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5" r:id="rId1"/>
    <p:sldMasterId id="2147483742" r:id="rId2"/>
    <p:sldMasterId id="2147483746" r:id="rId3"/>
    <p:sldMasterId id="2147483759" r:id="rId4"/>
    <p:sldMasterId id="2147483765" r:id="rId5"/>
    <p:sldMasterId id="2147483778" r:id="rId6"/>
  </p:sldMasterIdLst>
  <p:notesMasterIdLst>
    <p:notesMasterId r:id="rId80"/>
  </p:notesMasterIdLst>
  <p:handoutMasterIdLst>
    <p:handoutMasterId r:id="rId81"/>
  </p:handoutMasterIdLst>
  <p:sldIdLst>
    <p:sldId id="1183" r:id="rId7"/>
    <p:sldId id="645" r:id="rId8"/>
    <p:sldId id="651" r:id="rId9"/>
    <p:sldId id="374" r:id="rId10"/>
    <p:sldId id="646" r:id="rId11"/>
    <p:sldId id="650" r:id="rId12"/>
    <p:sldId id="652" r:id="rId13"/>
    <p:sldId id="653" r:id="rId14"/>
    <p:sldId id="654" r:id="rId15"/>
    <p:sldId id="655" r:id="rId16"/>
    <p:sldId id="656" r:id="rId17"/>
    <p:sldId id="657" r:id="rId18"/>
    <p:sldId id="658" r:id="rId19"/>
    <p:sldId id="663" r:id="rId20"/>
    <p:sldId id="664" r:id="rId21"/>
    <p:sldId id="665" r:id="rId22"/>
    <p:sldId id="666" r:id="rId23"/>
    <p:sldId id="667" r:id="rId24"/>
    <p:sldId id="668" r:id="rId25"/>
    <p:sldId id="669" r:id="rId26"/>
    <p:sldId id="670" r:id="rId27"/>
    <p:sldId id="671" r:id="rId28"/>
    <p:sldId id="672" r:id="rId29"/>
    <p:sldId id="673" r:id="rId30"/>
    <p:sldId id="674" r:id="rId31"/>
    <p:sldId id="675" r:id="rId32"/>
    <p:sldId id="676" r:id="rId33"/>
    <p:sldId id="677" r:id="rId34"/>
    <p:sldId id="678" r:id="rId35"/>
    <p:sldId id="679" r:id="rId36"/>
    <p:sldId id="680" r:id="rId37"/>
    <p:sldId id="682" r:id="rId38"/>
    <p:sldId id="681" r:id="rId39"/>
    <p:sldId id="683" r:id="rId40"/>
    <p:sldId id="684" r:id="rId41"/>
    <p:sldId id="685" r:id="rId42"/>
    <p:sldId id="686" r:id="rId43"/>
    <p:sldId id="687" r:id="rId44"/>
    <p:sldId id="688" r:id="rId45"/>
    <p:sldId id="689" r:id="rId46"/>
    <p:sldId id="690" r:id="rId47"/>
    <p:sldId id="691" r:id="rId48"/>
    <p:sldId id="692" r:id="rId49"/>
    <p:sldId id="693" r:id="rId50"/>
    <p:sldId id="694" r:id="rId51"/>
    <p:sldId id="695" r:id="rId52"/>
    <p:sldId id="696" r:id="rId53"/>
    <p:sldId id="697" r:id="rId54"/>
    <p:sldId id="698" r:id="rId55"/>
    <p:sldId id="699" r:id="rId56"/>
    <p:sldId id="700" r:id="rId57"/>
    <p:sldId id="701" r:id="rId58"/>
    <p:sldId id="702" r:id="rId59"/>
    <p:sldId id="703" r:id="rId60"/>
    <p:sldId id="704" r:id="rId61"/>
    <p:sldId id="705" r:id="rId62"/>
    <p:sldId id="707" r:id="rId63"/>
    <p:sldId id="708" r:id="rId64"/>
    <p:sldId id="709" r:id="rId65"/>
    <p:sldId id="710" r:id="rId66"/>
    <p:sldId id="711" r:id="rId67"/>
    <p:sldId id="712" r:id="rId68"/>
    <p:sldId id="717" r:id="rId69"/>
    <p:sldId id="713" r:id="rId70"/>
    <p:sldId id="714" r:id="rId71"/>
    <p:sldId id="715" r:id="rId72"/>
    <p:sldId id="716" r:id="rId73"/>
    <p:sldId id="718" r:id="rId74"/>
    <p:sldId id="706" r:id="rId75"/>
    <p:sldId id="719" r:id="rId76"/>
    <p:sldId id="720" r:id="rId77"/>
    <p:sldId id="721" r:id="rId78"/>
    <p:sldId id="1182" r:id="rId79"/>
  </p:sldIdLst>
  <p:sldSz cx="12192000" cy="6858000"/>
  <p:notesSz cx="6858000" cy="9144000"/>
  <p:custDataLst>
    <p:tags r:id="rId82"/>
  </p:custData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9D"/>
    <a:srgbClr val="FDCB3D"/>
    <a:srgbClr val="007876"/>
    <a:srgbClr val="00A8B3"/>
    <a:srgbClr val="00C4BF"/>
    <a:srgbClr val="262626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9A403-345F-4CFB-AE5B-516440574E3D}" v="5" dt="2023-09-28T23:33:56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0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viewProps" Target="view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microsoft.com/office/2015/10/relationships/revisionInfo" Target="revisionInfo.xml"/><Relationship Id="rId61" Type="http://schemas.openxmlformats.org/officeDocument/2006/relationships/slide" Target="slides/slide55.xml"/><Relationship Id="rId8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1573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6218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333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723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2278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6723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3093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4834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2673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1913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4977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5693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3813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727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5320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8142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226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5964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100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83853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8812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1462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9357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8791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8725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96196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54343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6952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2920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841578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14817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62537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767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90396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41246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34685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80482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04207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83414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14597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74735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4706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49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70912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0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53488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5393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455287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11123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47837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22953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4774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575208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79115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59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6634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487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96587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32929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42503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625814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77733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9146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0397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36890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86563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69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0213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759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57351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50182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72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8608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748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5A15-B6B4-4E8F-B208-EB38BDE5E6FF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71646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160103"/>
            <a:ext cx="12192000" cy="2623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82487" y="1659796"/>
            <a:ext cx="2998936" cy="446117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900762" y="1659795"/>
            <a:ext cx="2334807" cy="2196587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54909" y="1659795"/>
            <a:ext cx="2334807" cy="2196587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009056" y="1659795"/>
            <a:ext cx="2334807" cy="2196587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900762" y="3924379"/>
            <a:ext cx="7443101" cy="2196587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11286889" y="489759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2">
                    <a:lumMod val="65000"/>
                  </a:schemeClr>
                </a:solidFill>
              </a:rPr>
              <a:t>‹nº›</a:t>
            </a:fld>
            <a:endParaRPr lang="id-ID" sz="14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11395567" y="432675"/>
            <a:ext cx="432000" cy="432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571894" y="4001696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571893" y="1873524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318593" y="4001697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1318592" y="1848714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219887" y="1816365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440069" y="1816365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141021" y="4061854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6361203" y="4061854"/>
            <a:ext cx="1893203" cy="200900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"/>
            <a:ext cx="3037024" cy="34720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4" y="0"/>
            <a:ext cx="2991887" cy="347207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0"/>
            <a:ext cx="3100594" cy="347207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87690" y="0"/>
            <a:ext cx="3004309" cy="3472071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177670" y="304800"/>
            <a:ext cx="1749287" cy="6321287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56104" y="302331"/>
            <a:ext cx="1749287" cy="6321287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334538" y="302330"/>
            <a:ext cx="1749287" cy="6321287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567350" y="-543339"/>
            <a:ext cx="4683926" cy="3816626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584447" y="801512"/>
            <a:ext cx="4683926" cy="3816626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8288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79744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030728" y="3438144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28760" y="3438144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910449"/>
            <a:ext cx="12192000" cy="3708476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354515" y="2400839"/>
            <a:ext cx="1839260" cy="201697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898932" y="2400839"/>
            <a:ext cx="1839260" cy="201697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443349" y="2400839"/>
            <a:ext cx="1839260" cy="201697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987766" y="2397093"/>
            <a:ext cx="1839260" cy="201697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440700" y="2669365"/>
            <a:ext cx="9528313" cy="2623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4234068"/>
            <a:ext cx="12192000" cy="2623932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4234068"/>
            <a:ext cx="12192000" cy="2623932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930887" cy="68580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930887" cy="68580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1217849" y="1520688"/>
            <a:ext cx="4683926" cy="3816626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5261113" y="0"/>
            <a:ext cx="6930887" cy="68580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4744278" cy="68580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7447722" y="0"/>
            <a:ext cx="4744278" cy="68580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7206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505739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1171585" y="641440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1280263" y="584356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32313" y="1"/>
            <a:ext cx="2133600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566991" y="1"/>
            <a:ext cx="21336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75722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99791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051234" y="1"/>
            <a:ext cx="3140765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316278" y="1"/>
            <a:ext cx="2875722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98409" y="848138"/>
            <a:ext cx="3180522" cy="5121965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86261" y="1"/>
            <a:ext cx="4505739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B45E19-E201-2906-0095-5979023C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A2383D-4397-123E-5EF8-57B4919A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4B64D0-4D24-6DBB-B9E1-6DD823A6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511CB5-5464-F500-6A7D-5D38C613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2262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B493D4-3B65-6B16-18D3-6ABBF8DD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CE3EFA-560C-DF0D-E09B-5527071A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9401FA-3563-E385-2AFF-5BC06147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46B888-5BCC-D14C-1EDC-4ABBD569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119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6F4311-92A5-CEFB-7A4A-9CD1BAE9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3EC121-5443-366E-2F00-B954A33B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C89975-5F3D-E4C6-43E8-D11E3F5B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5EE03F-F428-6827-AB5D-533CC5A45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301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1622159" y="6467061"/>
            <a:ext cx="410817" cy="390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915537" y="2300786"/>
            <a:ext cx="2160000" cy="2160000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718372" y="2300786"/>
            <a:ext cx="2160000" cy="2160000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521207" y="2300786"/>
            <a:ext cx="2160000" cy="2160000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CB9E16-B52D-F293-29A7-1298CC3C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857A34-A1DB-1C26-960B-A15DC5E7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263AA6-29C0-1E8A-8EC1-E81365250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68742E-E586-2D2C-AB6C-D009D27F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5664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E94A8-A534-0692-A7F5-0E8E30FC3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60F2F9-8C43-96C9-834E-6CC6262F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9DEE2D-C9ED-0C91-C085-15944045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920C96-6FF1-5E4D-68C7-3BD0AB01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3393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B04C12-3F6D-DC9B-B213-262C94B0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896068-C780-690D-B812-99AED996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76E13E-6D3B-4A53-DA7B-21ABE200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1FF5A3B-2FFF-FEB6-D126-E45EAC0F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6122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9AD0F4-1AA9-98AE-6F2E-3A78FCF9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5E927B-69B1-3701-7D73-51C05539F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A3E98C-58AC-BF0F-C9A5-6E9BFC79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73F1E2-90E5-BAB6-15C9-ADE02C64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7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230102-4585-DD37-A733-CBAAD37BF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DE8FD0E-8AC1-D192-34E8-C01C42EAF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69B9AF-DBB1-4C34-4D20-BBDC646E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30AF20-F1C2-8DF5-0B25-B6360CC9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56019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42BD4-EA50-A1A9-4EA4-8DB09FEA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DF980C-1640-744D-7826-B0C504112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E89451-2AA6-5815-9FFA-C9843344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37BDC2-9FEA-D676-F03B-1713BB9D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7886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9E022-04FC-1165-4348-3837C5E1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A7E828-814A-96C9-61D6-F4C71412F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764DF9-8D1D-50A3-D0B0-7138773A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12E642C-33A0-F5BA-75BD-0090A0B3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1313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C8D7D2-EB9A-6C32-EC96-2D0B362E7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DC40E8-3979-49EF-B055-3209388D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1BA757-B2A2-E388-E355-B0D9A321A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2D46F7-E7CB-EF37-F211-AEEC08C0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5635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1AD6C0-4DE1-0191-1EBC-9D4A13B8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EC887E-2C56-3B74-42E0-EC8869EF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716B00-760C-3BC6-1CED-B80CC47C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6F7EA4-9A93-7927-762F-179AB571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617620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B6552A-006D-5C40-5C36-2876AA5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32A2AA7-4426-D6C6-B41E-D4BCFB976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58F301-40BB-A834-0CC4-6FA083A7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970C0E-02E2-D08D-2028-5823D8F9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904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74644" y="2819953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92036" y="2819953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09428" y="2819953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C4DEDA-E13E-0103-AD48-9329A6E7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E128157-41B9-D74F-C947-D3285D99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B3EDFF-D64D-A4C8-7A34-9D47198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CD7A58-E3CB-CC4F-2564-7AFCEAA8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505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4034-BE8C-EF88-05E1-6FE70E38A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6846D2-C6A5-CA53-D414-94F4A7F5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D7CD68D-3345-F6CA-48DB-13EC637BB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96EAA4-B97E-67C6-84BA-5649F119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0110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12D4F1-8E79-4AF0-22B1-45487916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C3C2C97-9F4A-395B-55DD-785EC290B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B6E2FC-7C62-053B-A875-FD405794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C5FEFD-CB05-CB5A-B25C-61E61DD4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E1D30D-D797-E3B4-228E-47DA7F07A914}"/>
              </a:ext>
            </a:extLst>
          </p:cNvPr>
          <p:cNvSpPr txBox="1"/>
          <p:nvPr userDrawn="1"/>
        </p:nvSpPr>
        <p:spPr>
          <a:xfrm>
            <a:off x="1939770" y="6297135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36526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CC36D9-C02D-7D3D-A481-EAD5549A6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F8608D-32C4-3C6F-8842-44EA8F7C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1C9CF7-FA5F-86D3-289C-9DB4FFCE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08F813-CA87-F240-EAC3-887523FA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79543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061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52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6016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316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599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67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2517912"/>
            <a:ext cx="12192000" cy="2888975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9251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031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32457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9684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 userDrawn="1"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6203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599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63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036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149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167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11297481" y="489759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2">
                    <a:lumMod val="65000"/>
                  </a:schemeClr>
                </a:solidFill>
              </a:rPr>
              <a:t>‹nº›</a:t>
            </a:fld>
            <a:endParaRPr lang="id-ID" sz="14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11406159" y="432675"/>
            <a:ext cx="432000" cy="432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829850" y="205408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632685" y="205408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6435520" y="205408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9238355" y="205408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9080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1926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371849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7447722" y="0"/>
            <a:ext cx="4744278" cy="68580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619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97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770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1037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4615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439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50972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57261" y="2445784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57261" y="4548066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62006" y="2445784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462006" y="4548066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66752" y="2445784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066751" y="4548066"/>
            <a:ext cx="3379794" cy="19107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6864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4127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987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altLang="zh-CN"/>
              <a:t>Clique no ícone para adicionar uma imagem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2086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1916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7019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550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835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27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108073" y="2420547"/>
            <a:ext cx="2334807" cy="3403893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62220" y="2420547"/>
            <a:ext cx="2334807" cy="3403893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216367" y="2420547"/>
            <a:ext cx="2334807" cy="3403893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770514" y="2420547"/>
            <a:ext cx="2334807" cy="3403893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86889" y="465183"/>
            <a:ext cx="64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9B9A1CC-CF23-404A-A754-6B4803B2A082}" type="slidenum">
              <a:rPr lang="id-ID" sz="1400" smtClean="0">
                <a:solidFill>
                  <a:schemeClr val="bg1">
                    <a:lumMod val="50000"/>
                  </a:schemeClr>
                </a:solidFill>
              </a:rPr>
              <a:t>‹nº›</a:t>
            </a:fld>
            <a:endParaRPr lang="id-ID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1395567" y="408099"/>
            <a:ext cx="432000" cy="432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34C31-475E-4A2F-A9AA-BA95AC06B52C}" type="datetimeFigureOut">
              <a:rPr lang="id-ID" smtClean="0"/>
              <a:t>07/03/2024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  <p:sldLayoutId id="2147483736" r:id="rId48"/>
    <p:sldLayoutId id="2147483737" r:id="rId49"/>
    <p:sldLayoutId id="2147483738" r:id="rId50"/>
    <p:sldLayoutId id="2147483739" r:id="rId51"/>
    <p:sldLayoutId id="2147483740" r:id="rId52"/>
    <p:sldLayoutId id="2147483741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23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29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15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15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14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0.png"/><Relationship Id="rId4" Type="http://schemas.openxmlformats.org/officeDocument/2006/relationships/image" Target="../media/image1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0.png"/><Relationship Id="rId4" Type="http://schemas.openxmlformats.org/officeDocument/2006/relationships/image" Target="../media/image1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0.png"/><Relationship Id="rId4" Type="http://schemas.openxmlformats.org/officeDocument/2006/relationships/image" Target="../media/image1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0.png"/><Relationship Id="rId4" Type="http://schemas.openxmlformats.org/officeDocument/2006/relationships/image" Target="../media/image1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6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2DA7B-38E4-B49C-FA74-A0CF496B5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920B9668-D2F8-14C1-6A81-3A41D972B414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D0DD002C-FF06-3C6D-2815-99EEE6916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955" y="0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F0AC48C4-11CC-A773-8CEA-F012F2F3D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5312D8B-3206-C062-B427-07CFCC5A4EE8}"/>
              </a:ext>
            </a:extLst>
          </p:cNvPr>
          <p:cNvSpPr/>
          <p:nvPr/>
        </p:nvSpPr>
        <p:spPr>
          <a:xfrm>
            <a:off x="-388621" y="787889"/>
            <a:ext cx="12564955" cy="1275996"/>
          </a:xfrm>
          <a:prstGeom prst="rect">
            <a:avLst/>
          </a:prstGeom>
          <a:solidFill>
            <a:srgbClr val="23253D">
              <a:alpha val="87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AF34077E-83E3-C66D-BF4A-B15314997DEF}"/>
              </a:ext>
            </a:extLst>
          </p:cNvPr>
          <p:cNvSpPr txBox="1"/>
          <p:nvPr/>
        </p:nvSpPr>
        <p:spPr>
          <a:xfrm>
            <a:off x="1818880" y="1045220"/>
            <a:ext cx="8242778" cy="77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bg1"/>
                </a:solidFill>
              </a:rPr>
              <a:t>Trabalho a céu aberto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40758D7C-B6DE-059D-155C-553332B2B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22" y="1219186"/>
            <a:ext cx="6020475" cy="563544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1A65C03-1AE9-36E1-CB5C-221AC2951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8" y="178317"/>
            <a:ext cx="2729998" cy="273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R-21: Resumo da norma de SST para trabalho a céu aberto">
            <a:extLst>
              <a:ext uri="{FF2B5EF4-FFF2-40B4-BE49-F238E27FC236}">
                <a16:creationId xmlns:a16="http://schemas.microsoft.com/office/drawing/2014/main" id="{8E15B541-B485-4CDA-C75B-E68AAB76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501067"/>
            <a:ext cx="4155139" cy="36544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02.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Exemplos de trabalhos a céu aberto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</p:spTree>
    <p:extLst>
      <p:ext uri="{BB962C8B-B14F-4D97-AF65-F5344CB8AC3E}">
        <p14:creationId xmlns:p14="http://schemas.microsoft.com/office/powerpoint/2010/main" val="15912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rma de segurança na construção civil - conheça a NR18 - Blog Safe: Tudo  sobre Saúde, Segurança do trabalho e Meio ambiente">
            <a:extLst>
              <a:ext uri="{FF2B5EF4-FFF2-40B4-BE49-F238E27FC236}">
                <a16:creationId xmlns:a16="http://schemas.microsoft.com/office/drawing/2014/main" id="{CD1E82CB-9B8F-772B-FA32-48E926599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1" b="19248"/>
          <a:stretch/>
        </p:blipFill>
        <p:spPr bwMode="auto">
          <a:xfrm>
            <a:off x="-1" y="1810147"/>
            <a:ext cx="12191998" cy="429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1">
            <a:extLst>
              <a:ext uri="{FF2B5EF4-FFF2-40B4-BE49-F238E27FC236}">
                <a16:creationId xmlns:a16="http://schemas.microsoft.com/office/drawing/2014/main" id="{2302F512-C06A-2687-6F63-DBE289C0D94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">
            <a:extLst>
              <a:ext uri="{FF2B5EF4-FFF2-40B4-BE49-F238E27FC236}">
                <a16:creationId xmlns:a16="http://schemas.microsoft.com/office/drawing/2014/main" id="{8DD2CA29-B1D3-9634-6B4C-5F28BBC5A603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02. Exemplos de trabalhos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7BC2C7A-A3FD-F67D-C416-EBC51B4899D3}"/>
              </a:ext>
            </a:extLst>
          </p:cNvPr>
          <p:cNvSpPr/>
          <p:nvPr/>
        </p:nvSpPr>
        <p:spPr>
          <a:xfrm>
            <a:off x="1" y="1786035"/>
            <a:ext cx="12191996" cy="4315917"/>
          </a:xfrm>
          <a:prstGeom prst="rect">
            <a:avLst/>
          </a:prstGeom>
          <a:gradFill>
            <a:gsLst>
              <a:gs pos="0">
                <a:schemeClr val="tx2"/>
              </a:gs>
              <a:gs pos="83000">
                <a:schemeClr val="tx2">
                  <a:lumMod val="75000"/>
                  <a:lumOff val="25000"/>
                  <a:alpha val="49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30">
            <a:extLst>
              <a:ext uri="{FF2B5EF4-FFF2-40B4-BE49-F238E27FC236}">
                <a16:creationId xmlns:a16="http://schemas.microsoft.com/office/drawing/2014/main" id="{DA2A50BB-C3D3-F24F-9A7C-39324A23A789}"/>
              </a:ext>
            </a:extLst>
          </p:cNvPr>
          <p:cNvSpPr txBox="1"/>
          <p:nvPr/>
        </p:nvSpPr>
        <p:spPr>
          <a:xfrm>
            <a:off x="256651" y="2883053"/>
            <a:ext cx="5115452" cy="2351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O trabalho a céu aberto abrange uma ampla gama de ocupações em que os profissionais executam suas atividades principalmente ao ar livre, expostos aos elementos naturais.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6EF7BC7-A744-3BC7-73DE-7F1938962A21}"/>
              </a:ext>
            </a:extLst>
          </p:cNvPr>
          <p:cNvSpPr/>
          <p:nvPr/>
        </p:nvSpPr>
        <p:spPr>
          <a:xfrm>
            <a:off x="0" y="1651000"/>
            <a:ext cx="12204000" cy="1591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D895A5A-CED8-8D38-0634-A441F10C6F47}"/>
              </a:ext>
            </a:extLst>
          </p:cNvPr>
          <p:cNvSpPr/>
          <p:nvPr/>
        </p:nvSpPr>
        <p:spPr>
          <a:xfrm>
            <a:off x="0" y="6101953"/>
            <a:ext cx="12204000" cy="1591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9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6">
            <a:extLst>
              <a:ext uri="{FF2B5EF4-FFF2-40B4-BE49-F238E27FC236}">
                <a16:creationId xmlns:a16="http://schemas.microsoft.com/office/drawing/2014/main" id="{38430899-7119-1356-6B9F-25AC51DE5FAA}"/>
              </a:ext>
            </a:extLst>
          </p:cNvPr>
          <p:cNvSpPr/>
          <p:nvPr/>
        </p:nvSpPr>
        <p:spPr>
          <a:xfrm>
            <a:off x="4310630" y="2942308"/>
            <a:ext cx="7068570" cy="14909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3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lista a seguir é para fins exemplificativo:</a:t>
            </a:r>
            <a:endParaRPr lang="zh-CN" altLang="en-US" sz="2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" name="组合 36">
            <a:extLst>
              <a:ext uri="{FF2B5EF4-FFF2-40B4-BE49-F238E27FC236}">
                <a16:creationId xmlns:a16="http://schemas.microsoft.com/office/drawing/2014/main" id="{C0CD236E-2D83-E909-08CC-617296CC3528}"/>
              </a:ext>
            </a:extLst>
          </p:cNvPr>
          <p:cNvGrpSpPr/>
          <p:nvPr/>
        </p:nvGrpSpPr>
        <p:grpSpPr>
          <a:xfrm>
            <a:off x="1404119" y="2739592"/>
            <a:ext cx="2132296" cy="2132296"/>
            <a:chOff x="5044366" y="2061029"/>
            <a:chExt cx="2132296" cy="2132296"/>
          </a:xfrm>
        </p:grpSpPr>
        <p:sp>
          <p:nvSpPr>
            <p:cNvPr id="7" name="椭圆 16">
              <a:extLst>
                <a:ext uri="{FF2B5EF4-FFF2-40B4-BE49-F238E27FC236}">
                  <a16:creationId xmlns:a16="http://schemas.microsoft.com/office/drawing/2014/main" id="{D0276BD2-411A-131D-623D-34DE2C559A74}"/>
                </a:ext>
              </a:extLst>
            </p:cNvPr>
            <p:cNvSpPr/>
            <p:nvPr/>
          </p:nvSpPr>
          <p:spPr>
            <a:xfrm>
              <a:off x="5044366" y="2061029"/>
              <a:ext cx="2132296" cy="2132296"/>
            </a:xfrm>
            <a:prstGeom prst="ellipse">
              <a:avLst/>
            </a:prstGeom>
            <a:gradFill flip="none" rotWithShape="1">
              <a:gsLst>
                <a:gs pos="0">
                  <a:srgbClr val="00C8AF"/>
                </a:gs>
                <a:gs pos="100000">
                  <a:srgbClr val="006FBB"/>
                </a:gs>
              </a:gsLst>
              <a:lin ang="8100000" scaled="1"/>
              <a:tileRect/>
            </a:gradFill>
            <a:ln w="57150">
              <a:gradFill flip="none" rotWithShape="1">
                <a:gsLst>
                  <a:gs pos="0">
                    <a:srgbClr val="E8EAED"/>
                  </a:gs>
                  <a:gs pos="100000">
                    <a:srgbClr val="B7BDC7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5">
              <a:extLst>
                <a:ext uri="{FF2B5EF4-FFF2-40B4-BE49-F238E27FC236}">
                  <a16:creationId xmlns:a16="http://schemas.microsoft.com/office/drawing/2014/main" id="{5A651042-0BA9-1908-CBEF-8BFA0A710C6F}"/>
                </a:ext>
              </a:extLst>
            </p:cNvPr>
            <p:cNvSpPr/>
            <p:nvPr/>
          </p:nvSpPr>
          <p:spPr>
            <a:xfrm>
              <a:off x="5718628" y="2770140"/>
              <a:ext cx="783772" cy="714074"/>
            </a:xfrm>
            <a:custGeom>
              <a:avLst/>
              <a:gdLst>
                <a:gd name="connsiteX0" fmla="*/ 138332 w 334963"/>
                <a:gd name="connsiteY0" fmla="*/ 262313 h 305176"/>
                <a:gd name="connsiteX1" fmla="*/ 143587 w 334963"/>
                <a:gd name="connsiteY1" fmla="*/ 267671 h 305176"/>
                <a:gd name="connsiteX2" fmla="*/ 143587 w 334963"/>
                <a:gd name="connsiteY2" fmla="*/ 279726 h 305176"/>
                <a:gd name="connsiteX3" fmla="*/ 169863 w 334963"/>
                <a:gd name="connsiteY3" fmla="*/ 291781 h 305176"/>
                <a:gd name="connsiteX4" fmla="*/ 196139 w 334963"/>
                <a:gd name="connsiteY4" fmla="*/ 279726 h 305176"/>
                <a:gd name="connsiteX5" fmla="*/ 196139 w 334963"/>
                <a:gd name="connsiteY5" fmla="*/ 267671 h 305176"/>
                <a:gd name="connsiteX6" fmla="*/ 201394 w 334963"/>
                <a:gd name="connsiteY6" fmla="*/ 262313 h 305176"/>
                <a:gd name="connsiteX7" fmla="*/ 207963 w 334963"/>
                <a:gd name="connsiteY7" fmla="*/ 267671 h 305176"/>
                <a:gd name="connsiteX8" fmla="*/ 207963 w 334963"/>
                <a:gd name="connsiteY8" fmla="*/ 283745 h 305176"/>
                <a:gd name="connsiteX9" fmla="*/ 204022 w 334963"/>
                <a:gd name="connsiteY9" fmla="*/ 289102 h 305176"/>
                <a:gd name="connsiteX10" fmla="*/ 172491 w 334963"/>
                <a:gd name="connsiteY10" fmla="*/ 303837 h 305176"/>
                <a:gd name="connsiteX11" fmla="*/ 169863 w 334963"/>
                <a:gd name="connsiteY11" fmla="*/ 305176 h 305176"/>
                <a:gd name="connsiteX12" fmla="*/ 167236 w 334963"/>
                <a:gd name="connsiteY12" fmla="*/ 303837 h 305176"/>
                <a:gd name="connsiteX13" fmla="*/ 135705 w 334963"/>
                <a:gd name="connsiteY13" fmla="*/ 289102 h 305176"/>
                <a:gd name="connsiteX14" fmla="*/ 131763 w 334963"/>
                <a:gd name="connsiteY14" fmla="*/ 283745 h 305176"/>
                <a:gd name="connsiteX15" fmla="*/ 131763 w 334963"/>
                <a:gd name="connsiteY15" fmla="*/ 267671 h 305176"/>
                <a:gd name="connsiteX16" fmla="*/ 138332 w 334963"/>
                <a:gd name="connsiteY16" fmla="*/ 262313 h 305176"/>
                <a:gd name="connsiteX17" fmla="*/ 128043 w 334963"/>
                <a:gd name="connsiteY17" fmla="*/ 230563 h 305176"/>
                <a:gd name="connsiteX18" fmla="*/ 125413 w 334963"/>
                <a:gd name="connsiteY18" fmla="*/ 233341 h 305176"/>
                <a:gd name="connsiteX19" fmla="*/ 125413 w 334963"/>
                <a:gd name="connsiteY19" fmla="*/ 238898 h 305176"/>
                <a:gd name="connsiteX20" fmla="*/ 128043 w 334963"/>
                <a:gd name="connsiteY20" fmla="*/ 241676 h 305176"/>
                <a:gd name="connsiteX21" fmla="*/ 206922 w 334963"/>
                <a:gd name="connsiteY21" fmla="*/ 241676 h 305176"/>
                <a:gd name="connsiteX22" fmla="*/ 209551 w 334963"/>
                <a:gd name="connsiteY22" fmla="*/ 238898 h 305176"/>
                <a:gd name="connsiteX23" fmla="*/ 209551 w 334963"/>
                <a:gd name="connsiteY23" fmla="*/ 233341 h 305176"/>
                <a:gd name="connsiteX24" fmla="*/ 206922 w 334963"/>
                <a:gd name="connsiteY24" fmla="*/ 230563 h 305176"/>
                <a:gd name="connsiteX25" fmla="*/ 128043 w 334963"/>
                <a:gd name="connsiteY25" fmla="*/ 230563 h 305176"/>
                <a:gd name="connsiteX26" fmla="*/ 128781 w 334963"/>
                <a:gd name="connsiteY26" fmla="*/ 219451 h 305176"/>
                <a:gd name="connsiteX27" fmla="*/ 207769 w 334963"/>
                <a:gd name="connsiteY27" fmla="*/ 219451 h 305176"/>
                <a:gd name="connsiteX28" fmla="*/ 222250 w 334963"/>
                <a:gd name="connsiteY28" fmla="*/ 233556 h 305176"/>
                <a:gd name="connsiteX29" fmla="*/ 222250 w 334963"/>
                <a:gd name="connsiteY29" fmla="*/ 238684 h 305176"/>
                <a:gd name="connsiteX30" fmla="*/ 207769 w 334963"/>
                <a:gd name="connsiteY30" fmla="*/ 252789 h 305176"/>
                <a:gd name="connsiteX31" fmla="*/ 128781 w 334963"/>
                <a:gd name="connsiteY31" fmla="*/ 252789 h 305176"/>
                <a:gd name="connsiteX32" fmla="*/ 114300 w 334963"/>
                <a:gd name="connsiteY32" fmla="*/ 238684 h 305176"/>
                <a:gd name="connsiteX33" fmla="*/ 114300 w 334963"/>
                <a:gd name="connsiteY33" fmla="*/ 233556 h 305176"/>
                <a:gd name="connsiteX34" fmla="*/ 128781 w 334963"/>
                <a:gd name="connsiteY34" fmla="*/ 219451 h 305176"/>
                <a:gd name="connsiteX35" fmla="*/ 266120 w 334963"/>
                <a:gd name="connsiteY35" fmla="*/ 168353 h 305176"/>
                <a:gd name="connsiteX36" fmla="*/ 305614 w 334963"/>
                <a:gd name="connsiteY36" fmla="*/ 198019 h 305176"/>
                <a:gd name="connsiteX37" fmla="*/ 306930 w 334963"/>
                <a:gd name="connsiteY37" fmla="*/ 205758 h 305176"/>
                <a:gd name="connsiteX38" fmla="*/ 301664 w 334963"/>
                <a:gd name="connsiteY38" fmla="*/ 208338 h 305176"/>
                <a:gd name="connsiteX39" fmla="*/ 299032 w 334963"/>
                <a:gd name="connsiteY39" fmla="*/ 207048 h 305176"/>
                <a:gd name="connsiteX40" fmla="*/ 259538 w 334963"/>
                <a:gd name="connsiteY40" fmla="*/ 178672 h 305176"/>
                <a:gd name="connsiteX41" fmla="*/ 258221 w 334963"/>
                <a:gd name="connsiteY41" fmla="*/ 169643 h 305176"/>
                <a:gd name="connsiteX42" fmla="*/ 266120 w 334963"/>
                <a:gd name="connsiteY42" fmla="*/ 168353 h 305176"/>
                <a:gd name="connsiteX43" fmla="*/ 75093 w 334963"/>
                <a:gd name="connsiteY43" fmla="*/ 166503 h 305176"/>
                <a:gd name="connsiteX44" fmla="*/ 83067 w 334963"/>
                <a:gd name="connsiteY44" fmla="*/ 167810 h 305176"/>
                <a:gd name="connsiteX45" fmla="*/ 81738 w 334963"/>
                <a:gd name="connsiteY45" fmla="*/ 175654 h 305176"/>
                <a:gd name="connsiteX46" fmla="*/ 39208 w 334963"/>
                <a:gd name="connsiteY46" fmla="*/ 207031 h 305176"/>
                <a:gd name="connsiteX47" fmla="*/ 35221 w 334963"/>
                <a:gd name="connsiteY47" fmla="*/ 208338 h 305176"/>
                <a:gd name="connsiteX48" fmla="*/ 31233 w 334963"/>
                <a:gd name="connsiteY48" fmla="*/ 205723 h 305176"/>
                <a:gd name="connsiteX49" fmla="*/ 32562 w 334963"/>
                <a:gd name="connsiteY49" fmla="*/ 197879 h 305176"/>
                <a:gd name="connsiteX50" fmla="*/ 75093 w 334963"/>
                <a:gd name="connsiteY50" fmla="*/ 166503 h 305176"/>
                <a:gd name="connsiteX51" fmla="*/ 284569 w 334963"/>
                <a:gd name="connsiteY51" fmla="*/ 98801 h 305176"/>
                <a:gd name="connsiteX52" fmla="*/ 329795 w 334963"/>
                <a:gd name="connsiteY52" fmla="*/ 98801 h 305176"/>
                <a:gd name="connsiteX53" fmla="*/ 334963 w 334963"/>
                <a:gd name="connsiteY53" fmla="*/ 104975 h 305176"/>
                <a:gd name="connsiteX54" fmla="*/ 329795 w 334963"/>
                <a:gd name="connsiteY54" fmla="*/ 109914 h 305176"/>
                <a:gd name="connsiteX55" fmla="*/ 284569 w 334963"/>
                <a:gd name="connsiteY55" fmla="*/ 109914 h 305176"/>
                <a:gd name="connsiteX56" fmla="*/ 279400 w 334963"/>
                <a:gd name="connsiteY56" fmla="*/ 104975 h 305176"/>
                <a:gd name="connsiteX57" fmla="*/ 284569 w 334963"/>
                <a:gd name="connsiteY57" fmla="*/ 98801 h 305176"/>
                <a:gd name="connsiteX58" fmla="*/ 5340 w 334963"/>
                <a:gd name="connsiteY58" fmla="*/ 98801 h 305176"/>
                <a:gd name="connsiteX59" fmla="*/ 53398 w 334963"/>
                <a:gd name="connsiteY59" fmla="*/ 98801 h 305176"/>
                <a:gd name="connsiteX60" fmla="*/ 58738 w 334963"/>
                <a:gd name="connsiteY60" fmla="*/ 104975 h 305176"/>
                <a:gd name="connsiteX61" fmla="*/ 53398 w 334963"/>
                <a:gd name="connsiteY61" fmla="*/ 109914 h 305176"/>
                <a:gd name="connsiteX62" fmla="*/ 5340 w 334963"/>
                <a:gd name="connsiteY62" fmla="*/ 109914 h 305176"/>
                <a:gd name="connsiteX63" fmla="*/ 0 w 334963"/>
                <a:gd name="connsiteY63" fmla="*/ 104975 h 305176"/>
                <a:gd name="connsiteX64" fmla="*/ 5340 w 334963"/>
                <a:gd name="connsiteY64" fmla="*/ 98801 h 305176"/>
                <a:gd name="connsiteX65" fmla="*/ 164887 w 334963"/>
                <a:gd name="connsiteY65" fmla="*/ 36888 h 305176"/>
                <a:gd name="connsiteX66" fmla="*/ 171451 w 334963"/>
                <a:gd name="connsiteY66" fmla="*/ 43604 h 305176"/>
                <a:gd name="connsiteX67" fmla="*/ 164887 w 334963"/>
                <a:gd name="connsiteY67" fmla="*/ 48977 h 305176"/>
                <a:gd name="connsiteX68" fmla="*/ 115003 w 334963"/>
                <a:gd name="connsiteY68" fmla="*/ 100022 h 305176"/>
                <a:gd name="connsiteX69" fmla="*/ 109752 w 334963"/>
                <a:gd name="connsiteY69" fmla="*/ 106738 h 305176"/>
                <a:gd name="connsiteX70" fmla="*/ 103188 w 334963"/>
                <a:gd name="connsiteY70" fmla="*/ 100022 h 305176"/>
                <a:gd name="connsiteX71" fmla="*/ 164887 w 334963"/>
                <a:gd name="connsiteY71" fmla="*/ 36888 h 305176"/>
                <a:gd name="connsiteX72" fmla="*/ 169069 w 334963"/>
                <a:gd name="connsiteY72" fmla="*/ 9901 h 305176"/>
                <a:gd name="connsiteX73" fmla="*/ 258763 w 334963"/>
                <a:gd name="connsiteY73" fmla="*/ 99286 h 305176"/>
                <a:gd name="connsiteX74" fmla="*/ 240297 w 334963"/>
                <a:gd name="connsiteY74" fmla="*/ 154495 h 305176"/>
                <a:gd name="connsiteX75" fmla="*/ 221830 w 334963"/>
                <a:gd name="connsiteY75" fmla="*/ 208389 h 305176"/>
                <a:gd name="connsiteX76" fmla="*/ 217873 w 334963"/>
                <a:gd name="connsiteY76" fmla="*/ 214962 h 305176"/>
                <a:gd name="connsiteX77" fmla="*/ 211278 w 334963"/>
                <a:gd name="connsiteY77" fmla="*/ 212333 h 305176"/>
                <a:gd name="connsiteX78" fmla="*/ 231064 w 334963"/>
                <a:gd name="connsiteY78" fmla="*/ 147923 h 305176"/>
                <a:gd name="connsiteX79" fmla="*/ 248211 w 334963"/>
                <a:gd name="connsiteY79" fmla="*/ 99286 h 305176"/>
                <a:gd name="connsiteX80" fmla="*/ 169069 w 334963"/>
                <a:gd name="connsiteY80" fmla="*/ 21731 h 305176"/>
                <a:gd name="connsiteX81" fmla="*/ 89927 w 334963"/>
                <a:gd name="connsiteY81" fmla="*/ 99286 h 305176"/>
                <a:gd name="connsiteX82" fmla="*/ 107075 w 334963"/>
                <a:gd name="connsiteY82" fmla="*/ 146608 h 305176"/>
                <a:gd name="connsiteX83" fmla="*/ 107075 w 334963"/>
                <a:gd name="connsiteY83" fmla="*/ 147923 h 305176"/>
                <a:gd name="connsiteX84" fmla="*/ 128179 w 334963"/>
                <a:gd name="connsiteY84" fmla="*/ 212333 h 305176"/>
                <a:gd name="connsiteX85" fmla="*/ 122903 w 334963"/>
                <a:gd name="connsiteY85" fmla="*/ 216276 h 305176"/>
                <a:gd name="connsiteX86" fmla="*/ 120265 w 334963"/>
                <a:gd name="connsiteY86" fmla="*/ 214962 h 305176"/>
                <a:gd name="connsiteX87" fmla="*/ 117627 w 334963"/>
                <a:gd name="connsiteY87" fmla="*/ 207075 h 305176"/>
                <a:gd name="connsiteX88" fmla="*/ 97842 w 334963"/>
                <a:gd name="connsiteY88" fmla="*/ 154495 h 305176"/>
                <a:gd name="connsiteX89" fmla="*/ 79375 w 334963"/>
                <a:gd name="connsiteY89" fmla="*/ 99286 h 305176"/>
                <a:gd name="connsiteX90" fmla="*/ 169069 w 334963"/>
                <a:gd name="connsiteY90" fmla="*/ 9901 h 305176"/>
                <a:gd name="connsiteX91" fmla="*/ 39107 w 334963"/>
                <a:gd name="connsiteY91" fmla="*/ 1482 h 305176"/>
                <a:gd name="connsiteX92" fmla="*/ 79917 w 334963"/>
                <a:gd name="connsiteY92" fmla="*/ 31115 h 305176"/>
                <a:gd name="connsiteX93" fmla="*/ 81234 w 334963"/>
                <a:gd name="connsiteY93" fmla="*/ 40544 h 305176"/>
                <a:gd name="connsiteX94" fmla="*/ 75968 w 334963"/>
                <a:gd name="connsiteY94" fmla="*/ 43238 h 305176"/>
                <a:gd name="connsiteX95" fmla="*/ 72019 w 334963"/>
                <a:gd name="connsiteY95" fmla="*/ 41891 h 305176"/>
                <a:gd name="connsiteX96" fmla="*/ 32525 w 334963"/>
                <a:gd name="connsiteY96" fmla="*/ 10911 h 305176"/>
                <a:gd name="connsiteX97" fmla="*/ 31208 w 334963"/>
                <a:gd name="connsiteY97" fmla="*/ 2829 h 305176"/>
                <a:gd name="connsiteX98" fmla="*/ 39107 w 334963"/>
                <a:gd name="connsiteY98" fmla="*/ 1482 h 305176"/>
                <a:gd name="connsiteX99" fmla="*/ 299086 w 334963"/>
                <a:gd name="connsiteY99" fmla="*/ 1451 h 305176"/>
                <a:gd name="connsiteX100" fmla="*/ 306944 w 334963"/>
                <a:gd name="connsiteY100" fmla="*/ 2782 h 305176"/>
                <a:gd name="connsiteX101" fmla="*/ 305634 w 334963"/>
                <a:gd name="connsiteY101" fmla="*/ 10771 h 305176"/>
                <a:gd name="connsiteX102" fmla="*/ 267653 w 334963"/>
                <a:gd name="connsiteY102" fmla="*/ 38732 h 305176"/>
                <a:gd name="connsiteX103" fmla="*/ 265033 w 334963"/>
                <a:gd name="connsiteY103" fmla="*/ 40063 h 305176"/>
                <a:gd name="connsiteX104" fmla="*/ 259795 w 334963"/>
                <a:gd name="connsiteY104" fmla="*/ 37400 h 305176"/>
                <a:gd name="connsiteX105" fmla="*/ 261104 w 334963"/>
                <a:gd name="connsiteY105" fmla="*/ 29411 h 3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34963" h="305176">
                  <a:moveTo>
                    <a:pt x="138332" y="262313"/>
                  </a:moveTo>
                  <a:cubicBezTo>
                    <a:pt x="140960" y="262313"/>
                    <a:pt x="143587" y="264992"/>
                    <a:pt x="143587" y="267671"/>
                  </a:cubicBezTo>
                  <a:cubicBezTo>
                    <a:pt x="143587" y="267671"/>
                    <a:pt x="143587" y="267671"/>
                    <a:pt x="143587" y="279726"/>
                  </a:cubicBezTo>
                  <a:cubicBezTo>
                    <a:pt x="143587" y="279726"/>
                    <a:pt x="143587" y="279726"/>
                    <a:pt x="169863" y="291781"/>
                  </a:cubicBezTo>
                  <a:cubicBezTo>
                    <a:pt x="169863" y="291781"/>
                    <a:pt x="169863" y="291781"/>
                    <a:pt x="196139" y="279726"/>
                  </a:cubicBezTo>
                  <a:cubicBezTo>
                    <a:pt x="196139" y="279726"/>
                    <a:pt x="196139" y="279726"/>
                    <a:pt x="196139" y="267671"/>
                  </a:cubicBezTo>
                  <a:cubicBezTo>
                    <a:pt x="196139" y="264992"/>
                    <a:pt x="198767" y="262313"/>
                    <a:pt x="201394" y="262313"/>
                  </a:cubicBezTo>
                  <a:cubicBezTo>
                    <a:pt x="205336" y="262313"/>
                    <a:pt x="207963" y="264992"/>
                    <a:pt x="207963" y="267671"/>
                  </a:cubicBezTo>
                  <a:cubicBezTo>
                    <a:pt x="207963" y="267671"/>
                    <a:pt x="207963" y="267671"/>
                    <a:pt x="207963" y="283745"/>
                  </a:cubicBezTo>
                  <a:cubicBezTo>
                    <a:pt x="207963" y="285084"/>
                    <a:pt x="206649" y="287763"/>
                    <a:pt x="204022" y="289102"/>
                  </a:cubicBezTo>
                  <a:cubicBezTo>
                    <a:pt x="204022" y="289102"/>
                    <a:pt x="204022" y="289102"/>
                    <a:pt x="172491" y="303837"/>
                  </a:cubicBezTo>
                  <a:cubicBezTo>
                    <a:pt x="171177" y="303837"/>
                    <a:pt x="171177" y="305176"/>
                    <a:pt x="169863" y="305176"/>
                  </a:cubicBezTo>
                  <a:cubicBezTo>
                    <a:pt x="168549" y="305176"/>
                    <a:pt x="168549" y="303837"/>
                    <a:pt x="167236" y="303837"/>
                  </a:cubicBezTo>
                  <a:cubicBezTo>
                    <a:pt x="167236" y="303837"/>
                    <a:pt x="167236" y="303837"/>
                    <a:pt x="135705" y="289102"/>
                  </a:cubicBezTo>
                  <a:cubicBezTo>
                    <a:pt x="133077" y="287763"/>
                    <a:pt x="131763" y="286423"/>
                    <a:pt x="131763" y="283745"/>
                  </a:cubicBezTo>
                  <a:cubicBezTo>
                    <a:pt x="131763" y="283745"/>
                    <a:pt x="131763" y="283745"/>
                    <a:pt x="131763" y="267671"/>
                  </a:cubicBezTo>
                  <a:cubicBezTo>
                    <a:pt x="131763" y="264992"/>
                    <a:pt x="134391" y="262313"/>
                    <a:pt x="138332" y="262313"/>
                  </a:cubicBezTo>
                  <a:close/>
                  <a:moveTo>
                    <a:pt x="128043" y="230563"/>
                  </a:moveTo>
                  <a:cubicBezTo>
                    <a:pt x="126728" y="230563"/>
                    <a:pt x="125413" y="231952"/>
                    <a:pt x="125413" y="233341"/>
                  </a:cubicBezTo>
                  <a:cubicBezTo>
                    <a:pt x="125413" y="233341"/>
                    <a:pt x="125413" y="233341"/>
                    <a:pt x="125413" y="238898"/>
                  </a:cubicBezTo>
                  <a:cubicBezTo>
                    <a:pt x="125413" y="240287"/>
                    <a:pt x="126728" y="241676"/>
                    <a:pt x="128043" y="241676"/>
                  </a:cubicBezTo>
                  <a:cubicBezTo>
                    <a:pt x="128043" y="241676"/>
                    <a:pt x="128043" y="241676"/>
                    <a:pt x="206922" y="241676"/>
                  </a:cubicBezTo>
                  <a:cubicBezTo>
                    <a:pt x="208237" y="241676"/>
                    <a:pt x="209551" y="240287"/>
                    <a:pt x="209551" y="238898"/>
                  </a:cubicBezTo>
                  <a:cubicBezTo>
                    <a:pt x="209551" y="238898"/>
                    <a:pt x="209551" y="238898"/>
                    <a:pt x="209551" y="233341"/>
                  </a:cubicBezTo>
                  <a:cubicBezTo>
                    <a:pt x="209551" y="231952"/>
                    <a:pt x="208237" y="230563"/>
                    <a:pt x="206922" y="230563"/>
                  </a:cubicBezTo>
                  <a:cubicBezTo>
                    <a:pt x="206922" y="230563"/>
                    <a:pt x="206922" y="230563"/>
                    <a:pt x="128043" y="230563"/>
                  </a:cubicBezTo>
                  <a:close/>
                  <a:moveTo>
                    <a:pt x="128781" y="219451"/>
                  </a:moveTo>
                  <a:cubicBezTo>
                    <a:pt x="128781" y="219451"/>
                    <a:pt x="128781" y="219451"/>
                    <a:pt x="207769" y="219451"/>
                  </a:cubicBezTo>
                  <a:cubicBezTo>
                    <a:pt x="215668" y="219451"/>
                    <a:pt x="222250" y="225862"/>
                    <a:pt x="222250" y="233556"/>
                  </a:cubicBezTo>
                  <a:cubicBezTo>
                    <a:pt x="222250" y="233556"/>
                    <a:pt x="222250" y="233556"/>
                    <a:pt x="222250" y="238684"/>
                  </a:cubicBezTo>
                  <a:cubicBezTo>
                    <a:pt x="222250" y="246378"/>
                    <a:pt x="215668" y="252789"/>
                    <a:pt x="207769" y="252789"/>
                  </a:cubicBezTo>
                  <a:cubicBezTo>
                    <a:pt x="207769" y="252789"/>
                    <a:pt x="207769" y="252789"/>
                    <a:pt x="128781" y="252789"/>
                  </a:cubicBezTo>
                  <a:cubicBezTo>
                    <a:pt x="120883" y="252789"/>
                    <a:pt x="114300" y="246378"/>
                    <a:pt x="114300" y="238684"/>
                  </a:cubicBezTo>
                  <a:cubicBezTo>
                    <a:pt x="114300" y="238684"/>
                    <a:pt x="114300" y="238684"/>
                    <a:pt x="114300" y="233556"/>
                  </a:cubicBezTo>
                  <a:cubicBezTo>
                    <a:pt x="114300" y="225862"/>
                    <a:pt x="120883" y="219451"/>
                    <a:pt x="128781" y="219451"/>
                  </a:cubicBezTo>
                  <a:close/>
                  <a:moveTo>
                    <a:pt x="266120" y="168353"/>
                  </a:moveTo>
                  <a:cubicBezTo>
                    <a:pt x="266120" y="168353"/>
                    <a:pt x="266120" y="168353"/>
                    <a:pt x="305614" y="198019"/>
                  </a:cubicBezTo>
                  <a:cubicBezTo>
                    <a:pt x="308247" y="199309"/>
                    <a:pt x="309563" y="203179"/>
                    <a:pt x="306930" y="205758"/>
                  </a:cubicBezTo>
                  <a:cubicBezTo>
                    <a:pt x="305614" y="207048"/>
                    <a:pt x="304297" y="208338"/>
                    <a:pt x="301664" y="208338"/>
                  </a:cubicBezTo>
                  <a:cubicBezTo>
                    <a:pt x="301664" y="208338"/>
                    <a:pt x="300348" y="208338"/>
                    <a:pt x="299032" y="207048"/>
                  </a:cubicBezTo>
                  <a:cubicBezTo>
                    <a:pt x="299032" y="207048"/>
                    <a:pt x="299032" y="207048"/>
                    <a:pt x="259538" y="178672"/>
                  </a:cubicBezTo>
                  <a:cubicBezTo>
                    <a:pt x="256905" y="176092"/>
                    <a:pt x="255588" y="172222"/>
                    <a:pt x="258221" y="169643"/>
                  </a:cubicBezTo>
                  <a:cubicBezTo>
                    <a:pt x="259538" y="167063"/>
                    <a:pt x="263487" y="167063"/>
                    <a:pt x="266120" y="168353"/>
                  </a:cubicBezTo>
                  <a:close/>
                  <a:moveTo>
                    <a:pt x="75093" y="166503"/>
                  </a:moveTo>
                  <a:cubicBezTo>
                    <a:pt x="77751" y="163888"/>
                    <a:pt x="81738" y="165195"/>
                    <a:pt x="83067" y="167810"/>
                  </a:cubicBezTo>
                  <a:cubicBezTo>
                    <a:pt x="85725" y="170425"/>
                    <a:pt x="84396" y="174347"/>
                    <a:pt x="81738" y="175654"/>
                  </a:cubicBezTo>
                  <a:cubicBezTo>
                    <a:pt x="81738" y="175654"/>
                    <a:pt x="81738" y="175654"/>
                    <a:pt x="39208" y="207031"/>
                  </a:cubicBezTo>
                  <a:cubicBezTo>
                    <a:pt x="37879" y="208338"/>
                    <a:pt x="36550" y="208338"/>
                    <a:pt x="35221" y="208338"/>
                  </a:cubicBezTo>
                  <a:cubicBezTo>
                    <a:pt x="33892" y="208338"/>
                    <a:pt x="31233" y="207031"/>
                    <a:pt x="31233" y="205723"/>
                  </a:cubicBezTo>
                  <a:cubicBezTo>
                    <a:pt x="28575" y="203109"/>
                    <a:pt x="29904" y="199187"/>
                    <a:pt x="32562" y="197879"/>
                  </a:cubicBezTo>
                  <a:cubicBezTo>
                    <a:pt x="32562" y="197879"/>
                    <a:pt x="32562" y="197879"/>
                    <a:pt x="75093" y="166503"/>
                  </a:cubicBezTo>
                  <a:close/>
                  <a:moveTo>
                    <a:pt x="284569" y="98801"/>
                  </a:moveTo>
                  <a:cubicBezTo>
                    <a:pt x="284569" y="98801"/>
                    <a:pt x="284569" y="98801"/>
                    <a:pt x="329795" y="98801"/>
                  </a:cubicBezTo>
                  <a:cubicBezTo>
                    <a:pt x="332379" y="98801"/>
                    <a:pt x="334963" y="101271"/>
                    <a:pt x="334963" y="104975"/>
                  </a:cubicBezTo>
                  <a:cubicBezTo>
                    <a:pt x="334963" y="107444"/>
                    <a:pt x="332379" y="109914"/>
                    <a:pt x="329795" y="109914"/>
                  </a:cubicBezTo>
                  <a:cubicBezTo>
                    <a:pt x="329795" y="109914"/>
                    <a:pt x="329795" y="109914"/>
                    <a:pt x="284569" y="109914"/>
                  </a:cubicBezTo>
                  <a:cubicBezTo>
                    <a:pt x="281985" y="109914"/>
                    <a:pt x="279400" y="107444"/>
                    <a:pt x="279400" y="104975"/>
                  </a:cubicBezTo>
                  <a:cubicBezTo>
                    <a:pt x="279400" y="101271"/>
                    <a:pt x="281985" y="98801"/>
                    <a:pt x="284569" y="98801"/>
                  </a:cubicBezTo>
                  <a:close/>
                  <a:moveTo>
                    <a:pt x="5340" y="98801"/>
                  </a:moveTo>
                  <a:cubicBezTo>
                    <a:pt x="5340" y="98801"/>
                    <a:pt x="5340" y="98801"/>
                    <a:pt x="53398" y="98801"/>
                  </a:cubicBezTo>
                  <a:cubicBezTo>
                    <a:pt x="56068" y="98801"/>
                    <a:pt x="58738" y="101271"/>
                    <a:pt x="58738" y="104975"/>
                  </a:cubicBezTo>
                  <a:cubicBezTo>
                    <a:pt x="58738" y="107444"/>
                    <a:pt x="56068" y="109914"/>
                    <a:pt x="53398" y="109914"/>
                  </a:cubicBezTo>
                  <a:cubicBezTo>
                    <a:pt x="53398" y="109914"/>
                    <a:pt x="53398" y="109914"/>
                    <a:pt x="5340" y="109914"/>
                  </a:cubicBezTo>
                  <a:cubicBezTo>
                    <a:pt x="2670" y="109914"/>
                    <a:pt x="0" y="107444"/>
                    <a:pt x="0" y="104975"/>
                  </a:cubicBezTo>
                  <a:cubicBezTo>
                    <a:pt x="0" y="101271"/>
                    <a:pt x="2670" y="98801"/>
                    <a:pt x="5340" y="98801"/>
                  </a:cubicBezTo>
                  <a:close/>
                  <a:moveTo>
                    <a:pt x="164887" y="36888"/>
                  </a:moveTo>
                  <a:cubicBezTo>
                    <a:pt x="168826" y="36888"/>
                    <a:pt x="171451" y="40918"/>
                    <a:pt x="171451" y="43604"/>
                  </a:cubicBezTo>
                  <a:cubicBezTo>
                    <a:pt x="171451" y="46291"/>
                    <a:pt x="168826" y="48977"/>
                    <a:pt x="164887" y="48977"/>
                  </a:cubicBezTo>
                  <a:cubicBezTo>
                    <a:pt x="137320" y="48977"/>
                    <a:pt x="115003" y="71813"/>
                    <a:pt x="115003" y="100022"/>
                  </a:cubicBezTo>
                  <a:cubicBezTo>
                    <a:pt x="115003" y="104051"/>
                    <a:pt x="112377" y="106738"/>
                    <a:pt x="109752" y="106738"/>
                  </a:cubicBezTo>
                  <a:cubicBezTo>
                    <a:pt x="105814" y="106738"/>
                    <a:pt x="103188" y="104051"/>
                    <a:pt x="103188" y="100022"/>
                  </a:cubicBezTo>
                  <a:cubicBezTo>
                    <a:pt x="103188" y="65097"/>
                    <a:pt x="130756" y="36888"/>
                    <a:pt x="164887" y="36888"/>
                  </a:cubicBezTo>
                  <a:close/>
                  <a:moveTo>
                    <a:pt x="169069" y="9901"/>
                  </a:moveTo>
                  <a:cubicBezTo>
                    <a:pt x="219192" y="9901"/>
                    <a:pt x="258763" y="50650"/>
                    <a:pt x="258763" y="99286"/>
                  </a:cubicBezTo>
                  <a:cubicBezTo>
                    <a:pt x="258763" y="120318"/>
                    <a:pt x="253487" y="138721"/>
                    <a:pt x="240297" y="154495"/>
                  </a:cubicBezTo>
                  <a:cubicBezTo>
                    <a:pt x="215235" y="189986"/>
                    <a:pt x="221830" y="207075"/>
                    <a:pt x="221830" y="208389"/>
                  </a:cubicBezTo>
                  <a:cubicBezTo>
                    <a:pt x="223149" y="211018"/>
                    <a:pt x="221830" y="213647"/>
                    <a:pt x="217873" y="214962"/>
                  </a:cubicBezTo>
                  <a:cubicBezTo>
                    <a:pt x="215235" y="216276"/>
                    <a:pt x="212597" y="214962"/>
                    <a:pt x="211278" y="212333"/>
                  </a:cubicBezTo>
                  <a:cubicBezTo>
                    <a:pt x="209959" y="211018"/>
                    <a:pt x="200726" y="188672"/>
                    <a:pt x="231064" y="147923"/>
                  </a:cubicBezTo>
                  <a:cubicBezTo>
                    <a:pt x="241616" y="133463"/>
                    <a:pt x="248211" y="117689"/>
                    <a:pt x="248211" y="99286"/>
                  </a:cubicBezTo>
                  <a:cubicBezTo>
                    <a:pt x="248211" y="55908"/>
                    <a:pt x="212597" y="21731"/>
                    <a:pt x="169069" y="21731"/>
                  </a:cubicBezTo>
                  <a:cubicBezTo>
                    <a:pt x="125541" y="21731"/>
                    <a:pt x="89927" y="55908"/>
                    <a:pt x="89927" y="99286"/>
                  </a:cubicBezTo>
                  <a:cubicBezTo>
                    <a:pt x="89927" y="116375"/>
                    <a:pt x="96523" y="133463"/>
                    <a:pt x="107075" y="146608"/>
                  </a:cubicBezTo>
                  <a:cubicBezTo>
                    <a:pt x="107075" y="147923"/>
                    <a:pt x="107075" y="147923"/>
                    <a:pt x="107075" y="147923"/>
                  </a:cubicBezTo>
                  <a:cubicBezTo>
                    <a:pt x="137413" y="189986"/>
                    <a:pt x="129498" y="211018"/>
                    <a:pt x="128179" y="212333"/>
                  </a:cubicBezTo>
                  <a:cubicBezTo>
                    <a:pt x="126860" y="214962"/>
                    <a:pt x="124222" y="216276"/>
                    <a:pt x="122903" y="216276"/>
                  </a:cubicBezTo>
                  <a:cubicBezTo>
                    <a:pt x="121584" y="216276"/>
                    <a:pt x="120265" y="216276"/>
                    <a:pt x="120265" y="214962"/>
                  </a:cubicBezTo>
                  <a:cubicBezTo>
                    <a:pt x="117627" y="213647"/>
                    <a:pt x="116308" y="211018"/>
                    <a:pt x="117627" y="207075"/>
                  </a:cubicBezTo>
                  <a:cubicBezTo>
                    <a:pt x="117627" y="207075"/>
                    <a:pt x="124222" y="191301"/>
                    <a:pt x="97842" y="154495"/>
                  </a:cubicBezTo>
                  <a:cubicBezTo>
                    <a:pt x="84651" y="138721"/>
                    <a:pt x="79375" y="120318"/>
                    <a:pt x="79375" y="99286"/>
                  </a:cubicBezTo>
                  <a:cubicBezTo>
                    <a:pt x="79375" y="50650"/>
                    <a:pt x="118946" y="9901"/>
                    <a:pt x="169069" y="9901"/>
                  </a:cubicBezTo>
                  <a:close/>
                  <a:moveTo>
                    <a:pt x="39107" y="1482"/>
                  </a:moveTo>
                  <a:cubicBezTo>
                    <a:pt x="39107" y="1482"/>
                    <a:pt x="39107" y="1482"/>
                    <a:pt x="79917" y="31115"/>
                  </a:cubicBezTo>
                  <a:cubicBezTo>
                    <a:pt x="82550" y="33809"/>
                    <a:pt x="82550" y="37850"/>
                    <a:pt x="81234" y="40544"/>
                  </a:cubicBezTo>
                  <a:cubicBezTo>
                    <a:pt x="79917" y="41891"/>
                    <a:pt x="78601" y="43238"/>
                    <a:pt x="75968" y="43238"/>
                  </a:cubicBezTo>
                  <a:cubicBezTo>
                    <a:pt x="74651" y="43238"/>
                    <a:pt x="73335" y="41891"/>
                    <a:pt x="72019" y="41891"/>
                  </a:cubicBezTo>
                  <a:lnTo>
                    <a:pt x="32525" y="10911"/>
                  </a:lnTo>
                  <a:cubicBezTo>
                    <a:pt x="29892" y="8217"/>
                    <a:pt x="28575" y="5523"/>
                    <a:pt x="31208" y="2829"/>
                  </a:cubicBezTo>
                  <a:cubicBezTo>
                    <a:pt x="32525" y="135"/>
                    <a:pt x="36474" y="-1212"/>
                    <a:pt x="39107" y="1482"/>
                  </a:cubicBezTo>
                  <a:close/>
                  <a:moveTo>
                    <a:pt x="299086" y="1451"/>
                  </a:moveTo>
                  <a:cubicBezTo>
                    <a:pt x="301705" y="-1212"/>
                    <a:pt x="305634" y="119"/>
                    <a:pt x="306944" y="2782"/>
                  </a:cubicBezTo>
                  <a:cubicBezTo>
                    <a:pt x="309563" y="5445"/>
                    <a:pt x="308254" y="8108"/>
                    <a:pt x="305634" y="10771"/>
                  </a:cubicBezTo>
                  <a:cubicBezTo>
                    <a:pt x="305634" y="10771"/>
                    <a:pt x="305634" y="10771"/>
                    <a:pt x="267653" y="38732"/>
                  </a:cubicBezTo>
                  <a:cubicBezTo>
                    <a:pt x="266343" y="40063"/>
                    <a:pt x="265033" y="40063"/>
                    <a:pt x="265033" y="40063"/>
                  </a:cubicBezTo>
                  <a:cubicBezTo>
                    <a:pt x="262414" y="40063"/>
                    <a:pt x="261104" y="38732"/>
                    <a:pt x="259795" y="37400"/>
                  </a:cubicBezTo>
                  <a:cubicBezTo>
                    <a:pt x="257175" y="34737"/>
                    <a:pt x="258485" y="30743"/>
                    <a:pt x="261104" y="294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5" name="AutoShape 1">
            <a:extLst>
              <a:ext uri="{FF2B5EF4-FFF2-40B4-BE49-F238E27FC236}">
                <a16:creationId xmlns:a16="http://schemas.microsoft.com/office/drawing/2014/main" id="{B9406AC3-7EE7-1EC8-7ADE-3D774869DAC2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02. Exemplos de trabalhos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B2A1AD6-C9E1-D05B-134A-56841E76B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2161575"/>
            <a:ext cx="3106044" cy="31976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3037118" y="2160973"/>
            <a:ext cx="3106044" cy="31976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6139551" y="2161593"/>
            <a:ext cx="3106044" cy="31976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9174856" y="2161593"/>
            <a:ext cx="3106044" cy="31976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476798" y="28742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3344945" y="28742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6350321" y="28742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03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9717468" y="28742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319091" y="3822034"/>
            <a:ext cx="244021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Construção Civil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3441928" y="4050634"/>
            <a:ext cx="244021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Agricultura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6517146" y="4050634"/>
            <a:ext cx="244021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Mineração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9487583" y="3847434"/>
            <a:ext cx="244021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Manutenção e Paisagismo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1">
            <a:extLst>
              <a:ext uri="{FF2B5EF4-FFF2-40B4-BE49-F238E27FC236}">
                <a16:creationId xmlns:a16="http://schemas.microsoft.com/office/drawing/2014/main" id="{025BE4B3-8266-8449-4385-5BEA43A98B01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1">
            <a:extLst>
              <a:ext uri="{FF2B5EF4-FFF2-40B4-BE49-F238E27FC236}">
                <a16:creationId xmlns:a16="http://schemas.microsoft.com/office/drawing/2014/main" id="{EC4C3E5B-EB57-4F10-812D-85C7FB044234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02. Exemplos de trabalhos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</p:spTree>
    <p:extLst>
      <p:ext uri="{BB962C8B-B14F-4D97-AF65-F5344CB8AC3E}">
        <p14:creationId xmlns:p14="http://schemas.microsoft.com/office/powerpoint/2010/main" val="1327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3444275"/>
            <a:ext cx="3106044" cy="31976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3037118" y="3443673"/>
            <a:ext cx="3106044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6139551" y="3444293"/>
            <a:ext cx="3106044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9174856" y="3444293"/>
            <a:ext cx="3106044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476798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3344945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6350321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03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9717468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319091" y="5104734"/>
            <a:ext cx="244021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Construção Civil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3441928" y="5333334"/>
            <a:ext cx="244021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Agricultura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6517146" y="5333334"/>
            <a:ext cx="244021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Mineração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9487583" y="5130134"/>
            <a:ext cx="244021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Manutenção e Paisagismo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F1A06E93-9C60-11F2-2D47-3DFF963A347F}"/>
              </a:ext>
            </a:extLst>
          </p:cNvPr>
          <p:cNvSpPr/>
          <p:nvPr/>
        </p:nvSpPr>
        <p:spPr>
          <a:xfrm>
            <a:off x="653030" y="753733"/>
            <a:ext cx="11196070" cy="16952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Construção Civil:  </a:t>
            </a: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construção de estradas, pontes e outras infraestruturas é uma das indústrias mais proeminentes que envolvem trabalho a céu aberto. </a:t>
            </a:r>
            <a:endParaRPr lang="zh-CN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ardrop 30">
            <a:extLst>
              <a:ext uri="{FF2B5EF4-FFF2-40B4-BE49-F238E27FC236}">
                <a16:creationId xmlns:a16="http://schemas.microsoft.com/office/drawing/2014/main" id="{C5FD722B-C4FF-BC60-9D83-7DF988E6D154}"/>
              </a:ext>
            </a:extLst>
          </p:cNvPr>
          <p:cNvSpPr/>
          <p:nvPr/>
        </p:nvSpPr>
        <p:spPr>
          <a:xfrm>
            <a:off x="1218655" y="3161602"/>
            <a:ext cx="576000" cy="590145"/>
          </a:xfrm>
          <a:prstGeom prst="teardrop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FA5F136A-52EA-0318-5FBC-D6BFF357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117" y="3319731"/>
            <a:ext cx="335362" cy="3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3444275"/>
            <a:ext cx="3106044" cy="3197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3037118" y="3443673"/>
            <a:ext cx="3106044" cy="31976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6139551" y="3444293"/>
            <a:ext cx="3106044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9174856" y="3444293"/>
            <a:ext cx="3106044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476798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3344945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6350321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03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9717468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319091" y="5104734"/>
            <a:ext cx="244021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Construção Civil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3441928" y="5333334"/>
            <a:ext cx="244021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Agricultura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6517146" y="5333334"/>
            <a:ext cx="244021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Mineração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9487583" y="5130134"/>
            <a:ext cx="244021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Manutenção e Paisagismo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F1A06E93-9C60-11F2-2D47-3DFF963A347F}"/>
              </a:ext>
            </a:extLst>
          </p:cNvPr>
          <p:cNvSpPr/>
          <p:nvPr/>
        </p:nvSpPr>
        <p:spPr>
          <a:xfrm>
            <a:off x="653030" y="753733"/>
            <a:ext cx="11196070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Agricultura:  </a:t>
            </a: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agricultura é uma atividade ao ar livre fundamental para a produção de alimentos.</a:t>
            </a:r>
            <a:endParaRPr lang="zh-CN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ardrop 30">
            <a:extLst>
              <a:ext uri="{FF2B5EF4-FFF2-40B4-BE49-F238E27FC236}">
                <a16:creationId xmlns:a16="http://schemas.microsoft.com/office/drawing/2014/main" id="{C5FD722B-C4FF-BC60-9D83-7DF988E6D154}"/>
              </a:ext>
            </a:extLst>
          </p:cNvPr>
          <p:cNvSpPr/>
          <p:nvPr/>
        </p:nvSpPr>
        <p:spPr>
          <a:xfrm>
            <a:off x="4139655" y="3161602"/>
            <a:ext cx="576000" cy="590145"/>
          </a:xfrm>
          <a:prstGeom prst="teardrop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FA5F136A-52EA-0318-5FBC-D6BFF357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117" y="3319731"/>
            <a:ext cx="335362" cy="3167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BB9EDA2-4EF6-D787-7E56-0D2FF28B9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8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3444275"/>
            <a:ext cx="3106044" cy="3197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3037118" y="3443673"/>
            <a:ext cx="3106044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6139551" y="3444293"/>
            <a:ext cx="3106044" cy="31976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9174856" y="3444293"/>
            <a:ext cx="3106044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476798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3344945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6350321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03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9717468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319091" y="5104734"/>
            <a:ext cx="244021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Construção Civil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3441928" y="5333334"/>
            <a:ext cx="244021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Agricultura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6517146" y="5333334"/>
            <a:ext cx="244021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Mineração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9487583" y="5130134"/>
            <a:ext cx="244021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Manutenção e Paisagismo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F1A06E93-9C60-11F2-2D47-3DFF963A347F}"/>
              </a:ext>
            </a:extLst>
          </p:cNvPr>
          <p:cNvSpPr/>
          <p:nvPr/>
        </p:nvSpPr>
        <p:spPr>
          <a:xfrm>
            <a:off x="653030" y="753733"/>
            <a:ext cx="11196070" cy="11412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Mineração: </a:t>
            </a: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A extração de minerais e recursos naturais muitas vezes ocorre em ambientes, como minas a céu aberto. </a:t>
            </a:r>
            <a:endParaRPr lang="zh-CN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ardrop 30">
            <a:extLst>
              <a:ext uri="{FF2B5EF4-FFF2-40B4-BE49-F238E27FC236}">
                <a16:creationId xmlns:a16="http://schemas.microsoft.com/office/drawing/2014/main" id="{C5FD722B-C4FF-BC60-9D83-7DF988E6D154}"/>
              </a:ext>
            </a:extLst>
          </p:cNvPr>
          <p:cNvSpPr/>
          <p:nvPr/>
        </p:nvSpPr>
        <p:spPr>
          <a:xfrm>
            <a:off x="7149555" y="3161602"/>
            <a:ext cx="576000" cy="590145"/>
          </a:xfrm>
          <a:prstGeom prst="teardrop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FA5F136A-52EA-0318-5FBC-D6BFF357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017" y="3319731"/>
            <a:ext cx="335362" cy="3167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95716FA-111D-FAE3-6256-1728F5BD5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F4D4675-1560-A88B-4823-275F5135D8F4}"/>
              </a:ext>
            </a:extLst>
          </p:cNvPr>
          <p:cNvSpPr/>
          <p:nvPr/>
        </p:nvSpPr>
        <p:spPr>
          <a:xfrm>
            <a:off x="0" y="3444275"/>
            <a:ext cx="3106044" cy="31976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AAE81-E639-00AD-603F-829FDBDD6930}"/>
              </a:ext>
            </a:extLst>
          </p:cNvPr>
          <p:cNvSpPr/>
          <p:nvPr/>
        </p:nvSpPr>
        <p:spPr>
          <a:xfrm>
            <a:off x="3037118" y="3443673"/>
            <a:ext cx="3106044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E1655-C47D-8BEC-14E3-297E86CD079F}"/>
              </a:ext>
            </a:extLst>
          </p:cNvPr>
          <p:cNvSpPr/>
          <p:nvPr/>
        </p:nvSpPr>
        <p:spPr>
          <a:xfrm>
            <a:off x="6139551" y="3444293"/>
            <a:ext cx="3106044" cy="31976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25D1F55-1FAD-2A1A-0D2B-D7A58ED0E2FB}"/>
              </a:ext>
            </a:extLst>
          </p:cNvPr>
          <p:cNvSpPr/>
          <p:nvPr/>
        </p:nvSpPr>
        <p:spPr>
          <a:xfrm>
            <a:off x="9174856" y="3444293"/>
            <a:ext cx="3106044" cy="31976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BA655A-4F6A-3B81-609B-2F3168B1080F}"/>
              </a:ext>
            </a:extLst>
          </p:cNvPr>
          <p:cNvSpPr txBox="1">
            <a:spLocks/>
          </p:cNvSpPr>
          <p:nvPr/>
        </p:nvSpPr>
        <p:spPr>
          <a:xfrm>
            <a:off x="476798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01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419A04-E004-FF6A-398C-6FCD43EBD644}"/>
              </a:ext>
            </a:extLst>
          </p:cNvPr>
          <p:cNvSpPr txBox="1">
            <a:spLocks/>
          </p:cNvSpPr>
          <p:nvPr/>
        </p:nvSpPr>
        <p:spPr>
          <a:xfrm>
            <a:off x="3344945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02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15E0A3-9E49-47AC-8A93-7CEB140A5F9C}"/>
              </a:ext>
            </a:extLst>
          </p:cNvPr>
          <p:cNvSpPr txBox="1">
            <a:spLocks/>
          </p:cNvSpPr>
          <p:nvPr/>
        </p:nvSpPr>
        <p:spPr>
          <a:xfrm>
            <a:off x="6350321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03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602A4A-D2A1-7F49-6BCE-1674CA0A240A}"/>
              </a:ext>
            </a:extLst>
          </p:cNvPr>
          <p:cNvSpPr txBox="1">
            <a:spLocks/>
          </p:cNvSpPr>
          <p:nvPr/>
        </p:nvSpPr>
        <p:spPr>
          <a:xfrm>
            <a:off x="9717468" y="4156931"/>
            <a:ext cx="2138578" cy="51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04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矩形 36">
            <a:extLst>
              <a:ext uri="{FF2B5EF4-FFF2-40B4-BE49-F238E27FC236}">
                <a16:creationId xmlns:a16="http://schemas.microsoft.com/office/drawing/2014/main" id="{916BE0B5-18F4-45D5-5996-FD54BAD75FF9}"/>
              </a:ext>
            </a:extLst>
          </p:cNvPr>
          <p:cNvSpPr/>
          <p:nvPr/>
        </p:nvSpPr>
        <p:spPr>
          <a:xfrm>
            <a:off x="319091" y="5104734"/>
            <a:ext cx="244021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Construção Civil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629EF1B1-EE4C-CE36-BA5E-D97F439549DE}"/>
              </a:ext>
            </a:extLst>
          </p:cNvPr>
          <p:cNvSpPr/>
          <p:nvPr/>
        </p:nvSpPr>
        <p:spPr>
          <a:xfrm>
            <a:off x="3441928" y="5333334"/>
            <a:ext cx="244021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Agricultura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矩形 36">
            <a:extLst>
              <a:ext uri="{FF2B5EF4-FFF2-40B4-BE49-F238E27FC236}">
                <a16:creationId xmlns:a16="http://schemas.microsoft.com/office/drawing/2014/main" id="{350A2F4C-13A8-B768-3978-763838A2C0BE}"/>
              </a:ext>
            </a:extLst>
          </p:cNvPr>
          <p:cNvSpPr/>
          <p:nvPr/>
        </p:nvSpPr>
        <p:spPr>
          <a:xfrm>
            <a:off x="6517146" y="5333334"/>
            <a:ext cx="2440219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Mineração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矩形 36">
            <a:extLst>
              <a:ext uri="{FF2B5EF4-FFF2-40B4-BE49-F238E27FC236}">
                <a16:creationId xmlns:a16="http://schemas.microsoft.com/office/drawing/2014/main" id="{2897D7A9-1680-544E-03C9-C4BCCABCC107}"/>
              </a:ext>
            </a:extLst>
          </p:cNvPr>
          <p:cNvSpPr/>
          <p:nvPr/>
        </p:nvSpPr>
        <p:spPr>
          <a:xfrm>
            <a:off x="9487583" y="5130134"/>
            <a:ext cx="2440219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pt-BR" altLang="zh-CN" sz="2400" b="1" dirty="0">
                <a:solidFill>
                  <a:schemeClr val="bg1"/>
                </a:solidFill>
              </a:rPr>
              <a:t>Manutenção e Paisagismo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F1A06E93-9C60-11F2-2D47-3DFF963A347F}"/>
              </a:ext>
            </a:extLst>
          </p:cNvPr>
          <p:cNvSpPr/>
          <p:nvPr/>
        </p:nvSpPr>
        <p:spPr>
          <a:xfrm>
            <a:off x="653030" y="753733"/>
            <a:ext cx="11196070" cy="16952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Serviços de Manutenção e Paisagismo:  </a:t>
            </a: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Profissionais envolvidos em serviços de manutenção de paisagens, jardinagem e arboricultura realizam grande parte de suas atividades ao ar livre. </a:t>
            </a:r>
            <a:endParaRPr lang="zh-CN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Teardrop 30">
            <a:extLst>
              <a:ext uri="{FF2B5EF4-FFF2-40B4-BE49-F238E27FC236}">
                <a16:creationId xmlns:a16="http://schemas.microsoft.com/office/drawing/2014/main" id="{C5FD722B-C4FF-BC60-9D83-7DF988E6D154}"/>
              </a:ext>
            </a:extLst>
          </p:cNvPr>
          <p:cNvSpPr/>
          <p:nvPr/>
        </p:nvSpPr>
        <p:spPr>
          <a:xfrm>
            <a:off x="10515055" y="3161602"/>
            <a:ext cx="576000" cy="590145"/>
          </a:xfrm>
          <a:prstGeom prst="teardrop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FA5F136A-52EA-0318-5FBC-D6BFF357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517" y="3319731"/>
            <a:ext cx="335362" cy="3167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C97F54-BEA4-6967-8503-F05921B40D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FF2B5EF4-FFF2-40B4-BE49-F238E27FC236}">
                <a16:creationId xmlns:a16="http://schemas.microsoft.com/office/drawing/2014/main" id="{9A236C6A-83BD-3EA2-F94A-CE0EE1FA42D5}"/>
              </a:ext>
            </a:extLst>
          </p:cNvPr>
          <p:cNvSpPr/>
          <p:nvPr/>
        </p:nvSpPr>
        <p:spPr>
          <a:xfrm>
            <a:off x="8483599" y="1179510"/>
            <a:ext cx="3505201" cy="547529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ADD9BD2-E36F-1DA9-6FAE-3AA389120E8D}"/>
              </a:ext>
            </a:extLst>
          </p:cNvPr>
          <p:cNvSpPr/>
          <p:nvPr/>
        </p:nvSpPr>
        <p:spPr>
          <a:xfrm>
            <a:off x="4356100" y="1179510"/>
            <a:ext cx="3949699" cy="265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9BA1DF6-D78D-30E2-6E28-D2D3A5EB280C}"/>
              </a:ext>
            </a:extLst>
          </p:cNvPr>
          <p:cNvSpPr/>
          <p:nvPr/>
        </p:nvSpPr>
        <p:spPr>
          <a:xfrm>
            <a:off x="228601" y="1179510"/>
            <a:ext cx="3949699" cy="265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6FB10E-5582-57D4-389D-2F4A0A0DBA62}"/>
              </a:ext>
            </a:extLst>
          </p:cNvPr>
          <p:cNvSpPr/>
          <p:nvPr/>
        </p:nvSpPr>
        <p:spPr>
          <a:xfrm>
            <a:off x="4356100" y="4000500"/>
            <a:ext cx="3949699" cy="265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NR 21</a:t>
            </a:r>
            <a:endParaRPr lang="id-ID" sz="3600" b="1" dirty="0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>
            <a:extLst>
              <a:ext uri="{FF2B5EF4-FFF2-40B4-BE49-F238E27FC236}">
                <a16:creationId xmlns:a16="http://schemas.microsoft.com/office/drawing/2014/main" id="{A91E3221-2594-D2D8-A33E-62C90382C5D7}"/>
              </a:ext>
            </a:extLst>
          </p:cNvPr>
          <p:cNvSpPr/>
          <p:nvPr/>
        </p:nvSpPr>
        <p:spPr>
          <a:xfrm>
            <a:off x="228601" y="4000500"/>
            <a:ext cx="3949699" cy="265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47656E-EA43-39B9-29F8-F27665EBABAF}"/>
              </a:ext>
            </a:extLst>
          </p:cNvPr>
          <p:cNvSpPr/>
          <p:nvPr/>
        </p:nvSpPr>
        <p:spPr>
          <a:xfrm>
            <a:off x="523838" y="1834193"/>
            <a:ext cx="29559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É fundamental reconhecer que cada uma dessas ocupações possui riscos específicos e demandas de segurança.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ADAEE70-7423-7AFC-B246-D06816D41CB7}"/>
              </a:ext>
            </a:extLst>
          </p:cNvPr>
          <p:cNvSpPr/>
          <p:nvPr/>
        </p:nvSpPr>
        <p:spPr>
          <a:xfrm>
            <a:off x="523838" y="4727485"/>
            <a:ext cx="3356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Outras ocupações além das citadas aqui também podem realizar trabalho a céu aberto.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58D81972-2D99-C9C2-CB9A-A15066978625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02. Exemplos de trabalhos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  <p:pic>
        <p:nvPicPr>
          <p:cNvPr id="9" name="Picture 2" descr="Empresa de Engenharia de Segurança do Trabalho Ponte Aérea">
            <a:extLst>
              <a:ext uri="{FF2B5EF4-FFF2-40B4-BE49-F238E27FC236}">
                <a16:creationId xmlns:a16="http://schemas.microsoft.com/office/drawing/2014/main" id="{C956F4C3-D5F4-7A28-2627-A52995FE4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399" y="2442167"/>
            <a:ext cx="2954110" cy="44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 que é a Norma Regulamentadora 21? Confira aqui essa regra e suas  atualizações - Blog Preveoeste">
            <a:extLst>
              <a:ext uri="{FF2B5EF4-FFF2-40B4-BE49-F238E27FC236}">
                <a16:creationId xmlns:a16="http://schemas.microsoft.com/office/drawing/2014/main" id="{1C6A73F5-B566-7A90-530B-6B429641B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r="16145"/>
          <a:stretch/>
        </p:blipFill>
        <p:spPr bwMode="auto">
          <a:xfrm>
            <a:off x="4356100" y="1179510"/>
            <a:ext cx="3949699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1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R 21: conheça os riscos e os cuidados necessários no trabalho a céu aberto  - Geartech Br">
            <a:extLst>
              <a:ext uri="{FF2B5EF4-FFF2-40B4-BE49-F238E27FC236}">
                <a16:creationId xmlns:a16="http://schemas.microsoft.com/office/drawing/2014/main" id="{8CCFB30B-ED84-AFCB-C020-0A2FD1445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/>
          <a:stretch/>
        </p:blipFill>
        <p:spPr bwMode="auto">
          <a:xfrm>
            <a:off x="-789" y="2071"/>
            <a:ext cx="50953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6">
            <a:extLst>
              <a:ext uri="{FF2B5EF4-FFF2-40B4-BE49-F238E27FC236}">
                <a16:creationId xmlns:a16="http://schemas.microsoft.com/office/drawing/2014/main" id="{A5E229FA-DEBC-F8BB-8E9E-2F06B32F20BC}"/>
              </a:ext>
            </a:extLst>
          </p:cNvPr>
          <p:cNvSpPr/>
          <p:nvPr/>
        </p:nvSpPr>
        <p:spPr>
          <a:xfrm>
            <a:off x="6103179" y="1580000"/>
            <a:ext cx="5695121" cy="36980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Ao compreender os desafios inerentes ao trabalho a céu aberto em seu campo de atuação, as organizações e seus trabalhadores podem tomar medidas proativas para proteger sua saúde e segurança no ambiente de trabalho. </a:t>
            </a: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6322C455-27A2-1563-A032-C6F6E8643009}"/>
              </a:ext>
            </a:extLst>
          </p:cNvPr>
          <p:cNvGrpSpPr/>
          <p:nvPr/>
        </p:nvGrpSpPr>
        <p:grpSpPr>
          <a:xfrm>
            <a:off x="4383749" y="2852699"/>
            <a:ext cx="1316302" cy="1201736"/>
            <a:chOff x="1664677" y="1949380"/>
            <a:chExt cx="1195754" cy="1266093"/>
          </a:xfrm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86C06679-7CFA-FF7B-2807-228CB3BC827F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52DDFF7F-0312-058B-7A11-E4B95DF504F7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2" name="Shape 2784">
            <a:extLst>
              <a:ext uri="{FF2B5EF4-FFF2-40B4-BE49-F238E27FC236}">
                <a16:creationId xmlns:a16="http://schemas.microsoft.com/office/drawing/2014/main" id="{F378B0EB-40EC-53D4-E166-DC675590260D}"/>
              </a:ext>
            </a:extLst>
          </p:cNvPr>
          <p:cNvSpPr/>
          <p:nvPr/>
        </p:nvSpPr>
        <p:spPr>
          <a:xfrm>
            <a:off x="4786877" y="3220482"/>
            <a:ext cx="510048" cy="46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7F7AEF-F668-5A6B-396E-8B56726FE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9" y="218463"/>
            <a:ext cx="3133164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Conteúdo</a:t>
            </a:r>
            <a:endParaRPr lang="es-ES" sz="4800" dirty="0"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64" name="TextBox 4">
            <a:extLst>
              <a:ext uri="{FF2B5EF4-FFF2-40B4-BE49-F238E27FC236}">
                <a16:creationId xmlns:a16="http://schemas.microsoft.com/office/drawing/2014/main" id="{A897AC2A-C8D8-3BEA-0764-87AC9D419587}"/>
              </a:ext>
            </a:extLst>
          </p:cNvPr>
          <p:cNvSpPr txBox="1"/>
          <p:nvPr/>
        </p:nvSpPr>
        <p:spPr>
          <a:xfrm>
            <a:off x="5213323" y="1674878"/>
            <a:ext cx="4222777" cy="40414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pt-BR" dirty="0">
                <a:solidFill>
                  <a:schemeClr val="bg1"/>
                </a:solidFill>
              </a:rPr>
              <a:t>Introdução</a:t>
            </a:r>
          </a:p>
          <a:p>
            <a:pPr>
              <a:lnSpc>
                <a:spcPct val="250000"/>
              </a:lnSpc>
            </a:pPr>
            <a:r>
              <a:rPr lang="pt-BR" dirty="0">
                <a:solidFill>
                  <a:schemeClr val="bg1"/>
                </a:solidFill>
              </a:rPr>
              <a:t>Exemplos de trabalhos a céu aberto</a:t>
            </a:r>
          </a:p>
          <a:p>
            <a:pPr>
              <a:lnSpc>
                <a:spcPct val="250000"/>
              </a:lnSpc>
            </a:pPr>
            <a:r>
              <a:rPr lang="pt-BR" dirty="0">
                <a:solidFill>
                  <a:schemeClr val="bg1"/>
                </a:solidFill>
              </a:rPr>
              <a:t>Riscos do Trabalho a Céu Aberto</a:t>
            </a:r>
          </a:p>
          <a:p>
            <a:pPr>
              <a:lnSpc>
                <a:spcPct val="250000"/>
              </a:lnSpc>
            </a:pPr>
            <a:r>
              <a:rPr lang="pt-BR" dirty="0">
                <a:solidFill>
                  <a:schemeClr val="bg1"/>
                </a:solidFill>
              </a:rPr>
              <a:t>Como se Prevenir</a:t>
            </a:r>
          </a:p>
          <a:p>
            <a:pPr>
              <a:lnSpc>
                <a:spcPct val="250000"/>
              </a:lnSpc>
            </a:pPr>
            <a:r>
              <a:rPr lang="pt-BR" dirty="0">
                <a:solidFill>
                  <a:schemeClr val="bg1"/>
                </a:solidFill>
              </a:rPr>
              <a:t>Legislação pertinente</a:t>
            </a:r>
          </a:p>
          <a:p>
            <a:pPr>
              <a:lnSpc>
                <a:spcPct val="250000"/>
              </a:lnSpc>
            </a:pPr>
            <a:r>
              <a:rPr lang="pt-BR" dirty="0">
                <a:solidFill>
                  <a:schemeClr val="bg1"/>
                </a:solidFill>
              </a:rPr>
              <a:t>Conclusão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33B2E669-C1FD-74FF-8A76-09E5878367E6}"/>
              </a:ext>
            </a:extLst>
          </p:cNvPr>
          <p:cNvGrpSpPr/>
          <p:nvPr/>
        </p:nvGrpSpPr>
        <p:grpSpPr>
          <a:xfrm>
            <a:off x="4189103" y="1828800"/>
            <a:ext cx="714988" cy="566732"/>
            <a:chOff x="1664677" y="1949380"/>
            <a:chExt cx="1195754" cy="1266093"/>
          </a:xfrm>
        </p:grpSpPr>
        <p:sp>
          <p:nvSpPr>
            <p:cNvPr id="25" name="Rounded Rectangle 16">
              <a:extLst>
                <a:ext uri="{FF2B5EF4-FFF2-40B4-BE49-F238E27FC236}">
                  <a16:creationId xmlns:a16="http://schemas.microsoft.com/office/drawing/2014/main" id="{5C24CC4D-E09B-347B-5E67-4F6BC315520B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/>
            </a:p>
          </p:txBody>
        </p:sp>
        <p:sp>
          <p:nvSpPr>
            <p:cNvPr id="26" name="Rounded Rectangle 17">
              <a:extLst>
                <a:ext uri="{FF2B5EF4-FFF2-40B4-BE49-F238E27FC236}">
                  <a16:creationId xmlns:a16="http://schemas.microsoft.com/office/drawing/2014/main" id="{EB075BCD-2B63-F52A-CD3F-C04841780A97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01</a:t>
              </a:r>
              <a:endParaRPr lang="id-ID" sz="1600" b="1" dirty="0"/>
            </a:p>
          </p:txBody>
        </p:sp>
      </p:grpSp>
      <p:grpSp>
        <p:nvGrpSpPr>
          <p:cNvPr id="27" name="Group 11">
            <a:extLst>
              <a:ext uri="{FF2B5EF4-FFF2-40B4-BE49-F238E27FC236}">
                <a16:creationId xmlns:a16="http://schemas.microsoft.com/office/drawing/2014/main" id="{5795E802-4EA3-5319-712D-CED0DAE227C4}"/>
              </a:ext>
            </a:extLst>
          </p:cNvPr>
          <p:cNvGrpSpPr/>
          <p:nvPr/>
        </p:nvGrpSpPr>
        <p:grpSpPr>
          <a:xfrm>
            <a:off x="4189103" y="2516634"/>
            <a:ext cx="714988" cy="566732"/>
            <a:chOff x="1664677" y="1949380"/>
            <a:chExt cx="1195754" cy="1266093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B4C4992C-058B-A2B7-9427-FB33740C0573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/>
            </a:p>
          </p:txBody>
        </p:sp>
        <p:sp>
          <p:nvSpPr>
            <p:cNvPr id="29" name="Rounded Rectangle 17">
              <a:extLst>
                <a:ext uri="{FF2B5EF4-FFF2-40B4-BE49-F238E27FC236}">
                  <a16:creationId xmlns:a16="http://schemas.microsoft.com/office/drawing/2014/main" id="{EDBC81C4-0999-9927-3C1B-0AAA81549EB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02</a:t>
              </a:r>
              <a:endParaRPr lang="id-ID" sz="1600" b="1" dirty="0"/>
            </a:p>
          </p:txBody>
        </p:sp>
      </p:grpSp>
      <p:grpSp>
        <p:nvGrpSpPr>
          <p:cNvPr id="30" name="Group 8">
            <a:extLst>
              <a:ext uri="{FF2B5EF4-FFF2-40B4-BE49-F238E27FC236}">
                <a16:creationId xmlns:a16="http://schemas.microsoft.com/office/drawing/2014/main" id="{0D0A9E30-6000-0076-7B17-990979B28841}"/>
              </a:ext>
            </a:extLst>
          </p:cNvPr>
          <p:cNvGrpSpPr/>
          <p:nvPr/>
        </p:nvGrpSpPr>
        <p:grpSpPr>
          <a:xfrm>
            <a:off x="4189104" y="3204468"/>
            <a:ext cx="714984" cy="566732"/>
            <a:chOff x="1664677" y="1949379"/>
            <a:chExt cx="1195754" cy="1266094"/>
          </a:xfrm>
        </p:grpSpPr>
        <p:sp>
          <p:nvSpPr>
            <p:cNvPr id="31" name="Rounded Rectangle 22">
              <a:extLst>
                <a:ext uri="{FF2B5EF4-FFF2-40B4-BE49-F238E27FC236}">
                  <a16:creationId xmlns:a16="http://schemas.microsoft.com/office/drawing/2014/main" id="{8A7B40D6-F4B0-88A0-99C7-4CDF506DE04C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/>
            </a:p>
          </p:txBody>
        </p:sp>
        <p:sp>
          <p:nvSpPr>
            <p:cNvPr id="32" name="Rounded Rectangle 23">
              <a:extLst>
                <a:ext uri="{FF2B5EF4-FFF2-40B4-BE49-F238E27FC236}">
                  <a16:creationId xmlns:a16="http://schemas.microsoft.com/office/drawing/2014/main" id="{08100D45-083D-070F-DB9C-B6A27D5AE8E7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03</a:t>
              </a:r>
              <a:endParaRPr lang="id-ID" sz="1600" b="1" dirty="0"/>
            </a:p>
          </p:txBody>
        </p:sp>
      </p:grpSp>
      <p:grpSp>
        <p:nvGrpSpPr>
          <p:cNvPr id="33" name="Group 9">
            <a:extLst>
              <a:ext uri="{FF2B5EF4-FFF2-40B4-BE49-F238E27FC236}">
                <a16:creationId xmlns:a16="http://schemas.microsoft.com/office/drawing/2014/main" id="{BB7EAB5F-FB39-BED2-0529-9071E90B17D6}"/>
              </a:ext>
            </a:extLst>
          </p:cNvPr>
          <p:cNvGrpSpPr/>
          <p:nvPr/>
        </p:nvGrpSpPr>
        <p:grpSpPr>
          <a:xfrm>
            <a:off x="4189103" y="3892302"/>
            <a:ext cx="714988" cy="566732"/>
            <a:chOff x="1664677" y="1949380"/>
            <a:chExt cx="1195754" cy="1266093"/>
          </a:xfrm>
        </p:grpSpPr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84095860-CA6E-2934-4E42-6C879CCCA5A7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/>
            </a:p>
          </p:txBody>
        </p:sp>
        <p:sp>
          <p:nvSpPr>
            <p:cNvPr id="35" name="Rounded Rectangle 21">
              <a:extLst>
                <a:ext uri="{FF2B5EF4-FFF2-40B4-BE49-F238E27FC236}">
                  <a16:creationId xmlns:a16="http://schemas.microsoft.com/office/drawing/2014/main" id="{9982A24A-AB0E-3407-5BD1-D5FECDCCEA78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04</a:t>
              </a:r>
              <a:endParaRPr lang="id-ID" sz="1600" b="1" dirty="0"/>
            </a:p>
          </p:txBody>
        </p:sp>
      </p:grpSp>
      <p:grpSp>
        <p:nvGrpSpPr>
          <p:cNvPr id="36" name="Group 10">
            <a:extLst>
              <a:ext uri="{FF2B5EF4-FFF2-40B4-BE49-F238E27FC236}">
                <a16:creationId xmlns:a16="http://schemas.microsoft.com/office/drawing/2014/main" id="{48C17C3E-52B7-E4D4-1BB3-274CFE8F97AE}"/>
              </a:ext>
            </a:extLst>
          </p:cNvPr>
          <p:cNvGrpSpPr/>
          <p:nvPr/>
        </p:nvGrpSpPr>
        <p:grpSpPr>
          <a:xfrm>
            <a:off x="4189103" y="4580136"/>
            <a:ext cx="714988" cy="566732"/>
            <a:chOff x="1664677" y="1949380"/>
            <a:chExt cx="1195754" cy="1266093"/>
          </a:xfrm>
        </p:grpSpPr>
        <p:sp>
          <p:nvSpPr>
            <p:cNvPr id="37" name="Rounded Rectangle 18">
              <a:extLst>
                <a:ext uri="{FF2B5EF4-FFF2-40B4-BE49-F238E27FC236}">
                  <a16:creationId xmlns:a16="http://schemas.microsoft.com/office/drawing/2014/main" id="{9D996960-4DF4-1E1E-9AA5-18DC4C27E484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/>
            </a:p>
          </p:txBody>
        </p:sp>
        <p:sp>
          <p:nvSpPr>
            <p:cNvPr id="38" name="Rounded Rectangle 19">
              <a:extLst>
                <a:ext uri="{FF2B5EF4-FFF2-40B4-BE49-F238E27FC236}">
                  <a16:creationId xmlns:a16="http://schemas.microsoft.com/office/drawing/2014/main" id="{ABF4E330-2785-E2BC-65F7-7DDEE94FD0B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05</a:t>
              </a:r>
              <a:endParaRPr lang="id-ID" sz="1600" b="1" dirty="0"/>
            </a:p>
          </p:txBody>
        </p:sp>
      </p:grpSp>
      <p:grpSp>
        <p:nvGrpSpPr>
          <p:cNvPr id="39" name="Group 11">
            <a:extLst>
              <a:ext uri="{FF2B5EF4-FFF2-40B4-BE49-F238E27FC236}">
                <a16:creationId xmlns:a16="http://schemas.microsoft.com/office/drawing/2014/main" id="{02758ECB-C06F-4065-20FF-B690E1F1E3A5}"/>
              </a:ext>
            </a:extLst>
          </p:cNvPr>
          <p:cNvGrpSpPr/>
          <p:nvPr/>
        </p:nvGrpSpPr>
        <p:grpSpPr>
          <a:xfrm>
            <a:off x="4189103" y="5267970"/>
            <a:ext cx="714988" cy="566732"/>
            <a:chOff x="1664677" y="1949380"/>
            <a:chExt cx="1195754" cy="1266093"/>
          </a:xfrm>
        </p:grpSpPr>
        <p:sp>
          <p:nvSpPr>
            <p:cNvPr id="40" name="Rounded Rectangle 16">
              <a:extLst>
                <a:ext uri="{FF2B5EF4-FFF2-40B4-BE49-F238E27FC236}">
                  <a16:creationId xmlns:a16="http://schemas.microsoft.com/office/drawing/2014/main" id="{A41DFC16-FA84-2E3E-D2E7-B0CED142E335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/>
            </a:p>
          </p:txBody>
        </p:sp>
        <p:sp>
          <p:nvSpPr>
            <p:cNvPr id="42" name="Rounded Rectangle 17">
              <a:extLst>
                <a:ext uri="{FF2B5EF4-FFF2-40B4-BE49-F238E27FC236}">
                  <a16:creationId xmlns:a16="http://schemas.microsoft.com/office/drawing/2014/main" id="{131D676C-491E-7B86-39FD-E9A8C0DA8BE4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/>
                <a:t>06</a:t>
              </a:r>
              <a:endParaRPr lang="id-ID" sz="1600" b="1" dirty="0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8C97B3EA-F49D-AAF5-2604-F8F75449F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1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R-21 e seus impactos no canteiro de obras">
            <a:extLst>
              <a:ext uri="{FF2B5EF4-FFF2-40B4-BE49-F238E27FC236}">
                <a16:creationId xmlns:a16="http://schemas.microsoft.com/office/drawing/2014/main" id="{B1E0A055-9F10-87B4-1F9A-BA4FC6E4B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 r="11169"/>
          <a:stretch/>
        </p:blipFill>
        <p:spPr bwMode="auto">
          <a:xfrm>
            <a:off x="5889170" y="0"/>
            <a:ext cx="6302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uxograma: Entrada Manual 3">
            <a:extLst>
              <a:ext uri="{FF2B5EF4-FFF2-40B4-BE49-F238E27FC236}">
                <a16:creationId xmlns:a16="http://schemas.microsoft.com/office/drawing/2014/main" id="{318CDF85-09F5-F1ED-B3BA-E49D3D0B831C}"/>
              </a:ext>
            </a:extLst>
          </p:cNvPr>
          <p:cNvSpPr/>
          <p:nvPr/>
        </p:nvSpPr>
        <p:spPr>
          <a:xfrm rot="5400000" flipH="1">
            <a:off x="317500" y="-317501"/>
            <a:ext cx="6858000" cy="74930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Shape 2540">
            <a:extLst>
              <a:ext uri="{FF2B5EF4-FFF2-40B4-BE49-F238E27FC236}">
                <a16:creationId xmlns:a16="http://schemas.microsoft.com/office/drawing/2014/main" id="{4FD7C450-C1C1-83C8-27F5-0068CE7B820F}"/>
              </a:ext>
            </a:extLst>
          </p:cNvPr>
          <p:cNvSpPr>
            <a:spLocks noChangeAspect="1"/>
          </p:cNvSpPr>
          <p:nvPr/>
        </p:nvSpPr>
        <p:spPr>
          <a:xfrm>
            <a:off x="442200" y="3369613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087208F-262F-43A8-1515-570350B0605F}"/>
              </a:ext>
            </a:extLst>
          </p:cNvPr>
          <p:cNvSpPr/>
          <p:nvPr/>
        </p:nvSpPr>
        <p:spPr>
          <a:xfrm>
            <a:off x="1087175" y="2927282"/>
            <a:ext cx="5008825" cy="129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2"/>
                </a:solidFill>
              </a:rPr>
              <a:t>A seguir, exploraremos os riscos associados ao trabalho a céu aberto e como se prevenir contra eles.</a:t>
            </a: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420813-4313-AADC-F90E-47D9FC61FF2D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1">
            <a:extLst>
              <a:ext uri="{FF2B5EF4-FFF2-40B4-BE49-F238E27FC236}">
                <a16:creationId xmlns:a16="http://schemas.microsoft.com/office/drawing/2014/main" id="{B846C2F0-4A80-E505-C379-5F05F744D9DE}"/>
              </a:ext>
            </a:extLst>
          </p:cNvPr>
          <p:cNvSpPr>
            <a:spLocks/>
          </p:cNvSpPr>
          <p:nvPr/>
        </p:nvSpPr>
        <p:spPr bwMode="auto">
          <a:xfrm>
            <a:off x="389009" y="218463"/>
            <a:ext cx="6697592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pt-BR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FB5F8F-D0CE-6A31-9438-0D321DAA1A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R-21: Resumo da norma de SST para trabalho a céu aberto">
            <a:extLst>
              <a:ext uri="{FF2B5EF4-FFF2-40B4-BE49-F238E27FC236}">
                <a16:creationId xmlns:a16="http://schemas.microsoft.com/office/drawing/2014/main" id="{8E15B541-B485-4CDA-C75B-E68AAB76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018467"/>
            <a:ext cx="4155139" cy="36544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03.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Riscos do Trabalho a Céu Aberto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FAFB90E-B6BB-C72A-7BFF-1185E04BB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31" y="491222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2327883" y="4148621"/>
            <a:ext cx="883541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dirty="0"/>
              <a:t>Antes de entrarmos nos riscos típicos dos trabalhos a céu aberto, precisamos fazer uma observação.</a:t>
            </a:r>
          </a:p>
        </p:txBody>
      </p:sp>
      <p:sp>
        <p:nvSpPr>
          <p:cNvPr id="12" name="Teardrop 30">
            <a:extLst>
              <a:ext uri="{FF2B5EF4-FFF2-40B4-BE49-F238E27FC236}">
                <a16:creationId xmlns:a16="http://schemas.microsoft.com/office/drawing/2014/main" id="{2AE2F797-CE18-6066-6943-8C4AAA2989B8}"/>
              </a:ext>
            </a:extLst>
          </p:cNvPr>
          <p:cNvSpPr/>
          <p:nvPr/>
        </p:nvSpPr>
        <p:spPr>
          <a:xfrm>
            <a:off x="751818" y="4776626"/>
            <a:ext cx="1166846" cy="1195498"/>
          </a:xfrm>
          <a:prstGeom prst="teardrop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18962287-8996-9035-AD96-246B2B14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5074988"/>
            <a:ext cx="679368" cy="641612"/>
          </a:xfrm>
          <a:prstGeom prst="rect">
            <a:avLst/>
          </a:prstGeom>
        </p:spPr>
      </p:pic>
      <p:pic>
        <p:nvPicPr>
          <p:cNvPr id="19458" name="Picture 2" descr="Como organizar equipes de trabalho no canteiro de obras | Construct">
            <a:extLst>
              <a:ext uri="{FF2B5EF4-FFF2-40B4-BE49-F238E27FC236}">
                <a16:creationId xmlns:a16="http://schemas.microsoft.com/office/drawing/2014/main" id="{5E72DBAC-878C-7C4B-D67E-2E7A1B2B5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6298"/>
          <a:stretch/>
        </p:blipFill>
        <p:spPr bwMode="auto">
          <a:xfrm>
            <a:off x="450576" y="885876"/>
            <a:ext cx="349263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ngenheiro Gestor de Obra, Respeito ao Trabalho Alheio">
            <a:extLst>
              <a:ext uri="{FF2B5EF4-FFF2-40B4-BE49-F238E27FC236}">
                <a16:creationId xmlns:a16="http://schemas.microsoft.com/office/drawing/2014/main" id="{F2B1BD34-A2B6-ECB6-D81E-EA4868A6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84" y="885876"/>
            <a:ext cx="385200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Engenheiro responsável por obras não tem direito a horas extras - TST">
            <a:extLst>
              <a:ext uri="{FF2B5EF4-FFF2-40B4-BE49-F238E27FC236}">
                <a16:creationId xmlns:a16="http://schemas.microsoft.com/office/drawing/2014/main" id="{1D2C1E17-2240-29E4-70BD-FF9BBC4F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661" y="885876"/>
            <a:ext cx="370800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Superiores Arredondados 8">
            <a:extLst>
              <a:ext uri="{FF2B5EF4-FFF2-40B4-BE49-F238E27FC236}">
                <a16:creationId xmlns:a16="http://schemas.microsoft.com/office/drawing/2014/main" id="{8E60043C-BE23-5D70-8161-05E60642A028}"/>
              </a:ext>
            </a:extLst>
          </p:cNvPr>
          <p:cNvSpPr/>
          <p:nvPr/>
        </p:nvSpPr>
        <p:spPr>
          <a:xfrm flipV="1">
            <a:off x="458560" y="3403599"/>
            <a:ext cx="3497347" cy="129204"/>
          </a:xfrm>
          <a:prstGeom prst="round2SameRect">
            <a:avLst>
              <a:gd name="adj1" fmla="val 3958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AC34F5E3-AA53-A6BD-7A8E-DD0A44F90366}"/>
              </a:ext>
            </a:extLst>
          </p:cNvPr>
          <p:cNvSpPr/>
          <p:nvPr/>
        </p:nvSpPr>
        <p:spPr>
          <a:xfrm flipV="1">
            <a:off x="4097784" y="3399255"/>
            <a:ext cx="3852000" cy="129204"/>
          </a:xfrm>
          <a:prstGeom prst="round2SameRect">
            <a:avLst>
              <a:gd name="adj1" fmla="val 3958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Superiores Arredondados 10">
            <a:extLst>
              <a:ext uri="{FF2B5EF4-FFF2-40B4-BE49-F238E27FC236}">
                <a16:creationId xmlns:a16="http://schemas.microsoft.com/office/drawing/2014/main" id="{D58C3905-7800-2289-AAEE-C6D529BD378F}"/>
              </a:ext>
            </a:extLst>
          </p:cNvPr>
          <p:cNvSpPr/>
          <p:nvPr/>
        </p:nvSpPr>
        <p:spPr>
          <a:xfrm flipV="1">
            <a:off x="8092077" y="3399255"/>
            <a:ext cx="3708000" cy="129204"/>
          </a:xfrm>
          <a:prstGeom prst="round2SameRect">
            <a:avLst>
              <a:gd name="adj1" fmla="val 39584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A7D62FD-BA11-E6A0-A8E7-0448B86BC3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>
            <a:extLst>
              <a:ext uri="{FF2B5EF4-FFF2-40B4-BE49-F238E27FC236}">
                <a16:creationId xmlns:a16="http://schemas.microsoft.com/office/drawing/2014/main" id="{DEF9903C-FEE7-D79A-0294-B94C90FCD997}"/>
              </a:ext>
            </a:extLst>
          </p:cNvPr>
          <p:cNvSpPr/>
          <p:nvPr/>
        </p:nvSpPr>
        <p:spPr>
          <a:xfrm>
            <a:off x="0" y="1939472"/>
            <a:ext cx="12191999" cy="3813628"/>
          </a:xfrm>
          <a:prstGeom prst="rect">
            <a:avLst/>
          </a:prstGeom>
          <a:gradFill>
            <a:gsLst>
              <a:gs pos="90400">
                <a:srgbClr val="1C8EAB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>
            <a:extLst>
              <a:ext uri="{FF2B5EF4-FFF2-40B4-BE49-F238E27FC236}">
                <a16:creationId xmlns:a16="http://schemas.microsoft.com/office/drawing/2014/main" id="{FF42C124-A015-9149-22CA-E293E5DA8281}"/>
              </a:ext>
            </a:extLst>
          </p:cNvPr>
          <p:cNvSpPr/>
          <p:nvPr/>
        </p:nvSpPr>
        <p:spPr>
          <a:xfrm>
            <a:off x="256651" y="2315382"/>
            <a:ext cx="3896249" cy="295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A disposição adequada das instalações sanitárias tem um papel fundamental nos locais de trabalho, pois garantem a satisfação das necessidades básicas dos trabalhadores em seu horário de atividade.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506" name="Picture 2" descr="Norma Regulamentadora No. 21 (NR-21): guia completo">
            <a:extLst>
              <a:ext uri="{FF2B5EF4-FFF2-40B4-BE49-F238E27FC236}">
                <a16:creationId xmlns:a16="http://schemas.microsoft.com/office/drawing/2014/main" id="{EB20530E-5448-AB36-7652-77946675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631775"/>
            <a:ext cx="7293429" cy="44751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">
            <a:extLst>
              <a:ext uri="{FF2B5EF4-FFF2-40B4-BE49-F238E27FC236}">
                <a16:creationId xmlns:a16="http://schemas.microsoft.com/office/drawing/2014/main" id="{1871B461-3B2E-AA87-7D2C-8C4373A13E55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03. Riscos do Trabalho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DD8E11A-104C-459C-DDAC-DF566A75C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52BCDC48-8531-53D1-1907-8C528D814B30}"/>
              </a:ext>
            </a:extLst>
          </p:cNvPr>
          <p:cNvGrpSpPr/>
          <p:nvPr/>
        </p:nvGrpSpPr>
        <p:grpSpPr>
          <a:xfrm>
            <a:off x="556379" y="1530143"/>
            <a:ext cx="2205336" cy="3797714"/>
            <a:chOff x="8422012" y="1646034"/>
            <a:chExt cx="2683098" cy="4620447"/>
          </a:xfrm>
        </p:grpSpPr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44605A44-3007-9BD2-8110-F8FAB135F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3620" y="2632383"/>
              <a:ext cx="594090" cy="5940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AE97600-D949-2AA2-A6ED-6EB57505C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5397" y="2049696"/>
              <a:ext cx="102626" cy="697856"/>
            </a:xfrm>
            <a:custGeom>
              <a:avLst/>
              <a:gdLst>
                <a:gd name="T0" fmla="*/ 62 w 90"/>
                <a:gd name="T1" fmla="*/ 612 h 612"/>
                <a:gd name="T2" fmla="*/ 0 w 90"/>
                <a:gd name="T3" fmla="*/ 4 h 612"/>
                <a:gd name="T4" fmla="*/ 26 w 90"/>
                <a:gd name="T5" fmla="*/ 0 h 612"/>
                <a:gd name="T6" fmla="*/ 90 w 90"/>
                <a:gd name="T7" fmla="*/ 610 h 612"/>
                <a:gd name="T8" fmla="*/ 62 w 90"/>
                <a:gd name="T9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2">
                  <a:moveTo>
                    <a:pt x="62" y="612"/>
                  </a:moveTo>
                  <a:lnTo>
                    <a:pt x="0" y="4"/>
                  </a:lnTo>
                  <a:lnTo>
                    <a:pt x="26" y="0"/>
                  </a:lnTo>
                  <a:lnTo>
                    <a:pt x="90" y="610"/>
                  </a:lnTo>
                  <a:lnTo>
                    <a:pt x="62" y="6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E50F80F-23F5-7AAE-C37C-A173440E1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2530" y="2731588"/>
              <a:ext cx="595230" cy="263407"/>
            </a:xfrm>
            <a:custGeom>
              <a:avLst/>
              <a:gdLst>
                <a:gd name="T0" fmla="*/ 522 w 522"/>
                <a:gd name="T1" fmla="*/ 26 h 231"/>
                <a:gd name="T2" fmla="*/ 10 w 522"/>
                <a:gd name="T3" fmla="*/ 231 h 231"/>
                <a:gd name="T4" fmla="*/ 0 w 522"/>
                <a:gd name="T5" fmla="*/ 206 h 231"/>
                <a:gd name="T6" fmla="*/ 512 w 522"/>
                <a:gd name="T7" fmla="*/ 0 h 231"/>
                <a:gd name="T8" fmla="*/ 522 w 522"/>
                <a:gd name="T9" fmla="*/ 2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231">
                  <a:moveTo>
                    <a:pt x="522" y="26"/>
                  </a:moveTo>
                  <a:lnTo>
                    <a:pt x="10" y="231"/>
                  </a:lnTo>
                  <a:lnTo>
                    <a:pt x="0" y="206"/>
                  </a:lnTo>
                  <a:lnTo>
                    <a:pt x="512" y="0"/>
                  </a:lnTo>
                  <a:lnTo>
                    <a:pt x="522" y="2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2F3AAC4-EB2F-84A5-2789-A19276D4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8375" y="2740711"/>
              <a:ext cx="360331" cy="1018277"/>
            </a:xfrm>
            <a:custGeom>
              <a:avLst/>
              <a:gdLst>
                <a:gd name="T0" fmla="*/ 24 w 316"/>
                <a:gd name="T1" fmla="*/ 0 h 893"/>
                <a:gd name="T2" fmla="*/ 316 w 316"/>
                <a:gd name="T3" fmla="*/ 884 h 893"/>
                <a:gd name="T4" fmla="*/ 290 w 316"/>
                <a:gd name="T5" fmla="*/ 893 h 893"/>
                <a:gd name="T6" fmla="*/ 0 w 316"/>
                <a:gd name="T7" fmla="*/ 9 h 893"/>
                <a:gd name="T8" fmla="*/ 24 w 316"/>
                <a:gd name="T9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893">
                  <a:moveTo>
                    <a:pt x="24" y="0"/>
                  </a:moveTo>
                  <a:lnTo>
                    <a:pt x="316" y="884"/>
                  </a:lnTo>
                  <a:lnTo>
                    <a:pt x="290" y="893"/>
                  </a:lnTo>
                  <a:lnTo>
                    <a:pt x="0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DFFD5A4-6F77-AA37-30E6-5DEAAE286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3185" y="3753286"/>
              <a:ext cx="85522" cy="832410"/>
            </a:xfrm>
            <a:custGeom>
              <a:avLst/>
              <a:gdLst>
                <a:gd name="T0" fmla="*/ 75 w 75"/>
                <a:gd name="T1" fmla="*/ 2 h 730"/>
                <a:gd name="T2" fmla="*/ 28 w 75"/>
                <a:gd name="T3" fmla="*/ 730 h 730"/>
                <a:gd name="T4" fmla="*/ 0 w 75"/>
                <a:gd name="T5" fmla="*/ 728 h 730"/>
                <a:gd name="T6" fmla="*/ 49 w 75"/>
                <a:gd name="T7" fmla="*/ 0 h 730"/>
                <a:gd name="T8" fmla="*/ 75 w 75"/>
                <a:gd name="T9" fmla="*/ 2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30">
                  <a:moveTo>
                    <a:pt x="75" y="2"/>
                  </a:moveTo>
                  <a:lnTo>
                    <a:pt x="28" y="730"/>
                  </a:lnTo>
                  <a:lnTo>
                    <a:pt x="0" y="728"/>
                  </a:lnTo>
                  <a:lnTo>
                    <a:pt x="49" y="0"/>
                  </a:lnTo>
                  <a:lnTo>
                    <a:pt x="75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4AB1F16-60F5-0E5F-9363-1D7618FA0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0854" y="2960786"/>
              <a:ext cx="556461" cy="558741"/>
            </a:xfrm>
            <a:custGeom>
              <a:avLst/>
              <a:gdLst>
                <a:gd name="T0" fmla="*/ 488 w 488"/>
                <a:gd name="T1" fmla="*/ 19 h 490"/>
                <a:gd name="T2" fmla="*/ 19 w 488"/>
                <a:gd name="T3" fmla="*/ 490 h 490"/>
                <a:gd name="T4" fmla="*/ 0 w 488"/>
                <a:gd name="T5" fmla="*/ 471 h 490"/>
                <a:gd name="T6" fmla="*/ 469 w 488"/>
                <a:gd name="T7" fmla="*/ 0 h 490"/>
                <a:gd name="T8" fmla="*/ 488 w 488"/>
                <a:gd name="T9" fmla="*/ 1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490">
                  <a:moveTo>
                    <a:pt x="488" y="19"/>
                  </a:moveTo>
                  <a:lnTo>
                    <a:pt x="19" y="490"/>
                  </a:lnTo>
                  <a:lnTo>
                    <a:pt x="0" y="471"/>
                  </a:lnTo>
                  <a:lnTo>
                    <a:pt x="469" y="0"/>
                  </a:lnTo>
                  <a:lnTo>
                    <a:pt x="488" y="1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10986B7-953C-14E8-B0D0-8B367F0DD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1340" y="2586772"/>
              <a:ext cx="599792" cy="1174497"/>
            </a:xfrm>
            <a:custGeom>
              <a:avLst/>
              <a:gdLst>
                <a:gd name="T0" fmla="*/ 0 w 526"/>
                <a:gd name="T1" fmla="*/ 1018 h 1030"/>
                <a:gd name="T2" fmla="*/ 502 w 526"/>
                <a:gd name="T3" fmla="*/ 0 h 1030"/>
                <a:gd name="T4" fmla="*/ 526 w 526"/>
                <a:gd name="T5" fmla="*/ 10 h 1030"/>
                <a:gd name="T6" fmla="*/ 24 w 526"/>
                <a:gd name="T7" fmla="*/ 1030 h 1030"/>
                <a:gd name="T8" fmla="*/ 0 w 526"/>
                <a:gd name="T9" fmla="*/ 1018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6" h="1030">
                  <a:moveTo>
                    <a:pt x="0" y="1018"/>
                  </a:moveTo>
                  <a:lnTo>
                    <a:pt x="502" y="0"/>
                  </a:lnTo>
                  <a:lnTo>
                    <a:pt x="526" y="10"/>
                  </a:lnTo>
                  <a:lnTo>
                    <a:pt x="24" y="1030"/>
                  </a:lnTo>
                  <a:lnTo>
                    <a:pt x="0" y="101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16F2557-2ABD-D1EC-AF89-8BB28495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62" y="3493301"/>
              <a:ext cx="856356" cy="275950"/>
            </a:xfrm>
            <a:custGeom>
              <a:avLst/>
              <a:gdLst>
                <a:gd name="T0" fmla="*/ 0 w 751"/>
                <a:gd name="T1" fmla="*/ 216 h 242"/>
                <a:gd name="T2" fmla="*/ 742 w 751"/>
                <a:gd name="T3" fmla="*/ 0 h 242"/>
                <a:gd name="T4" fmla="*/ 751 w 751"/>
                <a:gd name="T5" fmla="*/ 26 h 242"/>
                <a:gd name="T6" fmla="*/ 7 w 751"/>
                <a:gd name="T7" fmla="*/ 242 h 242"/>
                <a:gd name="T8" fmla="*/ 0 w 751"/>
                <a:gd name="T9" fmla="*/ 2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242">
                  <a:moveTo>
                    <a:pt x="0" y="216"/>
                  </a:moveTo>
                  <a:lnTo>
                    <a:pt x="742" y="0"/>
                  </a:lnTo>
                  <a:lnTo>
                    <a:pt x="751" y="26"/>
                  </a:lnTo>
                  <a:lnTo>
                    <a:pt x="7" y="242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9AB756-6D30-B005-3698-60D388582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0656" y="1774887"/>
              <a:ext cx="706979" cy="979507"/>
            </a:xfrm>
            <a:custGeom>
              <a:avLst/>
              <a:gdLst>
                <a:gd name="T0" fmla="*/ 620 w 620"/>
                <a:gd name="T1" fmla="*/ 15 h 859"/>
                <a:gd name="T2" fmla="*/ 21 w 620"/>
                <a:gd name="T3" fmla="*/ 859 h 859"/>
                <a:gd name="T4" fmla="*/ 0 w 620"/>
                <a:gd name="T5" fmla="*/ 844 h 859"/>
                <a:gd name="T6" fmla="*/ 597 w 620"/>
                <a:gd name="T7" fmla="*/ 0 h 859"/>
                <a:gd name="T8" fmla="*/ 620 w 620"/>
                <a:gd name="T9" fmla="*/ 15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859">
                  <a:moveTo>
                    <a:pt x="620" y="15"/>
                  </a:moveTo>
                  <a:lnTo>
                    <a:pt x="21" y="859"/>
                  </a:lnTo>
                  <a:lnTo>
                    <a:pt x="0" y="844"/>
                  </a:lnTo>
                  <a:lnTo>
                    <a:pt x="597" y="0"/>
                  </a:lnTo>
                  <a:lnTo>
                    <a:pt x="620" y="1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CBE017F-9B46-0080-03C8-667BB2B79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4760" y="3743024"/>
              <a:ext cx="604353" cy="574705"/>
            </a:xfrm>
            <a:custGeom>
              <a:avLst/>
              <a:gdLst>
                <a:gd name="T0" fmla="*/ 513 w 530"/>
                <a:gd name="T1" fmla="*/ 504 h 504"/>
                <a:gd name="T2" fmla="*/ 0 w 530"/>
                <a:gd name="T3" fmla="*/ 19 h 504"/>
                <a:gd name="T4" fmla="*/ 18 w 530"/>
                <a:gd name="T5" fmla="*/ 0 h 504"/>
                <a:gd name="T6" fmla="*/ 530 w 530"/>
                <a:gd name="T7" fmla="*/ 485 h 504"/>
                <a:gd name="T8" fmla="*/ 513 w 530"/>
                <a:gd name="T9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0" h="504">
                  <a:moveTo>
                    <a:pt x="513" y="504"/>
                  </a:moveTo>
                  <a:lnTo>
                    <a:pt x="0" y="19"/>
                  </a:lnTo>
                  <a:lnTo>
                    <a:pt x="18" y="0"/>
                  </a:lnTo>
                  <a:lnTo>
                    <a:pt x="530" y="485"/>
                  </a:lnTo>
                  <a:lnTo>
                    <a:pt x="513" y="50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846F87CA-400A-9A2A-3ADE-A855AB93F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1538" y="2213898"/>
              <a:ext cx="229198" cy="760572"/>
            </a:xfrm>
            <a:custGeom>
              <a:avLst/>
              <a:gdLst>
                <a:gd name="T0" fmla="*/ 26 w 201"/>
                <a:gd name="T1" fmla="*/ 0 h 667"/>
                <a:gd name="T2" fmla="*/ 201 w 201"/>
                <a:gd name="T3" fmla="*/ 660 h 667"/>
                <a:gd name="T4" fmla="*/ 175 w 201"/>
                <a:gd name="T5" fmla="*/ 667 h 667"/>
                <a:gd name="T6" fmla="*/ 0 w 201"/>
                <a:gd name="T7" fmla="*/ 7 h 667"/>
                <a:gd name="T8" fmla="*/ 26 w 201"/>
                <a:gd name="T9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667">
                  <a:moveTo>
                    <a:pt x="26" y="0"/>
                  </a:moveTo>
                  <a:lnTo>
                    <a:pt x="201" y="660"/>
                  </a:lnTo>
                  <a:lnTo>
                    <a:pt x="175" y="667"/>
                  </a:lnTo>
                  <a:lnTo>
                    <a:pt x="0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A04C0FA-1F46-9956-30F6-63D8FE527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448" y="4298344"/>
              <a:ext cx="360331" cy="443572"/>
            </a:xfrm>
            <a:custGeom>
              <a:avLst/>
              <a:gdLst>
                <a:gd name="T0" fmla="*/ 295 w 316"/>
                <a:gd name="T1" fmla="*/ 389 h 389"/>
                <a:gd name="T2" fmla="*/ 0 w 316"/>
                <a:gd name="T3" fmla="*/ 15 h 389"/>
                <a:gd name="T4" fmla="*/ 21 w 316"/>
                <a:gd name="T5" fmla="*/ 0 h 389"/>
                <a:gd name="T6" fmla="*/ 316 w 316"/>
                <a:gd name="T7" fmla="*/ 373 h 389"/>
                <a:gd name="T8" fmla="*/ 295 w 316"/>
                <a:gd name="T9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89">
                  <a:moveTo>
                    <a:pt x="295" y="389"/>
                  </a:moveTo>
                  <a:lnTo>
                    <a:pt x="0" y="15"/>
                  </a:lnTo>
                  <a:lnTo>
                    <a:pt x="21" y="0"/>
                  </a:lnTo>
                  <a:lnTo>
                    <a:pt x="316" y="373"/>
                  </a:lnTo>
                  <a:lnTo>
                    <a:pt x="295" y="38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39C0B153-3D35-FC9A-F562-650F9E86B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8659" y="3659783"/>
              <a:ext cx="728644" cy="109468"/>
            </a:xfrm>
            <a:custGeom>
              <a:avLst/>
              <a:gdLst>
                <a:gd name="T0" fmla="*/ 1 w 639"/>
                <a:gd name="T1" fmla="*/ 0 h 96"/>
                <a:gd name="T2" fmla="*/ 639 w 639"/>
                <a:gd name="T3" fmla="*/ 70 h 96"/>
                <a:gd name="T4" fmla="*/ 635 w 639"/>
                <a:gd name="T5" fmla="*/ 96 h 96"/>
                <a:gd name="T6" fmla="*/ 0 w 639"/>
                <a:gd name="T7" fmla="*/ 26 h 96"/>
                <a:gd name="T8" fmla="*/ 1 w 639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96">
                  <a:moveTo>
                    <a:pt x="1" y="0"/>
                  </a:moveTo>
                  <a:lnTo>
                    <a:pt x="639" y="70"/>
                  </a:lnTo>
                  <a:lnTo>
                    <a:pt x="635" y="96"/>
                  </a:lnTo>
                  <a:lnTo>
                    <a:pt x="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9F52911-0DE6-E2FB-4704-5BDF7E10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3764" y="1867250"/>
              <a:ext cx="354630" cy="730925"/>
            </a:xfrm>
            <a:custGeom>
              <a:avLst/>
              <a:gdLst>
                <a:gd name="T0" fmla="*/ 311 w 311"/>
                <a:gd name="T1" fmla="*/ 12 h 641"/>
                <a:gd name="T2" fmla="*/ 24 w 311"/>
                <a:gd name="T3" fmla="*/ 641 h 641"/>
                <a:gd name="T4" fmla="*/ 0 w 311"/>
                <a:gd name="T5" fmla="*/ 631 h 641"/>
                <a:gd name="T6" fmla="*/ 286 w 311"/>
                <a:gd name="T7" fmla="*/ 0 h 641"/>
                <a:gd name="T8" fmla="*/ 311 w 311"/>
                <a:gd name="T9" fmla="*/ 12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641">
                  <a:moveTo>
                    <a:pt x="311" y="12"/>
                  </a:moveTo>
                  <a:lnTo>
                    <a:pt x="24" y="641"/>
                  </a:lnTo>
                  <a:lnTo>
                    <a:pt x="0" y="631"/>
                  </a:lnTo>
                  <a:lnTo>
                    <a:pt x="286" y="0"/>
                  </a:lnTo>
                  <a:lnTo>
                    <a:pt x="311" y="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240EE0BB-AF26-53CE-978F-CA0DD7835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059" y="2994995"/>
              <a:ext cx="109468" cy="761712"/>
            </a:xfrm>
            <a:custGeom>
              <a:avLst/>
              <a:gdLst>
                <a:gd name="T0" fmla="*/ 96 w 96"/>
                <a:gd name="T1" fmla="*/ 1 h 668"/>
                <a:gd name="T2" fmla="*/ 26 w 96"/>
                <a:gd name="T3" fmla="*/ 668 h 668"/>
                <a:gd name="T4" fmla="*/ 0 w 96"/>
                <a:gd name="T5" fmla="*/ 665 h 668"/>
                <a:gd name="T6" fmla="*/ 70 w 96"/>
                <a:gd name="T7" fmla="*/ 0 h 668"/>
                <a:gd name="T8" fmla="*/ 96 w 96"/>
                <a:gd name="T9" fmla="*/ 1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68">
                  <a:moveTo>
                    <a:pt x="96" y="1"/>
                  </a:moveTo>
                  <a:lnTo>
                    <a:pt x="26" y="668"/>
                  </a:lnTo>
                  <a:lnTo>
                    <a:pt x="0" y="665"/>
                  </a:lnTo>
                  <a:lnTo>
                    <a:pt x="70" y="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FC7D0A4E-F11C-27F4-7980-1F8BEAF6F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7041" y="1722433"/>
              <a:ext cx="358050" cy="75259"/>
            </a:xfrm>
            <a:custGeom>
              <a:avLst/>
              <a:gdLst>
                <a:gd name="T0" fmla="*/ 3 w 314"/>
                <a:gd name="T1" fmla="*/ 0 h 66"/>
                <a:gd name="T2" fmla="*/ 314 w 314"/>
                <a:gd name="T3" fmla="*/ 40 h 66"/>
                <a:gd name="T4" fmla="*/ 311 w 314"/>
                <a:gd name="T5" fmla="*/ 66 h 66"/>
                <a:gd name="T6" fmla="*/ 0 w 314"/>
                <a:gd name="T7" fmla="*/ 27 h 66"/>
                <a:gd name="T8" fmla="*/ 3 w 314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66">
                  <a:moveTo>
                    <a:pt x="3" y="0"/>
                  </a:moveTo>
                  <a:lnTo>
                    <a:pt x="314" y="40"/>
                  </a:lnTo>
                  <a:lnTo>
                    <a:pt x="311" y="66"/>
                  </a:lnTo>
                  <a:lnTo>
                    <a:pt x="0" y="2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2FB09A9-FDFD-D392-79E3-AA7A3E85C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577" y="3508124"/>
              <a:ext cx="92363" cy="454975"/>
            </a:xfrm>
            <a:custGeom>
              <a:avLst/>
              <a:gdLst>
                <a:gd name="T0" fmla="*/ 0 w 81"/>
                <a:gd name="T1" fmla="*/ 396 h 399"/>
                <a:gd name="T2" fmla="*/ 55 w 81"/>
                <a:gd name="T3" fmla="*/ 0 h 399"/>
                <a:gd name="T4" fmla="*/ 81 w 81"/>
                <a:gd name="T5" fmla="*/ 3 h 399"/>
                <a:gd name="T6" fmla="*/ 26 w 81"/>
                <a:gd name="T7" fmla="*/ 399 h 399"/>
                <a:gd name="T8" fmla="*/ 0 w 81"/>
                <a:gd name="T9" fmla="*/ 396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399">
                  <a:moveTo>
                    <a:pt x="0" y="396"/>
                  </a:moveTo>
                  <a:lnTo>
                    <a:pt x="55" y="0"/>
                  </a:lnTo>
                  <a:lnTo>
                    <a:pt x="81" y="3"/>
                  </a:lnTo>
                  <a:lnTo>
                    <a:pt x="26" y="399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04FDB23-9CE0-2449-1414-EFA27BD53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3135" y="3495581"/>
              <a:ext cx="486903" cy="324982"/>
            </a:xfrm>
            <a:custGeom>
              <a:avLst/>
              <a:gdLst>
                <a:gd name="T0" fmla="*/ 413 w 427"/>
                <a:gd name="T1" fmla="*/ 285 h 285"/>
                <a:gd name="T2" fmla="*/ 0 w 427"/>
                <a:gd name="T3" fmla="*/ 23 h 285"/>
                <a:gd name="T4" fmla="*/ 15 w 427"/>
                <a:gd name="T5" fmla="*/ 0 h 285"/>
                <a:gd name="T6" fmla="*/ 427 w 427"/>
                <a:gd name="T7" fmla="*/ 262 h 285"/>
                <a:gd name="T8" fmla="*/ 413 w 427"/>
                <a:gd name="T9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285">
                  <a:moveTo>
                    <a:pt x="413" y="285"/>
                  </a:moveTo>
                  <a:lnTo>
                    <a:pt x="0" y="23"/>
                  </a:lnTo>
                  <a:lnTo>
                    <a:pt x="15" y="0"/>
                  </a:lnTo>
                  <a:lnTo>
                    <a:pt x="427" y="262"/>
                  </a:lnTo>
                  <a:lnTo>
                    <a:pt x="413" y="28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116233BF-F7F1-CA4F-3F86-28739C375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249" y="2968768"/>
              <a:ext cx="439011" cy="306737"/>
            </a:xfrm>
            <a:custGeom>
              <a:avLst/>
              <a:gdLst>
                <a:gd name="T0" fmla="*/ 14 w 385"/>
                <a:gd name="T1" fmla="*/ 0 h 269"/>
                <a:gd name="T2" fmla="*/ 385 w 385"/>
                <a:gd name="T3" fmla="*/ 247 h 269"/>
                <a:gd name="T4" fmla="*/ 372 w 385"/>
                <a:gd name="T5" fmla="*/ 269 h 269"/>
                <a:gd name="T6" fmla="*/ 0 w 385"/>
                <a:gd name="T7" fmla="*/ 21 h 269"/>
                <a:gd name="T8" fmla="*/ 14 w 385"/>
                <a:gd name="T9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269">
                  <a:moveTo>
                    <a:pt x="14" y="0"/>
                  </a:moveTo>
                  <a:lnTo>
                    <a:pt x="385" y="247"/>
                  </a:lnTo>
                  <a:lnTo>
                    <a:pt x="372" y="269"/>
                  </a:lnTo>
                  <a:lnTo>
                    <a:pt x="0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230E51F9-7E95-4749-D129-B9E0D492A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177" y="2039434"/>
              <a:ext cx="497166" cy="388838"/>
            </a:xfrm>
            <a:custGeom>
              <a:avLst/>
              <a:gdLst>
                <a:gd name="T0" fmla="*/ 0 w 436"/>
                <a:gd name="T1" fmla="*/ 320 h 341"/>
                <a:gd name="T2" fmla="*/ 420 w 436"/>
                <a:gd name="T3" fmla="*/ 0 h 341"/>
                <a:gd name="T4" fmla="*/ 436 w 436"/>
                <a:gd name="T5" fmla="*/ 21 h 341"/>
                <a:gd name="T6" fmla="*/ 15 w 436"/>
                <a:gd name="T7" fmla="*/ 341 h 341"/>
                <a:gd name="T8" fmla="*/ 0 w 436"/>
                <a:gd name="T9" fmla="*/ 32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341">
                  <a:moveTo>
                    <a:pt x="0" y="320"/>
                  </a:moveTo>
                  <a:lnTo>
                    <a:pt x="420" y="0"/>
                  </a:lnTo>
                  <a:lnTo>
                    <a:pt x="436" y="21"/>
                  </a:lnTo>
                  <a:lnTo>
                    <a:pt x="15" y="341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EA2EF8E7-A74E-048E-6CC9-946DD74E3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217" y="3390675"/>
              <a:ext cx="258845" cy="293054"/>
            </a:xfrm>
            <a:custGeom>
              <a:avLst/>
              <a:gdLst>
                <a:gd name="T0" fmla="*/ 20 w 227"/>
                <a:gd name="T1" fmla="*/ 0 h 257"/>
                <a:gd name="T2" fmla="*/ 227 w 227"/>
                <a:gd name="T3" fmla="*/ 240 h 257"/>
                <a:gd name="T4" fmla="*/ 208 w 227"/>
                <a:gd name="T5" fmla="*/ 257 h 257"/>
                <a:gd name="T6" fmla="*/ 0 w 227"/>
                <a:gd name="T7" fmla="*/ 17 h 257"/>
                <a:gd name="T8" fmla="*/ 20 w 227"/>
                <a:gd name="T9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57">
                  <a:moveTo>
                    <a:pt x="20" y="0"/>
                  </a:moveTo>
                  <a:lnTo>
                    <a:pt x="227" y="240"/>
                  </a:lnTo>
                  <a:lnTo>
                    <a:pt x="208" y="257"/>
                  </a:lnTo>
                  <a:lnTo>
                    <a:pt x="0" y="1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E6C75450-65A1-A860-EF2A-559017B96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239" y="4306326"/>
              <a:ext cx="61576" cy="683032"/>
            </a:xfrm>
            <a:custGeom>
              <a:avLst/>
              <a:gdLst>
                <a:gd name="T0" fmla="*/ 0 w 54"/>
                <a:gd name="T1" fmla="*/ 597 h 599"/>
                <a:gd name="T2" fmla="*/ 26 w 54"/>
                <a:gd name="T3" fmla="*/ 0 h 599"/>
                <a:gd name="T4" fmla="*/ 54 w 54"/>
                <a:gd name="T5" fmla="*/ 1 h 599"/>
                <a:gd name="T6" fmla="*/ 26 w 54"/>
                <a:gd name="T7" fmla="*/ 599 h 599"/>
                <a:gd name="T8" fmla="*/ 0 w 54"/>
                <a:gd name="T9" fmla="*/ 597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99">
                  <a:moveTo>
                    <a:pt x="0" y="597"/>
                  </a:moveTo>
                  <a:lnTo>
                    <a:pt x="26" y="0"/>
                  </a:lnTo>
                  <a:lnTo>
                    <a:pt x="54" y="1"/>
                  </a:lnTo>
                  <a:lnTo>
                    <a:pt x="26" y="599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10496990-65A9-5F45-F902-1CED1672D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318" y="3743024"/>
              <a:ext cx="584968" cy="523392"/>
            </a:xfrm>
            <a:custGeom>
              <a:avLst/>
              <a:gdLst>
                <a:gd name="T0" fmla="*/ 513 w 513"/>
                <a:gd name="T1" fmla="*/ 19 h 459"/>
                <a:gd name="T2" fmla="*/ 18 w 513"/>
                <a:gd name="T3" fmla="*/ 459 h 459"/>
                <a:gd name="T4" fmla="*/ 0 w 513"/>
                <a:gd name="T5" fmla="*/ 438 h 459"/>
                <a:gd name="T6" fmla="*/ 495 w 513"/>
                <a:gd name="T7" fmla="*/ 0 h 459"/>
                <a:gd name="T8" fmla="*/ 513 w 513"/>
                <a:gd name="T9" fmla="*/ 1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59">
                  <a:moveTo>
                    <a:pt x="513" y="19"/>
                  </a:moveTo>
                  <a:lnTo>
                    <a:pt x="18" y="459"/>
                  </a:lnTo>
                  <a:lnTo>
                    <a:pt x="0" y="438"/>
                  </a:lnTo>
                  <a:lnTo>
                    <a:pt x="495" y="0"/>
                  </a:lnTo>
                  <a:lnTo>
                    <a:pt x="513" y="1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8555ABF-527C-64E9-499C-F3F2A031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670" y="4577715"/>
              <a:ext cx="245162" cy="427608"/>
            </a:xfrm>
            <a:custGeom>
              <a:avLst/>
              <a:gdLst>
                <a:gd name="T0" fmla="*/ 215 w 215"/>
                <a:gd name="T1" fmla="*/ 12 h 375"/>
                <a:gd name="T2" fmla="*/ 24 w 215"/>
                <a:gd name="T3" fmla="*/ 375 h 375"/>
                <a:gd name="T4" fmla="*/ 0 w 215"/>
                <a:gd name="T5" fmla="*/ 363 h 375"/>
                <a:gd name="T6" fmla="*/ 191 w 215"/>
                <a:gd name="T7" fmla="*/ 0 h 375"/>
                <a:gd name="T8" fmla="*/ 215 w 215"/>
                <a:gd name="T9" fmla="*/ 12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75">
                  <a:moveTo>
                    <a:pt x="215" y="12"/>
                  </a:moveTo>
                  <a:lnTo>
                    <a:pt x="24" y="375"/>
                  </a:lnTo>
                  <a:lnTo>
                    <a:pt x="0" y="363"/>
                  </a:lnTo>
                  <a:lnTo>
                    <a:pt x="191" y="0"/>
                  </a:lnTo>
                  <a:lnTo>
                    <a:pt x="215" y="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6684FB91-D2F6-5A6B-68E2-0238BCA62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0336" y="1758923"/>
              <a:ext cx="225777" cy="145957"/>
            </a:xfrm>
            <a:custGeom>
              <a:avLst/>
              <a:gdLst>
                <a:gd name="T0" fmla="*/ 186 w 198"/>
                <a:gd name="T1" fmla="*/ 128 h 128"/>
                <a:gd name="T2" fmla="*/ 0 w 198"/>
                <a:gd name="T3" fmla="*/ 24 h 128"/>
                <a:gd name="T4" fmla="*/ 14 w 198"/>
                <a:gd name="T5" fmla="*/ 0 h 128"/>
                <a:gd name="T6" fmla="*/ 198 w 198"/>
                <a:gd name="T7" fmla="*/ 106 h 128"/>
                <a:gd name="T8" fmla="*/ 186 w 198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8">
                  <a:moveTo>
                    <a:pt x="186" y="128"/>
                  </a:moveTo>
                  <a:lnTo>
                    <a:pt x="0" y="24"/>
                  </a:lnTo>
                  <a:lnTo>
                    <a:pt x="14" y="0"/>
                  </a:lnTo>
                  <a:lnTo>
                    <a:pt x="198" y="106"/>
                  </a:lnTo>
                  <a:lnTo>
                    <a:pt x="186" y="12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2A6414CA-FC9F-AD40-DB61-6E070CBB0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1088" y="2521775"/>
              <a:ext cx="103766" cy="452694"/>
            </a:xfrm>
            <a:custGeom>
              <a:avLst/>
              <a:gdLst>
                <a:gd name="T0" fmla="*/ 91 w 91"/>
                <a:gd name="T1" fmla="*/ 5 h 397"/>
                <a:gd name="T2" fmla="*/ 26 w 91"/>
                <a:gd name="T3" fmla="*/ 397 h 397"/>
                <a:gd name="T4" fmla="*/ 0 w 91"/>
                <a:gd name="T5" fmla="*/ 392 h 397"/>
                <a:gd name="T6" fmla="*/ 64 w 91"/>
                <a:gd name="T7" fmla="*/ 0 h 397"/>
                <a:gd name="T8" fmla="*/ 91 w 91"/>
                <a:gd name="T9" fmla="*/ 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97">
                  <a:moveTo>
                    <a:pt x="91" y="5"/>
                  </a:moveTo>
                  <a:lnTo>
                    <a:pt x="26" y="397"/>
                  </a:lnTo>
                  <a:lnTo>
                    <a:pt x="0" y="392"/>
                  </a:lnTo>
                  <a:lnTo>
                    <a:pt x="64" y="0"/>
                  </a:lnTo>
                  <a:lnTo>
                    <a:pt x="91" y="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88FA8F6-BEB5-CF3A-7F54-2D32D2080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0592" y="3044027"/>
              <a:ext cx="139115" cy="469799"/>
            </a:xfrm>
            <a:custGeom>
              <a:avLst/>
              <a:gdLst>
                <a:gd name="T0" fmla="*/ 122 w 122"/>
                <a:gd name="T1" fmla="*/ 5 h 412"/>
                <a:gd name="T2" fmla="*/ 26 w 122"/>
                <a:gd name="T3" fmla="*/ 412 h 412"/>
                <a:gd name="T4" fmla="*/ 0 w 122"/>
                <a:gd name="T5" fmla="*/ 407 h 412"/>
                <a:gd name="T6" fmla="*/ 96 w 122"/>
                <a:gd name="T7" fmla="*/ 0 h 412"/>
                <a:gd name="T8" fmla="*/ 122 w 122"/>
                <a:gd name="T9" fmla="*/ 5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412">
                  <a:moveTo>
                    <a:pt x="122" y="5"/>
                  </a:moveTo>
                  <a:lnTo>
                    <a:pt x="26" y="412"/>
                  </a:lnTo>
                  <a:lnTo>
                    <a:pt x="0" y="407"/>
                  </a:lnTo>
                  <a:lnTo>
                    <a:pt x="96" y="0"/>
                  </a:lnTo>
                  <a:lnTo>
                    <a:pt x="122" y="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DF2E9FA0-838C-D00C-C2A7-EAC03B336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976" y="3309714"/>
              <a:ext cx="655666" cy="215514"/>
            </a:xfrm>
            <a:custGeom>
              <a:avLst/>
              <a:gdLst>
                <a:gd name="T0" fmla="*/ 575 w 575"/>
                <a:gd name="T1" fmla="*/ 24 h 189"/>
                <a:gd name="T2" fmla="*/ 9 w 575"/>
                <a:gd name="T3" fmla="*/ 189 h 189"/>
                <a:gd name="T4" fmla="*/ 0 w 575"/>
                <a:gd name="T5" fmla="*/ 163 h 189"/>
                <a:gd name="T6" fmla="*/ 567 w 575"/>
                <a:gd name="T7" fmla="*/ 0 h 189"/>
                <a:gd name="T8" fmla="*/ 575 w 575"/>
                <a:gd name="T9" fmla="*/ 2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5" h="189">
                  <a:moveTo>
                    <a:pt x="575" y="24"/>
                  </a:moveTo>
                  <a:lnTo>
                    <a:pt x="9" y="189"/>
                  </a:lnTo>
                  <a:lnTo>
                    <a:pt x="0" y="163"/>
                  </a:lnTo>
                  <a:lnTo>
                    <a:pt x="567" y="0"/>
                  </a:lnTo>
                  <a:lnTo>
                    <a:pt x="575" y="2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6357919B-624B-7D12-4C38-0390A0F9A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2451" y="2589052"/>
              <a:ext cx="82101" cy="554180"/>
            </a:xfrm>
            <a:custGeom>
              <a:avLst/>
              <a:gdLst>
                <a:gd name="T0" fmla="*/ 0 w 72"/>
                <a:gd name="T1" fmla="*/ 484 h 486"/>
                <a:gd name="T2" fmla="*/ 45 w 72"/>
                <a:gd name="T3" fmla="*/ 0 h 486"/>
                <a:gd name="T4" fmla="*/ 72 w 72"/>
                <a:gd name="T5" fmla="*/ 1 h 486"/>
                <a:gd name="T6" fmla="*/ 26 w 72"/>
                <a:gd name="T7" fmla="*/ 486 h 486"/>
                <a:gd name="T8" fmla="*/ 0 w 72"/>
                <a:gd name="T9" fmla="*/ 484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86">
                  <a:moveTo>
                    <a:pt x="0" y="484"/>
                  </a:moveTo>
                  <a:lnTo>
                    <a:pt x="45" y="0"/>
                  </a:lnTo>
                  <a:lnTo>
                    <a:pt x="72" y="1"/>
                  </a:lnTo>
                  <a:lnTo>
                    <a:pt x="26" y="486"/>
                  </a:lnTo>
                  <a:lnTo>
                    <a:pt x="0" y="48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C9EB7FA1-77E0-7B19-2C30-85DA810E9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782" y="2012067"/>
              <a:ext cx="319281" cy="57014"/>
            </a:xfrm>
            <a:custGeom>
              <a:avLst/>
              <a:gdLst>
                <a:gd name="T0" fmla="*/ 280 w 280"/>
                <a:gd name="T1" fmla="*/ 28 h 50"/>
                <a:gd name="T2" fmla="*/ 4 w 280"/>
                <a:gd name="T3" fmla="*/ 50 h 50"/>
                <a:gd name="T4" fmla="*/ 0 w 280"/>
                <a:gd name="T5" fmla="*/ 24 h 50"/>
                <a:gd name="T6" fmla="*/ 278 w 280"/>
                <a:gd name="T7" fmla="*/ 0 h 50"/>
                <a:gd name="T8" fmla="*/ 280 w 280"/>
                <a:gd name="T9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50">
                  <a:moveTo>
                    <a:pt x="280" y="28"/>
                  </a:moveTo>
                  <a:lnTo>
                    <a:pt x="4" y="50"/>
                  </a:lnTo>
                  <a:lnTo>
                    <a:pt x="0" y="24"/>
                  </a:lnTo>
                  <a:lnTo>
                    <a:pt x="278" y="0"/>
                  </a:lnTo>
                  <a:lnTo>
                    <a:pt x="280" y="2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CBECBE2C-14F6-C77D-7860-4AF2E8A46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28" y="2723606"/>
              <a:ext cx="85522" cy="272529"/>
            </a:xfrm>
            <a:custGeom>
              <a:avLst/>
              <a:gdLst>
                <a:gd name="T0" fmla="*/ 49 w 75"/>
                <a:gd name="T1" fmla="*/ 239 h 239"/>
                <a:gd name="T2" fmla="*/ 0 w 75"/>
                <a:gd name="T3" fmla="*/ 5 h 239"/>
                <a:gd name="T4" fmla="*/ 26 w 75"/>
                <a:gd name="T5" fmla="*/ 0 h 239"/>
                <a:gd name="T6" fmla="*/ 75 w 75"/>
                <a:gd name="T7" fmla="*/ 234 h 239"/>
                <a:gd name="T8" fmla="*/ 49 w 75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39">
                  <a:moveTo>
                    <a:pt x="49" y="239"/>
                  </a:moveTo>
                  <a:lnTo>
                    <a:pt x="0" y="5"/>
                  </a:lnTo>
                  <a:lnTo>
                    <a:pt x="26" y="0"/>
                  </a:lnTo>
                  <a:lnTo>
                    <a:pt x="75" y="234"/>
                  </a:lnTo>
                  <a:lnTo>
                    <a:pt x="49" y="23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56D1F4E-F56F-FFC7-1590-3445C33A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275" y="3914067"/>
              <a:ext cx="77540" cy="355770"/>
            </a:xfrm>
            <a:custGeom>
              <a:avLst/>
              <a:gdLst>
                <a:gd name="T0" fmla="*/ 26 w 68"/>
                <a:gd name="T1" fmla="*/ 0 h 312"/>
                <a:gd name="T2" fmla="*/ 68 w 68"/>
                <a:gd name="T3" fmla="*/ 309 h 312"/>
                <a:gd name="T4" fmla="*/ 40 w 68"/>
                <a:gd name="T5" fmla="*/ 312 h 312"/>
                <a:gd name="T6" fmla="*/ 0 w 68"/>
                <a:gd name="T7" fmla="*/ 3 h 312"/>
                <a:gd name="T8" fmla="*/ 26 w 68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12">
                  <a:moveTo>
                    <a:pt x="26" y="0"/>
                  </a:moveTo>
                  <a:lnTo>
                    <a:pt x="68" y="309"/>
                  </a:lnTo>
                  <a:lnTo>
                    <a:pt x="40" y="312"/>
                  </a:lnTo>
                  <a:lnTo>
                    <a:pt x="0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BD737873-4C7F-C9BB-13C6-DBDB23C18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0027" y="4569733"/>
              <a:ext cx="253144" cy="339806"/>
            </a:xfrm>
            <a:custGeom>
              <a:avLst/>
              <a:gdLst>
                <a:gd name="T0" fmla="*/ 22 w 222"/>
                <a:gd name="T1" fmla="*/ 0 h 298"/>
                <a:gd name="T2" fmla="*/ 222 w 222"/>
                <a:gd name="T3" fmla="*/ 283 h 298"/>
                <a:gd name="T4" fmla="*/ 201 w 222"/>
                <a:gd name="T5" fmla="*/ 298 h 298"/>
                <a:gd name="T6" fmla="*/ 0 w 222"/>
                <a:gd name="T7" fmla="*/ 14 h 298"/>
                <a:gd name="T8" fmla="*/ 22 w 222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98">
                  <a:moveTo>
                    <a:pt x="22" y="0"/>
                  </a:moveTo>
                  <a:lnTo>
                    <a:pt x="222" y="283"/>
                  </a:lnTo>
                  <a:lnTo>
                    <a:pt x="201" y="298"/>
                  </a:lnTo>
                  <a:lnTo>
                    <a:pt x="0" y="1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3A0E9697-8730-AA50-E318-7A6C845FD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3379" y="4559470"/>
              <a:ext cx="350068" cy="41050"/>
            </a:xfrm>
            <a:custGeom>
              <a:avLst/>
              <a:gdLst>
                <a:gd name="T0" fmla="*/ 305 w 307"/>
                <a:gd name="T1" fmla="*/ 36 h 36"/>
                <a:gd name="T2" fmla="*/ 0 w 307"/>
                <a:gd name="T3" fmla="*/ 28 h 36"/>
                <a:gd name="T4" fmla="*/ 0 w 307"/>
                <a:gd name="T5" fmla="*/ 0 h 36"/>
                <a:gd name="T6" fmla="*/ 307 w 307"/>
                <a:gd name="T7" fmla="*/ 10 h 36"/>
                <a:gd name="T8" fmla="*/ 305 w 307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36">
                  <a:moveTo>
                    <a:pt x="305" y="36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07" y="10"/>
                  </a:lnTo>
                  <a:lnTo>
                    <a:pt x="305" y="3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4243501A-5E20-1C5C-FF99-95E05E49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116" y="3513826"/>
              <a:ext cx="246302" cy="180165"/>
            </a:xfrm>
            <a:custGeom>
              <a:avLst/>
              <a:gdLst>
                <a:gd name="T0" fmla="*/ 0 w 216"/>
                <a:gd name="T1" fmla="*/ 135 h 158"/>
                <a:gd name="T2" fmla="*/ 200 w 216"/>
                <a:gd name="T3" fmla="*/ 0 h 158"/>
                <a:gd name="T4" fmla="*/ 216 w 216"/>
                <a:gd name="T5" fmla="*/ 21 h 158"/>
                <a:gd name="T6" fmla="*/ 16 w 216"/>
                <a:gd name="T7" fmla="*/ 158 h 158"/>
                <a:gd name="T8" fmla="*/ 0 w 216"/>
                <a:gd name="T9" fmla="*/ 13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58">
                  <a:moveTo>
                    <a:pt x="0" y="135"/>
                  </a:moveTo>
                  <a:lnTo>
                    <a:pt x="200" y="0"/>
                  </a:lnTo>
                  <a:lnTo>
                    <a:pt x="216" y="21"/>
                  </a:lnTo>
                  <a:lnTo>
                    <a:pt x="16" y="158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026B8A10-2DBB-B915-F234-B6BDF26B5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376" y="4253873"/>
              <a:ext cx="470939" cy="50173"/>
            </a:xfrm>
            <a:custGeom>
              <a:avLst/>
              <a:gdLst>
                <a:gd name="T0" fmla="*/ 413 w 413"/>
                <a:gd name="T1" fmla="*/ 26 h 44"/>
                <a:gd name="T2" fmla="*/ 1 w 413"/>
                <a:gd name="T3" fmla="*/ 44 h 44"/>
                <a:gd name="T4" fmla="*/ 0 w 413"/>
                <a:gd name="T5" fmla="*/ 16 h 44"/>
                <a:gd name="T6" fmla="*/ 411 w 413"/>
                <a:gd name="T7" fmla="*/ 0 h 44"/>
                <a:gd name="T8" fmla="*/ 413 w 413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44">
                  <a:moveTo>
                    <a:pt x="413" y="26"/>
                  </a:moveTo>
                  <a:lnTo>
                    <a:pt x="1" y="44"/>
                  </a:lnTo>
                  <a:lnTo>
                    <a:pt x="0" y="16"/>
                  </a:lnTo>
                  <a:lnTo>
                    <a:pt x="411" y="0"/>
                  </a:lnTo>
                  <a:lnTo>
                    <a:pt x="413" y="2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4C2CEF8D-833B-20DE-B6BF-BB3DFE96C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584" y="5096546"/>
              <a:ext cx="1191601" cy="1059328"/>
            </a:xfrm>
            <a:custGeom>
              <a:avLst/>
              <a:gdLst>
                <a:gd name="T0" fmla="*/ 293 w 602"/>
                <a:gd name="T1" fmla="*/ 535 h 535"/>
                <a:gd name="T2" fmla="*/ 143 w 602"/>
                <a:gd name="T3" fmla="*/ 515 h 535"/>
                <a:gd name="T4" fmla="*/ 87 w 602"/>
                <a:gd name="T5" fmla="*/ 469 h 535"/>
                <a:gd name="T6" fmla="*/ 38 w 602"/>
                <a:gd name="T7" fmla="*/ 403 h 535"/>
                <a:gd name="T8" fmla="*/ 31 w 602"/>
                <a:gd name="T9" fmla="*/ 368 h 535"/>
                <a:gd name="T10" fmla="*/ 32 w 602"/>
                <a:gd name="T11" fmla="*/ 347 h 535"/>
                <a:gd name="T12" fmla="*/ 38 w 602"/>
                <a:gd name="T13" fmla="*/ 314 h 535"/>
                <a:gd name="T14" fmla="*/ 32 w 602"/>
                <a:gd name="T15" fmla="*/ 293 h 535"/>
                <a:gd name="T16" fmla="*/ 29 w 602"/>
                <a:gd name="T17" fmla="*/ 270 h 535"/>
                <a:gd name="T18" fmla="*/ 37 w 602"/>
                <a:gd name="T19" fmla="*/ 241 h 535"/>
                <a:gd name="T20" fmla="*/ 31 w 602"/>
                <a:gd name="T21" fmla="*/ 214 h 535"/>
                <a:gd name="T22" fmla="*/ 35 w 602"/>
                <a:gd name="T23" fmla="*/ 191 h 535"/>
                <a:gd name="T24" fmla="*/ 41 w 602"/>
                <a:gd name="T25" fmla="*/ 169 h 535"/>
                <a:gd name="T26" fmla="*/ 44 w 602"/>
                <a:gd name="T27" fmla="*/ 145 h 535"/>
                <a:gd name="T28" fmla="*/ 17 w 602"/>
                <a:gd name="T29" fmla="*/ 126 h 535"/>
                <a:gd name="T30" fmla="*/ 0 w 602"/>
                <a:gd name="T31" fmla="*/ 0 h 535"/>
                <a:gd name="T32" fmla="*/ 602 w 602"/>
                <a:gd name="T33" fmla="*/ 0 h 535"/>
                <a:gd name="T34" fmla="*/ 590 w 602"/>
                <a:gd name="T35" fmla="*/ 94 h 535"/>
                <a:gd name="T36" fmla="*/ 563 w 602"/>
                <a:gd name="T37" fmla="*/ 114 h 535"/>
                <a:gd name="T38" fmla="*/ 566 w 602"/>
                <a:gd name="T39" fmla="*/ 138 h 535"/>
                <a:gd name="T40" fmla="*/ 572 w 602"/>
                <a:gd name="T41" fmla="*/ 160 h 535"/>
                <a:gd name="T42" fmla="*/ 577 w 602"/>
                <a:gd name="T43" fmla="*/ 182 h 535"/>
                <a:gd name="T44" fmla="*/ 571 w 602"/>
                <a:gd name="T45" fmla="*/ 209 h 535"/>
                <a:gd name="T46" fmla="*/ 578 w 602"/>
                <a:gd name="T47" fmla="*/ 239 h 535"/>
                <a:gd name="T48" fmla="*/ 575 w 602"/>
                <a:gd name="T49" fmla="*/ 261 h 535"/>
                <a:gd name="T50" fmla="*/ 569 w 602"/>
                <a:gd name="T51" fmla="*/ 282 h 535"/>
                <a:gd name="T52" fmla="*/ 575 w 602"/>
                <a:gd name="T53" fmla="*/ 315 h 535"/>
                <a:gd name="T54" fmla="*/ 577 w 602"/>
                <a:gd name="T55" fmla="*/ 336 h 535"/>
                <a:gd name="T56" fmla="*/ 569 w 602"/>
                <a:gd name="T57" fmla="*/ 372 h 535"/>
                <a:gd name="T58" fmla="*/ 580 w 602"/>
                <a:gd name="T59" fmla="*/ 392 h 535"/>
                <a:gd name="T60" fmla="*/ 524 w 602"/>
                <a:gd name="T61" fmla="*/ 469 h 535"/>
                <a:gd name="T62" fmla="*/ 469 w 602"/>
                <a:gd name="T63" fmla="*/ 515 h 535"/>
                <a:gd name="T64" fmla="*/ 293 w 602"/>
                <a:gd name="T6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2" h="535">
                  <a:moveTo>
                    <a:pt x="293" y="535"/>
                  </a:moveTo>
                  <a:cubicBezTo>
                    <a:pt x="246" y="535"/>
                    <a:pt x="146" y="530"/>
                    <a:pt x="143" y="515"/>
                  </a:cubicBezTo>
                  <a:cubicBezTo>
                    <a:pt x="140" y="500"/>
                    <a:pt x="125" y="491"/>
                    <a:pt x="87" y="469"/>
                  </a:cubicBezTo>
                  <a:cubicBezTo>
                    <a:pt x="50" y="447"/>
                    <a:pt x="38" y="420"/>
                    <a:pt x="38" y="403"/>
                  </a:cubicBezTo>
                  <a:cubicBezTo>
                    <a:pt x="38" y="387"/>
                    <a:pt x="50" y="375"/>
                    <a:pt x="31" y="368"/>
                  </a:cubicBezTo>
                  <a:cubicBezTo>
                    <a:pt x="11" y="360"/>
                    <a:pt x="16" y="353"/>
                    <a:pt x="32" y="347"/>
                  </a:cubicBezTo>
                  <a:cubicBezTo>
                    <a:pt x="48" y="341"/>
                    <a:pt x="38" y="330"/>
                    <a:pt x="38" y="314"/>
                  </a:cubicBezTo>
                  <a:cubicBezTo>
                    <a:pt x="38" y="297"/>
                    <a:pt x="56" y="294"/>
                    <a:pt x="32" y="293"/>
                  </a:cubicBezTo>
                  <a:cubicBezTo>
                    <a:pt x="8" y="291"/>
                    <a:pt x="11" y="276"/>
                    <a:pt x="29" y="270"/>
                  </a:cubicBezTo>
                  <a:cubicBezTo>
                    <a:pt x="47" y="264"/>
                    <a:pt x="37" y="254"/>
                    <a:pt x="37" y="241"/>
                  </a:cubicBezTo>
                  <a:cubicBezTo>
                    <a:pt x="37" y="227"/>
                    <a:pt x="47" y="218"/>
                    <a:pt x="31" y="214"/>
                  </a:cubicBezTo>
                  <a:cubicBezTo>
                    <a:pt x="14" y="209"/>
                    <a:pt x="16" y="196"/>
                    <a:pt x="35" y="191"/>
                  </a:cubicBezTo>
                  <a:cubicBezTo>
                    <a:pt x="54" y="187"/>
                    <a:pt x="43" y="179"/>
                    <a:pt x="41" y="169"/>
                  </a:cubicBezTo>
                  <a:cubicBezTo>
                    <a:pt x="40" y="158"/>
                    <a:pt x="54" y="145"/>
                    <a:pt x="44" y="145"/>
                  </a:cubicBezTo>
                  <a:cubicBezTo>
                    <a:pt x="34" y="145"/>
                    <a:pt x="19" y="137"/>
                    <a:pt x="17" y="1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90" y="94"/>
                    <a:pt x="590" y="94"/>
                    <a:pt x="590" y="94"/>
                  </a:cubicBezTo>
                  <a:cubicBezTo>
                    <a:pt x="589" y="106"/>
                    <a:pt x="574" y="114"/>
                    <a:pt x="563" y="114"/>
                  </a:cubicBezTo>
                  <a:cubicBezTo>
                    <a:pt x="553" y="114"/>
                    <a:pt x="568" y="127"/>
                    <a:pt x="566" y="138"/>
                  </a:cubicBezTo>
                  <a:cubicBezTo>
                    <a:pt x="565" y="148"/>
                    <a:pt x="553" y="155"/>
                    <a:pt x="572" y="160"/>
                  </a:cubicBezTo>
                  <a:cubicBezTo>
                    <a:pt x="592" y="164"/>
                    <a:pt x="593" y="178"/>
                    <a:pt x="577" y="182"/>
                  </a:cubicBezTo>
                  <a:cubicBezTo>
                    <a:pt x="560" y="187"/>
                    <a:pt x="571" y="196"/>
                    <a:pt x="571" y="209"/>
                  </a:cubicBezTo>
                  <a:cubicBezTo>
                    <a:pt x="571" y="223"/>
                    <a:pt x="560" y="233"/>
                    <a:pt x="578" y="239"/>
                  </a:cubicBezTo>
                  <a:cubicBezTo>
                    <a:pt x="596" y="245"/>
                    <a:pt x="599" y="260"/>
                    <a:pt x="575" y="261"/>
                  </a:cubicBezTo>
                  <a:cubicBezTo>
                    <a:pt x="551" y="263"/>
                    <a:pt x="569" y="266"/>
                    <a:pt x="569" y="282"/>
                  </a:cubicBezTo>
                  <a:cubicBezTo>
                    <a:pt x="569" y="299"/>
                    <a:pt x="559" y="309"/>
                    <a:pt x="575" y="315"/>
                  </a:cubicBezTo>
                  <a:cubicBezTo>
                    <a:pt x="592" y="321"/>
                    <a:pt x="596" y="329"/>
                    <a:pt x="577" y="336"/>
                  </a:cubicBezTo>
                  <a:cubicBezTo>
                    <a:pt x="557" y="344"/>
                    <a:pt x="569" y="356"/>
                    <a:pt x="569" y="372"/>
                  </a:cubicBezTo>
                  <a:cubicBezTo>
                    <a:pt x="569" y="377"/>
                    <a:pt x="582" y="382"/>
                    <a:pt x="580" y="392"/>
                  </a:cubicBezTo>
                  <a:cubicBezTo>
                    <a:pt x="576" y="416"/>
                    <a:pt x="553" y="445"/>
                    <a:pt x="524" y="469"/>
                  </a:cubicBezTo>
                  <a:cubicBezTo>
                    <a:pt x="496" y="493"/>
                    <a:pt x="472" y="500"/>
                    <a:pt x="469" y="515"/>
                  </a:cubicBezTo>
                  <a:cubicBezTo>
                    <a:pt x="466" y="530"/>
                    <a:pt x="341" y="535"/>
                    <a:pt x="293" y="535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7B580018-1339-97C1-62F9-9701D6959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8009" y="5096546"/>
              <a:ext cx="336385" cy="1059328"/>
            </a:xfrm>
            <a:custGeom>
              <a:avLst/>
              <a:gdLst>
                <a:gd name="T0" fmla="*/ 82 w 170"/>
                <a:gd name="T1" fmla="*/ 535 h 535"/>
                <a:gd name="T2" fmla="*/ 38 w 170"/>
                <a:gd name="T3" fmla="*/ 515 h 535"/>
                <a:gd name="T4" fmla="*/ 22 w 170"/>
                <a:gd name="T5" fmla="*/ 469 h 535"/>
                <a:gd name="T6" fmla="*/ 8 w 170"/>
                <a:gd name="T7" fmla="*/ 403 h 535"/>
                <a:gd name="T8" fmla="*/ 6 w 170"/>
                <a:gd name="T9" fmla="*/ 368 h 535"/>
                <a:gd name="T10" fmla="*/ 7 w 170"/>
                <a:gd name="T11" fmla="*/ 347 h 535"/>
                <a:gd name="T12" fmla="*/ 8 w 170"/>
                <a:gd name="T13" fmla="*/ 314 h 535"/>
                <a:gd name="T14" fmla="*/ 7 w 170"/>
                <a:gd name="T15" fmla="*/ 293 h 535"/>
                <a:gd name="T16" fmla="*/ 6 w 170"/>
                <a:gd name="T17" fmla="*/ 270 h 535"/>
                <a:gd name="T18" fmla="*/ 8 w 170"/>
                <a:gd name="T19" fmla="*/ 241 h 535"/>
                <a:gd name="T20" fmla="*/ 6 w 170"/>
                <a:gd name="T21" fmla="*/ 214 h 535"/>
                <a:gd name="T22" fmla="*/ 7 w 170"/>
                <a:gd name="T23" fmla="*/ 191 h 535"/>
                <a:gd name="T24" fmla="*/ 9 w 170"/>
                <a:gd name="T25" fmla="*/ 169 h 535"/>
                <a:gd name="T26" fmla="*/ 10 w 170"/>
                <a:gd name="T27" fmla="*/ 145 h 535"/>
                <a:gd name="T28" fmla="*/ 2 w 170"/>
                <a:gd name="T29" fmla="*/ 126 h 535"/>
                <a:gd name="T30" fmla="*/ 5 w 170"/>
                <a:gd name="T31" fmla="*/ 90 h 535"/>
                <a:gd name="T32" fmla="*/ 4 w 170"/>
                <a:gd name="T33" fmla="*/ 43 h 535"/>
                <a:gd name="T34" fmla="*/ 0 w 170"/>
                <a:gd name="T35" fmla="*/ 0 h 535"/>
                <a:gd name="T36" fmla="*/ 170 w 170"/>
                <a:gd name="T37" fmla="*/ 0 h 535"/>
                <a:gd name="T38" fmla="*/ 168 w 170"/>
                <a:gd name="T39" fmla="*/ 23 h 535"/>
                <a:gd name="T40" fmla="*/ 164 w 170"/>
                <a:gd name="T41" fmla="*/ 58 h 535"/>
                <a:gd name="T42" fmla="*/ 167 w 170"/>
                <a:gd name="T43" fmla="*/ 94 h 535"/>
                <a:gd name="T44" fmla="*/ 159 w 170"/>
                <a:gd name="T45" fmla="*/ 114 h 535"/>
                <a:gd name="T46" fmla="*/ 160 w 170"/>
                <a:gd name="T47" fmla="*/ 138 h 535"/>
                <a:gd name="T48" fmla="*/ 162 w 170"/>
                <a:gd name="T49" fmla="*/ 160 h 535"/>
                <a:gd name="T50" fmla="*/ 163 w 170"/>
                <a:gd name="T51" fmla="*/ 182 h 535"/>
                <a:gd name="T52" fmla="*/ 161 w 170"/>
                <a:gd name="T53" fmla="*/ 209 h 535"/>
                <a:gd name="T54" fmla="*/ 163 w 170"/>
                <a:gd name="T55" fmla="*/ 239 h 535"/>
                <a:gd name="T56" fmla="*/ 163 w 170"/>
                <a:gd name="T57" fmla="*/ 261 h 535"/>
                <a:gd name="T58" fmla="*/ 161 w 170"/>
                <a:gd name="T59" fmla="*/ 282 h 535"/>
                <a:gd name="T60" fmla="*/ 163 w 170"/>
                <a:gd name="T61" fmla="*/ 315 h 535"/>
                <a:gd name="T62" fmla="*/ 163 w 170"/>
                <a:gd name="T63" fmla="*/ 336 h 535"/>
                <a:gd name="T64" fmla="*/ 161 w 170"/>
                <a:gd name="T65" fmla="*/ 372 h 535"/>
                <a:gd name="T66" fmla="*/ 164 w 170"/>
                <a:gd name="T67" fmla="*/ 392 h 535"/>
                <a:gd name="T68" fmla="*/ 148 w 170"/>
                <a:gd name="T69" fmla="*/ 469 h 535"/>
                <a:gd name="T70" fmla="*/ 132 w 170"/>
                <a:gd name="T71" fmla="*/ 515 h 535"/>
                <a:gd name="T72" fmla="*/ 82 w 170"/>
                <a:gd name="T73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535">
                  <a:moveTo>
                    <a:pt x="82" y="535"/>
                  </a:moveTo>
                  <a:cubicBezTo>
                    <a:pt x="68" y="535"/>
                    <a:pt x="39" y="530"/>
                    <a:pt x="38" y="515"/>
                  </a:cubicBezTo>
                  <a:cubicBezTo>
                    <a:pt x="37" y="500"/>
                    <a:pt x="33" y="491"/>
                    <a:pt x="22" y="469"/>
                  </a:cubicBezTo>
                  <a:cubicBezTo>
                    <a:pt x="12" y="447"/>
                    <a:pt x="8" y="420"/>
                    <a:pt x="8" y="403"/>
                  </a:cubicBezTo>
                  <a:cubicBezTo>
                    <a:pt x="8" y="387"/>
                    <a:pt x="12" y="375"/>
                    <a:pt x="6" y="368"/>
                  </a:cubicBezTo>
                  <a:cubicBezTo>
                    <a:pt x="1" y="360"/>
                    <a:pt x="2" y="353"/>
                    <a:pt x="7" y="347"/>
                  </a:cubicBezTo>
                  <a:cubicBezTo>
                    <a:pt x="11" y="341"/>
                    <a:pt x="8" y="330"/>
                    <a:pt x="8" y="314"/>
                  </a:cubicBezTo>
                  <a:cubicBezTo>
                    <a:pt x="8" y="297"/>
                    <a:pt x="13" y="294"/>
                    <a:pt x="7" y="293"/>
                  </a:cubicBezTo>
                  <a:cubicBezTo>
                    <a:pt x="0" y="291"/>
                    <a:pt x="1" y="276"/>
                    <a:pt x="6" y="270"/>
                  </a:cubicBezTo>
                  <a:cubicBezTo>
                    <a:pt x="11" y="264"/>
                    <a:pt x="8" y="254"/>
                    <a:pt x="8" y="241"/>
                  </a:cubicBezTo>
                  <a:cubicBezTo>
                    <a:pt x="8" y="227"/>
                    <a:pt x="11" y="218"/>
                    <a:pt x="6" y="214"/>
                  </a:cubicBezTo>
                  <a:cubicBezTo>
                    <a:pt x="1" y="209"/>
                    <a:pt x="2" y="196"/>
                    <a:pt x="7" y="191"/>
                  </a:cubicBezTo>
                  <a:cubicBezTo>
                    <a:pt x="13" y="187"/>
                    <a:pt x="10" y="179"/>
                    <a:pt x="9" y="169"/>
                  </a:cubicBezTo>
                  <a:cubicBezTo>
                    <a:pt x="9" y="158"/>
                    <a:pt x="13" y="145"/>
                    <a:pt x="10" y="145"/>
                  </a:cubicBezTo>
                  <a:cubicBezTo>
                    <a:pt x="7" y="145"/>
                    <a:pt x="2" y="138"/>
                    <a:pt x="2" y="126"/>
                  </a:cubicBezTo>
                  <a:cubicBezTo>
                    <a:pt x="2" y="114"/>
                    <a:pt x="5" y="106"/>
                    <a:pt x="5" y="90"/>
                  </a:cubicBezTo>
                  <a:cubicBezTo>
                    <a:pt x="5" y="73"/>
                    <a:pt x="6" y="55"/>
                    <a:pt x="4" y="43"/>
                  </a:cubicBezTo>
                  <a:cubicBezTo>
                    <a:pt x="3" y="33"/>
                    <a:pt x="1" y="13"/>
                    <a:pt x="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9"/>
                    <a:pt x="170" y="18"/>
                    <a:pt x="168" y="23"/>
                  </a:cubicBezTo>
                  <a:cubicBezTo>
                    <a:pt x="164" y="35"/>
                    <a:pt x="164" y="42"/>
                    <a:pt x="164" y="58"/>
                  </a:cubicBezTo>
                  <a:cubicBezTo>
                    <a:pt x="164" y="75"/>
                    <a:pt x="167" y="82"/>
                    <a:pt x="167" y="94"/>
                  </a:cubicBezTo>
                  <a:cubicBezTo>
                    <a:pt x="167" y="106"/>
                    <a:pt x="162" y="114"/>
                    <a:pt x="159" y="114"/>
                  </a:cubicBezTo>
                  <a:cubicBezTo>
                    <a:pt x="156" y="114"/>
                    <a:pt x="160" y="127"/>
                    <a:pt x="160" y="138"/>
                  </a:cubicBezTo>
                  <a:cubicBezTo>
                    <a:pt x="160" y="148"/>
                    <a:pt x="156" y="155"/>
                    <a:pt x="162" y="160"/>
                  </a:cubicBezTo>
                  <a:cubicBezTo>
                    <a:pt x="167" y="164"/>
                    <a:pt x="168" y="178"/>
                    <a:pt x="163" y="182"/>
                  </a:cubicBezTo>
                  <a:cubicBezTo>
                    <a:pt x="158" y="187"/>
                    <a:pt x="161" y="196"/>
                    <a:pt x="161" y="209"/>
                  </a:cubicBezTo>
                  <a:cubicBezTo>
                    <a:pt x="161" y="223"/>
                    <a:pt x="158" y="233"/>
                    <a:pt x="163" y="239"/>
                  </a:cubicBezTo>
                  <a:cubicBezTo>
                    <a:pt x="169" y="245"/>
                    <a:pt x="169" y="260"/>
                    <a:pt x="163" y="261"/>
                  </a:cubicBezTo>
                  <a:cubicBezTo>
                    <a:pt x="156" y="263"/>
                    <a:pt x="161" y="266"/>
                    <a:pt x="161" y="282"/>
                  </a:cubicBezTo>
                  <a:cubicBezTo>
                    <a:pt x="161" y="299"/>
                    <a:pt x="158" y="309"/>
                    <a:pt x="163" y="315"/>
                  </a:cubicBezTo>
                  <a:cubicBezTo>
                    <a:pt x="167" y="321"/>
                    <a:pt x="169" y="329"/>
                    <a:pt x="163" y="336"/>
                  </a:cubicBezTo>
                  <a:cubicBezTo>
                    <a:pt x="157" y="344"/>
                    <a:pt x="161" y="356"/>
                    <a:pt x="161" y="372"/>
                  </a:cubicBezTo>
                  <a:cubicBezTo>
                    <a:pt x="161" y="377"/>
                    <a:pt x="165" y="382"/>
                    <a:pt x="164" y="392"/>
                  </a:cubicBezTo>
                  <a:cubicBezTo>
                    <a:pt x="163" y="416"/>
                    <a:pt x="156" y="445"/>
                    <a:pt x="148" y="469"/>
                  </a:cubicBezTo>
                  <a:cubicBezTo>
                    <a:pt x="140" y="493"/>
                    <a:pt x="133" y="500"/>
                    <a:pt x="132" y="515"/>
                  </a:cubicBezTo>
                  <a:cubicBezTo>
                    <a:pt x="131" y="530"/>
                    <a:pt x="95" y="535"/>
                    <a:pt x="82" y="535"/>
                  </a:cubicBezTo>
                  <a:close/>
                </a:path>
              </a:pathLst>
            </a:custGeom>
            <a:solidFill>
              <a:srgbClr val="B2B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0D9A79E5-F88F-EEA9-69DC-D80A39726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1242" y="6145610"/>
              <a:ext cx="271389" cy="120871"/>
            </a:xfrm>
            <a:prstGeom prst="ellipse">
              <a:avLst/>
            </a:pr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4">
              <a:extLst>
                <a:ext uri="{FF2B5EF4-FFF2-40B4-BE49-F238E27FC236}">
                  <a16:creationId xmlns:a16="http://schemas.microsoft.com/office/drawing/2014/main" id="{89319B39-2364-184E-735F-33F057720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0897" y="6092017"/>
              <a:ext cx="473220" cy="131133"/>
            </a:xfrm>
            <a:prstGeom prst="ellipse">
              <a:avLst/>
            </a:prstGeom>
            <a:solidFill>
              <a:srgbClr val="57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3B523BAD-B41B-C24D-FD32-98D13AF1E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7041" y="6129646"/>
              <a:ext cx="599792" cy="50173"/>
            </a:xfrm>
            <a:custGeom>
              <a:avLst/>
              <a:gdLst>
                <a:gd name="T0" fmla="*/ 140 w 303"/>
                <a:gd name="T1" fmla="*/ 25 h 25"/>
                <a:gd name="T2" fmla="*/ 2 w 303"/>
                <a:gd name="T3" fmla="*/ 7 h 25"/>
                <a:gd name="T4" fmla="*/ 0 w 303"/>
                <a:gd name="T5" fmla="*/ 1 h 25"/>
                <a:gd name="T6" fmla="*/ 139 w 303"/>
                <a:gd name="T7" fmla="*/ 13 h 25"/>
                <a:gd name="T8" fmla="*/ 303 w 303"/>
                <a:gd name="T9" fmla="*/ 0 h 25"/>
                <a:gd name="T10" fmla="*/ 301 w 303"/>
                <a:gd name="T11" fmla="*/ 7 h 25"/>
                <a:gd name="T12" fmla="*/ 140 w 303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25">
                  <a:moveTo>
                    <a:pt x="140" y="25"/>
                  </a:moveTo>
                  <a:cubicBezTo>
                    <a:pt x="96" y="25"/>
                    <a:pt x="4" y="21"/>
                    <a:pt x="2" y="7"/>
                  </a:cubicBezTo>
                  <a:cubicBezTo>
                    <a:pt x="1" y="6"/>
                    <a:pt x="1" y="3"/>
                    <a:pt x="0" y="1"/>
                  </a:cubicBezTo>
                  <a:cubicBezTo>
                    <a:pt x="28" y="10"/>
                    <a:pt x="101" y="13"/>
                    <a:pt x="139" y="13"/>
                  </a:cubicBezTo>
                  <a:cubicBezTo>
                    <a:pt x="179" y="13"/>
                    <a:pt x="271" y="10"/>
                    <a:pt x="303" y="0"/>
                  </a:cubicBezTo>
                  <a:cubicBezTo>
                    <a:pt x="302" y="3"/>
                    <a:pt x="302" y="5"/>
                    <a:pt x="301" y="7"/>
                  </a:cubicBezTo>
                  <a:cubicBezTo>
                    <a:pt x="299" y="21"/>
                    <a:pt x="184" y="25"/>
                    <a:pt x="140" y="25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60AC3CBD-28C5-A780-8172-60B2F659D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879" y="5397582"/>
              <a:ext cx="1100378" cy="80960"/>
            </a:xfrm>
            <a:custGeom>
              <a:avLst/>
              <a:gdLst>
                <a:gd name="T0" fmla="*/ 13 w 556"/>
                <a:gd name="T1" fmla="*/ 24 h 41"/>
                <a:gd name="T2" fmla="*/ 531 w 556"/>
                <a:gd name="T3" fmla="*/ 0 h 41"/>
                <a:gd name="T4" fmla="*/ 542 w 556"/>
                <a:gd name="T5" fmla="*/ 8 h 41"/>
                <a:gd name="T6" fmla="*/ 556 w 556"/>
                <a:gd name="T7" fmla="*/ 15 h 41"/>
                <a:gd name="T8" fmla="*/ 0 w 556"/>
                <a:gd name="T9" fmla="*/ 41 h 41"/>
                <a:gd name="T10" fmla="*/ 5 w 556"/>
                <a:gd name="T11" fmla="*/ 39 h 41"/>
                <a:gd name="T12" fmla="*/ 13 w 556"/>
                <a:gd name="T13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41">
                  <a:moveTo>
                    <a:pt x="13" y="24"/>
                  </a:moveTo>
                  <a:cubicBezTo>
                    <a:pt x="531" y="0"/>
                    <a:pt x="531" y="0"/>
                    <a:pt x="531" y="0"/>
                  </a:cubicBezTo>
                  <a:cubicBezTo>
                    <a:pt x="531" y="3"/>
                    <a:pt x="533" y="6"/>
                    <a:pt x="542" y="8"/>
                  </a:cubicBezTo>
                  <a:cubicBezTo>
                    <a:pt x="549" y="9"/>
                    <a:pt x="553" y="12"/>
                    <a:pt x="556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0"/>
                    <a:pt x="3" y="40"/>
                    <a:pt x="5" y="39"/>
                  </a:cubicBezTo>
                  <a:cubicBezTo>
                    <a:pt x="20" y="36"/>
                    <a:pt x="16" y="31"/>
                    <a:pt x="13" y="24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1697D619-5B77-6BF2-8DAC-E87E74AB4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0214" y="5306359"/>
              <a:ext cx="1118623" cy="83241"/>
            </a:xfrm>
            <a:custGeom>
              <a:avLst/>
              <a:gdLst>
                <a:gd name="T0" fmla="*/ 0 w 565"/>
                <a:gd name="T1" fmla="*/ 27 h 42"/>
                <a:gd name="T2" fmla="*/ 565 w 565"/>
                <a:gd name="T3" fmla="*/ 0 h 42"/>
                <a:gd name="T4" fmla="*/ 544 w 565"/>
                <a:gd name="T5" fmla="*/ 8 h 42"/>
                <a:gd name="T6" fmla="*/ 543 w 565"/>
                <a:gd name="T7" fmla="*/ 17 h 42"/>
                <a:gd name="T8" fmla="*/ 29 w 565"/>
                <a:gd name="T9" fmla="*/ 42 h 42"/>
                <a:gd name="T10" fmla="*/ 25 w 565"/>
                <a:gd name="T11" fmla="*/ 39 h 42"/>
                <a:gd name="T12" fmla="*/ 0 w 565"/>
                <a:gd name="T13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42">
                  <a:moveTo>
                    <a:pt x="0" y="27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59" y="5"/>
                    <a:pt x="551" y="8"/>
                    <a:pt x="544" y="8"/>
                  </a:cubicBezTo>
                  <a:cubicBezTo>
                    <a:pt x="538" y="8"/>
                    <a:pt x="540" y="12"/>
                    <a:pt x="543" y="1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8" y="39"/>
                    <a:pt x="25" y="39"/>
                  </a:cubicBezTo>
                  <a:cubicBezTo>
                    <a:pt x="17" y="39"/>
                    <a:pt x="5" y="34"/>
                    <a:pt x="0" y="27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0B5DC676-1412-3BF2-19DC-6576E20FA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5300" y="5470560"/>
              <a:ext cx="1065029" cy="80960"/>
            </a:xfrm>
            <a:custGeom>
              <a:avLst/>
              <a:gdLst>
                <a:gd name="T0" fmla="*/ 0 w 538"/>
                <a:gd name="T1" fmla="*/ 25 h 41"/>
                <a:gd name="T2" fmla="*/ 536 w 538"/>
                <a:gd name="T3" fmla="*/ 0 h 41"/>
                <a:gd name="T4" fmla="*/ 538 w 538"/>
                <a:gd name="T5" fmla="*/ 16 h 41"/>
                <a:gd name="T6" fmla="*/ 6 w 538"/>
                <a:gd name="T7" fmla="*/ 41 h 41"/>
                <a:gd name="T8" fmla="*/ 0 w 538"/>
                <a:gd name="T9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41">
                  <a:moveTo>
                    <a:pt x="0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5" y="4"/>
                    <a:pt x="537" y="9"/>
                    <a:pt x="538" y="1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8" y="34"/>
                    <a:pt x="10" y="28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2CCE44D0-B99A-3DA5-63E2-B1743A3F9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282" y="5542398"/>
              <a:ext cx="1083274" cy="82101"/>
            </a:xfrm>
            <a:custGeom>
              <a:avLst/>
              <a:gdLst>
                <a:gd name="T0" fmla="*/ 2 w 547"/>
                <a:gd name="T1" fmla="*/ 25 h 42"/>
                <a:gd name="T2" fmla="*/ 532 w 547"/>
                <a:gd name="T3" fmla="*/ 0 h 42"/>
                <a:gd name="T4" fmla="*/ 542 w 547"/>
                <a:gd name="T5" fmla="*/ 14 h 42"/>
                <a:gd name="T6" fmla="*/ 547 w 547"/>
                <a:gd name="T7" fmla="*/ 16 h 42"/>
                <a:gd name="T8" fmla="*/ 0 w 547"/>
                <a:gd name="T9" fmla="*/ 42 h 42"/>
                <a:gd name="T10" fmla="*/ 2 w 547"/>
                <a:gd name="T11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7" h="42">
                  <a:moveTo>
                    <a:pt x="2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1" y="6"/>
                    <a:pt x="532" y="11"/>
                    <a:pt x="542" y="14"/>
                  </a:cubicBezTo>
                  <a:cubicBezTo>
                    <a:pt x="544" y="15"/>
                    <a:pt x="545" y="15"/>
                    <a:pt x="547" y="1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38"/>
                    <a:pt x="4" y="32"/>
                    <a:pt x="2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F95F9BC5-39F2-9673-F5BF-DBA729D5C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5300" y="5626779"/>
              <a:ext cx="1063889" cy="80960"/>
            </a:xfrm>
            <a:custGeom>
              <a:avLst/>
              <a:gdLst>
                <a:gd name="T0" fmla="*/ 0 w 537"/>
                <a:gd name="T1" fmla="*/ 25 h 41"/>
                <a:gd name="T2" fmla="*/ 532 w 537"/>
                <a:gd name="T3" fmla="*/ 0 h 41"/>
                <a:gd name="T4" fmla="*/ 537 w 537"/>
                <a:gd name="T5" fmla="*/ 14 h 41"/>
                <a:gd name="T6" fmla="*/ 537 w 537"/>
                <a:gd name="T7" fmla="*/ 16 h 41"/>
                <a:gd name="T8" fmla="*/ 7 w 537"/>
                <a:gd name="T9" fmla="*/ 41 h 41"/>
                <a:gd name="T10" fmla="*/ 0 w 537"/>
                <a:gd name="T11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" h="41">
                  <a:moveTo>
                    <a:pt x="0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4" y="3"/>
                    <a:pt x="537" y="7"/>
                    <a:pt x="537" y="14"/>
                  </a:cubicBezTo>
                  <a:cubicBezTo>
                    <a:pt x="537" y="15"/>
                    <a:pt x="537" y="15"/>
                    <a:pt x="537" y="16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29"/>
                    <a:pt x="21" y="26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B0039DF7-2BED-C09C-095E-7B66E79A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879" y="5702038"/>
              <a:ext cx="1102659" cy="80960"/>
            </a:xfrm>
            <a:custGeom>
              <a:avLst/>
              <a:gdLst>
                <a:gd name="T0" fmla="*/ 11 w 557"/>
                <a:gd name="T1" fmla="*/ 25 h 41"/>
                <a:gd name="T2" fmla="*/ 536 w 557"/>
                <a:gd name="T3" fmla="*/ 0 h 41"/>
                <a:gd name="T4" fmla="*/ 545 w 557"/>
                <a:gd name="T5" fmla="*/ 9 h 41"/>
                <a:gd name="T6" fmla="*/ 557 w 557"/>
                <a:gd name="T7" fmla="*/ 15 h 41"/>
                <a:gd name="T8" fmla="*/ 0 w 557"/>
                <a:gd name="T9" fmla="*/ 41 h 41"/>
                <a:gd name="T10" fmla="*/ 2 w 557"/>
                <a:gd name="T11" fmla="*/ 41 h 41"/>
                <a:gd name="T12" fmla="*/ 11 w 557"/>
                <a:gd name="T13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1">
                  <a:moveTo>
                    <a:pt x="11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6" y="4"/>
                    <a:pt x="539" y="7"/>
                    <a:pt x="545" y="9"/>
                  </a:cubicBezTo>
                  <a:cubicBezTo>
                    <a:pt x="550" y="11"/>
                    <a:pt x="554" y="13"/>
                    <a:pt x="557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2" y="41"/>
                  </a:cubicBezTo>
                  <a:cubicBezTo>
                    <a:pt x="12" y="37"/>
                    <a:pt x="12" y="32"/>
                    <a:pt x="11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EF4B39AA-9569-E6B1-8AA5-953B103B8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282" y="5779578"/>
              <a:ext cx="1053626" cy="80960"/>
            </a:xfrm>
            <a:custGeom>
              <a:avLst/>
              <a:gdLst>
                <a:gd name="T0" fmla="*/ 0 w 532"/>
                <a:gd name="T1" fmla="*/ 25 h 41"/>
                <a:gd name="T2" fmla="*/ 530 w 532"/>
                <a:gd name="T3" fmla="*/ 0 h 41"/>
                <a:gd name="T4" fmla="*/ 532 w 532"/>
                <a:gd name="T5" fmla="*/ 17 h 41"/>
                <a:gd name="T6" fmla="*/ 5 w 532"/>
                <a:gd name="T7" fmla="*/ 41 h 41"/>
                <a:gd name="T8" fmla="*/ 0 w 532"/>
                <a:gd name="T9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41">
                  <a:moveTo>
                    <a:pt x="0" y="25"/>
                  </a:moveTo>
                  <a:cubicBezTo>
                    <a:pt x="530" y="0"/>
                    <a:pt x="530" y="0"/>
                    <a:pt x="530" y="0"/>
                  </a:cubicBezTo>
                  <a:cubicBezTo>
                    <a:pt x="529" y="5"/>
                    <a:pt x="530" y="10"/>
                    <a:pt x="532" y="17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6" y="35"/>
                    <a:pt x="6" y="30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7523A76C-6098-0DB7-F34C-F9848B8FC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1527" y="5892467"/>
              <a:ext cx="1053626" cy="263407"/>
            </a:xfrm>
            <a:custGeom>
              <a:avLst/>
              <a:gdLst>
                <a:gd name="T0" fmla="*/ 248 w 532"/>
                <a:gd name="T1" fmla="*/ 133 h 133"/>
                <a:gd name="T2" fmla="*/ 98 w 532"/>
                <a:gd name="T3" fmla="*/ 113 h 133"/>
                <a:gd name="T4" fmla="*/ 42 w 532"/>
                <a:gd name="T5" fmla="*/ 67 h 133"/>
                <a:gd name="T6" fmla="*/ 0 w 532"/>
                <a:gd name="T7" fmla="*/ 25 h 133"/>
                <a:gd name="T8" fmla="*/ 532 w 532"/>
                <a:gd name="T9" fmla="*/ 0 h 133"/>
                <a:gd name="T10" fmla="*/ 479 w 532"/>
                <a:gd name="T11" fmla="*/ 67 h 133"/>
                <a:gd name="T12" fmla="*/ 424 w 532"/>
                <a:gd name="T13" fmla="*/ 113 h 133"/>
                <a:gd name="T14" fmla="*/ 248 w 532"/>
                <a:gd name="T15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2" h="133">
                  <a:moveTo>
                    <a:pt x="248" y="133"/>
                  </a:moveTo>
                  <a:cubicBezTo>
                    <a:pt x="201" y="133"/>
                    <a:pt x="101" y="128"/>
                    <a:pt x="98" y="113"/>
                  </a:cubicBezTo>
                  <a:cubicBezTo>
                    <a:pt x="95" y="98"/>
                    <a:pt x="80" y="89"/>
                    <a:pt x="42" y="67"/>
                  </a:cubicBezTo>
                  <a:cubicBezTo>
                    <a:pt x="20" y="54"/>
                    <a:pt x="7" y="38"/>
                    <a:pt x="0" y="25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25" y="22"/>
                    <a:pt x="504" y="46"/>
                    <a:pt x="479" y="67"/>
                  </a:cubicBezTo>
                  <a:cubicBezTo>
                    <a:pt x="451" y="91"/>
                    <a:pt x="427" y="98"/>
                    <a:pt x="424" y="113"/>
                  </a:cubicBezTo>
                  <a:cubicBezTo>
                    <a:pt x="421" y="128"/>
                    <a:pt x="296" y="133"/>
                    <a:pt x="248" y="133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E89795CD-278E-DB73-2350-D4197D1BD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7393" y="5918693"/>
              <a:ext cx="304457" cy="237180"/>
            </a:xfrm>
            <a:custGeom>
              <a:avLst/>
              <a:gdLst>
                <a:gd name="T0" fmla="*/ 55 w 154"/>
                <a:gd name="T1" fmla="*/ 115 h 120"/>
                <a:gd name="T2" fmla="*/ 24 w 154"/>
                <a:gd name="T3" fmla="*/ 55 h 120"/>
                <a:gd name="T4" fmla="*/ 0 w 154"/>
                <a:gd name="T5" fmla="*/ 8 h 120"/>
                <a:gd name="T6" fmla="*/ 152 w 154"/>
                <a:gd name="T7" fmla="*/ 0 h 120"/>
                <a:gd name="T8" fmla="*/ 154 w 154"/>
                <a:gd name="T9" fmla="*/ 55 h 120"/>
                <a:gd name="T10" fmla="*/ 153 w 154"/>
                <a:gd name="T11" fmla="*/ 117 h 120"/>
                <a:gd name="T12" fmla="*/ 153 w 154"/>
                <a:gd name="T13" fmla="*/ 120 h 120"/>
                <a:gd name="T14" fmla="*/ 55 w 154"/>
                <a:gd name="T15" fmla="*/ 11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120">
                  <a:moveTo>
                    <a:pt x="55" y="115"/>
                  </a:moveTo>
                  <a:cubicBezTo>
                    <a:pt x="49" y="96"/>
                    <a:pt x="41" y="84"/>
                    <a:pt x="24" y="55"/>
                  </a:cubicBezTo>
                  <a:cubicBezTo>
                    <a:pt x="14" y="40"/>
                    <a:pt x="6" y="23"/>
                    <a:pt x="0" y="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4" y="19"/>
                    <a:pt x="154" y="38"/>
                    <a:pt x="154" y="55"/>
                  </a:cubicBezTo>
                  <a:cubicBezTo>
                    <a:pt x="153" y="87"/>
                    <a:pt x="149" y="97"/>
                    <a:pt x="153" y="117"/>
                  </a:cubicBezTo>
                  <a:cubicBezTo>
                    <a:pt x="153" y="118"/>
                    <a:pt x="153" y="119"/>
                    <a:pt x="153" y="120"/>
                  </a:cubicBezTo>
                  <a:cubicBezTo>
                    <a:pt x="127" y="120"/>
                    <a:pt x="87" y="118"/>
                    <a:pt x="55" y="115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5">
              <a:extLst>
                <a:ext uri="{FF2B5EF4-FFF2-40B4-BE49-F238E27FC236}">
                  <a16:creationId xmlns:a16="http://schemas.microsoft.com/office/drawing/2014/main" id="{75EC22FF-F5B9-514D-9B80-14194A47A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0303" y="4323430"/>
              <a:ext cx="521112" cy="5211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6">
              <a:extLst>
                <a:ext uri="{FF2B5EF4-FFF2-40B4-BE49-F238E27FC236}">
                  <a16:creationId xmlns:a16="http://schemas.microsoft.com/office/drawing/2014/main" id="{7627F79A-9268-EFC8-6E26-11D3AB9A3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9300" y="4107916"/>
              <a:ext cx="397961" cy="3979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7">
              <a:extLst>
                <a:ext uri="{FF2B5EF4-FFF2-40B4-BE49-F238E27FC236}">
                  <a16:creationId xmlns:a16="http://schemas.microsoft.com/office/drawing/2014/main" id="{FCD38A47-D21F-35CB-0251-BC5B0E2A3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2411" y="3392955"/>
              <a:ext cx="722943" cy="72294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8">
              <a:extLst>
                <a:ext uri="{FF2B5EF4-FFF2-40B4-BE49-F238E27FC236}">
                  <a16:creationId xmlns:a16="http://schemas.microsoft.com/office/drawing/2014/main" id="{5E0A72AF-8B7D-D227-08B4-E5B9372AC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131" y="3248139"/>
              <a:ext cx="521112" cy="5211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9">
              <a:extLst>
                <a:ext uri="{FF2B5EF4-FFF2-40B4-BE49-F238E27FC236}">
                  <a16:creationId xmlns:a16="http://schemas.microsoft.com/office/drawing/2014/main" id="{BF8408F2-1B3D-E2F5-7E10-611918089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502" y="2772639"/>
              <a:ext cx="397961" cy="39796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4D704B9B-3D4E-3746-1020-F8207CBC6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8387" y="2079344"/>
              <a:ext cx="277090" cy="277090"/>
            </a:xfrm>
            <a:prstGeom prst="ellipse">
              <a:avLst/>
            </a:prstGeom>
            <a:solidFill>
              <a:srgbClr val="449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61">
              <a:extLst>
                <a:ext uri="{FF2B5EF4-FFF2-40B4-BE49-F238E27FC236}">
                  <a16:creationId xmlns:a16="http://schemas.microsoft.com/office/drawing/2014/main" id="{4D2BF6C7-C13F-ADCA-1600-7D79F7AB9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836" y="2229862"/>
              <a:ext cx="722943" cy="725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2">
              <a:extLst>
                <a:ext uri="{FF2B5EF4-FFF2-40B4-BE49-F238E27FC236}">
                  <a16:creationId xmlns:a16="http://schemas.microsoft.com/office/drawing/2014/main" id="{D336E7E8-BF6E-2356-2DA7-7149CBA9A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3213" y="2485286"/>
              <a:ext cx="518831" cy="5211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3">
              <a:extLst>
                <a:ext uri="{FF2B5EF4-FFF2-40B4-BE49-F238E27FC236}">
                  <a16:creationId xmlns:a16="http://schemas.microsoft.com/office/drawing/2014/main" id="{7FA8328D-FAF6-8AE9-5272-EFB91DAB7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0670" y="1853567"/>
              <a:ext cx="397961" cy="3979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4">
              <a:extLst>
                <a:ext uri="{FF2B5EF4-FFF2-40B4-BE49-F238E27FC236}">
                  <a16:creationId xmlns:a16="http://schemas.microsoft.com/office/drawing/2014/main" id="{C7F69B27-4900-81D0-CCEB-8E6E1158F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544" y="3535491"/>
              <a:ext cx="277090" cy="277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5">
              <a:extLst>
                <a:ext uri="{FF2B5EF4-FFF2-40B4-BE49-F238E27FC236}">
                  <a16:creationId xmlns:a16="http://schemas.microsoft.com/office/drawing/2014/main" id="{1D7BC902-7628-63E0-0894-73997D36A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836" y="1646034"/>
              <a:ext cx="277090" cy="2770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6">
              <a:extLst>
                <a:ext uri="{FF2B5EF4-FFF2-40B4-BE49-F238E27FC236}">
                  <a16:creationId xmlns:a16="http://schemas.microsoft.com/office/drawing/2014/main" id="{5CBF609C-4370-36E6-A6A2-E70F8D610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9116" y="2842196"/>
              <a:ext cx="277090" cy="277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7">
              <a:extLst>
                <a:ext uri="{FF2B5EF4-FFF2-40B4-BE49-F238E27FC236}">
                  <a16:creationId xmlns:a16="http://schemas.microsoft.com/office/drawing/2014/main" id="{E9AB60DA-346A-AEF6-DD6A-A39F8710A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7261" y="4592538"/>
              <a:ext cx="277090" cy="2782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8">
              <a:extLst>
                <a:ext uri="{FF2B5EF4-FFF2-40B4-BE49-F238E27FC236}">
                  <a16:creationId xmlns:a16="http://schemas.microsoft.com/office/drawing/2014/main" id="{BC338971-441B-4E3E-DA25-701E96F28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2498" y="3739603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9">
              <a:extLst>
                <a:ext uri="{FF2B5EF4-FFF2-40B4-BE49-F238E27FC236}">
                  <a16:creationId xmlns:a16="http://schemas.microsoft.com/office/drawing/2014/main" id="{F0DF5994-BF66-3D7D-8EEB-EC47D7258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9764" y="1669980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70">
              <a:extLst>
                <a:ext uri="{FF2B5EF4-FFF2-40B4-BE49-F238E27FC236}">
                  <a16:creationId xmlns:a16="http://schemas.microsoft.com/office/drawing/2014/main" id="{497FFBD9-08F3-AB61-0AEA-D096E123B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3062" y="3331380"/>
              <a:ext cx="13911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1">
              <a:extLst>
                <a:ext uri="{FF2B5EF4-FFF2-40B4-BE49-F238E27FC236}">
                  <a16:creationId xmlns:a16="http://schemas.microsoft.com/office/drawing/2014/main" id="{61FE7818-F519-B8FD-7702-C6B611D04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602" y="2347311"/>
              <a:ext cx="13797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2">
              <a:extLst>
                <a:ext uri="{FF2B5EF4-FFF2-40B4-BE49-F238E27FC236}">
                  <a16:creationId xmlns:a16="http://schemas.microsoft.com/office/drawing/2014/main" id="{4D57B559-F282-7ACC-F2FE-606D3B0DD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5153" y="1804534"/>
              <a:ext cx="137975" cy="14025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3">
              <a:extLst>
                <a:ext uri="{FF2B5EF4-FFF2-40B4-BE49-F238E27FC236}">
                  <a16:creationId xmlns:a16="http://schemas.microsoft.com/office/drawing/2014/main" id="{39B5C36B-86C5-790A-1A7D-621046FC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2937" y="4930064"/>
              <a:ext cx="13797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4">
              <a:extLst>
                <a:ext uri="{FF2B5EF4-FFF2-40B4-BE49-F238E27FC236}">
                  <a16:creationId xmlns:a16="http://schemas.microsoft.com/office/drawing/2014/main" id="{22C81D6D-6119-D5A4-DCB2-88EEEAB43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8505" y="4917520"/>
              <a:ext cx="13797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5">
              <a:extLst>
                <a:ext uri="{FF2B5EF4-FFF2-40B4-BE49-F238E27FC236}">
                  <a16:creationId xmlns:a16="http://schemas.microsoft.com/office/drawing/2014/main" id="{4F6F009B-9187-6FA0-9D1D-9E6DE5818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1023" y="4185455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6">
              <a:extLst>
                <a:ext uri="{FF2B5EF4-FFF2-40B4-BE49-F238E27FC236}">
                  <a16:creationId xmlns:a16="http://schemas.microsoft.com/office/drawing/2014/main" id="{A2E68BA4-BD16-4FBF-B66E-A4583F688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3005" y="2925437"/>
              <a:ext cx="140255" cy="14025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7">
              <a:extLst>
                <a:ext uri="{FF2B5EF4-FFF2-40B4-BE49-F238E27FC236}">
                  <a16:creationId xmlns:a16="http://schemas.microsoft.com/office/drawing/2014/main" id="{7C869B3B-259A-27C6-BA86-181D0F943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703" y="3892401"/>
              <a:ext cx="14025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8">
              <a:extLst>
                <a:ext uri="{FF2B5EF4-FFF2-40B4-BE49-F238E27FC236}">
                  <a16:creationId xmlns:a16="http://schemas.microsoft.com/office/drawing/2014/main" id="{2637DDB6-4C70-529A-0784-70D01AD90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2861" y="3192265"/>
              <a:ext cx="13797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>
              <a:extLst>
                <a:ext uri="{FF2B5EF4-FFF2-40B4-BE49-F238E27FC236}">
                  <a16:creationId xmlns:a16="http://schemas.microsoft.com/office/drawing/2014/main" id="{06C70996-0C2F-1808-5E61-BE6D85B63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7095" y="1705329"/>
              <a:ext cx="100345" cy="102626"/>
            </a:xfrm>
            <a:custGeom>
              <a:avLst/>
              <a:gdLst>
                <a:gd name="T0" fmla="*/ 26 w 51"/>
                <a:gd name="T1" fmla="*/ 0 h 52"/>
                <a:gd name="T2" fmla="*/ 51 w 51"/>
                <a:gd name="T3" fmla="*/ 26 h 52"/>
                <a:gd name="T4" fmla="*/ 26 w 51"/>
                <a:gd name="T5" fmla="*/ 52 h 52"/>
                <a:gd name="T6" fmla="*/ 26 w 51"/>
                <a:gd name="T7" fmla="*/ 52 h 52"/>
                <a:gd name="T8" fmla="*/ 26 w 51"/>
                <a:gd name="T9" fmla="*/ 46 h 52"/>
                <a:gd name="T10" fmla="*/ 26 w 51"/>
                <a:gd name="T11" fmla="*/ 46 h 52"/>
                <a:gd name="T12" fmla="*/ 45 w 51"/>
                <a:gd name="T13" fmla="*/ 26 h 52"/>
                <a:gd name="T14" fmla="*/ 26 w 51"/>
                <a:gd name="T15" fmla="*/ 6 h 52"/>
                <a:gd name="T16" fmla="*/ 26 w 51"/>
                <a:gd name="T17" fmla="*/ 6 h 52"/>
                <a:gd name="T18" fmla="*/ 26 w 51"/>
                <a:gd name="T19" fmla="*/ 0 h 52"/>
                <a:gd name="T20" fmla="*/ 26 w 51"/>
                <a:gd name="T21" fmla="*/ 52 h 52"/>
                <a:gd name="T22" fmla="*/ 0 w 51"/>
                <a:gd name="T23" fmla="*/ 26 h 52"/>
                <a:gd name="T24" fmla="*/ 26 w 51"/>
                <a:gd name="T25" fmla="*/ 0 h 52"/>
                <a:gd name="T26" fmla="*/ 26 w 51"/>
                <a:gd name="T27" fmla="*/ 6 h 52"/>
                <a:gd name="T28" fmla="*/ 6 w 51"/>
                <a:gd name="T29" fmla="*/ 26 h 52"/>
                <a:gd name="T30" fmla="*/ 26 w 51"/>
                <a:gd name="T31" fmla="*/ 46 h 52"/>
                <a:gd name="T32" fmla="*/ 26 w 51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7" y="46"/>
                    <a:pt x="45" y="37"/>
                    <a:pt x="45" y="26"/>
                  </a:cubicBezTo>
                  <a:cubicBezTo>
                    <a:pt x="45" y="15"/>
                    <a:pt x="37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0">
              <a:extLst>
                <a:ext uri="{FF2B5EF4-FFF2-40B4-BE49-F238E27FC236}">
                  <a16:creationId xmlns:a16="http://schemas.microsoft.com/office/drawing/2014/main" id="{44D42692-C8E1-9ADC-246E-E4264D1B5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1397" y="2630103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26 w 51"/>
                <a:gd name="T7" fmla="*/ 45 h 51"/>
                <a:gd name="T8" fmla="*/ 45 w 51"/>
                <a:gd name="T9" fmla="*/ 26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6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6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1"/>
                    <a:pt x="51" y="26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7" y="45"/>
                    <a:pt x="45" y="36"/>
                    <a:pt x="45" y="26"/>
                  </a:cubicBezTo>
                  <a:cubicBezTo>
                    <a:pt x="45" y="15"/>
                    <a:pt x="37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2" y="51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6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1">
              <a:extLst>
                <a:ext uri="{FF2B5EF4-FFF2-40B4-BE49-F238E27FC236}">
                  <a16:creationId xmlns:a16="http://schemas.microsoft.com/office/drawing/2014/main" id="{B28305C6-2B8B-65D9-E2DD-24C625E26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9875" y="4525261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45 h 51"/>
                <a:gd name="T8" fmla="*/ 45 w 51"/>
                <a:gd name="T9" fmla="*/ 26 h 51"/>
                <a:gd name="T10" fmla="*/ 25 w 51"/>
                <a:gd name="T11" fmla="*/ 6 h 51"/>
                <a:gd name="T12" fmla="*/ 25 w 51"/>
                <a:gd name="T13" fmla="*/ 0 h 51"/>
                <a:gd name="T14" fmla="*/ 25 w 51"/>
                <a:gd name="T15" fmla="*/ 51 h 51"/>
                <a:gd name="T16" fmla="*/ 0 w 51"/>
                <a:gd name="T17" fmla="*/ 26 h 51"/>
                <a:gd name="T18" fmla="*/ 25 w 51"/>
                <a:gd name="T19" fmla="*/ 0 h 51"/>
                <a:gd name="T20" fmla="*/ 25 w 51"/>
                <a:gd name="T21" fmla="*/ 6 h 51"/>
                <a:gd name="T22" fmla="*/ 6 w 51"/>
                <a:gd name="T23" fmla="*/ 26 h 51"/>
                <a:gd name="T24" fmla="*/ 25 w 51"/>
                <a:gd name="T25" fmla="*/ 45 h 51"/>
                <a:gd name="T26" fmla="*/ 25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40" y="0"/>
                    <a:pt x="51" y="11"/>
                    <a:pt x="51" y="26"/>
                  </a:cubicBezTo>
                  <a:cubicBezTo>
                    <a:pt x="51" y="40"/>
                    <a:pt x="40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lnTo>
                    <a:pt x="25" y="0"/>
                  </a:ln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6"/>
                    <a:pt x="15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2">
              <a:extLst>
                <a:ext uri="{FF2B5EF4-FFF2-40B4-BE49-F238E27FC236}">
                  <a16:creationId xmlns:a16="http://schemas.microsoft.com/office/drawing/2014/main" id="{E11A6652-B7A4-345C-1C3C-C0D256DE7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0980" y="4882171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5 h 51"/>
                <a:gd name="T4" fmla="*/ 26 w 51"/>
                <a:gd name="T5" fmla="*/ 51 h 51"/>
                <a:gd name="T6" fmla="*/ 26 w 51"/>
                <a:gd name="T7" fmla="*/ 45 h 51"/>
                <a:gd name="T8" fmla="*/ 45 w 51"/>
                <a:gd name="T9" fmla="*/ 25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5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5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1"/>
                    <a:pt x="51" y="25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6" y="45"/>
                    <a:pt x="45" y="36"/>
                    <a:pt x="45" y="25"/>
                  </a:cubicBezTo>
                  <a:cubicBezTo>
                    <a:pt x="45" y="14"/>
                    <a:pt x="36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1" y="51"/>
                    <a:pt x="0" y="40"/>
                    <a:pt x="0" y="25"/>
                  </a:cubicBezTo>
                  <a:cubicBezTo>
                    <a:pt x="0" y="11"/>
                    <a:pt x="11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4"/>
                    <a:pt x="6" y="25"/>
                  </a:cubicBezTo>
                  <a:cubicBezTo>
                    <a:pt x="6" y="36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3">
              <a:extLst>
                <a:ext uri="{FF2B5EF4-FFF2-40B4-BE49-F238E27FC236}">
                  <a16:creationId xmlns:a16="http://schemas.microsoft.com/office/drawing/2014/main" id="{D444D15A-E4E2-1412-7470-77E942EF9B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2333" y="4218524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2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7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7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2BA87E24-A5A6-A235-2A13-97B44DC01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84239" y="3259542"/>
              <a:ext cx="100345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5">
              <a:extLst>
                <a:ext uri="{FF2B5EF4-FFF2-40B4-BE49-F238E27FC236}">
                  <a16:creationId xmlns:a16="http://schemas.microsoft.com/office/drawing/2014/main" id="{859BDCF8-8082-073C-BCC1-ABD7000FC2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06700" y="2431693"/>
              <a:ext cx="101486" cy="103766"/>
            </a:xfrm>
            <a:custGeom>
              <a:avLst/>
              <a:gdLst>
                <a:gd name="T0" fmla="*/ 26 w 51"/>
                <a:gd name="T1" fmla="*/ 0 h 52"/>
                <a:gd name="T2" fmla="*/ 51 w 51"/>
                <a:gd name="T3" fmla="*/ 26 h 52"/>
                <a:gd name="T4" fmla="*/ 26 w 51"/>
                <a:gd name="T5" fmla="*/ 52 h 52"/>
                <a:gd name="T6" fmla="*/ 26 w 51"/>
                <a:gd name="T7" fmla="*/ 52 h 52"/>
                <a:gd name="T8" fmla="*/ 26 w 51"/>
                <a:gd name="T9" fmla="*/ 46 h 52"/>
                <a:gd name="T10" fmla="*/ 26 w 51"/>
                <a:gd name="T11" fmla="*/ 46 h 52"/>
                <a:gd name="T12" fmla="*/ 45 w 51"/>
                <a:gd name="T13" fmla="*/ 26 h 52"/>
                <a:gd name="T14" fmla="*/ 26 w 51"/>
                <a:gd name="T15" fmla="*/ 6 h 52"/>
                <a:gd name="T16" fmla="*/ 26 w 51"/>
                <a:gd name="T17" fmla="*/ 6 h 52"/>
                <a:gd name="T18" fmla="*/ 26 w 51"/>
                <a:gd name="T19" fmla="*/ 0 h 52"/>
                <a:gd name="T20" fmla="*/ 26 w 51"/>
                <a:gd name="T21" fmla="*/ 52 h 52"/>
                <a:gd name="T22" fmla="*/ 0 w 51"/>
                <a:gd name="T23" fmla="*/ 26 h 52"/>
                <a:gd name="T24" fmla="*/ 26 w 51"/>
                <a:gd name="T25" fmla="*/ 0 h 52"/>
                <a:gd name="T26" fmla="*/ 26 w 51"/>
                <a:gd name="T27" fmla="*/ 6 h 52"/>
                <a:gd name="T28" fmla="*/ 6 w 51"/>
                <a:gd name="T29" fmla="*/ 26 h 52"/>
                <a:gd name="T30" fmla="*/ 26 w 51"/>
                <a:gd name="T31" fmla="*/ 46 h 52"/>
                <a:gd name="T32" fmla="*/ 26 w 51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6" y="46"/>
                    <a:pt x="45" y="37"/>
                    <a:pt x="45" y="26"/>
                  </a:cubicBezTo>
                  <a:cubicBezTo>
                    <a:pt x="45" y="15"/>
                    <a:pt x="3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6">
              <a:extLst>
                <a:ext uri="{FF2B5EF4-FFF2-40B4-BE49-F238E27FC236}">
                  <a16:creationId xmlns:a16="http://schemas.microsoft.com/office/drawing/2014/main" id="{6AC57176-BBDD-4520-735B-ABFF0CF19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2541" y="3132970"/>
              <a:ext cx="100345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7">
              <a:extLst>
                <a:ext uri="{FF2B5EF4-FFF2-40B4-BE49-F238E27FC236}">
                  <a16:creationId xmlns:a16="http://schemas.microsoft.com/office/drawing/2014/main" id="{81FB1AD2-B057-432A-998F-91C6DA307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3800" y="1976718"/>
              <a:ext cx="101486" cy="102626"/>
            </a:xfrm>
            <a:custGeom>
              <a:avLst/>
              <a:gdLst>
                <a:gd name="T0" fmla="*/ 25 w 51"/>
                <a:gd name="T1" fmla="*/ 0 h 52"/>
                <a:gd name="T2" fmla="*/ 51 w 51"/>
                <a:gd name="T3" fmla="*/ 26 h 52"/>
                <a:gd name="T4" fmla="*/ 25 w 51"/>
                <a:gd name="T5" fmla="*/ 52 h 52"/>
                <a:gd name="T6" fmla="*/ 25 w 51"/>
                <a:gd name="T7" fmla="*/ 46 h 52"/>
                <a:gd name="T8" fmla="*/ 45 w 51"/>
                <a:gd name="T9" fmla="*/ 26 h 52"/>
                <a:gd name="T10" fmla="*/ 25 w 51"/>
                <a:gd name="T11" fmla="*/ 6 h 52"/>
                <a:gd name="T12" fmla="*/ 25 w 51"/>
                <a:gd name="T13" fmla="*/ 0 h 52"/>
                <a:gd name="T14" fmla="*/ 25 w 51"/>
                <a:gd name="T15" fmla="*/ 52 h 52"/>
                <a:gd name="T16" fmla="*/ 0 w 51"/>
                <a:gd name="T17" fmla="*/ 26 h 52"/>
                <a:gd name="T18" fmla="*/ 25 w 51"/>
                <a:gd name="T19" fmla="*/ 0 h 52"/>
                <a:gd name="T20" fmla="*/ 25 w 51"/>
                <a:gd name="T21" fmla="*/ 6 h 52"/>
                <a:gd name="T22" fmla="*/ 6 w 51"/>
                <a:gd name="T23" fmla="*/ 26 h 52"/>
                <a:gd name="T24" fmla="*/ 25 w 51"/>
                <a:gd name="T25" fmla="*/ 46 h 52"/>
                <a:gd name="T26" fmla="*/ 25 w 51"/>
                <a:gd name="T2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2">
                  <a:moveTo>
                    <a:pt x="25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5" y="5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36" y="46"/>
                    <a:pt x="45" y="37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lnTo>
                    <a:pt x="25" y="0"/>
                  </a:lnTo>
                  <a:close/>
                  <a:moveTo>
                    <a:pt x="25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5" y="46"/>
                  </a:cubicBezTo>
                  <a:lnTo>
                    <a:pt x="25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A62D9999-B522-0093-2743-83A1236791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1631" y="3455671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26 w 51"/>
                <a:gd name="T7" fmla="*/ 45 h 51"/>
                <a:gd name="T8" fmla="*/ 46 w 51"/>
                <a:gd name="T9" fmla="*/ 26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6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6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7" y="45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2" y="51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B8930A0E-5703-BFA0-E50A-4534785F3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1552" y="2950524"/>
              <a:ext cx="103766" cy="103766"/>
            </a:xfrm>
            <a:custGeom>
              <a:avLst/>
              <a:gdLst>
                <a:gd name="T0" fmla="*/ 26 w 52"/>
                <a:gd name="T1" fmla="*/ 0 h 52"/>
                <a:gd name="T2" fmla="*/ 52 w 52"/>
                <a:gd name="T3" fmla="*/ 26 h 52"/>
                <a:gd name="T4" fmla="*/ 26 w 52"/>
                <a:gd name="T5" fmla="*/ 52 h 52"/>
                <a:gd name="T6" fmla="*/ 26 w 52"/>
                <a:gd name="T7" fmla="*/ 52 h 52"/>
                <a:gd name="T8" fmla="*/ 26 w 52"/>
                <a:gd name="T9" fmla="*/ 46 h 52"/>
                <a:gd name="T10" fmla="*/ 26 w 52"/>
                <a:gd name="T11" fmla="*/ 46 h 52"/>
                <a:gd name="T12" fmla="*/ 46 w 52"/>
                <a:gd name="T13" fmla="*/ 26 h 52"/>
                <a:gd name="T14" fmla="*/ 26 w 52"/>
                <a:gd name="T15" fmla="*/ 6 h 52"/>
                <a:gd name="T16" fmla="*/ 26 w 52"/>
                <a:gd name="T17" fmla="*/ 6 h 52"/>
                <a:gd name="T18" fmla="*/ 26 w 52"/>
                <a:gd name="T19" fmla="*/ 0 h 52"/>
                <a:gd name="T20" fmla="*/ 26 w 52"/>
                <a:gd name="T21" fmla="*/ 52 h 52"/>
                <a:gd name="T22" fmla="*/ 0 w 52"/>
                <a:gd name="T23" fmla="*/ 26 h 52"/>
                <a:gd name="T24" fmla="*/ 26 w 52"/>
                <a:gd name="T25" fmla="*/ 0 h 52"/>
                <a:gd name="T26" fmla="*/ 26 w 52"/>
                <a:gd name="T27" fmla="*/ 6 h 52"/>
                <a:gd name="T28" fmla="*/ 6 w 52"/>
                <a:gd name="T29" fmla="*/ 26 h 52"/>
                <a:gd name="T30" fmla="*/ 26 w 52"/>
                <a:gd name="T31" fmla="*/ 46 h 52"/>
                <a:gd name="T32" fmla="*/ 26 w 52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40" y="0"/>
                    <a:pt x="52" y="12"/>
                    <a:pt x="52" y="26"/>
                  </a:cubicBezTo>
                  <a:cubicBezTo>
                    <a:pt x="52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7" y="46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0">
              <a:extLst>
                <a:ext uri="{FF2B5EF4-FFF2-40B4-BE49-F238E27FC236}">
                  <a16:creationId xmlns:a16="http://schemas.microsoft.com/office/drawing/2014/main" id="{9FABFF94-7604-735B-643B-BC14CB3E70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1663" y="3823984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5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5 h 51"/>
                <a:gd name="T14" fmla="*/ 25 w 51"/>
                <a:gd name="T15" fmla="*/ 5 h 51"/>
                <a:gd name="T16" fmla="*/ 25 w 51"/>
                <a:gd name="T17" fmla="*/ 5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5 h 51"/>
                <a:gd name="T24" fmla="*/ 25 w 51"/>
                <a:gd name="T25" fmla="*/ 0 h 51"/>
                <a:gd name="T26" fmla="*/ 25 w 51"/>
                <a:gd name="T27" fmla="*/ 5 h 51"/>
                <a:gd name="T28" fmla="*/ 6 w 51"/>
                <a:gd name="T29" fmla="*/ 25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5"/>
                  </a:cubicBezTo>
                  <a:cubicBezTo>
                    <a:pt x="51" y="39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5"/>
                  </a:cubicBezTo>
                  <a:cubicBezTo>
                    <a:pt x="45" y="14"/>
                    <a:pt x="36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4" y="5"/>
                    <a:pt x="6" y="14"/>
                    <a:pt x="6" y="25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0EFBEAA1-1206-BA8B-FCE3-147F325FD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095" y="2501250"/>
              <a:ext cx="168763" cy="126572"/>
            </a:xfrm>
            <a:custGeom>
              <a:avLst/>
              <a:gdLst>
                <a:gd name="T0" fmla="*/ 43 w 85"/>
                <a:gd name="T1" fmla="*/ 0 h 64"/>
                <a:gd name="T2" fmla="*/ 0 w 85"/>
                <a:gd name="T3" fmla="*/ 43 h 64"/>
                <a:gd name="T4" fmla="*/ 5 w 85"/>
                <a:gd name="T5" fmla="*/ 63 h 64"/>
                <a:gd name="T6" fmla="*/ 5 w 85"/>
                <a:gd name="T7" fmla="*/ 52 h 64"/>
                <a:gd name="T8" fmla="*/ 7 w 85"/>
                <a:gd name="T9" fmla="*/ 46 h 64"/>
                <a:gd name="T10" fmla="*/ 7 w 85"/>
                <a:gd name="T11" fmla="*/ 43 h 64"/>
                <a:gd name="T12" fmla="*/ 43 w 85"/>
                <a:gd name="T13" fmla="*/ 7 h 64"/>
                <a:gd name="T14" fmla="*/ 78 w 85"/>
                <a:gd name="T15" fmla="*/ 43 h 64"/>
                <a:gd name="T16" fmla="*/ 78 w 85"/>
                <a:gd name="T17" fmla="*/ 47 h 64"/>
                <a:gd name="T18" fmla="*/ 80 w 85"/>
                <a:gd name="T19" fmla="*/ 52 h 64"/>
                <a:gd name="T20" fmla="*/ 80 w 85"/>
                <a:gd name="T21" fmla="*/ 64 h 64"/>
                <a:gd name="T22" fmla="*/ 85 w 85"/>
                <a:gd name="T23" fmla="*/ 43 h 64"/>
                <a:gd name="T24" fmla="*/ 43 w 85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64">
                  <a:moveTo>
                    <a:pt x="43" y="0"/>
                  </a:moveTo>
                  <a:cubicBezTo>
                    <a:pt x="19" y="0"/>
                    <a:pt x="0" y="19"/>
                    <a:pt x="0" y="43"/>
                  </a:cubicBezTo>
                  <a:cubicBezTo>
                    <a:pt x="0" y="50"/>
                    <a:pt x="2" y="57"/>
                    <a:pt x="5" y="6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0"/>
                    <a:pt x="6" y="48"/>
                    <a:pt x="7" y="46"/>
                  </a:cubicBezTo>
                  <a:cubicBezTo>
                    <a:pt x="7" y="45"/>
                    <a:pt x="7" y="44"/>
                    <a:pt x="7" y="43"/>
                  </a:cubicBezTo>
                  <a:cubicBezTo>
                    <a:pt x="7" y="23"/>
                    <a:pt x="23" y="7"/>
                    <a:pt x="43" y="7"/>
                  </a:cubicBezTo>
                  <a:cubicBezTo>
                    <a:pt x="62" y="7"/>
                    <a:pt x="78" y="23"/>
                    <a:pt x="78" y="43"/>
                  </a:cubicBezTo>
                  <a:cubicBezTo>
                    <a:pt x="78" y="44"/>
                    <a:pt x="78" y="46"/>
                    <a:pt x="78" y="47"/>
                  </a:cubicBezTo>
                  <a:cubicBezTo>
                    <a:pt x="79" y="48"/>
                    <a:pt x="80" y="50"/>
                    <a:pt x="80" y="5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3" y="58"/>
                    <a:pt x="85" y="50"/>
                    <a:pt x="85" y="43"/>
                  </a:cubicBezTo>
                  <a:cubicBezTo>
                    <a:pt x="85" y="19"/>
                    <a:pt x="66" y="0"/>
                    <a:pt x="43" y="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ABFF433A-2829-31F3-B296-63034C677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6778" y="2586772"/>
              <a:ext cx="37630" cy="67277"/>
            </a:xfrm>
            <a:custGeom>
              <a:avLst/>
              <a:gdLst>
                <a:gd name="T0" fmla="*/ 1 w 19"/>
                <a:gd name="T1" fmla="*/ 7 h 34"/>
                <a:gd name="T2" fmla="*/ 0 w 19"/>
                <a:gd name="T3" fmla="*/ 9 h 34"/>
                <a:gd name="T4" fmla="*/ 0 w 19"/>
                <a:gd name="T5" fmla="*/ 20 h 34"/>
                <a:gd name="T6" fmla="*/ 0 w 19"/>
                <a:gd name="T7" fmla="*/ 25 h 34"/>
                <a:gd name="T8" fmla="*/ 14 w 19"/>
                <a:gd name="T9" fmla="*/ 34 h 34"/>
                <a:gd name="T10" fmla="*/ 19 w 19"/>
                <a:gd name="T11" fmla="*/ 34 h 34"/>
                <a:gd name="T12" fmla="*/ 19 w 19"/>
                <a:gd name="T13" fmla="*/ 0 h 34"/>
                <a:gd name="T14" fmla="*/ 14 w 19"/>
                <a:gd name="T15" fmla="*/ 0 h 34"/>
                <a:gd name="T16" fmla="*/ 1 w 19"/>
                <a:gd name="T17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4">
                  <a:moveTo>
                    <a:pt x="1" y="7"/>
                  </a:moveTo>
                  <a:cubicBezTo>
                    <a:pt x="1" y="8"/>
                    <a:pt x="0" y="8"/>
                    <a:pt x="0" y="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0"/>
                    <a:pt x="6" y="34"/>
                    <a:pt x="14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2" y="3"/>
                    <a:pt x="1" y="7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A5216580-4C4B-B01A-6259-D5BB26C6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45" y="2586772"/>
              <a:ext cx="35349" cy="67277"/>
            </a:xfrm>
            <a:custGeom>
              <a:avLst/>
              <a:gdLst>
                <a:gd name="T0" fmla="*/ 18 w 18"/>
                <a:gd name="T1" fmla="*/ 25 h 34"/>
                <a:gd name="T2" fmla="*/ 18 w 18"/>
                <a:gd name="T3" fmla="*/ 20 h 34"/>
                <a:gd name="T4" fmla="*/ 18 w 18"/>
                <a:gd name="T5" fmla="*/ 9 h 34"/>
                <a:gd name="T6" fmla="*/ 18 w 18"/>
                <a:gd name="T7" fmla="*/ 8 h 34"/>
                <a:gd name="T8" fmla="*/ 5 w 18"/>
                <a:gd name="T9" fmla="*/ 0 h 34"/>
                <a:gd name="T10" fmla="*/ 0 w 18"/>
                <a:gd name="T11" fmla="*/ 0 h 34"/>
                <a:gd name="T12" fmla="*/ 0 w 18"/>
                <a:gd name="T13" fmla="*/ 34 h 34"/>
                <a:gd name="T14" fmla="*/ 5 w 18"/>
                <a:gd name="T15" fmla="*/ 34 h 34"/>
                <a:gd name="T16" fmla="*/ 18 w 18"/>
                <a:gd name="T17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4">
                  <a:moveTo>
                    <a:pt x="18" y="25"/>
                  </a:moveTo>
                  <a:cubicBezTo>
                    <a:pt x="18" y="20"/>
                    <a:pt x="18" y="20"/>
                    <a:pt x="18" y="2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8"/>
                    <a:pt x="18" y="8"/>
                  </a:cubicBezTo>
                  <a:cubicBezTo>
                    <a:pt x="18" y="4"/>
                    <a:pt x="12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13" y="34"/>
                    <a:pt x="18" y="30"/>
                    <a:pt x="18" y="25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4">
              <a:extLst>
                <a:ext uri="{FF2B5EF4-FFF2-40B4-BE49-F238E27FC236}">
                  <a16:creationId xmlns:a16="http://schemas.microsoft.com/office/drawing/2014/main" id="{A24865FF-EB37-67E3-B9D4-B9E4BE8BF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689" y="3931171"/>
              <a:ext cx="43331" cy="88942"/>
            </a:xfrm>
            <a:custGeom>
              <a:avLst/>
              <a:gdLst>
                <a:gd name="T0" fmla="*/ 0 w 38"/>
                <a:gd name="T1" fmla="*/ 78 h 78"/>
                <a:gd name="T2" fmla="*/ 38 w 38"/>
                <a:gd name="T3" fmla="*/ 32 h 78"/>
                <a:gd name="T4" fmla="*/ 0 w 38"/>
                <a:gd name="T5" fmla="*/ 0 h 78"/>
                <a:gd name="T6" fmla="*/ 0 w 38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78">
                  <a:moveTo>
                    <a:pt x="0" y="78"/>
                  </a:moveTo>
                  <a:lnTo>
                    <a:pt x="38" y="32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5">
              <a:extLst>
                <a:ext uri="{FF2B5EF4-FFF2-40B4-BE49-F238E27FC236}">
                  <a16:creationId xmlns:a16="http://schemas.microsoft.com/office/drawing/2014/main" id="{9DD34443-5E30-6822-7217-C27A68D47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595" y="3931171"/>
              <a:ext cx="45612" cy="88942"/>
            </a:xfrm>
            <a:custGeom>
              <a:avLst/>
              <a:gdLst>
                <a:gd name="T0" fmla="*/ 40 w 40"/>
                <a:gd name="T1" fmla="*/ 78 h 78"/>
                <a:gd name="T2" fmla="*/ 40 w 40"/>
                <a:gd name="T3" fmla="*/ 0 h 78"/>
                <a:gd name="T4" fmla="*/ 0 w 40"/>
                <a:gd name="T5" fmla="*/ 32 h 78"/>
                <a:gd name="T6" fmla="*/ 40 w 40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78">
                  <a:moveTo>
                    <a:pt x="40" y="78"/>
                  </a:moveTo>
                  <a:lnTo>
                    <a:pt x="40" y="0"/>
                  </a:lnTo>
                  <a:lnTo>
                    <a:pt x="0" y="32"/>
                  </a:lnTo>
                  <a:lnTo>
                    <a:pt x="40" y="7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6">
              <a:extLst>
                <a:ext uri="{FF2B5EF4-FFF2-40B4-BE49-F238E27FC236}">
                  <a16:creationId xmlns:a16="http://schemas.microsoft.com/office/drawing/2014/main" id="{6DFA5885-7FC7-94BB-2D3E-E74034E1F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8207" y="4022394"/>
              <a:ext cx="0" cy="2281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7">
              <a:extLst>
                <a:ext uri="{FF2B5EF4-FFF2-40B4-BE49-F238E27FC236}">
                  <a16:creationId xmlns:a16="http://schemas.microsoft.com/office/drawing/2014/main" id="{6EFBEBF7-52EF-04C3-D14B-30AA3D3DB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689" y="4022394"/>
              <a:ext cx="0" cy="2281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8">
              <a:extLst>
                <a:ext uri="{FF2B5EF4-FFF2-40B4-BE49-F238E27FC236}">
                  <a16:creationId xmlns:a16="http://schemas.microsoft.com/office/drawing/2014/main" id="{C4417429-7B35-77B6-6CF8-7545F3FB2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8829" y="3968801"/>
              <a:ext cx="144817" cy="55874"/>
            </a:xfrm>
            <a:custGeom>
              <a:avLst/>
              <a:gdLst>
                <a:gd name="T0" fmla="*/ 127 w 127"/>
                <a:gd name="T1" fmla="*/ 49 h 49"/>
                <a:gd name="T2" fmla="*/ 127 w 127"/>
                <a:gd name="T3" fmla="*/ 47 h 49"/>
                <a:gd name="T4" fmla="*/ 89 w 127"/>
                <a:gd name="T5" fmla="*/ 0 h 49"/>
                <a:gd name="T6" fmla="*/ 65 w 127"/>
                <a:gd name="T7" fmla="*/ 21 h 49"/>
                <a:gd name="T8" fmla="*/ 40 w 127"/>
                <a:gd name="T9" fmla="*/ 0 h 49"/>
                <a:gd name="T10" fmla="*/ 0 w 127"/>
                <a:gd name="T11" fmla="*/ 47 h 49"/>
                <a:gd name="T12" fmla="*/ 0 w 127"/>
                <a:gd name="T13" fmla="*/ 49 h 49"/>
                <a:gd name="T14" fmla="*/ 127 w 127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49">
                  <a:moveTo>
                    <a:pt x="127" y="49"/>
                  </a:moveTo>
                  <a:lnTo>
                    <a:pt x="127" y="47"/>
                  </a:lnTo>
                  <a:lnTo>
                    <a:pt x="89" y="0"/>
                  </a:lnTo>
                  <a:lnTo>
                    <a:pt x="65" y="21"/>
                  </a:lnTo>
                  <a:lnTo>
                    <a:pt x="40" y="0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127" y="4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9">
              <a:extLst>
                <a:ext uri="{FF2B5EF4-FFF2-40B4-BE49-F238E27FC236}">
                  <a16:creationId xmlns:a16="http://schemas.microsoft.com/office/drawing/2014/main" id="{81AE8D4F-96EF-887D-B8D6-EAFD1AE11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1110" y="3930031"/>
              <a:ext cx="142536" cy="57014"/>
            </a:xfrm>
            <a:custGeom>
              <a:avLst/>
              <a:gdLst>
                <a:gd name="T0" fmla="*/ 37 w 125"/>
                <a:gd name="T1" fmla="*/ 29 h 50"/>
                <a:gd name="T2" fmla="*/ 38 w 125"/>
                <a:gd name="T3" fmla="*/ 31 h 50"/>
                <a:gd name="T4" fmla="*/ 40 w 125"/>
                <a:gd name="T5" fmla="*/ 33 h 50"/>
                <a:gd name="T6" fmla="*/ 63 w 125"/>
                <a:gd name="T7" fmla="*/ 50 h 50"/>
                <a:gd name="T8" fmla="*/ 83 w 125"/>
                <a:gd name="T9" fmla="*/ 33 h 50"/>
                <a:gd name="T10" fmla="*/ 85 w 125"/>
                <a:gd name="T11" fmla="*/ 31 h 50"/>
                <a:gd name="T12" fmla="*/ 87 w 125"/>
                <a:gd name="T13" fmla="*/ 29 h 50"/>
                <a:gd name="T14" fmla="*/ 125 w 125"/>
                <a:gd name="T15" fmla="*/ 0 h 50"/>
                <a:gd name="T16" fmla="*/ 0 w 125"/>
                <a:gd name="T17" fmla="*/ 0 h 50"/>
                <a:gd name="T18" fmla="*/ 37 w 125"/>
                <a:gd name="T19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50">
                  <a:moveTo>
                    <a:pt x="37" y="29"/>
                  </a:moveTo>
                  <a:lnTo>
                    <a:pt x="38" y="31"/>
                  </a:lnTo>
                  <a:lnTo>
                    <a:pt x="40" y="33"/>
                  </a:lnTo>
                  <a:lnTo>
                    <a:pt x="63" y="50"/>
                  </a:lnTo>
                  <a:lnTo>
                    <a:pt x="83" y="33"/>
                  </a:lnTo>
                  <a:lnTo>
                    <a:pt x="85" y="31"/>
                  </a:lnTo>
                  <a:lnTo>
                    <a:pt x="87" y="29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37" y="2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0">
              <a:extLst>
                <a:ext uri="{FF2B5EF4-FFF2-40B4-BE49-F238E27FC236}">
                  <a16:creationId xmlns:a16="http://schemas.microsoft.com/office/drawing/2014/main" id="{130D0576-9D18-79D1-BCB0-9983F37BC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6911" y="2543441"/>
              <a:ext cx="155079" cy="145957"/>
            </a:xfrm>
            <a:custGeom>
              <a:avLst/>
              <a:gdLst>
                <a:gd name="T0" fmla="*/ 13 w 78"/>
                <a:gd name="T1" fmla="*/ 74 h 74"/>
                <a:gd name="T2" fmla="*/ 27 w 78"/>
                <a:gd name="T3" fmla="*/ 61 h 74"/>
                <a:gd name="T4" fmla="*/ 27 w 78"/>
                <a:gd name="T5" fmla="*/ 61 h 74"/>
                <a:gd name="T6" fmla="*/ 27 w 78"/>
                <a:gd name="T7" fmla="*/ 17 h 74"/>
                <a:gd name="T8" fmla="*/ 70 w 78"/>
                <a:gd name="T9" fmla="*/ 17 h 74"/>
                <a:gd name="T10" fmla="*/ 70 w 78"/>
                <a:gd name="T11" fmla="*/ 48 h 74"/>
                <a:gd name="T12" fmla="*/ 65 w 78"/>
                <a:gd name="T13" fmla="*/ 47 h 74"/>
                <a:gd name="T14" fmla="*/ 51 w 78"/>
                <a:gd name="T15" fmla="*/ 61 h 74"/>
                <a:gd name="T16" fmla="*/ 65 w 78"/>
                <a:gd name="T17" fmla="*/ 74 h 74"/>
                <a:gd name="T18" fmla="*/ 78 w 78"/>
                <a:gd name="T19" fmla="*/ 61 h 74"/>
                <a:gd name="T20" fmla="*/ 78 w 78"/>
                <a:gd name="T21" fmla="*/ 61 h 74"/>
                <a:gd name="T22" fmla="*/ 78 w 78"/>
                <a:gd name="T23" fmla="*/ 61 h 74"/>
                <a:gd name="T24" fmla="*/ 78 w 78"/>
                <a:gd name="T25" fmla="*/ 17 h 74"/>
                <a:gd name="T26" fmla="*/ 78 w 78"/>
                <a:gd name="T27" fmla="*/ 0 h 74"/>
                <a:gd name="T28" fmla="*/ 70 w 78"/>
                <a:gd name="T29" fmla="*/ 0 h 74"/>
                <a:gd name="T30" fmla="*/ 27 w 78"/>
                <a:gd name="T31" fmla="*/ 0 h 74"/>
                <a:gd name="T32" fmla="*/ 18 w 78"/>
                <a:gd name="T33" fmla="*/ 0 h 74"/>
                <a:gd name="T34" fmla="*/ 18 w 78"/>
                <a:gd name="T35" fmla="*/ 17 h 74"/>
                <a:gd name="T36" fmla="*/ 18 w 78"/>
                <a:gd name="T37" fmla="*/ 48 h 74"/>
                <a:gd name="T38" fmla="*/ 13 w 78"/>
                <a:gd name="T39" fmla="*/ 47 h 74"/>
                <a:gd name="T40" fmla="*/ 0 w 78"/>
                <a:gd name="T41" fmla="*/ 61 h 74"/>
                <a:gd name="T42" fmla="*/ 13 w 78"/>
                <a:gd name="T4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74">
                  <a:moveTo>
                    <a:pt x="13" y="74"/>
                  </a:moveTo>
                  <a:cubicBezTo>
                    <a:pt x="21" y="74"/>
                    <a:pt x="27" y="68"/>
                    <a:pt x="27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8" y="48"/>
                    <a:pt x="66" y="47"/>
                    <a:pt x="65" y="47"/>
                  </a:cubicBezTo>
                  <a:cubicBezTo>
                    <a:pt x="57" y="47"/>
                    <a:pt x="51" y="53"/>
                    <a:pt x="51" y="61"/>
                  </a:cubicBezTo>
                  <a:cubicBezTo>
                    <a:pt x="51" y="68"/>
                    <a:pt x="57" y="74"/>
                    <a:pt x="65" y="74"/>
                  </a:cubicBezTo>
                  <a:cubicBezTo>
                    <a:pt x="72" y="74"/>
                    <a:pt x="78" y="68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7" y="48"/>
                    <a:pt x="15" y="47"/>
                    <a:pt x="13" y="47"/>
                  </a:cubicBezTo>
                  <a:cubicBezTo>
                    <a:pt x="6" y="47"/>
                    <a:pt x="0" y="53"/>
                    <a:pt x="0" y="61"/>
                  </a:cubicBezTo>
                  <a:cubicBezTo>
                    <a:pt x="0" y="68"/>
                    <a:pt x="6" y="74"/>
                    <a:pt x="13" y="7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1">
              <a:extLst>
                <a:ext uri="{FF2B5EF4-FFF2-40B4-BE49-F238E27FC236}">
                  <a16:creationId xmlns:a16="http://schemas.microsoft.com/office/drawing/2014/main" id="{2A7F1F2C-08CF-E116-6FF9-9BE701F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0689" y="3016660"/>
              <a:ext cx="76399" cy="129993"/>
            </a:xfrm>
            <a:custGeom>
              <a:avLst/>
              <a:gdLst>
                <a:gd name="T0" fmla="*/ 0 w 39"/>
                <a:gd name="T1" fmla="*/ 46 h 66"/>
                <a:gd name="T2" fmla="*/ 0 w 39"/>
                <a:gd name="T3" fmla="*/ 55 h 66"/>
                <a:gd name="T4" fmla="*/ 11 w 39"/>
                <a:gd name="T5" fmla="*/ 66 h 66"/>
                <a:gd name="T6" fmla="*/ 27 w 39"/>
                <a:gd name="T7" fmla="*/ 66 h 66"/>
                <a:gd name="T8" fmla="*/ 39 w 39"/>
                <a:gd name="T9" fmla="*/ 55 h 66"/>
                <a:gd name="T10" fmla="*/ 39 w 39"/>
                <a:gd name="T11" fmla="*/ 46 h 66"/>
                <a:gd name="T12" fmla="*/ 25 w 39"/>
                <a:gd name="T13" fmla="*/ 46 h 66"/>
                <a:gd name="T14" fmla="*/ 25 w 39"/>
                <a:gd name="T15" fmla="*/ 38 h 66"/>
                <a:gd name="T16" fmla="*/ 39 w 39"/>
                <a:gd name="T17" fmla="*/ 38 h 66"/>
                <a:gd name="T18" fmla="*/ 39 w 39"/>
                <a:gd name="T19" fmla="*/ 25 h 66"/>
                <a:gd name="T20" fmla="*/ 25 w 39"/>
                <a:gd name="T21" fmla="*/ 25 h 66"/>
                <a:gd name="T22" fmla="*/ 25 w 39"/>
                <a:gd name="T23" fmla="*/ 17 h 66"/>
                <a:gd name="T24" fmla="*/ 39 w 39"/>
                <a:gd name="T25" fmla="*/ 17 h 66"/>
                <a:gd name="T26" fmla="*/ 39 w 39"/>
                <a:gd name="T27" fmla="*/ 11 h 66"/>
                <a:gd name="T28" fmla="*/ 27 w 39"/>
                <a:gd name="T29" fmla="*/ 0 h 66"/>
                <a:gd name="T30" fmla="*/ 11 w 39"/>
                <a:gd name="T31" fmla="*/ 0 h 66"/>
                <a:gd name="T32" fmla="*/ 0 w 39"/>
                <a:gd name="T33" fmla="*/ 11 h 66"/>
                <a:gd name="T34" fmla="*/ 0 w 39"/>
                <a:gd name="T35" fmla="*/ 17 h 66"/>
                <a:gd name="T36" fmla="*/ 14 w 39"/>
                <a:gd name="T37" fmla="*/ 17 h 66"/>
                <a:gd name="T38" fmla="*/ 14 w 39"/>
                <a:gd name="T39" fmla="*/ 25 h 66"/>
                <a:gd name="T40" fmla="*/ 0 w 39"/>
                <a:gd name="T41" fmla="*/ 25 h 66"/>
                <a:gd name="T42" fmla="*/ 0 w 39"/>
                <a:gd name="T43" fmla="*/ 38 h 66"/>
                <a:gd name="T44" fmla="*/ 14 w 39"/>
                <a:gd name="T45" fmla="*/ 38 h 66"/>
                <a:gd name="T46" fmla="*/ 14 w 39"/>
                <a:gd name="T47" fmla="*/ 46 h 66"/>
                <a:gd name="T48" fmla="*/ 0 w 39"/>
                <a:gd name="T49" fmla="*/ 4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66">
                  <a:moveTo>
                    <a:pt x="0" y="46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1"/>
                    <a:pt x="5" y="66"/>
                    <a:pt x="11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34" y="66"/>
                    <a:pt x="39" y="61"/>
                    <a:pt x="39" y="55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5"/>
                    <a:pt x="34" y="0"/>
                    <a:pt x="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6"/>
                    <a:pt x="14" y="46"/>
                    <a:pt x="14" y="46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2">
              <a:extLst>
                <a:ext uri="{FF2B5EF4-FFF2-40B4-BE49-F238E27FC236}">
                  <a16:creationId xmlns:a16="http://schemas.microsoft.com/office/drawing/2014/main" id="{5D56E377-AC6E-3EA5-8071-A4D0269F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743" y="3132970"/>
              <a:ext cx="123151" cy="80960"/>
            </a:xfrm>
            <a:custGeom>
              <a:avLst/>
              <a:gdLst>
                <a:gd name="T0" fmla="*/ 0 w 62"/>
                <a:gd name="T1" fmla="*/ 2 h 41"/>
                <a:gd name="T2" fmla="*/ 20 w 62"/>
                <a:gd name="T3" fmla="*/ 19 h 41"/>
                <a:gd name="T4" fmla="*/ 27 w 62"/>
                <a:gd name="T5" fmla="*/ 19 h 41"/>
                <a:gd name="T6" fmla="*/ 27 w 62"/>
                <a:gd name="T7" fmla="*/ 32 h 41"/>
                <a:gd name="T8" fmla="*/ 19 w 62"/>
                <a:gd name="T9" fmla="*/ 32 h 41"/>
                <a:gd name="T10" fmla="*/ 19 w 62"/>
                <a:gd name="T11" fmla="*/ 41 h 41"/>
                <a:gd name="T12" fmla="*/ 43 w 62"/>
                <a:gd name="T13" fmla="*/ 41 h 41"/>
                <a:gd name="T14" fmla="*/ 43 w 62"/>
                <a:gd name="T15" fmla="*/ 32 h 41"/>
                <a:gd name="T16" fmla="*/ 35 w 62"/>
                <a:gd name="T17" fmla="*/ 32 h 41"/>
                <a:gd name="T18" fmla="*/ 35 w 62"/>
                <a:gd name="T19" fmla="*/ 19 h 41"/>
                <a:gd name="T20" fmla="*/ 42 w 62"/>
                <a:gd name="T21" fmla="*/ 19 h 41"/>
                <a:gd name="T22" fmla="*/ 62 w 62"/>
                <a:gd name="T23" fmla="*/ 2 h 41"/>
                <a:gd name="T24" fmla="*/ 54 w 62"/>
                <a:gd name="T25" fmla="*/ 0 h 41"/>
                <a:gd name="T26" fmla="*/ 42 w 62"/>
                <a:gd name="T27" fmla="*/ 11 h 41"/>
                <a:gd name="T28" fmla="*/ 20 w 62"/>
                <a:gd name="T29" fmla="*/ 11 h 41"/>
                <a:gd name="T30" fmla="*/ 8 w 62"/>
                <a:gd name="T31" fmla="*/ 0 h 41"/>
                <a:gd name="T32" fmla="*/ 0 w 62"/>
                <a:gd name="T3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41">
                  <a:moveTo>
                    <a:pt x="0" y="2"/>
                  </a:moveTo>
                  <a:cubicBezTo>
                    <a:pt x="2" y="12"/>
                    <a:pt x="11" y="19"/>
                    <a:pt x="2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52" y="19"/>
                    <a:pt x="60" y="10"/>
                    <a:pt x="62" y="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5"/>
                    <a:pt x="48" y="11"/>
                    <a:pt x="42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11"/>
                    <a:pt x="9" y="6"/>
                    <a:pt x="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3">
              <a:extLst>
                <a:ext uri="{FF2B5EF4-FFF2-40B4-BE49-F238E27FC236}">
                  <a16:creationId xmlns:a16="http://schemas.microsoft.com/office/drawing/2014/main" id="{D705DD70-637B-E889-6F97-544ED0B11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8375" y="4172912"/>
              <a:ext cx="147097" cy="136835"/>
            </a:xfrm>
            <a:custGeom>
              <a:avLst/>
              <a:gdLst>
                <a:gd name="T0" fmla="*/ 70 w 74"/>
                <a:gd name="T1" fmla="*/ 69 h 69"/>
                <a:gd name="T2" fmla="*/ 70 w 74"/>
                <a:gd name="T3" fmla="*/ 64 h 69"/>
                <a:gd name="T4" fmla="*/ 74 w 74"/>
                <a:gd name="T5" fmla="*/ 10 h 69"/>
                <a:gd name="T6" fmla="*/ 65 w 74"/>
                <a:gd name="T7" fmla="*/ 18 h 69"/>
                <a:gd name="T8" fmla="*/ 65 w 74"/>
                <a:gd name="T9" fmla="*/ 27 h 69"/>
                <a:gd name="T10" fmla="*/ 65 w 74"/>
                <a:gd name="T11" fmla="*/ 33 h 69"/>
                <a:gd name="T12" fmla="*/ 65 w 74"/>
                <a:gd name="T13" fmla="*/ 41 h 69"/>
                <a:gd name="T14" fmla="*/ 32 w 74"/>
                <a:gd name="T15" fmla="*/ 3 h 69"/>
                <a:gd name="T16" fmla="*/ 31 w 74"/>
                <a:gd name="T17" fmla="*/ 4 h 69"/>
                <a:gd name="T18" fmla="*/ 31 w 74"/>
                <a:gd name="T19" fmla="*/ 64 h 69"/>
                <a:gd name="T20" fmla="*/ 61 w 74"/>
                <a:gd name="T21" fmla="*/ 64 h 69"/>
                <a:gd name="T22" fmla="*/ 65 w 74"/>
                <a:gd name="T23" fmla="*/ 69 h 69"/>
                <a:gd name="T24" fmla="*/ 61 w 74"/>
                <a:gd name="T25" fmla="*/ 37 h 69"/>
                <a:gd name="T26" fmla="*/ 65 w 74"/>
                <a:gd name="T27" fmla="*/ 27 h 69"/>
                <a:gd name="T28" fmla="*/ 61 w 74"/>
                <a:gd name="T29" fmla="*/ 23 h 69"/>
                <a:gd name="T30" fmla="*/ 65 w 74"/>
                <a:gd name="T31" fmla="*/ 10 h 69"/>
                <a:gd name="T32" fmla="*/ 31 w 74"/>
                <a:gd name="T33" fmla="*/ 17 h 69"/>
                <a:gd name="T34" fmla="*/ 53 w 74"/>
                <a:gd name="T35" fmla="*/ 57 h 69"/>
                <a:gd name="T36" fmla="*/ 31 w 74"/>
                <a:gd name="T37" fmla="*/ 57 h 69"/>
                <a:gd name="T38" fmla="*/ 65 w 74"/>
                <a:gd name="T39" fmla="*/ 33 h 69"/>
                <a:gd name="T40" fmla="*/ 31 w 74"/>
                <a:gd name="T41" fmla="*/ 2 h 69"/>
                <a:gd name="T42" fmla="*/ 16 w 74"/>
                <a:gd name="T43" fmla="*/ 10 h 69"/>
                <a:gd name="T44" fmla="*/ 0 w 74"/>
                <a:gd name="T45" fmla="*/ 3 h 69"/>
                <a:gd name="T46" fmla="*/ 10 w 74"/>
                <a:gd name="T47" fmla="*/ 10 h 69"/>
                <a:gd name="T48" fmla="*/ 1 w 74"/>
                <a:gd name="T49" fmla="*/ 64 h 69"/>
                <a:gd name="T50" fmla="*/ 7 w 74"/>
                <a:gd name="T51" fmla="*/ 64 h 69"/>
                <a:gd name="T52" fmla="*/ 16 w 74"/>
                <a:gd name="T53" fmla="*/ 69 h 69"/>
                <a:gd name="T54" fmla="*/ 16 w 74"/>
                <a:gd name="T55" fmla="*/ 64 h 69"/>
                <a:gd name="T56" fmla="*/ 31 w 74"/>
                <a:gd name="T57" fmla="*/ 57 h 69"/>
                <a:gd name="T58" fmla="*/ 8 w 74"/>
                <a:gd name="T59" fmla="*/ 17 h 69"/>
                <a:gd name="T60" fmla="*/ 31 w 74"/>
                <a:gd name="T61" fmla="*/ 10 h 69"/>
                <a:gd name="T62" fmla="*/ 23 w 74"/>
                <a:gd name="T63" fmla="*/ 10 h 69"/>
                <a:gd name="T64" fmla="*/ 31 w 74"/>
                <a:gd name="T65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9">
                  <a:moveTo>
                    <a:pt x="65" y="69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7" y="18"/>
                    <a:pt x="69" y="20"/>
                    <a:pt x="69" y="23"/>
                  </a:cubicBezTo>
                  <a:cubicBezTo>
                    <a:pt x="69" y="25"/>
                    <a:pt x="67" y="27"/>
                    <a:pt x="65" y="27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7" y="33"/>
                    <a:pt x="69" y="35"/>
                    <a:pt x="69" y="37"/>
                  </a:cubicBezTo>
                  <a:cubicBezTo>
                    <a:pt x="69" y="39"/>
                    <a:pt x="67" y="41"/>
                    <a:pt x="65" y="41"/>
                  </a:cubicBezTo>
                  <a:lnTo>
                    <a:pt x="65" y="69"/>
                  </a:lnTo>
                  <a:close/>
                  <a:moveTo>
                    <a:pt x="32" y="3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3"/>
                    <a:pt x="32" y="3"/>
                    <a:pt x="32" y="3"/>
                  </a:cubicBezTo>
                  <a:close/>
                  <a:moveTo>
                    <a:pt x="31" y="64"/>
                  </a:moveTo>
                  <a:cubicBezTo>
                    <a:pt x="61" y="64"/>
                    <a:pt x="61" y="64"/>
                    <a:pt x="61" y="64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3" y="41"/>
                    <a:pt x="61" y="39"/>
                    <a:pt x="61" y="37"/>
                  </a:cubicBezTo>
                  <a:cubicBezTo>
                    <a:pt x="61" y="35"/>
                    <a:pt x="63" y="33"/>
                    <a:pt x="65" y="33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3" y="27"/>
                    <a:pt x="61" y="25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0"/>
                    <a:pt x="63" y="18"/>
                    <a:pt x="65" y="18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64"/>
                    <a:pt x="31" y="64"/>
                    <a:pt x="31" y="64"/>
                  </a:cubicBezTo>
                  <a:close/>
                  <a:moveTo>
                    <a:pt x="65" y="33"/>
                  </a:moveTo>
                  <a:cubicBezTo>
                    <a:pt x="65" y="33"/>
                    <a:pt x="65" y="33"/>
                    <a:pt x="65" y="33"/>
                  </a:cubicBezTo>
                  <a:moveTo>
                    <a:pt x="31" y="2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04">
              <a:extLst>
                <a:ext uri="{FF2B5EF4-FFF2-40B4-BE49-F238E27FC236}">
                  <a16:creationId xmlns:a16="http://schemas.microsoft.com/office/drawing/2014/main" id="{D4545F4D-BD34-F749-B791-129B50767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0405" y="2565106"/>
              <a:ext cx="39910" cy="38770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5">
              <a:extLst>
                <a:ext uri="{FF2B5EF4-FFF2-40B4-BE49-F238E27FC236}">
                  <a16:creationId xmlns:a16="http://schemas.microsoft.com/office/drawing/2014/main" id="{ED509E1B-D6CE-EBFF-2F76-28A94C25A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3038" y="2611858"/>
              <a:ext cx="93504" cy="142536"/>
            </a:xfrm>
            <a:custGeom>
              <a:avLst/>
              <a:gdLst>
                <a:gd name="T0" fmla="*/ 14 w 82"/>
                <a:gd name="T1" fmla="*/ 23 h 125"/>
                <a:gd name="T2" fmla="*/ 19 w 82"/>
                <a:gd name="T3" fmla="*/ 23 h 125"/>
                <a:gd name="T4" fmla="*/ 19 w 82"/>
                <a:gd name="T5" fmla="*/ 65 h 125"/>
                <a:gd name="T6" fmla="*/ 19 w 82"/>
                <a:gd name="T7" fmla="*/ 65 h 125"/>
                <a:gd name="T8" fmla="*/ 19 w 82"/>
                <a:gd name="T9" fmla="*/ 125 h 125"/>
                <a:gd name="T10" fmla="*/ 38 w 82"/>
                <a:gd name="T11" fmla="*/ 125 h 125"/>
                <a:gd name="T12" fmla="*/ 38 w 82"/>
                <a:gd name="T13" fmla="*/ 59 h 125"/>
                <a:gd name="T14" fmla="*/ 45 w 82"/>
                <a:gd name="T15" fmla="*/ 59 h 125"/>
                <a:gd name="T16" fmla="*/ 45 w 82"/>
                <a:gd name="T17" fmla="*/ 125 h 125"/>
                <a:gd name="T18" fmla="*/ 64 w 82"/>
                <a:gd name="T19" fmla="*/ 125 h 125"/>
                <a:gd name="T20" fmla="*/ 64 w 82"/>
                <a:gd name="T21" fmla="*/ 59 h 125"/>
                <a:gd name="T22" fmla="*/ 64 w 82"/>
                <a:gd name="T23" fmla="*/ 59 h 125"/>
                <a:gd name="T24" fmla="*/ 64 w 82"/>
                <a:gd name="T25" fmla="*/ 23 h 125"/>
                <a:gd name="T26" fmla="*/ 69 w 82"/>
                <a:gd name="T27" fmla="*/ 23 h 125"/>
                <a:gd name="T28" fmla="*/ 69 w 82"/>
                <a:gd name="T29" fmla="*/ 59 h 125"/>
                <a:gd name="T30" fmla="*/ 82 w 82"/>
                <a:gd name="T31" fmla="*/ 59 h 125"/>
                <a:gd name="T32" fmla="*/ 82 w 82"/>
                <a:gd name="T33" fmla="*/ 0 h 125"/>
                <a:gd name="T34" fmla="*/ 0 w 82"/>
                <a:gd name="T35" fmla="*/ 0 h 125"/>
                <a:gd name="T36" fmla="*/ 0 w 82"/>
                <a:gd name="T37" fmla="*/ 59 h 125"/>
                <a:gd name="T38" fmla="*/ 14 w 82"/>
                <a:gd name="T39" fmla="*/ 59 h 125"/>
                <a:gd name="T40" fmla="*/ 14 w 82"/>
                <a:gd name="T41" fmla="*/ 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125">
                  <a:moveTo>
                    <a:pt x="14" y="23"/>
                  </a:moveTo>
                  <a:lnTo>
                    <a:pt x="19" y="23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9" y="125"/>
                  </a:lnTo>
                  <a:lnTo>
                    <a:pt x="38" y="125"/>
                  </a:lnTo>
                  <a:lnTo>
                    <a:pt x="38" y="59"/>
                  </a:lnTo>
                  <a:lnTo>
                    <a:pt x="45" y="59"/>
                  </a:lnTo>
                  <a:lnTo>
                    <a:pt x="45" y="125"/>
                  </a:lnTo>
                  <a:lnTo>
                    <a:pt x="64" y="125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23"/>
                  </a:lnTo>
                  <a:lnTo>
                    <a:pt x="69" y="23"/>
                  </a:lnTo>
                  <a:lnTo>
                    <a:pt x="69" y="59"/>
                  </a:lnTo>
                  <a:lnTo>
                    <a:pt x="82" y="59"/>
                  </a:lnTo>
                  <a:lnTo>
                    <a:pt x="82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6">
              <a:extLst>
                <a:ext uri="{FF2B5EF4-FFF2-40B4-BE49-F238E27FC236}">
                  <a16:creationId xmlns:a16="http://schemas.microsoft.com/office/drawing/2014/main" id="{C4A2E940-A9CF-B35D-7981-F05BCF97E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7592" y="2565106"/>
              <a:ext cx="37630" cy="38770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7">
              <a:extLst>
                <a:ext uri="{FF2B5EF4-FFF2-40B4-BE49-F238E27FC236}">
                  <a16:creationId xmlns:a16="http://schemas.microsoft.com/office/drawing/2014/main" id="{68AF79AD-C5F0-FED7-E3AE-10F9A9630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2243" y="2611858"/>
              <a:ext cx="106047" cy="142536"/>
            </a:xfrm>
            <a:custGeom>
              <a:avLst/>
              <a:gdLst>
                <a:gd name="T0" fmla="*/ 81 w 93"/>
                <a:gd name="T1" fmla="*/ 59 h 125"/>
                <a:gd name="T2" fmla="*/ 93 w 93"/>
                <a:gd name="T3" fmla="*/ 59 h 125"/>
                <a:gd name="T4" fmla="*/ 78 w 93"/>
                <a:gd name="T5" fmla="*/ 0 h 125"/>
                <a:gd name="T6" fmla="*/ 17 w 93"/>
                <a:gd name="T7" fmla="*/ 0 h 125"/>
                <a:gd name="T8" fmla="*/ 0 w 93"/>
                <a:gd name="T9" fmla="*/ 59 h 125"/>
                <a:gd name="T10" fmla="*/ 14 w 93"/>
                <a:gd name="T11" fmla="*/ 59 h 125"/>
                <a:gd name="T12" fmla="*/ 24 w 93"/>
                <a:gd name="T13" fmla="*/ 23 h 125"/>
                <a:gd name="T14" fmla="*/ 28 w 93"/>
                <a:gd name="T15" fmla="*/ 23 h 125"/>
                <a:gd name="T16" fmla="*/ 10 w 93"/>
                <a:gd name="T17" fmla="*/ 89 h 125"/>
                <a:gd name="T18" fmla="*/ 24 w 93"/>
                <a:gd name="T19" fmla="*/ 89 h 125"/>
                <a:gd name="T20" fmla="*/ 24 w 93"/>
                <a:gd name="T21" fmla="*/ 125 h 125"/>
                <a:gd name="T22" fmla="*/ 45 w 93"/>
                <a:gd name="T23" fmla="*/ 125 h 125"/>
                <a:gd name="T24" fmla="*/ 45 w 93"/>
                <a:gd name="T25" fmla="*/ 89 h 125"/>
                <a:gd name="T26" fmla="*/ 50 w 93"/>
                <a:gd name="T27" fmla="*/ 89 h 125"/>
                <a:gd name="T28" fmla="*/ 50 w 93"/>
                <a:gd name="T29" fmla="*/ 125 h 125"/>
                <a:gd name="T30" fmla="*/ 69 w 93"/>
                <a:gd name="T31" fmla="*/ 125 h 125"/>
                <a:gd name="T32" fmla="*/ 69 w 93"/>
                <a:gd name="T33" fmla="*/ 89 h 125"/>
                <a:gd name="T34" fmla="*/ 85 w 93"/>
                <a:gd name="T35" fmla="*/ 89 h 125"/>
                <a:gd name="T36" fmla="*/ 66 w 93"/>
                <a:gd name="T37" fmla="*/ 23 h 125"/>
                <a:gd name="T38" fmla="*/ 71 w 93"/>
                <a:gd name="T39" fmla="*/ 23 h 125"/>
                <a:gd name="T40" fmla="*/ 81 w 93"/>
                <a:gd name="T41" fmla="*/ 5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" h="125">
                  <a:moveTo>
                    <a:pt x="81" y="59"/>
                  </a:moveTo>
                  <a:lnTo>
                    <a:pt x="93" y="59"/>
                  </a:lnTo>
                  <a:lnTo>
                    <a:pt x="78" y="0"/>
                  </a:lnTo>
                  <a:lnTo>
                    <a:pt x="17" y="0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24" y="23"/>
                  </a:lnTo>
                  <a:lnTo>
                    <a:pt x="28" y="23"/>
                  </a:lnTo>
                  <a:lnTo>
                    <a:pt x="10" y="89"/>
                  </a:lnTo>
                  <a:lnTo>
                    <a:pt x="24" y="89"/>
                  </a:lnTo>
                  <a:lnTo>
                    <a:pt x="24" y="125"/>
                  </a:lnTo>
                  <a:lnTo>
                    <a:pt x="45" y="125"/>
                  </a:lnTo>
                  <a:lnTo>
                    <a:pt x="45" y="89"/>
                  </a:lnTo>
                  <a:lnTo>
                    <a:pt x="50" y="89"/>
                  </a:lnTo>
                  <a:lnTo>
                    <a:pt x="50" y="125"/>
                  </a:lnTo>
                  <a:lnTo>
                    <a:pt x="69" y="125"/>
                  </a:lnTo>
                  <a:lnTo>
                    <a:pt x="69" y="89"/>
                  </a:lnTo>
                  <a:lnTo>
                    <a:pt x="85" y="89"/>
                  </a:lnTo>
                  <a:lnTo>
                    <a:pt x="66" y="23"/>
                  </a:lnTo>
                  <a:lnTo>
                    <a:pt x="71" y="23"/>
                  </a:lnTo>
                  <a:lnTo>
                    <a:pt x="81" y="5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8">
              <a:extLst>
                <a:ext uri="{FF2B5EF4-FFF2-40B4-BE49-F238E27FC236}">
                  <a16:creationId xmlns:a16="http://schemas.microsoft.com/office/drawing/2014/main" id="{162CAF67-E430-75FB-1E09-5F0582FBA6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69832" y="4543506"/>
              <a:ext cx="149378" cy="182446"/>
            </a:xfrm>
            <a:custGeom>
              <a:avLst/>
              <a:gdLst>
                <a:gd name="T0" fmla="*/ 52 w 75"/>
                <a:gd name="T1" fmla="*/ 84 h 92"/>
                <a:gd name="T2" fmla="*/ 75 w 75"/>
                <a:gd name="T3" fmla="*/ 92 h 92"/>
                <a:gd name="T4" fmla="*/ 52 w 75"/>
                <a:gd name="T5" fmla="*/ 52 h 92"/>
                <a:gd name="T6" fmla="*/ 47 w 75"/>
                <a:gd name="T7" fmla="*/ 45 h 92"/>
                <a:gd name="T8" fmla="*/ 43 w 75"/>
                <a:gd name="T9" fmla="*/ 63 h 92"/>
                <a:gd name="T10" fmla="*/ 45 w 75"/>
                <a:gd name="T11" fmla="*/ 69 h 92"/>
                <a:gd name="T12" fmla="*/ 43 w 75"/>
                <a:gd name="T13" fmla="*/ 67 h 92"/>
                <a:gd name="T14" fmla="*/ 46 w 75"/>
                <a:gd name="T15" fmla="*/ 78 h 92"/>
                <a:gd name="T16" fmla="*/ 43 w 75"/>
                <a:gd name="T17" fmla="*/ 84 h 92"/>
                <a:gd name="T18" fmla="*/ 43 w 75"/>
                <a:gd name="T19" fmla="*/ 84 h 92"/>
                <a:gd name="T20" fmla="*/ 37 w 75"/>
                <a:gd name="T21" fmla="*/ 78 h 92"/>
                <a:gd name="T22" fmla="*/ 43 w 75"/>
                <a:gd name="T23" fmla="*/ 24 h 92"/>
                <a:gd name="T24" fmla="*/ 40 w 75"/>
                <a:gd name="T25" fmla="*/ 14 h 92"/>
                <a:gd name="T26" fmla="*/ 37 w 75"/>
                <a:gd name="T27" fmla="*/ 27 h 92"/>
                <a:gd name="T28" fmla="*/ 37 w 75"/>
                <a:gd name="T29" fmla="*/ 45 h 92"/>
                <a:gd name="T30" fmla="*/ 41 w 75"/>
                <a:gd name="T31" fmla="*/ 52 h 92"/>
                <a:gd name="T32" fmla="*/ 37 w 75"/>
                <a:gd name="T33" fmla="*/ 62 h 92"/>
                <a:gd name="T34" fmla="*/ 43 w 75"/>
                <a:gd name="T35" fmla="*/ 74 h 92"/>
                <a:gd name="T36" fmla="*/ 41 w 75"/>
                <a:gd name="T37" fmla="*/ 65 h 92"/>
                <a:gd name="T38" fmla="*/ 43 w 75"/>
                <a:gd name="T39" fmla="*/ 24 h 92"/>
                <a:gd name="T40" fmla="*/ 37 w 75"/>
                <a:gd name="T41" fmla="*/ 84 h 92"/>
                <a:gd name="T42" fmla="*/ 37 w 75"/>
                <a:gd name="T43" fmla="*/ 78 h 92"/>
                <a:gd name="T44" fmla="*/ 37 w 75"/>
                <a:gd name="T45" fmla="*/ 78 h 92"/>
                <a:gd name="T46" fmla="*/ 32 w 75"/>
                <a:gd name="T47" fmla="*/ 84 h 92"/>
                <a:gd name="T48" fmla="*/ 37 w 75"/>
                <a:gd name="T49" fmla="*/ 0 h 92"/>
                <a:gd name="T50" fmla="*/ 34 w 75"/>
                <a:gd name="T51" fmla="*/ 14 h 92"/>
                <a:gd name="T52" fmla="*/ 32 w 75"/>
                <a:gd name="T53" fmla="*/ 63 h 92"/>
                <a:gd name="T54" fmla="*/ 32 w 75"/>
                <a:gd name="T55" fmla="*/ 67 h 92"/>
                <a:gd name="T56" fmla="*/ 37 w 75"/>
                <a:gd name="T57" fmla="*/ 69 h 92"/>
                <a:gd name="T58" fmla="*/ 37 w 75"/>
                <a:gd name="T59" fmla="*/ 62 h 92"/>
                <a:gd name="T60" fmla="*/ 33 w 75"/>
                <a:gd name="T61" fmla="*/ 58 h 92"/>
                <a:gd name="T62" fmla="*/ 37 w 75"/>
                <a:gd name="T63" fmla="*/ 52 h 92"/>
                <a:gd name="T64" fmla="*/ 37 w 75"/>
                <a:gd name="T65" fmla="*/ 52 h 92"/>
                <a:gd name="T66" fmla="*/ 37 w 75"/>
                <a:gd name="T67" fmla="*/ 45 h 92"/>
                <a:gd name="T68" fmla="*/ 37 w 75"/>
                <a:gd name="T69" fmla="*/ 27 h 92"/>
                <a:gd name="T70" fmla="*/ 37 w 75"/>
                <a:gd name="T71" fmla="*/ 27 h 92"/>
                <a:gd name="T72" fmla="*/ 0 w 75"/>
                <a:gd name="T73" fmla="*/ 92 h 92"/>
                <a:gd name="T74" fmla="*/ 23 w 75"/>
                <a:gd name="T75" fmla="*/ 84 h 92"/>
                <a:gd name="T76" fmla="*/ 32 w 75"/>
                <a:gd name="T77" fmla="*/ 78 h 92"/>
                <a:gd name="T78" fmla="*/ 32 w 75"/>
                <a:gd name="T79" fmla="*/ 74 h 92"/>
                <a:gd name="T80" fmla="*/ 30 w 75"/>
                <a:gd name="T81" fmla="*/ 69 h 92"/>
                <a:gd name="T82" fmla="*/ 32 w 75"/>
                <a:gd name="T83" fmla="*/ 63 h 92"/>
                <a:gd name="T84" fmla="*/ 32 w 75"/>
                <a:gd name="T85" fmla="*/ 24 h 92"/>
                <a:gd name="T86" fmla="*/ 23 w 75"/>
                <a:gd name="T87" fmla="*/ 45 h 92"/>
                <a:gd name="T88" fmla="*/ 25 w 75"/>
                <a:gd name="T89" fmla="*/ 5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92">
                  <a:moveTo>
                    <a:pt x="43" y="84"/>
                  </a:moveTo>
                  <a:cubicBezTo>
                    <a:pt x="52" y="84"/>
                    <a:pt x="52" y="84"/>
                    <a:pt x="52" y="84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75" y="92"/>
                    <a:pt x="75" y="92"/>
                    <a:pt x="75" y="92"/>
                  </a:cubicBezTo>
                  <a:cubicBezTo>
                    <a:pt x="63" y="85"/>
                    <a:pt x="55" y="69"/>
                    <a:pt x="50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5" y="37"/>
                    <a:pt x="44" y="30"/>
                    <a:pt x="43" y="2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4" y="65"/>
                    <a:pt x="44" y="67"/>
                    <a:pt x="45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3" y="78"/>
                    <a:pt x="43" y="78"/>
                    <a:pt x="43" y="78"/>
                  </a:cubicBezTo>
                  <a:lnTo>
                    <a:pt x="43" y="84"/>
                  </a:lnTo>
                  <a:close/>
                  <a:moveTo>
                    <a:pt x="37" y="84"/>
                  </a:moveTo>
                  <a:cubicBezTo>
                    <a:pt x="43" y="84"/>
                    <a:pt x="43" y="84"/>
                    <a:pt x="43" y="84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84"/>
                    <a:pt x="37" y="84"/>
                    <a:pt x="37" y="84"/>
                  </a:cubicBezTo>
                  <a:close/>
                  <a:moveTo>
                    <a:pt x="43" y="24"/>
                  </a:moveTo>
                  <a:cubicBezTo>
                    <a:pt x="42" y="18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8" y="28"/>
                    <a:pt x="38" y="41"/>
                    <a:pt x="3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1" y="52"/>
                    <a:pt x="41" y="54"/>
                    <a:pt x="42" y="58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3" y="63"/>
                    <a:pt x="43" y="63"/>
                    <a:pt x="43" y="63"/>
                  </a:cubicBezTo>
                  <a:lnTo>
                    <a:pt x="43" y="24"/>
                  </a:lnTo>
                  <a:close/>
                  <a:moveTo>
                    <a:pt x="32" y="84"/>
                  </a:moveTo>
                  <a:cubicBezTo>
                    <a:pt x="37" y="84"/>
                    <a:pt x="37" y="84"/>
                    <a:pt x="37" y="84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84"/>
                    <a:pt x="32" y="84"/>
                    <a:pt x="32" y="84"/>
                  </a:cubicBezTo>
                  <a:close/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3" y="18"/>
                    <a:pt x="32" y="24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4" y="54"/>
                    <a:pt x="34" y="52"/>
                    <a:pt x="34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40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lnTo>
                    <a:pt x="37" y="0"/>
                  </a:lnTo>
                  <a:close/>
                  <a:moveTo>
                    <a:pt x="0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1" y="67"/>
                    <a:pt x="31" y="65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30"/>
                    <a:pt x="30" y="37"/>
                    <a:pt x="28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0" y="69"/>
                    <a:pt x="12" y="85"/>
                    <a:pt x="0" y="92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9">
              <a:extLst>
                <a:ext uri="{FF2B5EF4-FFF2-40B4-BE49-F238E27FC236}">
                  <a16:creationId xmlns:a16="http://schemas.microsoft.com/office/drawing/2014/main" id="{85199317-104C-A3C9-6C29-AEEBF58C50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06875" y="2146621"/>
              <a:ext cx="115169" cy="71838"/>
            </a:xfrm>
            <a:custGeom>
              <a:avLst/>
              <a:gdLst>
                <a:gd name="T0" fmla="*/ 78 w 101"/>
                <a:gd name="T1" fmla="*/ 63 h 63"/>
                <a:gd name="T2" fmla="*/ 101 w 101"/>
                <a:gd name="T3" fmla="*/ 63 h 63"/>
                <a:gd name="T4" fmla="*/ 101 w 101"/>
                <a:gd name="T5" fmla="*/ 35 h 63"/>
                <a:gd name="T6" fmla="*/ 89 w 101"/>
                <a:gd name="T7" fmla="*/ 35 h 63"/>
                <a:gd name="T8" fmla="*/ 89 w 101"/>
                <a:gd name="T9" fmla="*/ 0 h 63"/>
                <a:gd name="T10" fmla="*/ 78 w 101"/>
                <a:gd name="T11" fmla="*/ 0 h 63"/>
                <a:gd name="T12" fmla="*/ 78 w 101"/>
                <a:gd name="T13" fmla="*/ 44 h 63"/>
                <a:gd name="T14" fmla="*/ 87 w 101"/>
                <a:gd name="T15" fmla="*/ 44 h 63"/>
                <a:gd name="T16" fmla="*/ 87 w 101"/>
                <a:gd name="T17" fmla="*/ 56 h 63"/>
                <a:gd name="T18" fmla="*/ 87 w 101"/>
                <a:gd name="T19" fmla="*/ 56 h 63"/>
                <a:gd name="T20" fmla="*/ 78 w 101"/>
                <a:gd name="T21" fmla="*/ 56 h 63"/>
                <a:gd name="T22" fmla="*/ 78 w 101"/>
                <a:gd name="T23" fmla="*/ 63 h 63"/>
                <a:gd name="T24" fmla="*/ 64 w 101"/>
                <a:gd name="T25" fmla="*/ 0 h 63"/>
                <a:gd name="T26" fmla="*/ 64 w 101"/>
                <a:gd name="T27" fmla="*/ 35 h 63"/>
                <a:gd name="T28" fmla="*/ 50 w 101"/>
                <a:gd name="T29" fmla="*/ 35 h 63"/>
                <a:gd name="T30" fmla="*/ 50 w 101"/>
                <a:gd name="T31" fmla="*/ 44 h 63"/>
                <a:gd name="T32" fmla="*/ 59 w 101"/>
                <a:gd name="T33" fmla="*/ 44 h 63"/>
                <a:gd name="T34" fmla="*/ 59 w 101"/>
                <a:gd name="T35" fmla="*/ 56 h 63"/>
                <a:gd name="T36" fmla="*/ 59 w 101"/>
                <a:gd name="T37" fmla="*/ 56 h 63"/>
                <a:gd name="T38" fmla="*/ 50 w 101"/>
                <a:gd name="T39" fmla="*/ 56 h 63"/>
                <a:gd name="T40" fmla="*/ 50 w 101"/>
                <a:gd name="T41" fmla="*/ 63 h 63"/>
                <a:gd name="T42" fmla="*/ 78 w 101"/>
                <a:gd name="T43" fmla="*/ 63 h 63"/>
                <a:gd name="T44" fmla="*/ 78 w 101"/>
                <a:gd name="T45" fmla="*/ 56 h 63"/>
                <a:gd name="T46" fmla="*/ 69 w 101"/>
                <a:gd name="T47" fmla="*/ 56 h 63"/>
                <a:gd name="T48" fmla="*/ 69 w 101"/>
                <a:gd name="T49" fmla="*/ 44 h 63"/>
                <a:gd name="T50" fmla="*/ 78 w 101"/>
                <a:gd name="T51" fmla="*/ 44 h 63"/>
                <a:gd name="T52" fmla="*/ 78 w 101"/>
                <a:gd name="T53" fmla="*/ 0 h 63"/>
                <a:gd name="T54" fmla="*/ 64 w 101"/>
                <a:gd name="T55" fmla="*/ 0 h 63"/>
                <a:gd name="T56" fmla="*/ 50 w 101"/>
                <a:gd name="T57" fmla="*/ 35 h 63"/>
                <a:gd name="T58" fmla="*/ 21 w 101"/>
                <a:gd name="T59" fmla="*/ 35 h 63"/>
                <a:gd name="T60" fmla="*/ 21 w 101"/>
                <a:gd name="T61" fmla="*/ 44 h 63"/>
                <a:gd name="T62" fmla="*/ 29 w 101"/>
                <a:gd name="T63" fmla="*/ 44 h 63"/>
                <a:gd name="T64" fmla="*/ 29 w 101"/>
                <a:gd name="T65" fmla="*/ 56 h 63"/>
                <a:gd name="T66" fmla="*/ 29 w 101"/>
                <a:gd name="T67" fmla="*/ 56 h 63"/>
                <a:gd name="T68" fmla="*/ 21 w 101"/>
                <a:gd name="T69" fmla="*/ 56 h 63"/>
                <a:gd name="T70" fmla="*/ 21 w 101"/>
                <a:gd name="T71" fmla="*/ 63 h 63"/>
                <a:gd name="T72" fmla="*/ 50 w 101"/>
                <a:gd name="T73" fmla="*/ 63 h 63"/>
                <a:gd name="T74" fmla="*/ 50 w 101"/>
                <a:gd name="T75" fmla="*/ 56 h 63"/>
                <a:gd name="T76" fmla="*/ 42 w 101"/>
                <a:gd name="T77" fmla="*/ 56 h 63"/>
                <a:gd name="T78" fmla="*/ 42 w 101"/>
                <a:gd name="T79" fmla="*/ 44 h 63"/>
                <a:gd name="T80" fmla="*/ 50 w 101"/>
                <a:gd name="T81" fmla="*/ 44 h 63"/>
                <a:gd name="T82" fmla="*/ 50 w 101"/>
                <a:gd name="T83" fmla="*/ 35 h 63"/>
                <a:gd name="T84" fmla="*/ 21 w 101"/>
                <a:gd name="T85" fmla="*/ 35 h 63"/>
                <a:gd name="T86" fmla="*/ 0 w 101"/>
                <a:gd name="T87" fmla="*/ 35 h 63"/>
                <a:gd name="T88" fmla="*/ 0 w 101"/>
                <a:gd name="T89" fmla="*/ 63 h 63"/>
                <a:gd name="T90" fmla="*/ 21 w 101"/>
                <a:gd name="T91" fmla="*/ 63 h 63"/>
                <a:gd name="T92" fmla="*/ 21 w 101"/>
                <a:gd name="T93" fmla="*/ 56 h 63"/>
                <a:gd name="T94" fmla="*/ 12 w 101"/>
                <a:gd name="T95" fmla="*/ 56 h 63"/>
                <a:gd name="T96" fmla="*/ 12 w 101"/>
                <a:gd name="T97" fmla="*/ 44 h 63"/>
                <a:gd name="T98" fmla="*/ 21 w 101"/>
                <a:gd name="T99" fmla="*/ 44 h 63"/>
                <a:gd name="T100" fmla="*/ 21 w 101"/>
                <a:gd name="T10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63">
                  <a:moveTo>
                    <a:pt x="78" y="63"/>
                  </a:moveTo>
                  <a:lnTo>
                    <a:pt x="101" y="63"/>
                  </a:lnTo>
                  <a:lnTo>
                    <a:pt x="101" y="35"/>
                  </a:lnTo>
                  <a:lnTo>
                    <a:pt x="89" y="35"/>
                  </a:lnTo>
                  <a:lnTo>
                    <a:pt x="89" y="0"/>
                  </a:lnTo>
                  <a:lnTo>
                    <a:pt x="78" y="0"/>
                  </a:lnTo>
                  <a:lnTo>
                    <a:pt x="78" y="44"/>
                  </a:lnTo>
                  <a:lnTo>
                    <a:pt x="87" y="44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78" y="56"/>
                  </a:lnTo>
                  <a:lnTo>
                    <a:pt x="78" y="63"/>
                  </a:lnTo>
                  <a:close/>
                  <a:moveTo>
                    <a:pt x="64" y="0"/>
                  </a:moveTo>
                  <a:lnTo>
                    <a:pt x="64" y="35"/>
                  </a:lnTo>
                  <a:lnTo>
                    <a:pt x="50" y="35"/>
                  </a:lnTo>
                  <a:lnTo>
                    <a:pt x="50" y="44"/>
                  </a:lnTo>
                  <a:lnTo>
                    <a:pt x="59" y="44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0" y="56"/>
                  </a:lnTo>
                  <a:lnTo>
                    <a:pt x="50" y="63"/>
                  </a:lnTo>
                  <a:lnTo>
                    <a:pt x="78" y="63"/>
                  </a:lnTo>
                  <a:lnTo>
                    <a:pt x="78" y="56"/>
                  </a:lnTo>
                  <a:lnTo>
                    <a:pt x="69" y="56"/>
                  </a:lnTo>
                  <a:lnTo>
                    <a:pt x="69" y="44"/>
                  </a:lnTo>
                  <a:lnTo>
                    <a:pt x="78" y="44"/>
                  </a:lnTo>
                  <a:lnTo>
                    <a:pt x="78" y="0"/>
                  </a:lnTo>
                  <a:lnTo>
                    <a:pt x="64" y="0"/>
                  </a:lnTo>
                  <a:close/>
                  <a:moveTo>
                    <a:pt x="50" y="35"/>
                  </a:moveTo>
                  <a:lnTo>
                    <a:pt x="21" y="35"/>
                  </a:lnTo>
                  <a:lnTo>
                    <a:pt x="21" y="44"/>
                  </a:lnTo>
                  <a:lnTo>
                    <a:pt x="29" y="44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1" y="56"/>
                  </a:lnTo>
                  <a:lnTo>
                    <a:pt x="21" y="63"/>
                  </a:lnTo>
                  <a:lnTo>
                    <a:pt x="50" y="63"/>
                  </a:lnTo>
                  <a:lnTo>
                    <a:pt x="50" y="56"/>
                  </a:lnTo>
                  <a:lnTo>
                    <a:pt x="42" y="56"/>
                  </a:lnTo>
                  <a:lnTo>
                    <a:pt x="42" y="44"/>
                  </a:lnTo>
                  <a:lnTo>
                    <a:pt x="50" y="44"/>
                  </a:lnTo>
                  <a:lnTo>
                    <a:pt x="50" y="35"/>
                  </a:lnTo>
                  <a:close/>
                  <a:moveTo>
                    <a:pt x="21" y="35"/>
                  </a:moveTo>
                  <a:lnTo>
                    <a:pt x="0" y="35"/>
                  </a:lnTo>
                  <a:lnTo>
                    <a:pt x="0" y="63"/>
                  </a:lnTo>
                  <a:lnTo>
                    <a:pt x="21" y="63"/>
                  </a:lnTo>
                  <a:lnTo>
                    <a:pt x="21" y="56"/>
                  </a:lnTo>
                  <a:lnTo>
                    <a:pt x="12" y="56"/>
                  </a:lnTo>
                  <a:lnTo>
                    <a:pt x="12" y="44"/>
                  </a:lnTo>
                  <a:lnTo>
                    <a:pt x="21" y="44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0">
              <a:extLst>
                <a:ext uri="{FF2B5EF4-FFF2-40B4-BE49-F238E27FC236}">
                  <a16:creationId xmlns:a16="http://schemas.microsoft.com/office/drawing/2014/main" id="{92A4AC03-D150-3B6D-B8CC-108FC9D1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9509" y="2221880"/>
              <a:ext cx="153939" cy="50173"/>
            </a:xfrm>
            <a:custGeom>
              <a:avLst/>
              <a:gdLst>
                <a:gd name="T0" fmla="*/ 130 w 135"/>
                <a:gd name="T1" fmla="*/ 44 h 44"/>
                <a:gd name="T2" fmla="*/ 135 w 135"/>
                <a:gd name="T3" fmla="*/ 0 h 44"/>
                <a:gd name="T4" fmla="*/ 0 w 135"/>
                <a:gd name="T5" fmla="*/ 0 h 44"/>
                <a:gd name="T6" fmla="*/ 15 w 135"/>
                <a:gd name="T7" fmla="*/ 44 h 44"/>
                <a:gd name="T8" fmla="*/ 130 w 135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44">
                  <a:moveTo>
                    <a:pt x="130" y="44"/>
                  </a:moveTo>
                  <a:lnTo>
                    <a:pt x="135" y="0"/>
                  </a:lnTo>
                  <a:lnTo>
                    <a:pt x="0" y="0"/>
                  </a:lnTo>
                  <a:lnTo>
                    <a:pt x="15" y="44"/>
                  </a:lnTo>
                  <a:lnTo>
                    <a:pt x="130" y="4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1">
              <a:extLst>
                <a:ext uri="{FF2B5EF4-FFF2-40B4-BE49-F238E27FC236}">
                  <a16:creationId xmlns:a16="http://schemas.microsoft.com/office/drawing/2014/main" id="{7D003D48-5A1D-F003-DC45-8628E4E4C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8224" y="3245858"/>
              <a:ext cx="144817" cy="115169"/>
            </a:xfrm>
            <a:custGeom>
              <a:avLst/>
              <a:gdLst>
                <a:gd name="T0" fmla="*/ 58 w 73"/>
                <a:gd name="T1" fmla="*/ 58 h 58"/>
                <a:gd name="T2" fmla="*/ 58 w 73"/>
                <a:gd name="T3" fmla="*/ 38 h 58"/>
                <a:gd name="T4" fmla="*/ 67 w 73"/>
                <a:gd name="T5" fmla="*/ 29 h 58"/>
                <a:gd name="T6" fmla="*/ 73 w 73"/>
                <a:gd name="T7" fmla="*/ 29 h 58"/>
                <a:gd name="T8" fmla="*/ 73 w 73"/>
                <a:gd name="T9" fmla="*/ 8 h 58"/>
                <a:gd name="T10" fmla="*/ 65 w 73"/>
                <a:gd name="T11" fmla="*/ 0 h 58"/>
                <a:gd name="T12" fmla="*/ 47 w 73"/>
                <a:gd name="T13" fmla="*/ 0 h 58"/>
                <a:gd name="T14" fmla="*/ 47 w 73"/>
                <a:gd name="T15" fmla="*/ 9 h 58"/>
                <a:gd name="T16" fmla="*/ 54 w 73"/>
                <a:gd name="T17" fmla="*/ 16 h 58"/>
                <a:gd name="T18" fmla="*/ 47 w 73"/>
                <a:gd name="T19" fmla="*/ 22 h 58"/>
                <a:gd name="T20" fmla="*/ 47 w 73"/>
                <a:gd name="T21" fmla="*/ 26 h 58"/>
                <a:gd name="T22" fmla="*/ 54 w 73"/>
                <a:gd name="T23" fmla="*/ 33 h 58"/>
                <a:gd name="T24" fmla="*/ 47 w 73"/>
                <a:gd name="T25" fmla="*/ 39 h 58"/>
                <a:gd name="T26" fmla="*/ 47 w 73"/>
                <a:gd name="T27" fmla="*/ 58 h 58"/>
                <a:gd name="T28" fmla="*/ 58 w 73"/>
                <a:gd name="T29" fmla="*/ 58 h 58"/>
                <a:gd name="T30" fmla="*/ 47 w 73"/>
                <a:gd name="T31" fmla="*/ 0 h 58"/>
                <a:gd name="T32" fmla="*/ 26 w 73"/>
                <a:gd name="T33" fmla="*/ 0 h 58"/>
                <a:gd name="T34" fmla="*/ 26 w 73"/>
                <a:gd name="T35" fmla="*/ 9 h 58"/>
                <a:gd name="T36" fmla="*/ 33 w 73"/>
                <a:gd name="T37" fmla="*/ 16 h 58"/>
                <a:gd name="T38" fmla="*/ 26 w 73"/>
                <a:gd name="T39" fmla="*/ 22 h 58"/>
                <a:gd name="T40" fmla="*/ 26 w 73"/>
                <a:gd name="T41" fmla="*/ 26 h 58"/>
                <a:gd name="T42" fmla="*/ 33 w 73"/>
                <a:gd name="T43" fmla="*/ 33 h 58"/>
                <a:gd name="T44" fmla="*/ 26 w 73"/>
                <a:gd name="T45" fmla="*/ 39 h 58"/>
                <a:gd name="T46" fmla="*/ 26 w 73"/>
                <a:gd name="T47" fmla="*/ 58 h 58"/>
                <a:gd name="T48" fmla="*/ 47 w 73"/>
                <a:gd name="T49" fmla="*/ 58 h 58"/>
                <a:gd name="T50" fmla="*/ 47 w 73"/>
                <a:gd name="T51" fmla="*/ 39 h 58"/>
                <a:gd name="T52" fmla="*/ 47 w 73"/>
                <a:gd name="T53" fmla="*/ 39 h 58"/>
                <a:gd name="T54" fmla="*/ 41 w 73"/>
                <a:gd name="T55" fmla="*/ 33 h 58"/>
                <a:gd name="T56" fmla="*/ 47 w 73"/>
                <a:gd name="T57" fmla="*/ 26 h 58"/>
                <a:gd name="T58" fmla="*/ 47 w 73"/>
                <a:gd name="T59" fmla="*/ 26 h 58"/>
                <a:gd name="T60" fmla="*/ 47 w 73"/>
                <a:gd name="T61" fmla="*/ 26 h 58"/>
                <a:gd name="T62" fmla="*/ 47 w 73"/>
                <a:gd name="T63" fmla="*/ 22 h 58"/>
                <a:gd name="T64" fmla="*/ 47 w 73"/>
                <a:gd name="T65" fmla="*/ 22 h 58"/>
                <a:gd name="T66" fmla="*/ 41 w 73"/>
                <a:gd name="T67" fmla="*/ 16 h 58"/>
                <a:gd name="T68" fmla="*/ 47 w 73"/>
                <a:gd name="T69" fmla="*/ 9 h 58"/>
                <a:gd name="T70" fmla="*/ 47 w 73"/>
                <a:gd name="T71" fmla="*/ 9 h 58"/>
                <a:gd name="T72" fmla="*/ 47 w 73"/>
                <a:gd name="T73" fmla="*/ 9 h 58"/>
                <a:gd name="T74" fmla="*/ 47 w 73"/>
                <a:gd name="T75" fmla="*/ 0 h 58"/>
                <a:gd name="T76" fmla="*/ 26 w 73"/>
                <a:gd name="T77" fmla="*/ 0 h 58"/>
                <a:gd name="T78" fmla="*/ 8 w 73"/>
                <a:gd name="T79" fmla="*/ 0 h 58"/>
                <a:gd name="T80" fmla="*/ 0 w 73"/>
                <a:gd name="T81" fmla="*/ 8 h 58"/>
                <a:gd name="T82" fmla="*/ 0 w 73"/>
                <a:gd name="T83" fmla="*/ 29 h 58"/>
                <a:gd name="T84" fmla="*/ 6 w 73"/>
                <a:gd name="T85" fmla="*/ 29 h 58"/>
                <a:gd name="T86" fmla="*/ 15 w 73"/>
                <a:gd name="T87" fmla="*/ 38 h 58"/>
                <a:gd name="T88" fmla="*/ 15 w 73"/>
                <a:gd name="T89" fmla="*/ 58 h 58"/>
                <a:gd name="T90" fmla="*/ 26 w 73"/>
                <a:gd name="T91" fmla="*/ 58 h 58"/>
                <a:gd name="T92" fmla="*/ 26 w 73"/>
                <a:gd name="T93" fmla="*/ 39 h 58"/>
                <a:gd name="T94" fmla="*/ 26 w 73"/>
                <a:gd name="T95" fmla="*/ 39 h 58"/>
                <a:gd name="T96" fmla="*/ 20 w 73"/>
                <a:gd name="T97" fmla="*/ 33 h 58"/>
                <a:gd name="T98" fmla="*/ 26 w 73"/>
                <a:gd name="T99" fmla="*/ 26 h 58"/>
                <a:gd name="T100" fmla="*/ 26 w 73"/>
                <a:gd name="T101" fmla="*/ 26 h 58"/>
                <a:gd name="T102" fmla="*/ 26 w 73"/>
                <a:gd name="T103" fmla="*/ 26 h 58"/>
                <a:gd name="T104" fmla="*/ 26 w 73"/>
                <a:gd name="T105" fmla="*/ 22 h 58"/>
                <a:gd name="T106" fmla="*/ 26 w 73"/>
                <a:gd name="T107" fmla="*/ 22 h 58"/>
                <a:gd name="T108" fmla="*/ 20 w 73"/>
                <a:gd name="T109" fmla="*/ 16 h 58"/>
                <a:gd name="T110" fmla="*/ 26 w 73"/>
                <a:gd name="T111" fmla="*/ 9 h 58"/>
                <a:gd name="T112" fmla="*/ 26 w 73"/>
                <a:gd name="T113" fmla="*/ 9 h 58"/>
                <a:gd name="T114" fmla="*/ 26 w 73"/>
                <a:gd name="T115" fmla="*/ 9 h 58"/>
                <a:gd name="T116" fmla="*/ 26 w 73"/>
                <a:gd name="T1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" h="58">
                  <a:moveTo>
                    <a:pt x="58" y="58"/>
                  </a:moveTo>
                  <a:cubicBezTo>
                    <a:pt x="58" y="38"/>
                    <a:pt x="58" y="38"/>
                    <a:pt x="58" y="38"/>
                  </a:cubicBezTo>
                  <a:cubicBezTo>
                    <a:pt x="58" y="32"/>
                    <a:pt x="61" y="29"/>
                    <a:pt x="67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3"/>
                    <a:pt x="70" y="0"/>
                    <a:pt x="65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1" y="9"/>
                    <a:pt x="54" y="12"/>
                    <a:pt x="54" y="16"/>
                  </a:cubicBezTo>
                  <a:cubicBezTo>
                    <a:pt x="54" y="19"/>
                    <a:pt x="51" y="22"/>
                    <a:pt x="47" y="22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51" y="26"/>
                    <a:pt x="54" y="29"/>
                    <a:pt x="54" y="33"/>
                  </a:cubicBezTo>
                  <a:cubicBezTo>
                    <a:pt x="54" y="37"/>
                    <a:pt x="51" y="39"/>
                    <a:pt x="47" y="39"/>
                  </a:cubicBezTo>
                  <a:cubicBezTo>
                    <a:pt x="47" y="58"/>
                    <a:pt x="47" y="58"/>
                    <a:pt x="47" y="58"/>
                  </a:cubicBezTo>
                  <a:lnTo>
                    <a:pt x="58" y="58"/>
                  </a:lnTo>
                  <a:close/>
                  <a:moveTo>
                    <a:pt x="4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9"/>
                    <a:pt x="33" y="12"/>
                    <a:pt x="33" y="16"/>
                  </a:cubicBezTo>
                  <a:cubicBezTo>
                    <a:pt x="33" y="19"/>
                    <a:pt x="30" y="22"/>
                    <a:pt x="26" y="2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0" y="26"/>
                    <a:pt x="33" y="29"/>
                    <a:pt x="33" y="33"/>
                  </a:cubicBezTo>
                  <a:cubicBezTo>
                    <a:pt x="33" y="37"/>
                    <a:pt x="30" y="39"/>
                    <a:pt x="26" y="3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4" y="39"/>
                    <a:pt x="41" y="37"/>
                    <a:pt x="41" y="33"/>
                  </a:cubicBezTo>
                  <a:cubicBezTo>
                    <a:pt x="41" y="29"/>
                    <a:pt x="44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4" y="22"/>
                    <a:pt x="41" y="19"/>
                    <a:pt x="41" y="16"/>
                  </a:cubicBezTo>
                  <a:cubicBezTo>
                    <a:pt x="41" y="12"/>
                    <a:pt x="44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lnTo>
                    <a:pt x="47" y="0"/>
                  </a:lnTo>
                  <a:close/>
                  <a:moveTo>
                    <a:pt x="2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12" y="29"/>
                    <a:pt x="15" y="32"/>
                    <a:pt x="15" y="3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3" y="39"/>
                    <a:pt x="20" y="37"/>
                    <a:pt x="20" y="33"/>
                  </a:cubicBezTo>
                  <a:cubicBezTo>
                    <a:pt x="20" y="29"/>
                    <a:pt x="23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3" y="22"/>
                    <a:pt x="20" y="19"/>
                    <a:pt x="20" y="16"/>
                  </a:cubicBezTo>
                  <a:cubicBezTo>
                    <a:pt x="20" y="12"/>
                    <a:pt x="23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2">
              <a:extLst>
                <a:ext uri="{FF2B5EF4-FFF2-40B4-BE49-F238E27FC236}">
                  <a16:creationId xmlns:a16="http://schemas.microsoft.com/office/drawing/2014/main" id="{FF1E707B-0407-C626-2406-5C737FC5A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138" y="3309714"/>
              <a:ext cx="196130" cy="104906"/>
            </a:xfrm>
            <a:custGeom>
              <a:avLst/>
              <a:gdLst>
                <a:gd name="T0" fmla="*/ 93 w 99"/>
                <a:gd name="T1" fmla="*/ 0 h 53"/>
                <a:gd name="T2" fmla="*/ 86 w 99"/>
                <a:gd name="T3" fmla="*/ 0 h 53"/>
                <a:gd name="T4" fmla="*/ 80 w 99"/>
                <a:gd name="T5" fmla="*/ 0 h 53"/>
                <a:gd name="T6" fmla="*/ 73 w 99"/>
                <a:gd name="T7" fmla="*/ 6 h 53"/>
                <a:gd name="T8" fmla="*/ 73 w 99"/>
                <a:gd name="T9" fmla="*/ 28 h 53"/>
                <a:gd name="T10" fmla="*/ 26 w 99"/>
                <a:gd name="T11" fmla="*/ 28 h 53"/>
                <a:gd name="T12" fmla="*/ 26 w 99"/>
                <a:gd name="T13" fmla="*/ 6 h 53"/>
                <a:gd name="T14" fmla="*/ 19 w 99"/>
                <a:gd name="T15" fmla="*/ 0 h 53"/>
                <a:gd name="T16" fmla="*/ 13 w 99"/>
                <a:gd name="T17" fmla="*/ 0 h 53"/>
                <a:gd name="T18" fmla="*/ 7 w 99"/>
                <a:gd name="T19" fmla="*/ 0 h 53"/>
                <a:gd name="T20" fmla="*/ 0 w 99"/>
                <a:gd name="T21" fmla="*/ 6 h 53"/>
                <a:gd name="T22" fmla="*/ 0 w 99"/>
                <a:gd name="T23" fmla="*/ 39 h 53"/>
                <a:gd name="T24" fmla="*/ 10 w 99"/>
                <a:gd name="T25" fmla="*/ 48 h 53"/>
                <a:gd name="T26" fmla="*/ 10 w 99"/>
                <a:gd name="T27" fmla="*/ 49 h 53"/>
                <a:gd name="T28" fmla="*/ 10 w 99"/>
                <a:gd name="T29" fmla="*/ 51 h 53"/>
                <a:gd name="T30" fmla="*/ 14 w 99"/>
                <a:gd name="T31" fmla="*/ 53 h 53"/>
                <a:gd name="T32" fmla="*/ 15 w 99"/>
                <a:gd name="T33" fmla="*/ 53 h 53"/>
                <a:gd name="T34" fmla="*/ 19 w 99"/>
                <a:gd name="T35" fmla="*/ 51 h 53"/>
                <a:gd name="T36" fmla="*/ 19 w 99"/>
                <a:gd name="T37" fmla="*/ 49 h 53"/>
                <a:gd name="T38" fmla="*/ 19 w 99"/>
                <a:gd name="T39" fmla="*/ 48 h 53"/>
                <a:gd name="T40" fmla="*/ 80 w 99"/>
                <a:gd name="T41" fmla="*/ 48 h 53"/>
                <a:gd name="T42" fmla="*/ 80 w 99"/>
                <a:gd name="T43" fmla="*/ 49 h 53"/>
                <a:gd name="T44" fmla="*/ 81 w 99"/>
                <a:gd name="T45" fmla="*/ 51 h 53"/>
                <a:gd name="T46" fmla="*/ 84 w 99"/>
                <a:gd name="T47" fmla="*/ 53 h 53"/>
                <a:gd name="T48" fmla="*/ 86 w 99"/>
                <a:gd name="T49" fmla="*/ 53 h 53"/>
                <a:gd name="T50" fmla="*/ 89 w 99"/>
                <a:gd name="T51" fmla="*/ 51 h 53"/>
                <a:gd name="T52" fmla="*/ 90 w 99"/>
                <a:gd name="T53" fmla="*/ 49 h 53"/>
                <a:gd name="T54" fmla="*/ 90 w 99"/>
                <a:gd name="T55" fmla="*/ 48 h 53"/>
                <a:gd name="T56" fmla="*/ 93 w 99"/>
                <a:gd name="T57" fmla="*/ 48 h 53"/>
                <a:gd name="T58" fmla="*/ 99 w 99"/>
                <a:gd name="T59" fmla="*/ 39 h 53"/>
                <a:gd name="T60" fmla="*/ 99 w 99"/>
                <a:gd name="T61" fmla="*/ 6 h 53"/>
                <a:gd name="T62" fmla="*/ 93 w 99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9" h="53">
                  <a:moveTo>
                    <a:pt x="93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3" y="2"/>
                    <a:pt x="73" y="6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2"/>
                    <a:pt x="24" y="0"/>
                    <a:pt x="19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3"/>
                    <a:pt x="5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50"/>
                    <a:pt x="10" y="51"/>
                    <a:pt x="10" y="51"/>
                  </a:cubicBezTo>
                  <a:cubicBezTo>
                    <a:pt x="11" y="52"/>
                    <a:pt x="12" y="53"/>
                    <a:pt x="14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7" y="53"/>
                    <a:pt x="18" y="52"/>
                    <a:pt x="19" y="51"/>
                  </a:cubicBezTo>
                  <a:cubicBezTo>
                    <a:pt x="19" y="51"/>
                    <a:pt x="19" y="50"/>
                    <a:pt x="19" y="49"/>
                  </a:cubicBezTo>
                  <a:cubicBezTo>
                    <a:pt x="19" y="49"/>
                    <a:pt x="19" y="49"/>
                    <a:pt x="19" y="48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50"/>
                    <a:pt x="80" y="51"/>
                    <a:pt x="81" y="51"/>
                  </a:cubicBezTo>
                  <a:cubicBezTo>
                    <a:pt x="81" y="52"/>
                    <a:pt x="83" y="53"/>
                    <a:pt x="84" y="53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7" y="53"/>
                    <a:pt x="88" y="52"/>
                    <a:pt x="89" y="51"/>
                  </a:cubicBezTo>
                  <a:cubicBezTo>
                    <a:pt x="89" y="51"/>
                    <a:pt x="89" y="50"/>
                    <a:pt x="90" y="49"/>
                  </a:cubicBezTo>
                  <a:cubicBezTo>
                    <a:pt x="90" y="49"/>
                    <a:pt x="90" y="49"/>
                    <a:pt x="90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7" y="48"/>
                    <a:pt x="99" y="43"/>
                    <a:pt x="99" y="39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2"/>
                    <a:pt x="97" y="0"/>
                    <a:pt x="93" y="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13">
              <a:extLst>
                <a:ext uri="{FF2B5EF4-FFF2-40B4-BE49-F238E27FC236}">
                  <a16:creationId xmlns:a16="http://schemas.microsoft.com/office/drawing/2014/main" id="{F7B87097-7B71-4A37-198D-044948052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695" y="3269804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14">
              <a:extLst>
                <a:ext uri="{FF2B5EF4-FFF2-40B4-BE49-F238E27FC236}">
                  <a16:creationId xmlns:a16="http://schemas.microsoft.com/office/drawing/2014/main" id="{914C3CA5-856E-67E7-0518-6285E5BBD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3746" y="3269804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15">
              <a:extLst>
                <a:ext uri="{FF2B5EF4-FFF2-40B4-BE49-F238E27FC236}">
                  <a16:creationId xmlns:a16="http://schemas.microsoft.com/office/drawing/2014/main" id="{51CCE445-EF8A-C409-3D01-F6FA16F7C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695" y="3304013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116">
              <a:extLst>
                <a:ext uri="{FF2B5EF4-FFF2-40B4-BE49-F238E27FC236}">
                  <a16:creationId xmlns:a16="http://schemas.microsoft.com/office/drawing/2014/main" id="{9D0F749E-33FD-8450-D53B-F359D3802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3746" y="3304013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590594B5-F2E8-35EB-AD1C-3FFB1C35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7980" y="1928826"/>
              <a:ext cx="147097" cy="150518"/>
            </a:xfrm>
            <a:custGeom>
              <a:avLst/>
              <a:gdLst>
                <a:gd name="T0" fmla="*/ 72 w 74"/>
                <a:gd name="T1" fmla="*/ 54 h 76"/>
                <a:gd name="T2" fmla="*/ 58 w 74"/>
                <a:gd name="T3" fmla="*/ 39 h 76"/>
                <a:gd name="T4" fmla="*/ 55 w 74"/>
                <a:gd name="T5" fmla="*/ 36 h 76"/>
                <a:gd name="T6" fmla="*/ 41 w 74"/>
                <a:gd name="T7" fmla="*/ 19 h 76"/>
                <a:gd name="T8" fmla="*/ 34 w 74"/>
                <a:gd name="T9" fmla="*/ 5 h 76"/>
                <a:gd name="T10" fmla="*/ 26 w 74"/>
                <a:gd name="T11" fmla="*/ 4 h 76"/>
                <a:gd name="T12" fmla="*/ 24 w 74"/>
                <a:gd name="T13" fmla="*/ 11 h 76"/>
                <a:gd name="T14" fmla="*/ 28 w 74"/>
                <a:gd name="T15" fmla="*/ 22 h 76"/>
                <a:gd name="T16" fmla="*/ 29 w 74"/>
                <a:gd name="T17" fmla="*/ 29 h 76"/>
                <a:gd name="T18" fmla="*/ 6 w 74"/>
                <a:gd name="T19" fmla="*/ 29 h 76"/>
                <a:gd name="T20" fmla="*/ 1 w 74"/>
                <a:gd name="T21" fmla="*/ 37 h 76"/>
                <a:gd name="T22" fmla="*/ 12 w 74"/>
                <a:gd name="T23" fmla="*/ 68 h 76"/>
                <a:gd name="T24" fmla="*/ 17 w 74"/>
                <a:gd name="T25" fmla="*/ 71 h 76"/>
                <a:gd name="T26" fmla="*/ 44 w 74"/>
                <a:gd name="T27" fmla="*/ 71 h 76"/>
                <a:gd name="T28" fmla="*/ 50 w 74"/>
                <a:gd name="T29" fmla="*/ 74 h 76"/>
                <a:gd name="T30" fmla="*/ 51 w 74"/>
                <a:gd name="T31" fmla="*/ 75 h 76"/>
                <a:gd name="T32" fmla="*/ 56 w 74"/>
                <a:gd name="T33" fmla="*/ 75 h 76"/>
                <a:gd name="T34" fmla="*/ 72 w 74"/>
                <a:gd name="T35" fmla="*/ 58 h 76"/>
                <a:gd name="T36" fmla="*/ 72 w 74"/>
                <a:gd name="T37" fmla="*/ 5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76">
                  <a:moveTo>
                    <a:pt x="72" y="54"/>
                  </a:moveTo>
                  <a:cubicBezTo>
                    <a:pt x="58" y="39"/>
                    <a:pt x="58" y="39"/>
                    <a:pt x="58" y="39"/>
                  </a:cubicBezTo>
                  <a:cubicBezTo>
                    <a:pt x="56" y="38"/>
                    <a:pt x="55" y="36"/>
                    <a:pt x="55" y="36"/>
                  </a:cubicBezTo>
                  <a:cubicBezTo>
                    <a:pt x="55" y="36"/>
                    <a:pt x="49" y="25"/>
                    <a:pt x="41" y="19"/>
                  </a:cubicBezTo>
                  <a:cubicBezTo>
                    <a:pt x="32" y="14"/>
                    <a:pt x="34" y="10"/>
                    <a:pt x="34" y="5"/>
                  </a:cubicBezTo>
                  <a:cubicBezTo>
                    <a:pt x="34" y="1"/>
                    <a:pt x="30" y="0"/>
                    <a:pt x="26" y="4"/>
                  </a:cubicBezTo>
                  <a:cubicBezTo>
                    <a:pt x="25" y="6"/>
                    <a:pt x="24" y="9"/>
                    <a:pt x="24" y="11"/>
                  </a:cubicBezTo>
                  <a:cubicBezTo>
                    <a:pt x="23" y="16"/>
                    <a:pt x="27" y="20"/>
                    <a:pt x="28" y="22"/>
                  </a:cubicBezTo>
                  <a:cubicBezTo>
                    <a:pt x="29" y="23"/>
                    <a:pt x="30" y="26"/>
                    <a:pt x="29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2" y="29"/>
                    <a:pt x="0" y="33"/>
                    <a:pt x="1" y="3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70"/>
                    <a:pt x="15" y="71"/>
                    <a:pt x="17" y="71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6" y="71"/>
                    <a:pt x="48" y="73"/>
                    <a:pt x="50" y="74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2" y="76"/>
                    <a:pt x="54" y="76"/>
                    <a:pt x="56" y="75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4" y="57"/>
                    <a:pt x="74" y="55"/>
                    <a:pt x="72" y="5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FDC8461-8BBE-F093-84EA-CDC497BA8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9728" y="2046275"/>
              <a:ext cx="49032" cy="49032"/>
            </a:xfrm>
            <a:custGeom>
              <a:avLst/>
              <a:gdLst>
                <a:gd name="T0" fmla="*/ 8 w 43"/>
                <a:gd name="T1" fmla="*/ 43 h 43"/>
                <a:gd name="T2" fmla="*/ 0 w 43"/>
                <a:gd name="T3" fmla="*/ 34 h 43"/>
                <a:gd name="T4" fmla="*/ 34 w 43"/>
                <a:gd name="T5" fmla="*/ 0 h 43"/>
                <a:gd name="T6" fmla="*/ 43 w 43"/>
                <a:gd name="T7" fmla="*/ 8 h 43"/>
                <a:gd name="T8" fmla="*/ 8 w 43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8" y="43"/>
                  </a:moveTo>
                  <a:lnTo>
                    <a:pt x="0" y="34"/>
                  </a:lnTo>
                  <a:lnTo>
                    <a:pt x="34" y="0"/>
                  </a:lnTo>
                  <a:lnTo>
                    <a:pt x="43" y="8"/>
                  </a:lnTo>
                  <a:lnTo>
                    <a:pt x="8" y="43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9">
              <a:extLst>
                <a:ext uri="{FF2B5EF4-FFF2-40B4-BE49-F238E27FC236}">
                  <a16:creationId xmlns:a16="http://schemas.microsoft.com/office/drawing/2014/main" id="{485564CC-76EB-EF00-3307-61879978E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4739" y="3313135"/>
              <a:ext cx="44471" cy="77540"/>
            </a:xfrm>
            <a:custGeom>
              <a:avLst/>
              <a:gdLst>
                <a:gd name="T0" fmla="*/ 22 w 22"/>
                <a:gd name="T1" fmla="*/ 20 h 39"/>
                <a:gd name="T2" fmla="*/ 11 w 22"/>
                <a:gd name="T3" fmla="*/ 0 h 39"/>
                <a:gd name="T4" fmla="*/ 0 w 22"/>
                <a:gd name="T5" fmla="*/ 20 h 39"/>
                <a:gd name="T6" fmla="*/ 11 w 22"/>
                <a:gd name="T7" fmla="*/ 39 h 39"/>
                <a:gd name="T8" fmla="*/ 22 w 22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9">
                  <a:moveTo>
                    <a:pt x="22" y="20"/>
                  </a:moveTo>
                  <a:cubicBezTo>
                    <a:pt x="22" y="13"/>
                    <a:pt x="18" y="3"/>
                    <a:pt x="11" y="0"/>
                  </a:cubicBezTo>
                  <a:cubicBezTo>
                    <a:pt x="5" y="3"/>
                    <a:pt x="0" y="13"/>
                    <a:pt x="0" y="20"/>
                  </a:cubicBezTo>
                  <a:cubicBezTo>
                    <a:pt x="0" y="26"/>
                    <a:pt x="5" y="36"/>
                    <a:pt x="11" y="39"/>
                  </a:cubicBezTo>
                  <a:cubicBezTo>
                    <a:pt x="18" y="36"/>
                    <a:pt x="22" y="26"/>
                    <a:pt x="22" y="2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20">
              <a:extLst>
                <a:ext uri="{FF2B5EF4-FFF2-40B4-BE49-F238E27FC236}">
                  <a16:creationId xmlns:a16="http://schemas.microsoft.com/office/drawing/2014/main" id="{BD1D794C-E48A-B6E6-26A2-D7AA4DA7D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667" y="3363308"/>
              <a:ext cx="69558" cy="54734"/>
            </a:xfrm>
            <a:custGeom>
              <a:avLst/>
              <a:gdLst>
                <a:gd name="T0" fmla="*/ 1 w 35"/>
                <a:gd name="T1" fmla="*/ 23 h 28"/>
                <a:gd name="T2" fmla="*/ 23 w 35"/>
                <a:gd name="T3" fmla="*/ 24 h 28"/>
                <a:gd name="T4" fmla="*/ 34 w 35"/>
                <a:gd name="T5" fmla="*/ 4 h 28"/>
                <a:gd name="T6" fmla="*/ 12 w 35"/>
                <a:gd name="T7" fmla="*/ 4 h 28"/>
                <a:gd name="T8" fmla="*/ 1 w 35"/>
                <a:gd name="T9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1" y="23"/>
                  </a:moveTo>
                  <a:cubicBezTo>
                    <a:pt x="6" y="28"/>
                    <a:pt x="17" y="27"/>
                    <a:pt x="23" y="24"/>
                  </a:cubicBezTo>
                  <a:cubicBezTo>
                    <a:pt x="29" y="20"/>
                    <a:pt x="35" y="12"/>
                    <a:pt x="34" y="4"/>
                  </a:cubicBezTo>
                  <a:cubicBezTo>
                    <a:pt x="29" y="0"/>
                    <a:pt x="18" y="1"/>
                    <a:pt x="12" y="4"/>
                  </a:cubicBezTo>
                  <a:cubicBezTo>
                    <a:pt x="6" y="8"/>
                    <a:pt x="0" y="16"/>
                    <a:pt x="1" y="23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1">
              <a:extLst>
                <a:ext uri="{FF2B5EF4-FFF2-40B4-BE49-F238E27FC236}">
                  <a16:creationId xmlns:a16="http://schemas.microsoft.com/office/drawing/2014/main" id="{A643A465-07C7-AEE9-FD2D-440EB5739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667" y="3418042"/>
              <a:ext cx="69558" cy="55874"/>
            </a:xfrm>
            <a:custGeom>
              <a:avLst/>
              <a:gdLst>
                <a:gd name="T0" fmla="*/ 23 w 35"/>
                <a:gd name="T1" fmla="*/ 24 h 28"/>
                <a:gd name="T2" fmla="*/ 34 w 35"/>
                <a:gd name="T3" fmla="*/ 5 h 28"/>
                <a:gd name="T4" fmla="*/ 12 w 35"/>
                <a:gd name="T5" fmla="*/ 4 h 28"/>
                <a:gd name="T6" fmla="*/ 1 w 35"/>
                <a:gd name="T7" fmla="*/ 23 h 28"/>
                <a:gd name="T8" fmla="*/ 23 w 35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23" y="24"/>
                  </a:moveTo>
                  <a:cubicBezTo>
                    <a:pt x="29" y="20"/>
                    <a:pt x="35" y="12"/>
                    <a:pt x="34" y="5"/>
                  </a:cubicBezTo>
                  <a:cubicBezTo>
                    <a:pt x="29" y="0"/>
                    <a:pt x="18" y="1"/>
                    <a:pt x="12" y="4"/>
                  </a:cubicBezTo>
                  <a:cubicBezTo>
                    <a:pt x="6" y="8"/>
                    <a:pt x="0" y="16"/>
                    <a:pt x="1" y="23"/>
                  </a:cubicBezTo>
                  <a:cubicBezTo>
                    <a:pt x="6" y="28"/>
                    <a:pt x="17" y="27"/>
                    <a:pt x="2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2">
              <a:extLst>
                <a:ext uri="{FF2B5EF4-FFF2-40B4-BE49-F238E27FC236}">
                  <a16:creationId xmlns:a16="http://schemas.microsoft.com/office/drawing/2014/main" id="{46D781E7-BCE1-93CB-5B4B-A889644D0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725" y="3363308"/>
              <a:ext cx="71838" cy="54734"/>
            </a:xfrm>
            <a:custGeom>
              <a:avLst/>
              <a:gdLst>
                <a:gd name="T0" fmla="*/ 13 w 36"/>
                <a:gd name="T1" fmla="*/ 24 h 28"/>
                <a:gd name="T2" fmla="*/ 35 w 36"/>
                <a:gd name="T3" fmla="*/ 23 h 28"/>
                <a:gd name="T4" fmla="*/ 24 w 36"/>
                <a:gd name="T5" fmla="*/ 4 h 28"/>
                <a:gd name="T6" fmla="*/ 1 w 36"/>
                <a:gd name="T7" fmla="*/ 4 h 28"/>
                <a:gd name="T8" fmla="*/ 13 w 36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">
                  <a:moveTo>
                    <a:pt x="13" y="24"/>
                  </a:moveTo>
                  <a:cubicBezTo>
                    <a:pt x="19" y="27"/>
                    <a:pt x="29" y="28"/>
                    <a:pt x="35" y="23"/>
                  </a:cubicBezTo>
                  <a:cubicBezTo>
                    <a:pt x="36" y="16"/>
                    <a:pt x="30" y="8"/>
                    <a:pt x="24" y="4"/>
                  </a:cubicBezTo>
                  <a:cubicBezTo>
                    <a:pt x="18" y="1"/>
                    <a:pt x="7" y="0"/>
                    <a:pt x="1" y="4"/>
                  </a:cubicBezTo>
                  <a:cubicBezTo>
                    <a:pt x="0" y="12"/>
                    <a:pt x="7" y="20"/>
                    <a:pt x="1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3">
              <a:extLst>
                <a:ext uri="{FF2B5EF4-FFF2-40B4-BE49-F238E27FC236}">
                  <a16:creationId xmlns:a16="http://schemas.microsoft.com/office/drawing/2014/main" id="{52534A9C-DBAA-FAC5-F353-8DE4E930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725" y="3418042"/>
              <a:ext cx="71838" cy="55874"/>
            </a:xfrm>
            <a:custGeom>
              <a:avLst/>
              <a:gdLst>
                <a:gd name="T0" fmla="*/ 13 w 36"/>
                <a:gd name="T1" fmla="*/ 24 h 28"/>
                <a:gd name="T2" fmla="*/ 35 w 36"/>
                <a:gd name="T3" fmla="*/ 23 h 28"/>
                <a:gd name="T4" fmla="*/ 24 w 36"/>
                <a:gd name="T5" fmla="*/ 4 h 28"/>
                <a:gd name="T6" fmla="*/ 1 w 36"/>
                <a:gd name="T7" fmla="*/ 5 h 28"/>
                <a:gd name="T8" fmla="*/ 13 w 36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">
                  <a:moveTo>
                    <a:pt x="13" y="24"/>
                  </a:moveTo>
                  <a:cubicBezTo>
                    <a:pt x="19" y="27"/>
                    <a:pt x="29" y="28"/>
                    <a:pt x="35" y="23"/>
                  </a:cubicBezTo>
                  <a:cubicBezTo>
                    <a:pt x="36" y="16"/>
                    <a:pt x="30" y="8"/>
                    <a:pt x="24" y="4"/>
                  </a:cubicBezTo>
                  <a:cubicBezTo>
                    <a:pt x="18" y="1"/>
                    <a:pt x="7" y="0"/>
                    <a:pt x="1" y="5"/>
                  </a:cubicBezTo>
                  <a:cubicBezTo>
                    <a:pt x="0" y="12"/>
                    <a:pt x="7" y="20"/>
                    <a:pt x="1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4">
              <a:extLst>
                <a:ext uri="{FF2B5EF4-FFF2-40B4-BE49-F238E27FC236}">
                  <a16:creationId xmlns:a16="http://schemas.microsoft.com/office/drawing/2014/main" id="{12B64F24-833F-CE3B-1FAE-56213C92E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2984" y="3398657"/>
              <a:ext cx="7982" cy="88942"/>
            </a:xfrm>
            <a:custGeom>
              <a:avLst/>
              <a:gdLst>
                <a:gd name="T0" fmla="*/ 0 w 4"/>
                <a:gd name="T1" fmla="*/ 1 h 45"/>
                <a:gd name="T2" fmla="*/ 0 w 4"/>
                <a:gd name="T3" fmla="*/ 44 h 45"/>
                <a:gd name="T4" fmla="*/ 2 w 4"/>
                <a:gd name="T5" fmla="*/ 45 h 45"/>
                <a:gd name="T6" fmla="*/ 4 w 4"/>
                <a:gd name="T7" fmla="*/ 44 h 45"/>
                <a:gd name="T8" fmla="*/ 4 w 4"/>
                <a:gd name="T9" fmla="*/ 1 h 45"/>
                <a:gd name="T10" fmla="*/ 2 w 4"/>
                <a:gd name="T11" fmla="*/ 0 h 45"/>
                <a:gd name="T12" fmla="*/ 0 w 4"/>
                <a:gd name="T1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5">
                  <a:moveTo>
                    <a:pt x="0" y="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" y="45"/>
                    <a:pt x="2" y="45"/>
                  </a:cubicBezTo>
                  <a:cubicBezTo>
                    <a:pt x="4" y="45"/>
                    <a:pt x="4" y="44"/>
                    <a:pt x="4" y="4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5">
              <a:extLst>
                <a:ext uri="{FF2B5EF4-FFF2-40B4-BE49-F238E27FC236}">
                  <a16:creationId xmlns:a16="http://schemas.microsoft.com/office/drawing/2014/main" id="{7E7C527A-F797-F565-FC6B-0A8EFBD0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8915" y="3907225"/>
              <a:ext cx="104907" cy="95784"/>
            </a:xfrm>
            <a:custGeom>
              <a:avLst/>
              <a:gdLst>
                <a:gd name="T0" fmla="*/ 6 w 53"/>
                <a:gd name="T1" fmla="*/ 5 h 48"/>
                <a:gd name="T2" fmla="*/ 1 w 53"/>
                <a:gd name="T3" fmla="*/ 14 h 48"/>
                <a:gd name="T4" fmla="*/ 0 w 53"/>
                <a:gd name="T5" fmla="*/ 17 h 48"/>
                <a:gd name="T6" fmla="*/ 0 w 53"/>
                <a:gd name="T7" fmla="*/ 17 h 48"/>
                <a:gd name="T8" fmla="*/ 0 w 53"/>
                <a:gd name="T9" fmla="*/ 20 h 48"/>
                <a:gd name="T10" fmla="*/ 0 w 53"/>
                <a:gd name="T11" fmla="*/ 22 h 48"/>
                <a:gd name="T12" fmla="*/ 2 w 53"/>
                <a:gd name="T13" fmla="*/ 31 h 48"/>
                <a:gd name="T14" fmla="*/ 8 w 53"/>
                <a:gd name="T15" fmla="*/ 42 h 48"/>
                <a:gd name="T16" fmla="*/ 8 w 53"/>
                <a:gd name="T17" fmla="*/ 42 h 48"/>
                <a:gd name="T18" fmla="*/ 12 w 53"/>
                <a:gd name="T19" fmla="*/ 46 h 48"/>
                <a:gd name="T20" fmla="*/ 13 w 53"/>
                <a:gd name="T21" fmla="*/ 46 h 48"/>
                <a:gd name="T22" fmla="*/ 19 w 53"/>
                <a:gd name="T23" fmla="*/ 47 h 48"/>
                <a:gd name="T24" fmla="*/ 19 w 53"/>
                <a:gd name="T25" fmla="*/ 47 h 48"/>
                <a:gd name="T26" fmla="*/ 22 w 53"/>
                <a:gd name="T27" fmla="*/ 46 h 48"/>
                <a:gd name="T28" fmla="*/ 23 w 53"/>
                <a:gd name="T29" fmla="*/ 45 h 48"/>
                <a:gd name="T30" fmla="*/ 27 w 53"/>
                <a:gd name="T31" fmla="*/ 45 h 48"/>
                <a:gd name="T32" fmla="*/ 27 w 53"/>
                <a:gd name="T33" fmla="*/ 45 h 48"/>
                <a:gd name="T34" fmla="*/ 30 w 53"/>
                <a:gd name="T35" fmla="*/ 45 h 48"/>
                <a:gd name="T36" fmla="*/ 32 w 53"/>
                <a:gd name="T37" fmla="*/ 46 h 48"/>
                <a:gd name="T38" fmla="*/ 35 w 53"/>
                <a:gd name="T39" fmla="*/ 47 h 48"/>
                <a:gd name="T40" fmla="*/ 35 w 53"/>
                <a:gd name="T41" fmla="*/ 47 h 48"/>
                <a:gd name="T42" fmla="*/ 41 w 53"/>
                <a:gd name="T43" fmla="*/ 46 h 48"/>
                <a:gd name="T44" fmla="*/ 42 w 53"/>
                <a:gd name="T45" fmla="*/ 46 h 48"/>
                <a:gd name="T46" fmla="*/ 45 w 53"/>
                <a:gd name="T47" fmla="*/ 42 h 48"/>
                <a:gd name="T48" fmla="*/ 46 w 53"/>
                <a:gd name="T49" fmla="*/ 42 h 48"/>
                <a:gd name="T50" fmla="*/ 51 w 53"/>
                <a:gd name="T51" fmla="*/ 31 h 48"/>
                <a:gd name="T52" fmla="*/ 53 w 53"/>
                <a:gd name="T53" fmla="*/ 22 h 48"/>
                <a:gd name="T54" fmla="*/ 53 w 53"/>
                <a:gd name="T55" fmla="*/ 20 h 48"/>
                <a:gd name="T56" fmla="*/ 53 w 53"/>
                <a:gd name="T57" fmla="*/ 17 h 48"/>
                <a:gd name="T58" fmla="*/ 53 w 53"/>
                <a:gd name="T59" fmla="*/ 17 h 48"/>
                <a:gd name="T60" fmla="*/ 53 w 53"/>
                <a:gd name="T61" fmla="*/ 14 h 48"/>
                <a:gd name="T62" fmla="*/ 48 w 53"/>
                <a:gd name="T63" fmla="*/ 5 h 48"/>
                <a:gd name="T64" fmla="*/ 47 w 53"/>
                <a:gd name="T65" fmla="*/ 3 h 48"/>
                <a:gd name="T66" fmla="*/ 39 w 53"/>
                <a:gd name="T67" fmla="*/ 0 h 48"/>
                <a:gd name="T68" fmla="*/ 31 w 53"/>
                <a:gd name="T69" fmla="*/ 1 h 48"/>
                <a:gd name="T70" fmla="*/ 27 w 53"/>
                <a:gd name="T71" fmla="*/ 3 h 48"/>
                <a:gd name="T72" fmla="*/ 23 w 53"/>
                <a:gd name="T73" fmla="*/ 1 h 48"/>
                <a:gd name="T74" fmla="*/ 14 w 53"/>
                <a:gd name="T75" fmla="*/ 0 h 48"/>
                <a:gd name="T76" fmla="*/ 7 w 53"/>
                <a:gd name="T77" fmla="*/ 3 h 48"/>
                <a:gd name="T78" fmla="*/ 6 w 53"/>
                <a:gd name="T79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48">
                  <a:moveTo>
                    <a:pt x="6" y="5"/>
                  </a:moveTo>
                  <a:cubicBezTo>
                    <a:pt x="3" y="7"/>
                    <a:pt x="1" y="11"/>
                    <a:pt x="1" y="14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1" y="25"/>
                    <a:pt x="1" y="28"/>
                    <a:pt x="2" y="31"/>
                  </a:cubicBezTo>
                  <a:cubicBezTo>
                    <a:pt x="4" y="35"/>
                    <a:pt x="6" y="38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1" y="45"/>
                    <a:pt x="12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5" y="48"/>
                    <a:pt x="17" y="48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7"/>
                    <a:pt x="21" y="46"/>
                    <a:pt x="22" y="46"/>
                  </a:cubicBezTo>
                  <a:cubicBezTo>
                    <a:pt x="22" y="46"/>
                    <a:pt x="23" y="46"/>
                    <a:pt x="23" y="45"/>
                  </a:cubicBezTo>
                  <a:cubicBezTo>
                    <a:pt x="25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5"/>
                  </a:cubicBezTo>
                  <a:cubicBezTo>
                    <a:pt x="31" y="46"/>
                    <a:pt x="31" y="46"/>
                    <a:pt x="32" y="46"/>
                  </a:cubicBezTo>
                  <a:cubicBezTo>
                    <a:pt x="33" y="46"/>
                    <a:pt x="34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7" y="48"/>
                    <a:pt x="39" y="48"/>
                    <a:pt x="41" y="46"/>
                  </a:cubicBezTo>
                  <a:cubicBezTo>
                    <a:pt x="41" y="46"/>
                    <a:pt x="41" y="46"/>
                    <a:pt x="42" y="46"/>
                  </a:cubicBezTo>
                  <a:cubicBezTo>
                    <a:pt x="43" y="45"/>
                    <a:pt x="44" y="43"/>
                    <a:pt x="45" y="42"/>
                  </a:cubicBezTo>
                  <a:cubicBezTo>
                    <a:pt x="45" y="42"/>
                    <a:pt x="45" y="42"/>
                    <a:pt x="46" y="42"/>
                  </a:cubicBezTo>
                  <a:cubicBezTo>
                    <a:pt x="48" y="38"/>
                    <a:pt x="50" y="35"/>
                    <a:pt x="51" y="31"/>
                  </a:cubicBezTo>
                  <a:cubicBezTo>
                    <a:pt x="52" y="28"/>
                    <a:pt x="53" y="25"/>
                    <a:pt x="53" y="22"/>
                  </a:cubicBezTo>
                  <a:cubicBezTo>
                    <a:pt x="53" y="22"/>
                    <a:pt x="53" y="21"/>
                    <a:pt x="53" y="20"/>
                  </a:cubicBezTo>
                  <a:cubicBezTo>
                    <a:pt x="53" y="19"/>
                    <a:pt x="53" y="18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6"/>
                    <a:pt x="53" y="15"/>
                    <a:pt x="53" y="14"/>
                  </a:cubicBezTo>
                  <a:cubicBezTo>
                    <a:pt x="52" y="11"/>
                    <a:pt x="51" y="7"/>
                    <a:pt x="48" y="5"/>
                  </a:cubicBezTo>
                  <a:cubicBezTo>
                    <a:pt x="48" y="4"/>
                    <a:pt x="47" y="4"/>
                    <a:pt x="47" y="3"/>
                  </a:cubicBezTo>
                  <a:cubicBezTo>
                    <a:pt x="45" y="2"/>
                    <a:pt x="42" y="1"/>
                    <a:pt x="39" y="0"/>
                  </a:cubicBezTo>
                  <a:cubicBezTo>
                    <a:pt x="36" y="0"/>
                    <a:pt x="34" y="0"/>
                    <a:pt x="31" y="1"/>
                  </a:cubicBezTo>
                  <a:cubicBezTo>
                    <a:pt x="30" y="2"/>
                    <a:pt x="27" y="3"/>
                    <a:pt x="27" y="3"/>
                  </a:cubicBezTo>
                  <a:cubicBezTo>
                    <a:pt x="27" y="3"/>
                    <a:pt x="24" y="2"/>
                    <a:pt x="23" y="1"/>
                  </a:cubicBezTo>
                  <a:cubicBezTo>
                    <a:pt x="20" y="0"/>
                    <a:pt x="17" y="0"/>
                    <a:pt x="14" y="0"/>
                  </a:cubicBezTo>
                  <a:cubicBezTo>
                    <a:pt x="11" y="1"/>
                    <a:pt x="9" y="2"/>
                    <a:pt x="7" y="3"/>
                  </a:cubicBezTo>
                  <a:cubicBezTo>
                    <a:pt x="6" y="4"/>
                    <a:pt x="6" y="4"/>
                    <a:pt x="6" y="5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6">
              <a:extLst>
                <a:ext uri="{FF2B5EF4-FFF2-40B4-BE49-F238E27FC236}">
                  <a16:creationId xmlns:a16="http://schemas.microsoft.com/office/drawing/2014/main" id="{760FCB40-E5CE-23F2-EF22-67777499C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6282" y="3877578"/>
              <a:ext cx="26227" cy="29647"/>
            </a:xfrm>
            <a:custGeom>
              <a:avLst/>
              <a:gdLst>
                <a:gd name="T0" fmla="*/ 4 w 13"/>
                <a:gd name="T1" fmla="*/ 11 h 15"/>
                <a:gd name="T2" fmla="*/ 9 w 13"/>
                <a:gd name="T3" fmla="*/ 14 h 15"/>
                <a:gd name="T4" fmla="*/ 12 w 13"/>
                <a:gd name="T5" fmla="*/ 14 h 15"/>
                <a:gd name="T6" fmla="*/ 13 w 13"/>
                <a:gd name="T7" fmla="*/ 14 h 15"/>
                <a:gd name="T8" fmla="*/ 10 w 13"/>
                <a:gd name="T9" fmla="*/ 6 h 15"/>
                <a:gd name="T10" fmla="*/ 1 w 13"/>
                <a:gd name="T11" fmla="*/ 0 h 15"/>
                <a:gd name="T12" fmla="*/ 1 w 13"/>
                <a:gd name="T13" fmla="*/ 0 h 15"/>
                <a:gd name="T14" fmla="*/ 0 w 13"/>
                <a:gd name="T15" fmla="*/ 0 h 15"/>
                <a:gd name="T16" fmla="*/ 0 w 13"/>
                <a:gd name="T17" fmla="*/ 4 h 15"/>
                <a:gd name="T18" fmla="*/ 4 w 13"/>
                <a:gd name="T1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5">
                  <a:moveTo>
                    <a:pt x="4" y="11"/>
                  </a:moveTo>
                  <a:cubicBezTo>
                    <a:pt x="6" y="12"/>
                    <a:pt x="7" y="14"/>
                    <a:pt x="9" y="14"/>
                  </a:cubicBezTo>
                  <a:cubicBezTo>
                    <a:pt x="10" y="14"/>
                    <a:pt x="11" y="15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1"/>
                    <a:pt x="12" y="8"/>
                    <a:pt x="10" y="6"/>
                  </a:cubicBezTo>
                  <a:cubicBezTo>
                    <a:pt x="8" y="3"/>
                    <a:pt x="5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1" y="6"/>
                    <a:pt x="2" y="9"/>
                    <a:pt x="4" y="11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34">
              <a:extLst>
                <a:ext uri="{FF2B5EF4-FFF2-40B4-BE49-F238E27FC236}">
                  <a16:creationId xmlns:a16="http://schemas.microsoft.com/office/drawing/2014/main" id="{0C4B6744-6615-AF70-FBE5-EE7709283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3887" y="2114693"/>
              <a:ext cx="91223" cy="98065"/>
            </a:xfrm>
            <a:custGeom>
              <a:avLst/>
              <a:gdLst>
                <a:gd name="T0" fmla="*/ 2 w 80"/>
                <a:gd name="T1" fmla="*/ 0 h 86"/>
                <a:gd name="T2" fmla="*/ 80 w 80"/>
                <a:gd name="T3" fmla="*/ 80 h 86"/>
                <a:gd name="T4" fmla="*/ 0 w 80"/>
                <a:gd name="T5" fmla="*/ 86 h 86"/>
                <a:gd name="T6" fmla="*/ 2 w 80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6">
                  <a:moveTo>
                    <a:pt x="2" y="0"/>
                  </a:moveTo>
                  <a:lnTo>
                    <a:pt x="80" y="80"/>
                  </a:lnTo>
                  <a:lnTo>
                    <a:pt x="0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0">
              <a:extLst>
                <a:ext uri="{FF2B5EF4-FFF2-40B4-BE49-F238E27FC236}">
                  <a16:creationId xmlns:a16="http://schemas.microsoft.com/office/drawing/2014/main" id="{149FD38E-6C23-648F-EF5A-4C305CF6B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012" y="2114693"/>
              <a:ext cx="92363" cy="98065"/>
            </a:xfrm>
            <a:custGeom>
              <a:avLst/>
              <a:gdLst>
                <a:gd name="T0" fmla="*/ 80 w 81"/>
                <a:gd name="T1" fmla="*/ 0 h 86"/>
                <a:gd name="T2" fmla="*/ 0 w 81"/>
                <a:gd name="T3" fmla="*/ 80 h 86"/>
                <a:gd name="T4" fmla="*/ 81 w 81"/>
                <a:gd name="T5" fmla="*/ 86 h 86"/>
                <a:gd name="T6" fmla="*/ 80 w 8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6">
                  <a:moveTo>
                    <a:pt x="80" y="0"/>
                  </a:moveTo>
                  <a:lnTo>
                    <a:pt x="0" y="80"/>
                  </a:lnTo>
                  <a:lnTo>
                    <a:pt x="81" y="8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42">
              <a:extLst>
                <a:ext uri="{FF2B5EF4-FFF2-40B4-BE49-F238E27FC236}">
                  <a16:creationId xmlns:a16="http://schemas.microsoft.com/office/drawing/2014/main" id="{1FD76FF5-AAF5-7482-0D67-FB1E65871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3887" y="4557189"/>
              <a:ext cx="91223" cy="96924"/>
            </a:xfrm>
            <a:custGeom>
              <a:avLst/>
              <a:gdLst>
                <a:gd name="T0" fmla="*/ 2 w 80"/>
                <a:gd name="T1" fmla="*/ 85 h 85"/>
                <a:gd name="T2" fmla="*/ 80 w 80"/>
                <a:gd name="T3" fmla="*/ 5 h 85"/>
                <a:gd name="T4" fmla="*/ 0 w 80"/>
                <a:gd name="T5" fmla="*/ 0 h 85"/>
                <a:gd name="T6" fmla="*/ 2 w 80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5">
                  <a:moveTo>
                    <a:pt x="2" y="85"/>
                  </a:moveTo>
                  <a:lnTo>
                    <a:pt x="80" y="5"/>
                  </a:lnTo>
                  <a:lnTo>
                    <a:pt x="0" y="0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F57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44">
              <a:extLst>
                <a:ext uri="{FF2B5EF4-FFF2-40B4-BE49-F238E27FC236}">
                  <a16:creationId xmlns:a16="http://schemas.microsoft.com/office/drawing/2014/main" id="{14EF2E49-D8D7-5037-9AFD-447FC3DC7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012" y="4557189"/>
              <a:ext cx="92363" cy="96924"/>
            </a:xfrm>
            <a:custGeom>
              <a:avLst/>
              <a:gdLst>
                <a:gd name="T0" fmla="*/ 80 w 81"/>
                <a:gd name="T1" fmla="*/ 85 h 85"/>
                <a:gd name="T2" fmla="*/ 0 w 81"/>
                <a:gd name="T3" fmla="*/ 5 h 85"/>
                <a:gd name="T4" fmla="*/ 81 w 81"/>
                <a:gd name="T5" fmla="*/ 0 h 85"/>
                <a:gd name="T6" fmla="*/ 80 w 81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5">
                  <a:moveTo>
                    <a:pt x="80" y="85"/>
                  </a:moveTo>
                  <a:lnTo>
                    <a:pt x="0" y="5"/>
                  </a:lnTo>
                  <a:lnTo>
                    <a:pt x="81" y="0"/>
                  </a:lnTo>
                  <a:lnTo>
                    <a:pt x="80" y="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7">
              <a:extLst>
                <a:ext uri="{FF2B5EF4-FFF2-40B4-BE49-F238E27FC236}">
                  <a16:creationId xmlns:a16="http://schemas.microsoft.com/office/drawing/2014/main" id="{84A536CC-3C2F-0C3E-962F-A778FAF52B57}"/>
                </a:ext>
              </a:extLst>
            </p:cNvPr>
            <p:cNvSpPr/>
            <p:nvPr/>
          </p:nvSpPr>
          <p:spPr>
            <a:xfrm>
              <a:off x="9144963" y="3324316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 </a:t>
              </a:r>
              <a:endParaRPr lang="en-US" sz="32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0" name="Oval 8">
              <a:extLst>
                <a:ext uri="{FF2B5EF4-FFF2-40B4-BE49-F238E27FC236}">
                  <a16:creationId xmlns:a16="http://schemas.microsoft.com/office/drawing/2014/main" id="{DDAD11B0-DFE7-266F-B5C4-9162E3122CFD}"/>
                </a:ext>
              </a:extLst>
            </p:cNvPr>
            <p:cNvSpPr/>
            <p:nvPr/>
          </p:nvSpPr>
          <p:spPr>
            <a:xfrm>
              <a:off x="9708721" y="2256436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1" name="Oval 10">
              <a:extLst>
                <a:ext uri="{FF2B5EF4-FFF2-40B4-BE49-F238E27FC236}">
                  <a16:creationId xmlns:a16="http://schemas.microsoft.com/office/drawing/2014/main" id="{9112363E-C8B5-05B7-C7F9-C14BF4EA6972}"/>
                </a:ext>
              </a:extLst>
            </p:cNvPr>
            <p:cNvSpPr/>
            <p:nvPr/>
          </p:nvSpPr>
          <p:spPr>
            <a:xfrm>
              <a:off x="9097063" y="4179754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2" name="Oval 16">
              <a:extLst>
                <a:ext uri="{FF2B5EF4-FFF2-40B4-BE49-F238E27FC236}">
                  <a16:creationId xmlns:a16="http://schemas.microsoft.com/office/drawing/2014/main" id="{2F51C394-AA54-BD19-EAB8-457016A4E155}"/>
                </a:ext>
              </a:extLst>
            </p:cNvPr>
            <p:cNvSpPr/>
            <p:nvPr/>
          </p:nvSpPr>
          <p:spPr>
            <a:xfrm>
              <a:off x="8824153" y="2399149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3" name="Oval 17">
              <a:extLst>
                <a:ext uri="{FF2B5EF4-FFF2-40B4-BE49-F238E27FC236}">
                  <a16:creationId xmlns:a16="http://schemas.microsoft.com/office/drawing/2014/main" id="{32EC55FF-6C56-98FC-1989-AD9E02EAE916}"/>
                </a:ext>
              </a:extLst>
            </p:cNvPr>
            <p:cNvSpPr/>
            <p:nvPr/>
          </p:nvSpPr>
          <p:spPr>
            <a:xfrm>
              <a:off x="10033179" y="3153195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</p:grpSp>
      <p:sp>
        <p:nvSpPr>
          <p:cNvPr id="145" name="矩形 36">
            <a:extLst>
              <a:ext uri="{FF2B5EF4-FFF2-40B4-BE49-F238E27FC236}">
                <a16:creationId xmlns:a16="http://schemas.microsoft.com/office/drawing/2014/main" id="{E72C43B7-73C9-E132-5461-37F258B6AF64}"/>
              </a:ext>
            </a:extLst>
          </p:cNvPr>
          <p:cNvSpPr/>
          <p:nvPr/>
        </p:nvSpPr>
        <p:spPr>
          <a:xfrm>
            <a:off x="4031545" y="2250077"/>
            <a:ext cx="7186735" cy="19624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Os riscos que serão estudados aqui tratam apenas ao aspecto da exposição ao céu aberto e suas consequência.</a:t>
            </a:r>
            <a:endParaRPr lang="zh-CN" altLang="en-US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849A27A-A459-4447-CEF7-BFFEE33A73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R 21: o que diz a lei sobre o trabalho a céu aberto?">
            <a:extLst>
              <a:ext uri="{FF2B5EF4-FFF2-40B4-BE49-F238E27FC236}">
                <a16:creationId xmlns:a16="http://schemas.microsoft.com/office/drawing/2014/main" id="{644AF849-85D5-CB55-EC86-E1B2EC29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5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30"/>
          <p:cNvSpPr txBox="1"/>
          <p:nvPr/>
        </p:nvSpPr>
        <p:spPr>
          <a:xfrm>
            <a:off x="2082994" y="3037009"/>
            <a:ext cx="9213974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entender melhor com um exemplo. Vamos pegar como base o caso do trabalhador agropecuário. Este está exposto a vários riscos, não apenas aqueles originados do trabalho a céu aberto.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B10283-A296-08AF-381B-2D9342A91CD5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>
            <a:extLst>
              <a:ext uri="{FF2B5EF4-FFF2-40B4-BE49-F238E27FC236}">
                <a16:creationId xmlns:a16="http://schemas.microsoft.com/office/drawing/2014/main" id="{E070C738-41AA-4781-A277-6F77D2331D8B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497430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pt-BR" sz="4800" dirty="0" err="1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 21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E4896F9-A9D0-E69C-A89E-BDC8AABD27DF}"/>
              </a:ext>
            </a:extLst>
          </p:cNvPr>
          <p:cNvGrpSpPr/>
          <p:nvPr/>
        </p:nvGrpSpPr>
        <p:grpSpPr>
          <a:xfrm rot="10800000">
            <a:off x="512793" y="2715371"/>
            <a:ext cx="1156347" cy="2048522"/>
            <a:chOff x="3927281" y="2914790"/>
            <a:chExt cx="2408706" cy="293295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77859C04-F550-56F0-A907-E1E38CF96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E0BC13D2-6DD7-B01D-FDE8-02D05E650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7FC66E3-F8B1-344A-25C5-A1E9A0538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25286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86A1A9-057D-DB93-916A-B277FC0D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489" y="1714500"/>
            <a:ext cx="4876799" cy="3428999"/>
          </a:xfrm>
          <a:prstGeom prst="rect">
            <a:avLst/>
          </a:prstGeom>
        </p:spPr>
      </p:pic>
      <p:sp>
        <p:nvSpPr>
          <p:cNvPr id="8" name="Teardrop 30">
            <a:extLst>
              <a:ext uri="{FF2B5EF4-FFF2-40B4-BE49-F238E27FC236}">
                <a16:creationId xmlns:a16="http://schemas.microsoft.com/office/drawing/2014/main" id="{113D2035-36A8-5547-465D-48960C2D2969}"/>
              </a:ext>
            </a:extLst>
          </p:cNvPr>
          <p:cNvSpPr/>
          <p:nvPr/>
        </p:nvSpPr>
        <p:spPr>
          <a:xfrm>
            <a:off x="2648547" y="1963843"/>
            <a:ext cx="576000" cy="590145"/>
          </a:xfrm>
          <a:prstGeom prst="teardrop">
            <a:avLst/>
          </a:prstGeom>
          <a:solidFill>
            <a:srgbClr val="00A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32">
            <a:extLst>
              <a:ext uri="{FF2B5EF4-FFF2-40B4-BE49-F238E27FC236}">
                <a16:creationId xmlns:a16="http://schemas.microsoft.com/office/drawing/2014/main" id="{E12DE7A0-487F-B621-6255-3484D41AF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009" y="2121972"/>
            <a:ext cx="335362" cy="31672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FCD4858C-0F23-89A3-703F-1FE5F682CDB2}"/>
              </a:ext>
            </a:extLst>
          </p:cNvPr>
          <p:cNvSpPr txBox="1"/>
          <p:nvPr/>
        </p:nvSpPr>
        <p:spPr>
          <a:xfrm>
            <a:off x="749616" y="2974701"/>
            <a:ext cx="5106897" cy="224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Por exemplo, exposição a agrotóxicos, exposição a atropelamentos, riscos associados a máquinas etc.</a:t>
            </a:r>
            <a:endParaRPr lang="id-ID" sz="2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C4705B8D-7326-378C-566A-AB3D8016EBBF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1">
            <a:extLst>
              <a:ext uri="{FF2B5EF4-FFF2-40B4-BE49-F238E27FC236}">
                <a16:creationId xmlns:a16="http://schemas.microsoft.com/office/drawing/2014/main" id="{80DFF43E-B2AA-BCBC-9DB8-5CFBB7306808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Céu Aberto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93ADCE7-3CAB-C7A4-111F-951BF25B9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sp>
        <p:nvSpPr>
          <p:cNvPr id="5" name="圆角矩形 13">
            <a:extLst>
              <a:ext uri="{FF2B5EF4-FFF2-40B4-BE49-F238E27FC236}">
                <a16:creationId xmlns:a16="http://schemas.microsoft.com/office/drawing/2014/main" id="{AF4A70A2-4C57-82D1-59F0-9A8E6AAAA5C4}"/>
              </a:ext>
            </a:extLst>
          </p:cNvPr>
          <p:cNvSpPr/>
          <p:nvPr/>
        </p:nvSpPr>
        <p:spPr>
          <a:xfrm>
            <a:off x="2569028" y="1600200"/>
            <a:ext cx="7554686" cy="4775200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05E34BDE-7F71-29CF-0A3F-B9D024B96D73}"/>
              </a:ext>
            </a:extLst>
          </p:cNvPr>
          <p:cNvSpPr/>
          <p:nvPr/>
        </p:nvSpPr>
        <p:spPr>
          <a:xfrm>
            <a:off x="5962229" y="1903636"/>
            <a:ext cx="832272" cy="86512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32B8D99D-76F5-5973-D64E-A8557D8D9BA3}"/>
              </a:ext>
            </a:extLst>
          </p:cNvPr>
          <p:cNvSpPr/>
          <p:nvPr/>
        </p:nvSpPr>
        <p:spPr>
          <a:xfrm>
            <a:off x="3826758" y="3135925"/>
            <a:ext cx="5103214" cy="25340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+mn-ea"/>
              </a:rPr>
              <a:t>Esses tipos de riscos não serão cobertos aqui. </a:t>
            </a:r>
          </a:p>
          <a:p>
            <a:pPr algn="ctr">
              <a:lnSpc>
                <a:spcPct val="150000"/>
              </a:lnSpc>
            </a:pPr>
            <a:endParaRPr lang="pt-BR" altLang="zh-CN" b="1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+mn-ea"/>
              </a:rPr>
              <a:t>Nesse tema falaremos apenas dos riscos originados da condição de trabalho a céu aberto.</a:t>
            </a:r>
            <a:endParaRPr lang="zh-CN" altLang="en-US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id="{F375495D-9067-433E-02C2-D6FE5691EF93}"/>
              </a:ext>
            </a:extLst>
          </p:cNvPr>
          <p:cNvGrpSpPr/>
          <p:nvPr/>
        </p:nvGrpSpPr>
        <p:grpSpPr>
          <a:xfrm>
            <a:off x="1253395" y="3820848"/>
            <a:ext cx="2153834" cy="3037152"/>
            <a:chOff x="5507861" y="4977810"/>
            <a:chExt cx="925101" cy="1318872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74F53099-D461-350B-D8E3-3E823289C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959" y="4977810"/>
              <a:ext cx="228697" cy="22697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178E5FE-8435-2093-DCA7-42D0DA81A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861" y="5230581"/>
              <a:ext cx="925101" cy="1066101"/>
            </a:xfrm>
            <a:custGeom>
              <a:avLst/>
              <a:gdLst>
                <a:gd name="T0" fmla="*/ 437 w 444"/>
                <a:gd name="T1" fmla="*/ 25 h 512"/>
                <a:gd name="T2" fmla="*/ 401 w 444"/>
                <a:gd name="T3" fmla="*/ 16 h 512"/>
                <a:gd name="T4" fmla="*/ 326 w 444"/>
                <a:gd name="T5" fmla="*/ 62 h 512"/>
                <a:gd name="T6" fmla="*/ 239 w 444"/>
                <a:gd name="T7" fmla="*/ 4 h 512"/>
                <a:gd name="T8" fmla="*/ 230 w 444"/>
                <a:gd name="T9" fmla="*/ 1 h 512"/>
                <a:gd name="T10" fmla="*/ 230 w 444"/>
                <a:gd name="T11" fmla="*/ 0 h 512"/>
                <a:gd name="T12" fmla="*/ 224 w 444"/>
                <a:gd name="T13" fmla="*/ 0 h 512"/>
                <a:gd name="T14" fmla="*/ 224 w 444"/>
                <a:gd name="T15" fmla="*/ 0 h 512"/>
                <a:gd name="T16" fmla="*/ 94 w 444"/>
                <a:gd name="T17" fmla="*/ 0 h 512"/>
                <a:gd name="T18" fmla="*/ 94 w 444"/>
                <a:gd name="T19" fmla="*/ 0 h 512"/>
                <a:gd name="T20" fmla="*/ 89 w 444"/>
                <a:gd name="T21" fmla="*/ 0 h 512"/>
                <a:gd name="T22" fmla="*/ 89 w 444"/>
                <a:gd name="T23" fmla="*/ 0 h 512"/>
                <a:gd name="T24" fmla="*/ 72 w 444"/>
                <a:gd name="T25" fmla="*/ 11 h 512"/>
                <a:gd name="T26" fmla="*/ 5 w 444"/>
                <a:gd name="T27" fmla="*/ 109 h 512"/>
                <a:gd name="T28" fmla="*/ 1 w 444"/>
                <a:gd name="T29" fmla="*/ 124 h 512"/>
                <a:gd name="T30" fmla="*/ 4 w 444"/>
                <a:gd name="T31" fmla="*/ 139 h 512"/>
                <a:gd name="T32" fmla="*/ 55 w 444"/>
                <a:gd name="T33" fmla="*/ 229 h 512"/>
                <a:gd name="T34" fmla="*/ 91 w 444"/>
                <a:gd name="T35" fmla="*/ 238 h 512"/>
                <a:gd name="T36" fmla="*/ 100 w 444"/>
                <a:gd name="T37" fmla="*/ 203 h 512"/>
                <a:gd name="T38" fmla="*/ 56 w 444"/>
                <a:gd name="T39" fmla="*/ 126 h 512"/>
                <a:gd name="T40" fmla="*/ 89 w 444"/>
                <a:gd name="T41" fmla="*/ 78 h 512"/>
                <a:gd name="T42" fmla="*/ 89 w 444"/>
                <a:gd name="T43" fmla="*/ 149 h 512"/>
                <a:gd name="T44" fmla="*/ 114 w 444"/>
                <a:gd name="T45" fmla="*/ 192 h 512"/>
                <a:gd name="T46" fmla="*/ 97 w 444"/>
                <a:gd name="T47" fmla="*/ 253 h 512"/>
                <a:gd name="T48" fmla="*/ 89 w 444"/>
                <a:gd name="T49" fmla="*/ 256 h 512"/>
                <a:gd name="T50" fmla="*/ 89 w 444"/>
                <a:gd name="T51" fmla="*/ 268 h 512"/>
                <a:gd name="T52" fmla="*/ 89 w 444"/>
                <a:gd name="T53" fmla="*/ 275 h 512"/>
                <a:gd name="T54" fmla="*/ 89 w 444"/>
                <a:gd name="T55" fmla="*/ 485 h 512"/>
                <a:gd name="T56" fmla="*/ 116 w 444"/>
                <a:gd name="T57" fmla="*/ 512 h 512"/>
                <a:gd name="T58" fmla="*/ 143 w 444"/>
                <a:gd name="T59" fmla="*/ 485 h 512"/>
                <a:gd name="T60" fmla="*/ 143 w 444"/>
                <a:gd name="T61" fmla="*/ 275 h 512"/>
                <a:gd name="T62" fmla="*/ 159 w 444"/>
                <a:gd name="T63" fmla="*/ 259 h 512"/>
                <a:gd name="T64" fmla="*/ 177 w 444"/>
                <a:gd name="T65" fmla="*/ 275 h 512"/>
                <a:gd name="T66" fmla="*/ 177 w 444"/>
                <a:gd name="T67" fmla="*/ 485 h 512"/>
                <a:gd name="T68" fmla="*/ 203 w 444"/>
                <a:gd name="T69" fmla="*/ 512 h 512"/>
                <a:gd name="T70" fmla="*/ 230 w 444"/>
                <a:gd name="T71" fmla="*/ 485 h 512"/>
                <a:gd name="T72" fmla="*/ 230 w 444"/>
                <a:gd name="T73" fmla="*/ 275 h 512"/>
                <a:gd name="T74" fmla="*/ 230 w 444"/>
                <a:gd name="T75" fmla="*/ 268 h 512"/>
                <a:gd name="T76" fmla="*/ 230 w 444"/>
                <a:gd name="T77" fmla="*/ 60 h 512"/>
                <a:gd name="T78" fmla="*/ 309 w 444"/>
                <a:gd name="T79" fmla="*/ 113 h 512"/>
                <a:gd name="T80" fmla="*/ 325 w 444"/>
                <a:gd name="T81" fmla="*/ 117 h 512"/>
                <a:gd name="T82" fmla="*/ 339 w 444"/>
                <a:gd name="T83" fmla="*/ 114 h 512"/>
                <a:gd name="T84" fmla="*/ 428 w 444"/>
                <a:gd name="T85" fmla="*/ 61 h 512"/>
                <a:gd name="T86" fmla="*/ 437 w 444"/>
                <a:gd name="T87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4" h="512">
                  <a:moveTo>
                    <a:pt x="437" y="25"/>
                  </a:moveTo>
                  <a:cubicBezTo>
                    <a:pt x="430" y="13"/>
                    <a:pt x="414" y="9"/>
                    <a:pt x="401" y="16"/>
                  </a:cubicBezTo>
                  <a:cubicBezTo>
                    <a:pt x="326" y="62"/>
                    <a:pt x="326" y="62"/>
                    <a:pt x="326" y="62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6" y="2"/>
                    <a:pt x="233" y="1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3" y="1"/>
                    <a:pt x="77" y="5"/>
                    <a:pt x="72" y="11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14"/>
                    <a:pt x="1" y="119"/>
                    <a:pt x="1" y="124"/>
                  </a:cubicBezTo>
                  <a:cubicBezTo>
                    <a:pt x="0" y="129"/>
                    <a:pt x="1" y="134"/>
                    <a:pt x="4" y="13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62" y="241"/>
                    <a:pt x="78" y="245"/>
                    <a:pt x="91" y="238"/>
                  </a:cubicBezTo>
                  <a:cubicBezTo>
                    <a:pt x="103" y="231"/>
                    <a:pt x="107" y="215"/>
                    <a:pt x="100" y="203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26" y="213"/>
                    <a:pt x="119" y="241"/>
                    <a:pt x="97" y="253"/>
                  </a:cubicBezTo>
                  <a:cubicBezTo>
                    <a:pt x="95" y="254"/>
                    <a:pt x="92" y="255"/>
                    <a:pt x="89" y="256"/>
                  </a:cubicBezTo>
                  <a:cubicBezTo>
                    <a:pt x="89" y="268"/>
                    <a:pt x="89" y="268"/>
                    <a:pt x="89" y="268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485"/>
                    <a:pt x="89" y="485"/>
                    <a:pt x="89" y="485"/>
                  </a:cubicBezTo>
                  <a:cubicBezTo>
                    <a:pt x="89" y="500"/>
                    <a:pt x="101" y="512"/>
                    <a:pt x="116" y="512"/>
                  </a:cubicBezTo>
                  <a:cubicBezTo>
                    <a:pt x="131" y="512"/>
                    <a:pt x="143" y="500"/>
                    <a:pt x="143" y="485"/>
                  </a:cubicBezTo>
                  <a:cubicBezTo>
                    <a:pt x="143" y="275"/>
                    <a:pt x="143" y="275"/>
                    <a:pt x="143" y="275"/>
                  </a:cubicBezTo>
                  <a:cubicBezTo>
                    <a:pt x="143" y="266"/>
                    <a:pt x="150" y="259"/>
                    <a:pt x="159" y="259"/>
                  </a:cubicBezTo>
                  <a:cubicBezTo>
                    <a:pt x="168" y="259"/>
                    <a:pt x="177" y="266"/>
                    <a:pt x="177" y="275"/>
                  </a:cubicBezTo>
                  <a:cubicBezTo>
                    <a:pt x="177" y="485"/>
                    <a:pt x="177" y="485"/>
                    <a:pt x="177" y="485"/>
                  </a:cubicBezTo>
                  <a:cubicBezTo>
                    <a:pt x="177" y="500"/>
                    <a:pt x="188" y="512"/>
                    <a:pt x="203" y="512"/>
                  </a:cubicBezTo>
                  <a:cubicBezTo>
                    <a:pt x="218" y="512"/>
                    <a:pt x="230" y="500"/>
                    <a:pt x="230" y="485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0" y="268"/>
                    <a:pt x="230" y="268"/>
                    <a:pt x="230" y="268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4" y="116"/>
                    <a:pt x="319" y="117"/>
                    <a:pt x="325" y="117"/>
                  </a:cubicBezTo>
                  <a:cubicBezTo>
                    <a:pt x="330" y="117"/>
                    <a:pt x="335" y="116"/>
                    <a:pt x="339" y="114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40" y="53"/>
                    <a:pt x="444" y="37"/>
                    <a:pt x="43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2FDA6ACF-A606-EFFD-623D-3C3A5264A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09">
            <a:extLst>
              <a:ext uri="{FF2B5EF4-FFF2-40B4-BE49-F238E27FC236}">
                <a16:creationId xmlns:a16="http://schemas.microsoft.com/office/drawing/2014/main" id="{6F9E5C2B-A719-970A-7F0E-35810856D137}"/>
              </a:ext>
            </a:extLst>
          </p:cNvPr>
          <p:cNvGrpSpPr/>
          <p:nvPr/>
        </p:nvGrpSpPr>
        <p:grpSpPr>
          <a:xfrm>
            <a:off x="8345714" y="2613902"/>
            <a:ext cx="3083376" cy="3573744"/>
            <a:chOff x="830258" y="1540042"/>
            <a:chExt cx="4413250" cy="4739609"/>
          </a:xfrm>
        </p:grpSpPr>
        <p:grpSp>
          <p:nvGrpSpPr>
            <p:cNvPr id="11" name="Group 71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99516379-6294-68CA-D02F-B6B697564B94}"/>
                </a:ext>
              </a:extLst>
            </p:cNvPr>
            <p:cNvGrpSpPr/>
            <p:nvPr/>
          </p:nvGrpSpPr>
          <p:grpSpPr>
            <a:xfrm>
              <a:off x="830258" y="3348548"/>
              <a:ext cx="3226955" cy="2249920"/>
              <a:chOff x="3412101" y="3132431"/>
              <a:chExt cx="3549650" cy="2474912"/>
            </a:xfrm>
          </p:grpSpPr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60258E6E-965E-4E0A-5A18-705B0715C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101" y="4086518"/>
                <a:ext cx="3549650" cy="1454150"/>
              </a:xfrm>
              <a:custGeom>
                <a:avLst/>
                <a:gdLst>
                  <a:gd name="T0" fmla="*/ 944 w 944"/>
                  <a:gd name="T1" fmla="*/ 93 h 387"/>
                  <a:gd name="T2" fmla="*/ 886 w 944"/>
                  <a:gd name="T3" fmla="*/ 66 h 387"/>
                  <a:gd name="T4" fmla="*/ 88 w 944"/>
                  <a:gd name="T5" fmla="*/ 0 h 387"/>
                  <a:gd name="T6" fmla="*/ 45 w 944"/>
                  <a:gd name="T7" fmla="*/ 112 h 387"/>
                  <a:gd name="T8" fmla="*/ 469 w 944"/>
                  <a:gd name="T9" fmla="*/ 387 h 387"/>
                  <a:gd name="T10" fmla="*/ 944 w 944"/>
                  <a:gd name="T11" fmla="*/ 93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4" h="387">
                    <a:moveTo>
                      <a:pt x="944" y="93"/>
                    </a:moveTo>
                    <a:cubicBezTo>
                      <a:pt x="886" y="66"/>
                      <a:pt x="886" y="66"/>
                      <a:pt x="886" y="66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0" y="38"/>
                      <a:pt x="45" y="112"/>
                    </a:cubicBezTo>
                    <a:cubicBezTo>
                      <a:pt x="107" y="211"/>
                      <a:pt x="469" y="387"/>
                      <a:pt x="469" y="387"/>
                    </a:cubicBezTo>
                    <a:lnTo>
                      <a:pt x="944" y="9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8C4E4EE4-82E9-D1D0-6DC9-9CFD18932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101" y="3969043"/>
                <a:ext cx="3082925" cy="1398588"/>
              </a:xfrm>
              <a:custGeom>
                <a:avLst/>
                <a:gdLst>
                  <a:gd name="T0" fmla="*/ 1942 w 1942"/>
                  <a:gd name="T1" fmla="*/ 34 h 881"/>
                  <a:gd name="T2" fmla="*/ 1942 w 1942"/>
                  <a:gd name="T3" fmla="*/ 266 h 881"/>
                  <a:gd name="T4" fmla="*/ 871 w 1942"/>
                  <a:gd name="T5" fmla="*/ 881 h 881"/>
                  <a:gd name="T6" fmla="*/ 4 w 1942"/>
                  <a:gd name="T7" fmla="*/ 398 h 881"/>
                  <a:gd name="T8" fmla="*/ 0 w 1942"/>
                  <a:gd name="T9" fmla="*/ 133 h 881"/>
                  <a:gd name="T10" fmla="*/ 893 w 1942"/>
                  <a:gd name="T11" fmla="*/ 606 h 881"/>
                  <a:gd name="T12" fmla="*/ 1937 w 1942"/>
                  <a:gd name="T13" fmla="*/ 0 h 881"/>
                  <a:gd name="T14" fmla="*/ 1942 w 1942"/>
                  <a:gd name="T15" fmla="*/ 34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2" h="881">
                    <a:moveTo>
                      <a:pt x="1942" y="34"/>
                    </a:moveTo>
                    <a:lnTo>
                      <a:pt x="1942" y="266"/>
                    </a:lnTo>
                    <a:lnTo>
                      <a:pt x="871" y="881"/>
                    </a:lnTo>
                    <a:lnTo>
                      <a:pt x="4" y="398"/>
                    </a:lnTo>
                    <a:lnTo>
                      <a:pt x="0" y="133"/>
                    </a:lnTo>
                    <a:lnTo>
                      <a:pt x="893" y="606"/>
                    </a:lnTo>
                    <a:lnTo>
                      <a:pt x="1937" y="0"/>
                    </a:lnTo>
                    <a:lnTo>
                      <a:pt x="1942" y="3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5064C674-A9B0-E7E2-167C-26D33BB9E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413" y="3132431"/>
                <a:ext cx="3335338" cy="1735138"/>
              </a:xfrm>
              <a:custGeom>
                <a:avLst/>
                <a:gdLst>
                  <a:gd name="T0" fmla="*/ 887 w 887"/>
                  <a:gd name="T1" fmla="*/ 194 h 462"/>
                  <a:gd name="T2" fmla="*/ 413 w 887"/>
                  <a:gd name="T3" fmla="*/ 462 h 462"/>
                  <a:gd name="T4" fmla="*/ 0 w 887"/>
                  <a:gd name="T5" fmla="*/ 250 h 462"/>
                  <a:gd name="T6" fmla="*/ 13 w 887"/>
                  <a:gd name="T7" fmla="*/ 244 h 462"/>
                  <a:gd name="T8" fmla="*/ 460 w 887"/>
                  <a:gd name="T9" fmla="*/ 18 h 462"/>
                  <a:gd name="T10" fmla="*/ 517 w 887"/>
                  <a:gd name="T11" fmla="*/ 10 h 462"/>
                  <a:gd name="T12" fmla="*/ 887 w 887"/>
                  <a:gd name="T13" fmla="*/ 194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7" h="462">
                    <a:moveTo>
                      <a:pt x="887" y="194"/>
                    </a:moveTo>
                    <a:cubicBezTo>
                      <a:pt x="413" y="462"/>
                      <a:pt x="413" y="462"/>
                      <a:pt x="413" y="462"/>
                    </a:cubicBezTo>
                    <a:cubicBezTo>
                      <a:pt x="0" y="250"/>
                      <a:pt x="0" y="250"/>
                      <a:pt x="0" y="250"/>
                    </a:cubicBezTo>
                    <a:cubicBezTo>
                      <a:pt x="13" y="244"/>
                      <a:pt x="13" y="244"/>
                      <a:pt x="13" y="244"/>
                    </a:cubicBezTo>
                    <a:cubicBezTo>
                      <a:pt x="460" y="18"/>
                      <a:pt x="460" y="18"/>
                      <a:pt x="460" y="18"/>
                    </a:cubicBezTo>
                    <a:cubicBezTo>
                      <a:pt x="460" y="18"/>
                      <a:pt x="491" y="0"/>
                      <a:pt x="517" y="10"/>
                    </a:cubicBezTo>
                    <a:cubicBezTo>
                      <a:pt x="544" y="20"/>
                      <a:pt x="887" y="194"/>
                      <a:pt x="887" y="194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03AE71B9-9DDE-FD2F-E14A-B4C7B0202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D47D760B-81E2-C71C-7D84-0EFABA704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D483FD4E-3397-08AE-20DB-029D80003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4435768"/>
                <a:ext cx="1781175" cy="1171575"/>
              </a:xfrm>
              <a:custGeom>
                <a:avLst/>
                <a:gdLst>
                  <a:gd name="T0" fmla="*/ 1122 w 1122"/>
                  <a:gd name="T1" fmla="*/ 0 h 738"/>
                  <a:gd name="T2" fmla="*/ 1122 w 1122"/>
                  <a:gd name="T3" fmla="*/ 78 h 738"/>
                  <a:gd name="T4" fmla="*/ 0 w 1122"/>
                  <a:gd name="T5" fmla="*/ 738 h 738"/>
                  <a:gd name="T6" fmla="*/ 0 w 1122"/>
                  <a:gd name="T7" fmla="*/ 656 h 738"/>
                  <a:gd name="T8" fmla="*/ 1122 w 1122"/>
                  <a:gd name="T9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38">
                    <a:moveTo>
                      <a:pt x="1122" y="0"/>
                    </a:moveTo>
                    <a:lnTo>
                      <a:pt x="1122" y="78"/>
                    </a:lnTo>
                    <a:lnTo>
                      <a:pt x="0" y="738"/>
                    </a:lnTo>
                    <a:lnTo>
                      <a:pt x="0" y="656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2A762BA3-75BC-B42E-49E9-39EF157ED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301" y="4010318"/>
                <a:ext cx="1695450" cy="1597025"/>
              </a:xfrm>
              <a:custGeom>
                <a:avLst/>
                <a:gdLst>
                  <a:gd name="T0" fmla="*/ 451 w 451"/>
                  <a:gd name="T1" fmla="*/ 268 h 425"/>
                  <a:gd name="T2" fmla="*/ 87 w 451"/>
                  <a:gd name="T3" fmla="*/ 52 h 425"/>
                  <a:gd name="T4" fmla="*/ 31 w 451"/>
                  <a:gd name="T5" fmla="*/ 66 h 425"/>
                  <a:gd name="T6" fmla="*/ 79 w 451"/>
                  <a:gd name="T7" fmla="*/ 182 h 425"/>
                  <a:gd name="T8" fmla="*/ 450 w 451"/>
                  <a:gd name="T9" fmla="*/ 390 h 425"/>
                  <a:gd name="T10" fmla="*/ 450 w 451"/>
                  <a:gd name="T11" fmla="*/ 425 h 425"/>
                  <a:gd name="T12" fmla="*/ 70 w 451"/>
                  <a:gd name="T13" fmla="*/ 206 h 425"/>
                  <a:gd name="T14" fmla="*/ 2 w 451"/>
                  <a:gd name="T15" fmla="*/ 89 h 425"/>
                  <a:gd name="T16" fmla="*/ 79 w 451"/>
                  <a:gd name="T17" fmla="*/ 15 h 425"/>
                  <a:gd name="T18" fmla="*/ 450 w 451"/>
                  <a:gd name="T19" fmla="*/ 228 h 425"/>
                  <a:gd name="T20" fmla="*/ 451 w 451"/>
                  <a:gd name="T21" fmla="*/ 268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1" h="425">
                    <a:moveTo>
                      <a:pt x="451" y="268"/>
                    </a:move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2"/>
                      <a:pt x="46" y="27"/>
                      <a:pt x="31" y="66"/>
                    </a:cubicBezTo>
                    <a:cubicBezTo>
                      <a:pt x="15" y="106"/>
                      <a:pt x="50" y="163"/>
                      <a:pt x="79" y="182"/>
                    </a:cubicBezTo>
                    <a:cubicBezTo>
                      <a:pt x="450" y="390"/>
                      <a:pt x="450" y="390"/>
                      <a:pt x="450" y="390"/>
                    </a:cubicBezTo>
                    <a:cubicBezTo>
                      <a:pt x="450" y="425"/>
                      <a:pt x="450" y="425"/>
                      <a:pt x="450" y="425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70" y="206"/>
                      <a:pt x="0" y="155"/>
                      <a:pt x="2" y="89"/>
                    </a:cubicBezTo>
                    <a:cubicBezTo>
                      <a:pt x="5" y="24"/>
                      <a:pt x="49" y="0"/>
                      <a:pt x="79" y="15"/>
                    </a:cubicBezTo>
                    <a:cubicBezTo>
                      <a:pt x="450" y="228"/>
                      <a:pt x="450" y="228"/>
                      <a:pt x="450" y="228"/>
                    </a:cubicBezTo>
                    <a:cubicBezTo>
                      <a:pt x="451" y="268"/>
                      <a:pt x="451" y="268"/>
                      <a:pt x="451" y="268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65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62263CF8-C27F-1C07-7272-CDB47DE87620}"/>
                </a:ext>
              </a:extLst>
            </p:cNvPr>
            <p:cNvGrpSpPr/>
            <p:nvPr/>
          </p:nvGrpSpPr>
          <p:grpSpPr>
            <a:xfrm>
              <a:off x="3199963" y="4871105"/>
              <a:ext cx="2043545" cy="1408546"/>
              <a:chOff x="6018776" y="4807243"/>
              <a:chExt cx="2247900" cy="1549401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id="{147B0D27-EFF8-58C1-60C7-CDA4167DD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356518"/>
                <a:ext cx="2228850" cy="958850"/>
              </a:xfrm>
              <a:custGeom>
                <a:avLst/>
                <a:gdLst>
                  <a:gd name="T0" fmla="*/ 0 w 593"/>
                  <a:gd name="T1" fmla="*/ 83 h 255"/>
                  <a:gd name="T2" fmla="*/ 36 w 593"/>
                  <a:gd name="T3" fmla="*/ 64 h 255"/>
                  <a:gd name="T4" fmla="*/ 536 w 593"/>
                  <a:gd name="T5" fmla="*/ 0 h 255"/>
                  <a:gd name="T6" fmla="*/ 566 w 593"/>
                  <a:gd name="T7" fmla="*/ 69 h 255"/>
                  <a:gd name="T8" fmla="*/ 308 w 593"/>
                  <a:gd name="T9" fmla="*/ 255 h 255"/>
                  <a:gd name="T10" fmla="*/ 0 w 593"/>
                  <a:gd name="T11" fmla="*/ 83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3" h="255">
                    <a:moveTo>
                      <a:pt x="0" y="83"/>
                    </a:moveTo>
                    <a:cubicBezTo>
                      <a:pt x="36" y="64"/>
                      <a:pt x="36" y="64"/>
                      <a:pt x="36" y="64"/>
                    </a:cubicBezTo>
                    <a:cubicBezTo>
                      <a:pt x="536" y="0"/>
                      <a:pt x="536" y="0"/>
                      <a:pt x="536" y="0"/>
                    </a:cubicBezTo>
                    <a:cubicBezTo>
                      <a:pt x="536" y="0"/>
                      <a:pt x="593" y="22"/>
                      <a:pt x="566" y="69"/>
                    </a:cubicBezTo>
                    <a:cubicBezTo>
                      <a:pt x="530" y="133"/>
                      <a:pt x="308" y="255"/>
                      <a:pt x="308" y="255"/>
                    </a:cubicBezTo>
                    <a:lnTo>
                      <a:pt x="0" y="8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18">
                <a:extLst>
                  <a:ext uri="{FF2B5EF4-FFF2-40B4-BE49-F238E27FC236}">
                    <a16:creationId xmlns:a16="http://schemas.microsoft.com/office/drawing/2014/main" id="{69A19CB0-EC58-38CB-3B91-C1E3C8431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5375568"/>
                <a:ext cx="1951038" cy="825500"/>
              </a:xfrm>
              <a:custGeom>
                <a:avLst/>
                <a:gdLst>
                  <a:gd name="T0" fmla="*/ 0 w 1229"/>
                  <a:gd name="T1" fmla="*/ 19 h 520"/>
                  <a:gd name="T2" fmla="*/ 5 w 1229"/>
                  <a:gd name="T3" fmla="*/ 165 h 520"/>
                  <a:gd name="T4" fmla="*/ 696 w 1229"/>
                  <a:gd name="T5" fmla="*/ 520 h 520"/>
                  <a:gd name="T6" fmla="*/ 1229 w 1229"/>
                  <a:gd name="T7" fmla="*/ 194 h 520"/>
                  <a:gd name="T8" fmla="*/ 1225 w 1229"/>
                  <a:gd name="T9" fmla="*/ 26 h 520"/>
                  <a:gd name="T10" fmla="*/ 675 w 1229"/>
                  <a:gd name="T11" fmla="*/ 350 h 520"/>
                  <a:gd name="T12" fmla="*/ 0 w 1229"/>
                  <a:gd name="T13" fmla="*/ 0 h 520"/>
                  <a:gd name="T14" fmla="*/ 0 w 1229"/>
                  <a:gd name="T15" fmla="*/ 1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29" h="520">
                    <a:moveTo>
                      <a:pt x="0" y="19"/>
                    </a:moveTo>
                    <a:lnTo>
                      <a:pt x="5" y="165"/>
                    </a:lnTo>
                    <a:lnTo>
                      <a:pt x="696" y="520"/>
                    </a:lnTo>
                    <a:lnTo>
                      <a:pt x="1229" y="194"/>
                    </a:lnTo>
                    <a:lnTo>
                      <a:pt x="1225" y="26"/>
                    </a:lnTo>
                    <a:lnTo>
                      <a:pt x="675" y="35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id="{81F9703A-F36E-40E8-0DDC-2C82917BC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4807243"/>
                <a:ext cx="2109788" cy="1082675"/>
              </a:xfrm>
              <a:custGeom>
                <a:avLst/>
                <a:gdLst>
                  <a:gd name="T0" fmla="*/ 0 w 561"/>
                  <a:gd name="T1" fmla="*/ 133 h 288"/>
                  <a:gd name="T2" fmla="*/ 307 w 561"/>
                  <a:gd name="T3" fmla="*/ 288 h 288"/>
                  <a:gd name="T4" fmla="*/ 561 w 561"/>
                  <a:gd name="T5" fmla="*/ 143 h 288"/>
                  <a:gd name="T6" fmla="*/ 552 w 561"/>
                  <a:gd name="T7" fmla="*/ 139 h 288"/>
                  <a:gd name="T8" fmla="*/ 265 w 561"/>
                  <a:gd name="T9" fmla="*/ 10 h 288"/>
                  <a:gd name="T10" fmla="*/ 228 w 561"/>
                  <a:gd name="T11" fmla="*/ 6 h 288"/>
                  <a:gd name="T12" fmla="*/ 0 w 561"/>
                  <a:gd name="T13" fmla="*/ 13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1" h="288">
                    <a:moveTo>
                      <a:pt x="0" y="133"/>
                    </a:moveTo>
                    <a:cubicBezTo>
                      <a:pt x="307" y="288"/>
                      <a:pt x="307" y="288"/>
                      <a:pt x="307" y="288"/>
                    </a:cubicBezTo>
                    <a:cubicBezTo>
                      <a:pt x="561" y="143"/>
                      <a:pt x="561" y="143"/>
                      <a:pt x="561" y="143"/>
                    </a:cubicBezTo>
                    <a:cubicBezTo>
                      <a:pt x="552" y="139"/>
                      <a:pt x="552" y="139"/>
                      <a:pt x="552" y="139"/>
                    </a:cubicBezTo>
                    <a:cubicBezTo>
                      <a:pt x="265" y="10"/>
                      <a:pt x="265" y="10"/>
                      <a:pt x="265" y="10"/>
                    </a:cubicBezTo>
                    <a:cubicBezTo>
                      <a:pt x="265" y="10"/>
                      <a:pt x="245" y="0"/>
                      <a:pt x="228" y="6"/>
                    </a:cubicBezTo>
                    <a:cubicBezTo>
                      <a:pt x="211" y="13"/>
                      <a:pt x="0" y="133"/>
                      <a:pt x="0" y="13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20">
                <a:extLst>
                  <a:ext uri="{FF2B5EF4-FFF2-40B4-BE49-F238E27FC236}">
                    <a16:creationId xmlns:a16="http://schemas.microsoft.com/office/drawing/2014/main" id="{E35CC6F4-780E-7C08-694C-40E702DB9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5307306"/>
                <a:ext cx="1157288" cy="676275"/>
              </a:xfrm>
              <a:custGeom>
                <a:avLst/>
                <a:gdLst>
                  <a:gd name="T0" fmla="*/ 727 w 729"/>
                  <a:gd name="T1" fmla="*/ 367 h 426"/>
                  <a:gd name="T2" fmla="*/ 0 w 729"/>
                  <a:gd name="T3" fmla="*/ 0 h 426"/>
                  <a:gd name="T4" fmla="*/ 5 w 729"/>
                  <a:gd name="T5" fmla="*/ 55 h 426"/>
                  <a:gd name="T6" fmla="*/ 729 w 729"/>
                  <a:gd name="T7" fmla="*/ 426 h 426"/>
                  <a:gd name="T8" fmla="*/ 727 w 729"/>
                  <a:gd name="T9" fmla="*/ 36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9" h="426">
                    <a:moveTo>
                      <a:pt x="727" y="367"/>
                    </a:moveTo>
                    <a:lnTo>
                      <a:pt x="0" y="0"/>
                    </a:lnTo>
                    <a:lnTo>
                      <a:pt x="5" y="55"/>
                    </a:lnTo>
                    <a:lnTo>
                      <a:pt x="729" y="426"/>
                    </a:lnTo>
                    <a:lnTo>
                      <a:pt x="727" y="36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21">
                <a:extLst>
                  <a:ext uri="{FF2B5EF4-FFF2-40B4-BE49-F238E27FC236}">
                    <a16:creationId xmlns:a16="http://schemas.microsoft.com/office/drawing/2014/main" id="{F922CF3D-1E6C-BFBE-8C1B-44C40C259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667668"/>
                <a:ext cx="1154113" cy="688975"/>
              </a:xfrm>
              <a:custGeom>
                <a:avLst/>
                <a:gdLst>
                  <a:gd name="T0" fmla="*/ 0 w 727"/>
                  <a:gd name="T1" fmla="*/ 0 h 434"/>
                  <a:gd name="T2" fmla="*/ 2 w 727"/>
                  <a:gd name="T3" fmla="*/ 50 h 434"/>
                  <a:gd name="T4" fmla="*/ 727 w 727"/>
                  <a:gd name="T5" fmla="*/ 434 h 434"/>
                  <a:gd name="T6" fmla="*/ 724 w 727"/>
                  <a:gd name="T7" fmla="*/ 381 h 434"/>
                  <a:gd name="T8" fmla="*/ 0 w 727"/>
                  <a:gd name="T9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434">
                    <a:moveTo>
                      <a:pt x="0" y="0"/>
                    </a:moveTo>
                    <a:lnTo>
                      <a:pt x="2" y="50"/>
                    </a:lnTo>
                    <a:lnTo>
                      <a:pt x="727" y="434"/>
                    </a:lnTo>
                    <a:lnTo>
                      <a:pt x="724" y="3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22">
                <a:extLst>
                  <a:ext uri="{FF2B5EF4-FFF2-40B4-BE49-F238E27FC236}">
                    <a16:creationId xmlns:a16="http://schemas.microsoft.com/office/drawing/2014/main" id="{0FE2918D-0412-A811-7E24-0CF1C4609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888" y="5307306"/>
                <a:ext cx="1055688" cy="1049338"/>
              </a:xfrm>
              <a:custGeom>
                <a:avLst/>
                <a:gdLst>
                  <a:gd name="T0" fmla="*/ 0 w 281"/>
                  <a:gd name="T1" fmla="*/ 180 h 279"/>
                  <a:gd name="T2" fmla="*/ 223 w 281"/>
                  <a:gd name="T3" fmla="*/ 34 h 279"/>
                  <a:gd name="T4" fmla="*/ 259 w 281"/>
                  <a:gd name="T5" fmla="*/ 41 h 279"/>
                  <a:gd name="T6" fmla="*/ 232 w 281"/>
                  <a:gd name="T7" fmla="*/ 115 h 279"/>
                  <a:gd name="T8" fmla="*/ 4 w 281"/>
                  <a:gd name="T9" fmla="*/ 257 h 279"/>
                  <a:gd name="T10" fmla="*/ 5 w 281"/>
                  <a:gd name="T11" fmla="*/ 279 h 279"/>
                  <a:gd name="T12" fmla="*/ 238 w 281"/>
                  <a:gd name="T13" fmla="*/ 130 h 279"/>
                  <a:gd name="T14" fmla="*/ 278 w 281"/>
                  <a:gd name="T15" fmla="*/ 55 h 279"/>
                  <a:gd name="T16" fmla="*/ 227 w 281"/>
                  <a:gd name="T17" fmla="*/ 10 h 279"/>
                  <a:gd name="T18" fmla="*/ 0 w 281"/>
                  <a:gd name="T19" fmla="*/ 155 h 279"/>
                  <a:gd name="T20" fmla="*/ 0 w 281"/>
                  <a:gd name="T21" fmla="*/ 18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1" h="279">
                    <a:moveTo>
                      <a:pt x="0" y="180"/>
                    </a:moveTo>
                    <a:cubicBezTo>
                      <a:pt x="223" y="34"/>
                      <a:pt x="223" y="34"/>
                      <a:pt x="223" y="34"/>
                    </a:cubicBezTo>
                    <a:cubicBezTo>
                      <a:pt x="223" y="34"/>
                      <a:pt x="248" y="17"/>
                      <a:pt x="259" y="41"/>
                    </a:cubicBezTo>
                    <a:cubicBezTo>
                      <a:pt x="270" y="66"/>
                      <a:pt x="250" y="102"/>
                      <a:pt x="232" y="115"/>
                    </a:cubicBezTo>
                    <a:cubicBezTo>
                      <a:pt x="4" y="257"/>
                      <a:pt x="4" y="257"/>
                      <a:pt x="4" y="257"/>
                    </a:cubicBezTo>
                    <a:cubicBezTo>
                      <a:pt x="5" y="279"/>
                      <a:pt x="5" y="279"/>
                      <a:pt x="5" y="279"/>
                    </a:cubicBezTo>
                    <a:cubicBezTo>
                      <a:pt x="238" y="130"/>
                      <a:pt x="238" y="130"/>
                      <a:pt x="238" y="130"/>
                    </a:cubicBezTo>
                    <a:cubicBezTo>
                      <a:pt x="238" y="130"/>
                      <a:pt x="281" y="96"/>
                      <a:pt x="278" y="55"/>
                    </a:cubicBezTo>
                    <a:cubicBezTo>
                      <a:pt x="274" y="14"/>
                      <a:pt x="246" y="0"/>
                      <a:pt x="227" y="10"/>
                    </a:cubicBezTo>
                    <a:cubicBezTo>
                      <a:pt x="0" y="155"/>
                      <a:pt x="0" y="155"/>
                      <a:pt x="0" y="155"/>
                    </a:cubicBezTo>
                    <a:lnTo>
                      <a:pt x="0" y="18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67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31D0D9AE-CCFD-3356-02D8-72EFA6C820BC}"/>
                </a:ext>
              </a:extLst>
            </p:cNvPr>
            <p:cNvGrpSpPr/>
            <p:nvPr/>
          </p:nvGrpSpPr>
          <p:grpSpPr>
            <a:xfrm>
              <a:off x="2700622" y="1540042"/>
              <a:ext cx="1870364" cy="1274529"/>
              <a:chOff x="5469501" y="1143074"/>
              <a:chExt cx="2057400" cy="1401982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26774932-954B-B3F1-5306-6ED827408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7338" y="1579856"/>
                <a:ext cx="25400" cy="55563"/>
              </a:xfrm>
              <a:custGeom>
                <a:avLst/>
                <a:gdLst>
                  <a:gd name="T0" fmla="*/ 3 w 7"/>
                  <a:gd name="T1" fmla="*/ 0 h 15"/>
                  <a:gd name="T2" fmla="*/ 5 w 7"/>
                  <a:gd name="T3" fmla="*/ 3 h 15"/>
                  <a:gd name="T4" fmla="*/ 7 w 7"/>
                  <a:gd name="T5" fmla="*/ 15 h 15"/>
                  <a:gd name="T6" fmla="*/ 3 w 7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5">
                    <a:moveTo>
                      <a:pt x="3" y="0"/>
                    </a:moveTo>
                    <a:cubicBezTo>
                      <a:pt x="3" y="1"/>
                      <a:pt x="4" y="2"/>
                      <a:pt x="5" y="3"/>
                    </a:cubicBezTo>
                    <a:cubicBezTo>
                      <a:pt x="5" y="7"/>
                      <a:pt x="6" y="11"/>
                      <a:pt x="7" y="15"/>
                    </a:cubicBezTo>
                    <a:cubicBezTo>
                      <a:pt x="0" y="11"/>
                      <a:pt x="0" y="8"/>
                      <a:pt x="3" y="0"/>
                    </a:cubicBezTo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9AF149C1-2F24-42A2-C840-A57EA395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563" y="1651293"/>
                <a:ext cx="22225" cy="33338"/>
              </a:xfrm>
              <a:custGeom>
                <a:avLst/>
                <a:gdLst>
                  <a:gd name="T0" fmla="*/ 1 w 6"/>
                  <a:gd name="T1" fmla="*/ 0 h 9"/>
                  <a:gd name="T2" fmla="*/ 5 w 6"/>
                  <a:gd name="T3" fmla="*/ 9 h 9"/>
                  <a:gd name="T4" fmla="*/ 1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6" y="1"/>
                      <a:pt x="5" y="5"/>
                      <a:pt x="5" y="9"/>
                    </a:cubicBezTo>
                    <a:cubicBezTo>
                      <a:pt x="0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3C47C365-4BED-EA53-9BE1-ECF7B30A1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626" y="1530643"/>
                <a:ext cx="15875" cy="11113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2 h 3"/>
                  <a:gd name="T4" fmla="*/ 3 w 4"/>
                  <a:gd name="T5" fmla="*/ 0 h 3"/>
                  <a:gd name="T6" fmla="*/ 4 w 4"/>
                  <a:gd name="T7" fmla="*/ 1 h 3"/>
                  <a:gd name="T8" fmla="*/ 2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3"/>
                      <a:pt x="3" y="3"/>
                      <a:pt x="2" y="3"/>
                    </a:cubicBezTo>
                  </a:path>
                </a:pathLst>
              </a:custGeom>
              <a:solidFill>
                <a:srgbClr val="6577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D33F62BD-A30C-25D9-D3B7-1E81FA4B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632243"/>
                <a:ext cx="2043113" cy="871538"/>
              </a:xfrm>
              <a:custGeom>
                <a:avLst/>
                <a:gdLst>
                  <a:gd name="T0" fmla="*/ 0 w 543"/>
                  <a:gd name="T1" fmla="*/ 75 h 232"/>
                  <a:gd name="T2" fmla="*/ 33 w 543"/>
                  <a:gd name="T3" fmla="*/ 58 h 232"/>
                  <a:gd name="T4" fmla="*/ 491 w 543"/>
                  <a:gd name="T5" fmla="*/ 0 h 232"/>
                  <a:gd name="T6" fmla="*/ 518 w 543"/>
                  <a:gd name="T7" fmla="*/ 63 h 232"/>
                  <a:gd name="T8" fmla="*/ 282 w 543"/>
                  <a:gd name="T9" fmla="*/ 232 h 232"/>
                  <a:gd name="T10" fmla="*/ 0 w 543"/>
                  <a:gd name="T11" fmla="*/ 75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3" h="232">
                    <a:moveTo>
                      <a:pt x="0" y="75"/>
                    </a:moveTo>
                    <a:cubicBezTo>
                      <a:pt x="33" y="58"/>
                      <a:pt x="33" y="58"/>
                      <a:pt x="33" y="58"/>
                    </a:cubicBezTo>
                    <a:cubicBezTo>
                      <a:pt x="491" y="0"/>
                      <a:pt x="491" y="0"/>
                      <a:pt x="491" y="0"/>
                    </a:cubicBezTo>
                    <a:cubicBezTo>
                      <a:pt x="491" y="0"/>
                      <a:pt x="543" y="19"/>
                      <a:pt x="518" y="63"/>
                    </a:cubicBezTo>
                    <a:cubicBezTo>
                      <a:pt x="485" y="121"/>
                      <a:pt x="282" y="232"/>
                      <a:pt x="282" y="232"/>
                    </a:cubicBez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0C0A3E13-B01A-6AE8-42B3-A09C7F75E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51" y="1648118"/>
                <a:ext cx="1785938" cy="758825"/>
              </a:xfrm>
              <a:custGeom>
                <a:avLst/>
                <a:gdLst>
                  <a:gd name="T0" fmla="*/ 0 w 1125"/>
                  <a:gd name="T1" fmla="*/ 18 h 478"/>
                  <a:gd name="T2" fmla="*/ 7 w 1125"/>
                  <a:gd name="T3" fmla="*/ 151 h 478"/>
                  <a:gd name="T4" fmla="*/ 639 w 1125"/>
                  <a:gd name="T5" fmla="*/ 478 h 478"/>
                  <a:gd name="T6" fmla="*/ 1125 w 1125"/>
                  <a:gd name="T7" fmla="*/ 177 h 478"/>
                  <a:gd name="T8" fmla="*/ 1120 w 1125"/>
                  <a:gd name="T9" fmla="*/ 23 h 478"/>
                  <a:gd name="T10" fmla="*/ 618 w 1125"/>
                  <a:gd name="T11" fmla="*/ 319 h 478"/>
                  <a:gd name="T12" fmla="*/ 2 w 1125"/>
                  <a:gd name="T13" fmla="*/ 0 h 478"/>
                  <a:gd name="T14" fmla="*/ 0 w 1125"/>
                  <a:gd name="T15" fmla="*/ 1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5" h="478">
                    <a:moveTo>
                      <a:pt x="0" y="18"/>
                    </a:moveTo>
                    <a:lnTo>
                      <a:pt x="7" y="151"/>
                    </a:lnTo>
                    <a:lnTo>
                      <a:pt x="639" y="478"/>
                    </a:lnTo>
                    <a:lnTo>
                      <a:pt x="1125" y="177"/>
                    </a:lnTo>
                    <a:lnTo>
                      <a:pt x="1120" y="23"/>
                    </a:lnTo>
                    <a:lnTo>
                      <a:pt x="618" y="319"/>
                    </a:lnTo>
                    <a:lnTo>
                      <a:pt x="2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C547E132-507F-6625-3C49-C95375EA9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143074"/>
                <a:ext cx="1925638" cy="987425"/>
              </a:xfrm>
              <a:custGeom>
                <a:avLst/>
                <a:gdLst>
                  <a:gd name="T0" fmla="*/ 0 w 512"/>
                  <a:gd name="T1" fmla="*/ 121 h 263"/>
                  <a:gd name="T2" fmla="*/ 280 w 512"/>
                  <a:gd name="T3" fmla="*/ 263 h 263"/>
                  <a:gd name="T4" fmla="*/ 512 w 512"/>
                  <a:gd name="T5" fmla="*/ 131 h 263"/>
                  <a:gd name="T6" fmla="*/ 505 w 512"/>
                  <a:gd name="T7" fmla="*/ 127 h 263"/>
                  <a:gd name="T8" fmla="*/ 242 w 512"/>
                  <a:gd name="T9" fmla="*/ 9 h 263"/>
                  <a:gd name="T10" fmla="*/ 208 w 512"/>
                  <a:gd name="T11" fmla="*/ 6 h 263"/>
                  <a:gd name="T12" fmla="*/ 0 w 512"/>
                  <a:gd name="T13" fmla="*/ 12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2" h="263">
                    <a:moveTo>
                      <a:pt x="0" y="121"/>
                    </a:moveTo>
                    <a:cubicBezTo>
                      <a:pt x="280" y="263"/>
                      <a:pt x="280" y="263"/>
                      <a:pt x="280" y="263"/>
                    </a:cubicBezTo>
                    <a:cubicBezTo>
                      <a:pt x="512" y="131"/>
                      <a:pt x="512" y="131"/>
                      <a:pt x="512" y="131"/>
                    </a:cubicBezTo>
                    <a:cubicBezTo>
                      <a:pt x="505" y="127"/>
                      <a:pt x="505" y="127"/>
                      <a:pt x="505" y="127"/>
                    </a:cubicBezTo>
                    <a:cubicBezTo>
                      <a:pt x="242" y="9"/>
                      <a:pt x="242" y="9"/>
                      <a:pt x="242" y="9"/>
                    </a:cubicBezTo>
                    <a:cubicBezTo>
                      <a:pt x="242" y="9"/>
                      <a:pt x="224" y="0"/>
                      <a:pt x="208" y="6"/>
                    </a:cubicBezTo>
                    <a:cubicBezTo>
                      <a:pt x="193" y="12"/>
                      <a:pt x="0" y="121"/>
                      <a:pt x="0" y="121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AABDD5D8-D50E-1D7D-66B0-508FF0A2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28">
                <a:extLst>
                  <a:ext uri="{FF2B5EF4-FFF2-40B4-BE49-F238E27FC236}">
                    <a16:creationId xmlns:a16="http://schemas.microsoft.com/office/drawing/2014/main" id="{340D9FD5-B3A5-237A-C07E-D58718455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407E6ABC-D6F2-01B2-E363-0160CFB96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914818"/>
                <a:ext cx="1060450" cy="630238"/>
              </a:xfrm>
              <a:custGeom>
                <a:avLst/>
                <a:gdLst>
                  <a:gd name="T0" fmla="*/ 0 w 668"/>
                  <a:gd name="T1" fmla="*/ 0 h 397"/>
                  <a:gd name="T2" fmla="*/ 3 w 668"/>
                  <a:gd name="T3" fmla="*/ 45 h 397"/>
                  <a:gd name="T4" fmla="*/ 668 w 668"/>
                  <a:gd name="T5" fmla="*/ 397 h 397"/>
                  <a:gd name="T6" fmla="*/ 666 w 668"/>
                  <a:gd name="T7" fmla="*/ 348 h 397"/>
                  <a:gd name="T8" fmla="*/ 0 w 668"/>
                  <a:gd name="T9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8" h="397">
                    <a:moveTo>
                      <a:pt x="0" y="0"/>
                    </a:moveTo>
                    <a:lnTo>
                      <a:pt x="3" y="45"/>
                    </a:lnTo>
                    <a:lnTo>
                      <a:pt x="668" y="397"/>
                    </a:lnTo>
                    <a:lnTo>
                      <a:pt x="666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3F43B494-7306-E86F-92DF-800071F6B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013" y="1583031"/>
                <a:ext cx="969963" cy="962025"/>
              </a:xfrm>
              <a:custGeom>
                <a:avLst/>
                <a:gdLst>
                  <a:gd name="T0" fmla="*/ 1 w 258"/>
                  <a:gd name="T1" fmla="*/ 165 h 256"/>
                  <a:gd name="T2" fmla="*/ 205 w 258"/>
                  <a:gd name="T3" fmla="*/ 32 h 256"/>
                  <a:gd name="T4" fmla="*/ 237 w 258"/>
                  <a:gd name="T5" fmla="*/ 38 h 256"/>
                  <a:gd name="T6" fmla="*/ 212 w 258"/>
                  <a:gd name="T7" fmla="*/ 106 h 256"/>
                  <a:gd name="T8" fmla="*/ 5 w 258"/>
                  <a:gd name="T9" fmla="*/ 235 h 256"/>
                  <a:gd name="T10" fmla="*/ 6 w 258"/>
                  <a:gd name="T11" fmla="*/ 256 h 256"/>
                  <a:gd name="T12" fmla="*/ 218 w 258"/>
                  <a:gd name="T13" fmla="*/ 120 h 256"/>
                  <a:gd name="T14" fmla="*/ 254 w 258"/>
                  <a:gd name="T15" fmla="*/ 51 h 256"/>
                  <a:gd name="T16" fmla="*/ 208 w 258"/>
                  <a:gd name="T17" fmla="*/ 10 h 256"/>
                  <a:gd name="T18" fmla="*/ 0 w 258"/>
                  <a:gd name="T19" fmla="*/ 142 h 256"/>
                  <a:gd name="T20" fmla="*/ 1 w 258"/>
                  <a:gd name="T21" fmla="*/ 16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256">
                    <a:moveTo>
                      <a:pt x="1" y="165"/>
                    </a:moveTo>
                    <a:cubicBezTo>
                      <a:pt x="205" y="32"/>
                      <a:pt x="205" y="32"/>
                      <a:pt x="205" y="32"/>
                    </a:cubicBezTo>
                    <a:cubicBezTo>
                      <a:pt x="205" y="32"/>
                      <a:pt x="228" y="16"/>
                      <a:pt x="237" y="38"/>
                    </a:cubicBezTo>
                    <a:cubicBezTo>
                      <a:pt x="247" y="61"/>
                      <a:pt x="229" y="94"/>
                      <a:pt x="212" y="106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6" y="256"/>
                      <a:pt x="6" y="256"/>
                      <a:pt x="6" y="256"/>
                    </a:cubicBezTo>
                    <a:cubicBezTo>
                      <a:pt x="218" y="120"/>
                      <a:pt x="218" y="120"/>
                      <a:pt x="218" y="120"/>
                    </a:cubicBezTo>
                    <a:cubicBezTo>
                      <a:pt x="218" y="120"/>
                      <a:pt x="258" y="88"/>
                      <a:pt x="254" y="51"/>
                    </a:cubicBezTo>
                    <a:cubicBezTo>
                      <a:pt x="251" y="13"/>
                      <a:pt x="225" y="0"/>
                      <a:pt x="208" y="1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" y="165"/>
                      <a:pt x="1" y="165"/>
                      <a:pt x="1" y="165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32">
                <a:extLst>
                  <a:ext uri="{FF2B5EF4-FFF2-40B4-BE49-F238E27FC236}">
                    <a16:creationId xmlns:a16="http://schemas.microsoft.com/office/drawing/2014/main" id="{7E4385A0-3234-3D38-773A-1995181BA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6876" y="1610018"/>
                <a:ext cx="44450" cy="3175"/>
              </a:xfrm>
              <a:custGeom>
                <a:avLst/>
                <a:gdLst>
                  <a:gd name="T0" fmla="*/ 6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1 h 1"/>
                  <a:gd name="T8" fmla="*/ 6 w 1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">
                    <a:moveTo>
                      <a:pt x="6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4193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69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D87A49F3-23D8-EB25-4978-C410E2F7390A}"/>
                </a:ext>
              </a:extLst>
            </p:cNvPr>
            <p:cNvGrpSpPr/>
            <p:nvPr/>
          </p:nvGrpSpPr>
          <p:grpSpPr>
            <a:xfrm>
              <a:off x="1066940" y="2906935"/>
              <a:ext cx="2675659" cy="1421535"/>
              <a:chOff x="3672451" y="2646656"/>
              <a:chExt cx="2943225" cy="1563688"/>
            </a:xfrm>
          </p:grpSpPr>
          <p:grpSp>
            <p:nvGrpSpPr>
              <p:cNvPr id="40" name="Group 68">
                <a:extLst>
                  <a:ext uri="{FF2B5EF4-FFF2-40B4-BE49-F238E27FC236}">
                    <a16:creationId xmlns:a16="http://schemas.microsoft.com/office/drawing/2014/main" id="{431B432B-6B22-4A9D-A071-D6308CC26592}"/>
                  </a:ext>
                </a:extLst>
              </p:cNvPr>
              <p:cNvGrpSpPr/>
              <p:nvPr/>
            </p:nvGrpSpPr>
            <p:grpSpPr>
              <a:xfrm>
                <a:off x="3672451" y="2646656"/>
                <a:ext cx="2943225" cy="1519237"/>
                <a:chOff x="3672451" y="2646656"/>
                <a:chExt cx="2943225" cy="1519237"/>
              </a:xfrm>
            </p:grpSpPr>
            <p:sp>
              <p:nvSpPr>
                <p:cNvPr id="43" name="Freeform 16">
                  <a:extLst>
                    <a:ext uri="{FF2B5EF4-FFF2-40B4-BE49-F238E27FC236}">
                      <a16:creationId xmlns:a16="http://schemas.microsoft.com/office/drawing/2014/main" id="{368FB179-EDF8-9AE1-C4B8-B376C397F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451" y="4051593"/>
                  <a:ext cx="71438" cy="7938"/>
                </a:xfrm>
                <a:custGeom>
                  <a:avLst/>
                  <a:gdLst>
                    <a:gd name="T0" fmla="*/ 11 w 19"/>
                    <a:gd name="T1" fmla="*/ 0 h 2"/>
                    <a:gd name="T2" fmla="*/ 0 w 19"/>
                    <a:gd name="T3" fmla="*/ 1 h 2"/>
                    <a:gd name="T4" fmla="*/ 0 w 19"/>
                    <a:gd name="T5" fmla="*/ 2 h 2"/>
                    <a:gd name="T6" fmla="*/ 19 w 19"/>
                    <a:gd name="T7" fmla="*/ 0 h 2"/>
                    <a:gd name="T8" fmla="*/ 11 w 19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">
                      <a:moveTo>
                        <a:pt x="11" y="0"/>
                      </a:moveTo>
                      <a:cubicBezTo>
                        <a:pt x="8" y="0"/>
                        <a:pt x="4" y="0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4" y="0"/>
                        <a:pt x="11" y="0"/>
                      </a:cubicBezTo>
                    </a:path>
                  </a:pathLst>
                </a:custGeom>
                <a:solidFill>
                  <a:srgbClr val="0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33">
                  <a:extLst>
                    <a:ext uri="{FF2B5EF4-FFF2-40B4-BE49-F238E27FC236}">
                      <a16:creationId xmlns:a16="http://schemas.microsoft.com/office/drawing/2014/main" id="{E1EEC168-9294-332B-74F9-59C3D4427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5713" y="3248318"/>
                  <a:ext cx="2239963" cy="917575"/>
                </a:xfrm>
                <a:custGeom>
                  <a:avLst/>
                  <a:gdLst>
                    <a:gd name="T0" fmla="*/ 596 w 596"/>
                    <a:gd name="T1" fmla="*/ 59 h 244"/>
                    <a:gd name="T2" fmla="*/ 559 w 596"/>
                    <a:gd name="T3" fmla="*/ 42 h 244"/>
                    <a:gd name="T4" fmla="*/ 56 w 596"/>
                    <a:gd name="T5" fmla="*/ 0 h 244"/>
                    <a:gd name="T6" fmla="*/ 29 w 596"/>
                    <a:gd name="T7" fmla="*/ 71 h 244"/>
                    <a:gd name="T8" fmla="*/ 296 w 596"/>
                    <a:gd name="T9" fmla="*/ 244 h 244"/>
                    <a:gd name="T10" fmla="*/ 596 w 596"/>
                    <a:gd name="T11" fmla="*/ 59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244">
                      <a:moveTo>
                        <a:pt x="596" y="59"/>
                      </a:moveTo>
                      <a:cubicBezTo>
                        <a:pt x="559" y="42"/>
                        <a:pt x="559" y="42"/>
                        <a:pt x="559" y="42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6" y="0"/>
                        <a:pt x="0" y="24"/>
                        <a:pt x="29" y="71"/>
                      </a:cubicBezTo>
                      <a:cubicBezTo>
                        <a:pt x="68" y="133"/>
                        <a:pt x="296" y="244"/>
                        <a:pt x="296" y="244"/>
                      </a:cubicBezTo>
                      <a:lnTo>
                        <a:pt x="596" y="59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34">
                  <a:extLst>
                    <a:ext uri="{FF2B5EF4-FFF2-40B4-BE49-F238E27FC236}">
                      <a16:creationId xmlns:a16="http://schemas.microsoft.com/office/drawing/2014/main" id="{31AB5383-1AF3-66BA-C9C2-DEBC6A776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5426" y="3176881"/>
                  <a:ext cx="1944688" cy="879475"/>
                </a:xfrm>
                <a:custGeom>
                  <a:avLst/>
                  <a:gdLst>
                    <a:gd name="T0" fmla="*/ 1225 w 1225"/>
                    <a:gd name="T1" fmla="*/ 19 h 554"/>
                    <a:gd name="T2" fmla="*/ 1225 w 1225"/>
                    <a:gd name="T3" fmla="*/ 166 h 554"/>
                    <a:gd name="T4" fmla="*/ 550 w 1225"/>
                    <a:gd name="T5" fmla="*/ 554 h 554"/>
                    <a:gd name="T6" fmla="*/ 3 w 1225"/>
                    <a:gd name="T7" fmla="*/ 251 h 554"/>
                    <a:gd name="T8" fmla="*/ 0 w 1225"/>
                    <a:gd name="T9" fmla="*/ 83 h 554"/>
                    <a:gd name="T10" fmla="*/ 564 w 1225"/>
                    <a:gd name="T11" fmla="*/ 381 h 554"/>
                    <a:gd name="T12" fmla="*/ 1220 w 1225"/>
                    <a:gd name="T13" fmla="*/ 0 h 554"/>
                    <a:gd name="T14" fmla="*/ 1225 w 1225"/>
                    <a:gd name="T15" fmla="*/ 19 h 5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5" h="554">
                      <a:moveTo>
                        <a:pt x="1225" y="19"/>
                      </a:moveTo>
                      <a:lnTo>
                        <a:pt x="1225" y="166"/>
                      </a:lnTo>
                      <a:lnTo>
                        <a:pt x="550" y="554"/>
                      </a:lnTo>
                      <a:lnTo>
                        <a:pt x="3" y="251"/>
                      </a:lnTo>
                      <a:lnTo>
                        <a:pt x="0" y="83"/>
                      </a:lnTo>
                      <a:lnTo>
                        <a:pt x="564" y="381"/>
                      </a:lnTo>
                      <a:lnTo>
                        <a:pt x="1220" y="0"/>
                      </a:lnTo>
                      <a:lnTo>
                        <a:pt x="1225" y="19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35">
                  <a:extLst>
                    <a:ext uri="{FF2B5EF4-FFF2-40B4-BE49-F238E27FC236}">
                      <a16:creationId xmlns:a16="http://schemas.microsoft.com/office/drawing/2014/main" id="{0FFB6977-CE76-1FE1-DD69-BE8EDD04B8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0651" y="2646656"/>
                  <a:ext cx="2105025" cy="1093788"/>
                </a:xfrm>
                <a:custGeom>
                  <a:avLst/>
                  <a:gdLst>
                    <a:gd name="T0" fmla="*/ 560 w 560"/>
                    <a:gd name="T1" fmla="*/ 122 h 291"/>
                    <a:gd name="T2" fmla="*/ 260 w 560"/>
                    <a:gd name="T3" fmla="*/ 291 h 291"/>
                    <a:gd name="T4" fmla="*/ 0 w 560"/>
                    <a:gd name="T5" fmla="*/ 158 h 291"/>
                    <a:gd name="T6" fmla="*/ 9 w 560"/>
                    <a:gd name="T7" fmla="*/ 154 h 291"/>
                    <a:gd name="T8" fmla="*/ 290 w 560"/>
                    <a:gd name="T9" fmla="*/ 11 h 291"/>
                    <a:gd name="T10" fmla="*/ 326 w 560"/>
                    <a:gd name="T11" fmla="*/ 6 h 291"/>
                    <a:gd name="T12" fmla="*/ 560 w 560"/>
                    <a:gd name="T13" fmla="*/ 122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60" h="291">
                      <a:moveTo>
                        <a:pt x="560" y="122"/>
                      </a:moveTo>
                      <a:cubicBezTo>
                        <a:pt x="260" y="291"/>
                        <a:pt x="260" y="291"/>
                        <a:pt x="260" y="291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9" y="154"/>
                        <a:pt x="9" y="154"/>
                        <a:pt x="9" y="154"/>
                      </a:cubicBezTo>
                      <a:cubicBezTo>
                        <a:pt x="290" y="11"/>
                        <a:pt x="290" y="11"/>
                        <a:pt x="290" y="11"/>
                      </a:cubicBezTo>
                      <a:cubicBezTo>
                        <a:pt x="290" y="11"/>
                        <a:pt x="309" y="0"/>
                        <a:pt x="326" y="6"/>
                      </a:cubicBezTo>
                      <a:cubicBezTo>
                        <a:pt x="343" y="12"/>
                        <a:pt x="560" y="122"/>
                        <a:pt x="560" y="122"/>
                      </a:cubicBezTo>
                      <a:close/>
                    </a:path>
                  </a:pathLst>
                </a:custGeom>
                <a:solidFill>
                  <a:srgbClr val="00ABC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36">
                  <a:extLst>
                    <a:ext uri="{FF2B5EF4-FFF2-40B4-BE49-F238E27FC236}">
                      <a16:creationId xmlns:a16="http://schemas.microsoft.com/office/drawing/2014/main" id="{91BA908B-C4E3-FDD0-A986-310AB7A01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1726" y="3105443"/>
                  <a:ext cx="1123950" cy="728663"/>
                </a:xfrm>
                <a:custGeom>
                  <a:avLst/>
                  <a:gdLst>
                    <a:gd name="T0" fmla="*/ 0 w 708"/>
                    <a:gd name="T1" fmla="*/ 400 h 459"/>
                    <a:gd name="T2" fmla="*/ 708 w 708"/>
                    <a:gd name="T3" fmla="*/ 0 h 459"/>
                    <a:gd name="T4" fmla="*/ 708 w 708"/>
                    <a:gd name="T5" fmla="*/ 57 h 459"/>
                    <a:gd name="T6" fmla="*/ 0 w 708"/>
                    <a:gd name="T7" fmla="*/ 459 h 459"/>
                    <a:gd name="T8" fmla="*/ 0 w 708"/>
                    <a:gd name="T9" fmla="*/ 40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8" h="459">
                      <a:moveTo>
                        <a:pt x="0" y="400"/>
                      </a:moveTo>
                      <a:lnTo>
                        <a:pt x="708" y="0"/>
                      </a:lnTo>
                      <a:lnTo>
                        <a:pt x="708" y="57"/>
                      </a:lnTo>
                      <a:lnTo>
                        <a:pt x="0" y="459"/>
                      </a:lnTo>
                      <a:lnTo>
                        <a:pt x="0" y="400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Freeform 37">
                <a:extLst>
                  <a:ext uri="{FF2B5EF4-FFF2-40B4-BE49-F238E27FC236}">
                    <a16:creationId xmlns:a16="http://schemas.microsoft.com/office/drawing/2014/main" id="{D4F366C4-146F-DFD9-9111-EC75E229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726" y="3470568"/>
                <a:ext cx="1123950" cy="739775"/>
              </a:xfrm>
              <a:custGeom>
                <a:avLst/>
                <a:gdLst>
                  <a:gd name="T0" fmla="*/ 708 w 708"/>
                  <a:gd name="T1" fmla="*/ 0 h 466"/>
                  <a:gd name="T2" fmla="*/ 708 w 708"/>
                  <a:gd name="T3" fmla="*/ 49 h 466"/>
                  <a:gd name="T4" fmla="*/ 0 w 708"/>
                  <a:gd name="T5" fmla="*/ 466 h 466"/>
                  <a:gd name="T6" fmla="*/ 0 w 708"/>
                  <a:gd name="T7" fmla="*/ 411 h 466"/>
                  <a:gd name="T8" fmla="*/ 708 w 708"/>
                  <a:gd name="T9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466">
                    <a:moveTo>
                      <a:pt x="708" y="0"/>
                    </a:moveTo>
                    <a:lnTo>
                      <a:pt x="708" y="49"/>
                    </a:lnTo>
                    <a:lnTo>
                      <a:pt x="0" y="466"/>
                    </a:lnTo>
                    <a:lnTo>
                      <a:pt x="0" y="411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38">
                <a:extLst>
                  <a:ext uri="{FF2B5EF4-FFF2-40B4-BE49-F238E27FC236}">
                    <a16:creationId xmlns:a16="http://schemas.microsoft.com/office/drawing/2014/main" id="{75EFDB15-CE55-6F28-FCBD-16D7EDBCE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926" y="3199106"/>
                <a:ext cx="1066800" cy="1011238"/>
              </a:xfrm>
              <a:custGeom>
                <a:avLst/>
                <a:gdLst>
                  <a:gd name="T0" fmla="*/ 284 w 284"/>
                  <a:gd name="T1" fmla="*/ 169 h 269"/>
                  <a:gd name="T2" fmla="*/ 55 w 284"/>
                  <a:gd name="T3" fmla="*/ 34 h 269"/>
                  <a:gd name="T4" fmla="*/ 19 w 284"/>
                  <a:gd name="T5" fmla="*/ 42 h 269"/>
                  <a:gd name="T6" fmla="*/ 50 w 284"/>
                  <a:gd name="T7" fmla="*/ 115 h 269"/>
                  <a:gd name="T8" fmla="*/ 284 w 284"/>
                  <a:gd name="T9" fmla="*/ 246 h 269"/>
                  <a:gd name="T10" fmla="*/ 284 w 284"/>
                  <a:gd name="T11" fmla="*/ 269 h 269"/>
                  <a:gd name="T12" fmla="*/ 44 w 284"/>
                  <a:gd name="T13" fmla="*/ 131 h 269"/>
                  <a:gd name="T14" fmla="*/ 1 w 284"/>
                  <a:gd name="T15" fmla="*/ 57 h 269"/>
                  <a:gd name="T16" fmla="*/ 50 w 284"/>
                  <a:gd name="T17" fmla="*/ 10 h 269"/>
                  <a:gd name="T18" fmla="*/ 284 w 284"/>
                  <a:gd name="T19" fmla="*/ 144 h 269"/>
                  <a:gd name="T20" fmla="*/ 284 w 284"/>
                  <a:gd name="T21" fmla="*/ 1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69">
                    <a:moveTo>
                      <a:pt x="284" y="169"/>
                    </a:move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29" y="17"/>
                      <a:pt x="19" y="42"/>
                    </a:cubicBezTo>
                    <a:cubicBezTo>
                      <a:pt x="10" y="67"/>
                      <a:pt x="31" y="103"/>
                      <a:pt x="50" y="115"/>
                    </a:cubicBezTo>
                    <a:cubicBezTo>
                      <a:pt x="284" y="246"/>
                      <a:pt x="284" y="246"/>
                      <a:pt x="284" y="246"/>
                    </a:cubicBezTo>
                    <a:cubicBezTo>
                      <a:pt x="284" y="269"/>
                      <a:pt x="284" y="269"/>
                      <a:pt x="284" y="269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4" y="131"/>
                      <a:pt x="0" y="98"/>
                      <a:pt x="1" y="57"/>
                    </a:cubicBezTo>
                    <a:cubicBezTo>
                      <a:pt x="3" y="16"/>
                      <a:pt x="31" y="0"/>
                      <a:pt x="50" y="10"/>
                    </a:cubicBezTo>
                    <a:cubicBezTo>
                      <a:pt x="284" y="144"/>
                      <a:pt x="284" y="144"/>
                      <a:pt x="284" y="144"/>
                    </a:cubicBezTo>
                    <a:lnTo>
                      <a:pt x="284" y="169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63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14C6BE0A-B006-2A31-D3FA-F673E52DE2B4}"/>
                </a:ext>
              </a:extLst>
            </p:cNvPr>
            <p:cNvGrpSpPr/>
            <p:nvPr/>
          </p:nvGrpSpPr>
          <p:grpSpPr>
            <a:xfrm>
              <a:off x="3794553" y="4611332"/>
              <a:ext cx="1274329" cy="891887"/>
              <a:chOff x="6672826" y="4521493"/>
              <a:chExt cx="1401762" cy="981076"/>
            </a:xfrm>
          </p:grpSpPr>
          <p:sp>
            <p:nvSpPr>
              <p:cNvPr id="34" name="Freeform 40">
                <a:extLst>
                  <a:ext uri="{FF2B5EF4-FFF2-40B4-BE49-F238E27FC236}">
                    <a16:creationId xmlns:a16="http://schemas.microsoft.com/office/drawing/2014/main" id="{54EBC445-53FE-4CE3-4A01-AFED127B7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2826" y="4939006"/>
                <a:ext cx="1398588" cy="538163"/>
              </a:xfrm>
              <a:custGeom>
                <a:avLst/>
                <a:gdLst>
                  <a:gd name="T0" fmla="*/ 372 w 372"/>
                  <a:gd name="T1" fmla="*/ 16 h 143"/>
                  <a:gd name="T2" fmla="*/ 349 w 372"/>
                  <a:gd name="T3" fmla="*/ 7 h 143"/>
                  <a:gd name="T4" fmla="*/ 34 w 372"/>
                  <a:gd name="T5" fmla="*/ 0 h 143"/>
                  <a:gd name="T6" fmla="*/ 20 w 372"/>
                  <a:gd name="T7" fmla="*/ 44 h 143"/>
                  <a:gd name="T8" fmla="*/ 192 w 372"/>
                  <a:gd name="T9" fmla="*/ 143 h 143"/>
                  <a:gd name="T10" fmla="*/ 372 w 372"/>
                  <a:gd name="T11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143">
                    <a:moveTo>
                      <a:pt x="372" y="16"/>
                    </a:moveTo>
                    <a:cubicBezTo>
                      <a:pt x="349" y="7"/>
                      <a:pt x="349" y="7"/>
                      <a:pt x="349" y="7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0" y="17"/>
                      <a:pt x="20" y="44"/>
                    </a:cubicBezTo>
                    <a:cubicBezTo>
                      <a:pt x="46" y="82"/>
                      <a:pt x="192" y="143"/>
                      <a:pt x="192" y="143"/>
                    </a:cubicBezTo>
                    <a:lnTo>
                      <a:pt x="372" y="16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">
                <a:extLst>
                  <a:ext uri="{FF2B5EF4-FFF2-40B4-BE49-F238E27FC236}">
                    <a16:creationId xmlns:a16="http://schemas.microsoft.com/office/drawing/2014/main" id="{7F549E8C-81AB-D3B2-9142-D44C5D605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638" y="4818356"/>
                <a:ext cx="1214438" cy="590550"/>
              </a:xfrm>
              <a:custGeom>
                <a:avLst/>
                <a:gdLst>
                  <a:gd name="T0" fmla="*/ 760 w 765"/>
                  <a:gd name="T1" fmla="*/ 15 h 372"/>
                  <a:gd name="T2" fmla="*/ 765 w 765"/>
                  <a:gd name="T3" fmla="*/ 105 h 372"/>
                  <a:gd name="T4" fmla="*/ 357 w 765"/>
                  <a:gd name="T5" fmla="*/ 372 h 372"/>
                  <a:gd name="T6" fmla="*/ 7 w 765"/>
                  <a:gd name="T7" fmla="*/ 202 h 372"/>
                  <a:gd name="T8" fmla="*/ 0 w 765"/>
                  <a:gd name="T9" fmla="*/ 97 h 372"/>
                  <a:gd name="T10" fmla="*/ 360 w 765"/>
                  <a:gd name="T11" fmla="*/ 263 h 372"/>
                  <a:gd name="T12" fmla="*/ 758 w 765"/>
                  <a:gd name="T13" fmla="*/ 0 h 372"/>
                  <a:gd name="T14" fmla="*/ 760 w 765"/>
                  <a:gd name="T15" fmla="*/ 1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5" h="372">
                    <a:moveTo>
                      <a:pt x="760" y="15"/>
                    </a:moveTo>
                    <a:lnTo>
                      <a:pt x="765" y="105"/>
                    </a:lnTo>
                    <a:lnTo>
                      <a:pt x="357" y="372"/>
                    </a:lnTo>
                    <a:lnTo>
                      <a:pt x="7" y="202"/>
                    </a:lnTo>
                    <a:lnTo>
                      <a:pt x="0" y="97"/>
                    </a:lnTo>
                    <a:lnTo>
                      <a:pt x="360" y="263"/>
                    </a:lnTo>
                    <a:lnTo>
                      <a:pt x="758" y="0"/>
                    </a:lnTo>
                    <a:lnTo>
                      <a:pt x="760" y="15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2">
                <a:extLst>
                  <a:ext uri="{FF2B5EF4-FFF2-40B4-BE49-F238E27FC236}">
                    <a16:creationId xmlns:a16="http://schemas.microsoft.com/office/drawing/2014/main" id="{C258C373-F56E-BFB7-CC23-1E9C29EAA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5376" y="4521493"/>
                <a:ext cx="1304925" cy="688975"/>
              </a:xfrm>
              <a:custGeom>
                <a:avLst/>
                <a:gdLst>
                  <a:gd name="T0" fmla="*/ 347 w 347"/>
                  <a:gd name="T1" fmla="*/ 67 h 183"/>
                  <a:gd name="T2" fmla="*/ 167 w 347"/>
                  <a:gd name="T3" fmla="*/ 183 h 183"/>
                  <a:gd name="T4" fmla="*/ 0 w 347"/>
                  <a:gd name="T5" fmla="*/ 110 h 183"/>
                  <a:gd name="T6" fmla="*/ 5 w 347"/>
                  <a:gd name="T7" fmla="*/ 107 h 183"/>
                  <a:gd name="T8" fmla="*/ 175 w 347"/>
                  <a:gd name="T9" fmla="*/ 8 h 183"/>
                  <a:gd name="T10" fmla="*/ 197 w 347"/>
                  <a:gd name="T11" fmla="*/ 3 h 183"/>
                  <a:gd name="T12" fmla="*/ 347 w 347"/>
                  <a:gd name="T13" fmla="*/ 6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83">
                    <a:moveTo>
                      <a:pt x="347" y="67"/>
                    </a:moveTo>
                    <a:cubicBezTo>
                      <a:pt x="167" y="183"/>
                      <a:pt x="167" y="183"/>
                      <a:pt x="167" y="18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175" y="8"/>
                      <a:pt x="175" y="8"/>
                      <a:pt x="175" y="8"/>
                    </a:cubicBezTo>
                    <a:cubicBezTo>
                      <a:pt x="175" y="8"/>
                      <a:pt x="186" y="0"/>
                      <a:pt x="197" y="3"/>
                    </a:cubicBezTo>
                    <a:cubicBezTo>
                      <a:pt x="208" y="7"/>
                      <a:pt x="347" y="67"/>
                      <a:pt x="347" y="67"/>
                    </a:cubicBez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3">
                <a:extLst>
                  <a:ext uri="{FF2B5EF4-FFF2-40B4-BE49-F238E27FC236}">
                    <a16:creationId xmlns:a16="http://schemas.microsoft.com/office/drawing/2014/main" id="{E4734DF4-18FF-5DFA-617E-36B08F682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026" y="4773906"/>
                <a:ext cx="679450" cy="495300"/>
              </a:xfrm>
              <a:custGeom>
                <a:avLst/>
                <a:gdLst>
                  <a:gd name="T0" fmla="*/ 0 w 428"/>
                  <a:gd name="T1" fmla="*/ 275 h 312"/>
                  <a:gd name="T2" fmla="*/ 426 w 428"/>
                  <a:gd name="T3" fmla="*/ 0 h 312"/>
                  <a:gd name="T4" fmla="*/ 428 w 428"/>
                  <a:gd name="T5" fmla="*/ 35 h 312"/>
                  <a:gd name="T6" fmla="*/ 2 w 428"/>
                  <a:gd name="T7" fmla="*/ 312 h 312"/>
                  <a:gd name="T8" fmla="*/ 0 w 428"/>
                  <a:gd name="T9" fmla="*/ 27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2">
                    <a:moveTo>
                      <a:pt x="0" y="275"/>
                    </a:moveTo>
                    <a:lnTo>
                      <a:pt x="426" y="0"/>
                    </a:lnTo>
                    <a:lnTo>
                      <a:pt x="428" y="35"/>
                    </a:lnTo>
                    <a:lnTo>
                      <a:pt x="2" y="312"/>
                    </a:lnTo>
                    <a:lnTo>
                      <a:pt x="0" y="275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77A5B3DC-1A08-6FEC-5815-0D3A8142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5138" y="4999331"/>
                <a:ext cx="679450" cy="503238"/>
              </a:xfrm>
              <a:custGeom>
                <a:avLst/>
                <a:gdLst>
                  <a:gd name="T0" fmla="*/ 426 w 428"/>
                  <a:gd name="T1" fmla="*/ 0 h 317"/>
                  <a:gd name="T2" fmla="*/ 428 w 428"/>
                  <a:gd name="T3" fmla="*/ 31 h 317"/>
                  <a:gd name="T4" fmla="*/ 2 w 428"/>
                  <a:gd name="T5" fmla="*/ 317 h 317"/>
                  <a:gd name="T6" fmla="*/ 0 w 428"/>
                  <a:gd name="T7" fmla="*/ 284 h 317"/>
                  <a:gd name="T8" fmla="*/ 426 w 428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7">
                    <a:moveTo>
                      <a:pt x="426" y="0"/>
                    </a:moveTo>
                    <a:lnTo>
                      <a:pt x="428" y="31"/>
                    </a:lnTo>
                    <a:lnTo>
                      <a:pt x="2" y="317"/>
                    </a:lnTo>
                    <a:lnTo>
                      <a:pt x="0" y="284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C6E98ECA-27CE-69B4-44F2-6E2BF1FC3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6163" y="4908843"/>
                <a:ext cx="692150" cy="593725"/>
              </a:xfrm>
              <a:custGeom>
                <a:avLst/>
                <a:gdLst>
                  <a:gd name="T0" fmla="*/ 181 w 184"/>
                  <a:gd name="T1" fmla="*/ 96 h 158"/>
                  <a:gd name="T2" fmla="*/ 33 w 184"/>
                  <a:gd name="T3" fmla="*/ 20 h 158"/>
                  <a:gd name="T4" fmla="*/ 11 w 184"/>
                  <a:gd name="T5" fmla="*/ 27 h 158"/>
                  <a:gd name="T6" fmla="*/ 33 w 184"/>
                  <a:gd name="T7" fmla="*/ 71 h 158"/>
                  <a:gd name="T8" fmla="*/ 183 w 184"/>
                  <a:gd name="T9" fmla="*/ 144 h 158"/>
                  <a:gd name="T10" fmla="*/ 184 w 184"/>
                  <a:gd name="T11" fmla="*/ 158 h 158"/>
                  <a:gd name="T12" fmla="*/ 30 w 184"/>
                  <a:gd name="T13" fmla="*/ 81 h 158"/>
                  <a:gd name="T14" fmla="*/ 1 w 184"/>
                  <a:gd name="T15" fmla="*/ 36 h 158"/>
                  <a:gd name="T16" fmla="*/ 29 w 184"/>
                  <a:gd name="T17" fmla="*/ 5 h 158"/>
                  <a:gd name="T18" fmla="*/ 180 w 184"/>
                  <a:gd name="T19" fmla="*/ 80 h 158"/>
                  <a:gd name="T20" fmla="*/ 181 w 184"/>
                  <a:gd name="T21" fmla="*/ 9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58">
                    <a:moveTo>
                      <a:pt x="181" y="96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16" y="11"/>
                      <a:pt x="11" y="27"/>
                    </a:cubicBezTo>
                    <a:cubicBezTo>
                      <a:pt x="6" y="43"/>
                      <a:pt x="21" y="64"/>
                      <a:pt x="33" y="71"/>
                    </a:cubicBezTo>
                    <a:cubicBezTo>
                      <a:pt x="183" y="144"/>
                      <a:pt x="183" y="144"/>
                      <a:pt x="183" y="144"/>
                    </a:cubicBezTo>
                    <a:cubicBezTo>
                      <a:pt x="184" y="158"/>
                      <a:pt x="184" y="158"/>
                      <a:pt x="184" y="15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1"/>
                      <a:pt x="1" y="62"/>
                      <a:pt x="1" y="36"/>
                    </a:cubicBezTo>
                    <a:cubicBezTo>
                      <a:pt x="0" y="11"/>
                      <a:pt x="17" y="0"/>
                      <a:pt x="29" y="5"/>
                    </a:cubicBezTo>
                    <a:cubicBezTo>
                      <a:pt x="180" y="80"/>
                      <a:pt x="180" y="80"/>
                      <a:pt x="180" y="80"/>
                    </a:cubicBezTo>
                    <a:lnTo>
                      <a:pt x="181" y="96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Group 66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B278C3B0-B2F2-3530-15A2-46EDD039488E}"/>
                </a:ext>
              </a:extLst>
            </p:cNvPr>
            <p:cNvGrpSpPr/>
            <p:nvPr/>
          </p:nvGrpSpPr>
          <p:grpSpPr>
            <a:xfrm>
              <a:off x="2710723" y="2142048"/>
              <a:ext cx="874569" cy="1271443"/>
              <a:chOff x="5480613" y="1805281"/>
              <a:chExt cx="962026" cy="1398587"/>
            </a:xfrm>
          </p:grpSpPr>
          <p:sp>
            <p:nvSpPr>
              <p:cNvPr id="26" name="Freeform 47">
                <a:extLst>
                  <a:ext uri="{FF2B5EF4-FFF2-40B4-BE49-F238E27FC236}">
                    <a16:creationId xmlns:a16="http://schemas.microsoft.com/office/drawing/2014/main" id="{F474794C-DAEC-DEB6-7DB5-54A5CE4A9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9401" y="2027531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48">
                <a:extLst>
                  <a:ext uri="{FF2B5EF4-FFF2-40B4-BE49-F238E27FC236}">
                    <a16:creationId xmlns:a16="http://schemas.microsoft.com/office/drawing/2014/main" id="{0952BF96-9745-92D7-189F-4BC432A6D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1138" y="2173581"/>
                <a:ext cx="387350" cy="225425"/>
              </a:xfrm>
              <a:custGeom>
                <a:avLst/>
                <a:gdLst>
                  <a:gd name="T0" fmla="*/ 0 w 103"/>
                  <a:gd name="T1" fmla="*/ 14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4" y="3"/>
                      <a:pt x="6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5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9">
                <a:extLst>
                  <a:ext uri="{FF2B5EF4-FFF2-40B4-BE49-F238E27FC236}">
                    <a16:creationId xmlns:a16="http://schemas.microsoft.com/office/drawing/2014/main" id="{4ECBBF4A-D752-42F2-1864-3045DEDFA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701" y="2319631"/>
                <a:ext cx="392113" cy="225425"/>
              </a:xfrm>
              <a:custGeom>
                <a:avLst/>
                <a:gdLst>
                  <a:gd name="T0" fmla="*/ 1 w 104"/>
                  <a:gd name="T1" fmla="*/ 14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59 h 60"/>
                  <a:gd name="T12" fmla="*/ 1 w 104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5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59"/>
                    </a:cubicBez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50">
                <a:extLst>
                  <a:ext uri="{FF2B5EF4-FFF2-40B4-BE49-F238E27FC236}">
                    <a16:creationId xmlns:a16="http://schemas.microsoft.com/office/drawing/2014/main" id="{E2F0D1FC-6F61-948B-2478-35B7F5EB8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3026" y="2462506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51">
                <a:extLst>
                  <a:ext uri="{FF2B5EF4-FFF2-40B4-BE49-F238E27FC236}">
                    <a16:creationId xmlns:a16="http://schemas.microsoft.com/office/drawing/2014/main" id="{E8389231-534F-54F8-560C-9A8C7F466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763" y="2610143"/>
                <a:ext cx="387350" cy="225425"/>
              </a:xfrm>
              <a:custGeom>
                <a:avLst/>
                <a:gdLst>
                  <a:gd name="T0" fmla="*/ 0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6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52">
                <a:extLst>
                  <a:ext uri="{FF2B5EF4-FFF2-40B4-BE49-F238E27FC236}">
                    <a16:creationId xmlns:a16="http://schemas.microsoft.com/office/drawing/2014/main" id="{E15F94A8-2437-731E-5F2A-B3605BD16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3326" y="2756193"/>
                <a:ext cx="390525" cy="225425"/>
              </a:xfrm>
              <a:custGeom>
                <a:avLst/>
                <a:gdLst>
                  <a:gd name="T0" fmla="*/ 1 w 104"/>
                  <a:gd name="T1" fmla="*/ 15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60 h 60"/>
                  <a:gd name="T12" fmla="*/ 1 w 104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6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53">
                <a:extLst>
                  <a:ext uri="{FF2B5EF4-FFF2-40B4-BE49-F238E27FC236}">
                    <a16:creationId xmlns:a16="http://schemas.microsoft.com/office/drawing/2014/main" id="{3FEE42DF-AF2F-AE75-0EEE-AC36ADAE0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613" y="1805281"/>
                <a:ext cx="628650" cy="1243013"/>
              </a:xfrm>
              <a:custGeom>
                <a:avLst/>
                <a:gdLst>
                  <a:gd name="T0" fmla="*/ 15 w 167"/>
                  <a:gd name="T1" fmla="*/ 329 h 331"/>
                  <a:gd name="T2" fmla="*/ 6 w 167"/>
                  <a:gd name="T3" fmla="*/ 329 h 331"/>
                  <a:gd name="T4" fmla="*/ 1 w 167"/>
                  <a:gd name="T5" fmla="*/ 322 h 331"/>
                  <a:gd name="T6" fmla="*/ 152 w 167"/>
                  <a:gd name="T7" fmla="*/ 1 h 331"/>
                  <a:gd name="T8" fmla="*/ 161 w 167"/>
                  <a:gd name="T9" fmla="*/ 2 h 331"/>
                  <a:gd name="T10" fmla="*/ 166 w 167"/>
                  <a:gd name="T11" fmla="*/ 8 h 331"/>
                  <a:gd name="T12" fmla="*/ 15 w 167"/>
                  <a:gd name="T13" fmla="*/ 32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29"/>
                    </a:moveTo>
                    <a:cubicBezTo>
                      <a:pt x="14" y="331"/>
                      <a:pt x="10" y="331"/>
                      <a:pt x="6" y="329"/>
                    </a:cubicBezTo>
                    <a:cubicBezTo>
                      <a:pt x="2" y="327"/>
                      <a:pt x="0" y="324"/>
                      <a:pt x="1" y="322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3" y="0"/>
                      <a:pt x="157" y="0"/>
                      <a:pt x="161" y="2"/>
                    </a:cubicBezTo>
                    <a:cubicBezTo>
                      <a:pt x="165" y="3"/>
                      <a:pt x="167" y="6"/>
                      <a:pt x="166" y="8"/>
                    </a:cubicBezTo>
                    <a:lnTo>
                      <a:pt x="15" y="329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54">
                <a:extLst>
                  <a:ext uri="{FF2B5EF4-FFF2-40B4-BE49-F238E27FC236}">
                    <a16:creationId xmlns:a16="http://schemas.microsoft.com/office/drawing/2014/main" id="{2E8EF87B-8771-1D4A-A094-FE98B6F32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576" y="1959268"/>
                <a:ext cx="627063" cy="1244600"/>
              </a:xfrm>
              <a:custGeom>
                <a:avLst/>
                <a:gdLst>
                  <a:gd name="T0" fmla="*/ 15 w 167"/>
                  <a:gd name="T1" fmla="*/ 330 h 331"/>
                  <a:gd name="T2" fmla="*/ 6 w 167"/>
                  <a:gd name="T3" fmla="*/ 330 h 331"/>
                  <a:gd name="T4" fmla="*/ 0 w 167"/>
                  <a:gd name="T5" fmla="*/ 323 h 331"/>
                  <a:gd name="T6" fmla="*/ 152 w 167"/>
                  <a:gd name="T7" fmla="*/ 2 h 331"/>
                  <a:gd name="T8" fmla="*/ 160 w 167"/>
                  <a:gd name="T9" fmla="*/ 2 h 331"/>
                  <a:gd name="T10" fmla="*/ 166 w 167"/>
                  <a:gd name="T11" fmla="*/ 9 h 331"/>
                  <a:gd name="T12" fmla="*/ 15 w 167"/>
                  <a:gd name="T13" fmla="*/ 33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30"/>
                    </a:moveTo>
                    <a:cubicBezTo>
                      <a:pt x="14" y="331"/>
                      <a:pt x="10" y="331"/>
                      <a:pt x="6" y="330"/>
                    </a:cubicBezTo>
                    <a:cubicBezTo>
                      <a:pt x="2" y="328"/>
                      <a:pt x="0" y="325"/>
                      <a:pt x="0" y="323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3" y="0"/>
                      <a:pt x="157" y="1"/>
                      <a:pt x="160" y="2"/>
                    </a:cubicBezTo>
                    <a:cubicBezTo>
                      <a:pt x="164" y="4"/>
                      <a:pt x="167" y="7"/>
                      <a:pt x="166" y="9"/>
                    </a:cubicBezTo>
                    <a:lnTo>
                      <a:pt x="15" y="33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Group 64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FD76D538-8594-45B9-3CA2-955AF7CB9A6B}"/>
                </a:ext>
              </a:extLst>
            </p:cNvPr>
            <p:cNvGrpSpPr/>
            <p:nvPr/>
          </p:nvGrpSpPr>
          <p:grpSpPr>
            <a:xfrm>
              <a:off x="2892564" y="4136526"/>
              <a:ext cx="987136" cy="1241136"/>
              <a:chOff x="5680638" y="3999206"/>
              <a:chExt cx="1085850" cy="1365250"/>
            </a:xfrm>
          </p:grpSpPr>
          <p:sp>
            <p:nvSpPr>
              <p:cNvPr id="18" name="Freeform 55">
                <a:extLst>
                  <a:ext uri="{FF2B5EF4-FFF2-40B4-BE49-F238E27FC236}">
                    <a16:creationId xmlns:a16="http://schemas.microsoft.com/office/drawing/2014/main" id="{BFF1BBFB-13A4-A3F5-2C24-B21780B35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751" y="4207168"/>
                <a:ext cx="373063" cy="269875"/>
              </a:xfrm>
              <a:custGeom>
                <a:avLst/>
                <a:gdLst>
                  <a:gd name="T0" fmla="*/ 9 w 99"/>
                  <a:gd name="T1" fmla="*/ 71 h 72"/>
                  <a:gd name="T2" fmla="*/ 4 w 99"/>
                  <a:gd name="T3" fmla="*/ 65 h 72"/>
                  <a:gd name="T4" fmla="*/ 1 w 99"/>
                  <a:gd name="T5" fmla="*/ 58 h 72"/>
                  <a:gd name="T6" fmla="*/ 90 w 99"/>
                  <a:gd name="T7" fmla="*/ 1 h 72"/>
                  <a:gd name="T8" fmla="*/ 95 w 99"/>
                  <a:gd name="T9" fmla="*/ 7 h 72"/>
                  <a:gd name="T10" fmla="*/ 98 w 99"/>
                  <a:gd name="T11" fmla="*/ 14 h 72"/>
                  <a:gd name="T12" fmla="*/ 9 w 99"/>
                  <a:gd name="T13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2">
                    <a:moveTo>
                      <a:pt x="9" y="71"/>
                    </a:moveTo>
                    <a:cubicBezTo>
                      <a:pt x="9" y="72"/>
                      <a:pt x="7" y="69"/>
                      <a:pt x="4" y="65"/>
                    </a:cubicBezTo>
                    <a:cubicBezTo>
                      <a:pt x="2" y="61"/>
                      <a:pt x="0" y="58"/>
                      <a:pt x="1" y="58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0" y="0"/>
                      <a:pt x="93" y="3"/>
                      <a:pt x="95" y="7"/>
                    </a:cubicBezTo>
                    <a:cubicBezTo>
                      <a:pt x="97" y="11"/>
                      <a:pt x="99" y="14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56">
                <a:extLst>
                  <a:ext uri="{FF2B5EF4-FFF2-40B4-BE49-F238E27FC236}">
                    <a16:creationId xmlns:a16="http://schemas.microsoft.com/office/drawing/2014/main" id="{4768053E-D0A6-B6DB-3D5A-8A23CEDD8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6063" y="4345281"/>
                <a:ext cx="371475" cy="266700"/>
              </a:xfrm>
              <a:custGeom>
                <a:avLst/>
                <a:gdLst>
                  <a:gd name="T0" fmla="*/ 10 w 99"/>
                  <a:gd name="T1" fmla="*/ 70 h 71"/>
                  <a:gd name="T2" fmla="*/ 4 w 99"/>
                  <a:gd name="T3" fmla="*/ 64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9 w 99"/>
                  <a:gd name="T11" fmla="*/ 13 h 71"/>
                  <a:gd name="T12" fmla="*/ 10 w 99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10" y="70"/>
                    </a:moveTo>
                    <a:cubicBezTo>
                      <a:pt x="9" y="71"/>
                      <a:pt x="7" y="68"/>
                      <a:pt x="4" y="64"/>
                    </a:cubicBezTo>
                    <a:cubicBezTo>
                      <a:pt x="2" y="61"/>
                      <a:pt x="0" y="57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1" y="0"/>
                      <a:pt x="93" y="2"/>
                      <a:pt x="95" y="6"/>
                    </a:cubicBezTo>
                    <a:cubicBezTo>
                      <a:pt x="98" y="10"/>
                      <a:pt x="99" y="13"/>
                      <a:pt x="99" y="13"/>
                    </a:cubicBezTo>
                    <a:lnTo>
                      <a:pt x="10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57">
                <a:extLst>
                  <a:ext uri="{FF2B5EF4-FFF2-40B4-BE49-F238E27FC236}">
                    <a16:creationId xmlns:a16="http://schemas.microsoft.com/office/drawing/2014/main" id="{44BB35D3-DF08-1DA9-3F1E-F383241FF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6551" y="4480218"/>
                <a:ext cx="368300" cy="266700"/>
              </a:xfrm>
              <a:custGeom>
                <a:avLst/>
                <a:gdLst>
                  <a:gd name="T0" fmla="*/ 9 w 98"/>
                  <a:gd name="T1" fmla="*/ 70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4 w 98"/>
                  <a:gd name="T9" fmla="*/ 6 h 71"/>
                  <a:gd name="T10" fmla="*/ 98 w 98"/>
                  <a:gd name="T11" fmla="*/ 13 h 71"/>
                  <a:gd name="T12" fmla="*/ 9 w 98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0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7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2"/>
                      <a:pt x="94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58">
                <a:extLst>
                  <a:ext uri="{FF2B5EF4-FFF2-40B4-BE49-F238E27FC236}">
                    <a16:creationId xmlns:a16="http://schemas.microsoft.com/office/drawing/2014/main" id="{3310FDA2-D862-F1D1-AF49-EF3339BC2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4616743"/>
                <a:ext cx="368300" cy="266700"/>
              </a:xfrm>
              <a:custGeom>
                <a:avLst/>
                <a:gdLst>
                  <a:gd name="T0" fmla="*/ 9 w 98"/>
                  <a:gd name="T1" fmla="*/ 71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5 w 98"/>
                  <a:gd name="T9" fmla="*/ 6 h 71"/>
                  <a:gd name="T10" fmla="*/ 98 w 98"/>
                  <a:gd name="T11" fmla="*/ 13 h 71"/>
                  <a:gd name="T12" fmla="*/ 9 w 98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1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8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59">
                <a:extLst>
                  <a:ext uri="{FF2B5EF4-FFF2-40B4-BE49-F238E27FC236}">
                    <a16:creationId xmlns:a16="http://schemas.microsoft.com/office/drawing/2014/main" id="{00ED9906-436E-3370-1701-855A9A0D0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9588" y="4751681"/>
                <a:ext cx="371475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60">
                <a:extLst>
                  <a:ext uri="{FF2B5EF4-FFF2-40B4-BE49-F238E27FC236}">
                    <a16:creationId xmlns:a16="http://schemas.microsoft.com/office/drawing/2014/main" id="{3A125A8A-8539-B26A-84EA-0D8572160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313" y="4886618"/>
                <a:ext cx="373063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3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61">
                <a:extLst>
                  <a:ext uri="{FF2B5EF4-FFF2-40B4-BE49-F238E27FC236}">
                    <a16:creationId xmlns:a16="http://schemas.microsoft.com/office/drawing/2014/main" id="{FF9A8F34-22D4-7E24-99C1-7F9955954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638" y="4199231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2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4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7" y="309"/>
                      <a:pt x="193" y="310"/>
                      <a:pt x="192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9" y="0"/>
                      <a:pt x="13" y="0"/>
                      <a:pt x="14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62">
                <a:extLst>
                  <a:ext uri="{FF2B5EF4-FFF2-40B4-BE49-F238E27FC236}">
                    <a16:creationId xmlns:a16="http://schemas.microsoft.com/office/drawing/2014/main" id="{E22825BC-DD1D-C7F7-01B0-0D2F79E24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8613" y="3999206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3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5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8" y="309"/>
                      <a:pt x="194" y="310"/>
                      <a:pt x="193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10" y="0"/>
                      <a:pt x="14" y="0"/>
                      <a:pt x="15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2" name="TextBox 30">
            <a:extLst>
              <a:ext uri="{FF2B5EF4-FFF2-40B4-BE49-F238E27FC236}">
                <a16:creationId xmlns:a16="http://schemas.microsoft.com/office/drawing/2014/main" id="{BE3DFCC0-6343-4464-C629-369515AB67D2}"/>
              </a:ext>
            </a:extLst>
          </p:cNvPr>
          <p:cNvSpPr txBox="1"/>
          <p:nvPr/>
        </p:nvSpPr>
        <p:spPr>
          <a:xfrm>
            <a:off x="832263" y="2985123"/>
            <a:ext cx="6408485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Vejamos então que riscos seriam esses.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Claro, posso fornecer uma explicação sucinta sobre cada um desses riscos associados ao trabalho a céu aberto:</a:t>
            </a: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AF810CB4-3C2B-674D-D912-62834742BA8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29C58474-E3CE-D8F6-F649-A39646781134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A369A01-89A3-320D-02D6-D484596C1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rma de segurança na construção civil - conheça a NR18 - Blog Safe: Tudo  sobre Saúde, Segurança do trabalho e Meio ambiente">
            <a:extLst>
              <a:ext uri="{FF2B5EF4-FFF2-40B4-BE49-F238E27FC236}">
                <a16:creationId xmlns:a16="http://schemas.microsoft.com/office/drawing/2014/main" id="{CD1E82CB-9B8F-772B-FA32-48E926599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1" b="19248"/>
          <a:stretch/>
        </p:blipFill>
        <p:spPr bwMode="auto">
          <a:xfrm>
            <a:off x="6096000" y="2529277"/>
            <a:ext cx="585959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1">
            <a:extLst>
              <a:ext uri="{FF2B5EF4-FFF2-40B4-BE49-F238E27FC236}">
                <a16:creationId xmlns:a16="http://schemas.microsoft.com/office/drawing/2014/main" id="{2302F512-C06A-2687-6F63-DBE289C0D94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">
            <a:extLst>
              <a:ext uri="{FF2B5EF4-FFF2-40B4-BE49-F238E27FC236}">
                <a16:creationId xmlns:a16="http://schemas.microsoft.com/office/drawing/2014/main" id="{8DD2CA29-B1D3-9634-6B4C-5F28BBC5A603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  <p:sp>
        <p:nvSpPr>
          <p:cNvPr id="41" name="TextBox 30">
            <a:extLst>
              <a:ext uri="{FF2B5EF4-FFF2-40B4-BE49-F238E27FC236}">
                <a16:creationId xmlns:a16="http://schemas.microsoft.com/office/drawing/2014/main" id="{DA2A50BB-C3D3-F24F-9A7C-39324A23A789}"/>
              </a:ext>
            </a:extLst>
          </p:cNvPr>
          <p:cNvSpPr txBox="1"/>
          <p:nvPr/>
        </p:nvSpPr>
        <p:spPr>
          <a:xfrm>
            <a:off x="256651" y="2087814"/>
            <a:ext cx="5115452" cy="373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1.  Intempéries: 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Refere-se às condições meteorológicas adversas, como chuvas intensas, tempestades, ventos fortes e neve, que podem afetar negativamente a segurança e o bem-estar dos trabalhadores.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6EF7BC7-A744-3BC7-73DE-7F1938962A21}"/>
              </a:ext>
            </a:extLst>
          </p:cNvPr>
          <p:cNvSpPr/>
          <p:nvPr/>
        </p:nvSpPr>
        <p:spPr>
          <a:xfrm>
            <a:off x="0" y="1651000"/>
            <a:ext cx="12204000" cy="1591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D895A5A-CED8-8D38-0634-A441F10C6F47}"/>
              </a:ext>
            </a:extLst>
          </p:cNvPr>
          <p:cNvSpPr/>
          <p:nvPr/>
        </p:nvSpPr>
        <p:spPr>
          <a:xfrm>
            <a:off x="0" y="6101953"/>
            <a:ext cx="12204000" cy="1591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5387340-909A-1E18-44B0-D603AECB8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6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R-21: Resumo da norma de SST para trabalho a céu aberto">
            <a:extLst>
              <a:ext uri="{FF2B5EF4-FFF2-40B4-BE49-F238E27FC236}">
                <a16:creationId xmlns:a16="http://schemas.microsoft.com/office/drawing/2014/main" id="{8E15B541-B485-4CDA-C75B-E68AAB76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018467"/>
            <a:ext cx="4155139" cy="36544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01.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 Introdução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302DEA7-CFB7-6CF6-7A6E-BEBFD69F5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80" y="303179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99280AB1-6369-DD6C-9EEA-A4F609586819}"/>
              </a:ext>
            </a:extLst>
          </p:cNvPr>
          <p:cNvGrpSpPr/>
          <p:nvPr/>
        </p:nvGrpSpPr>
        <p:grpSpPr>
          <a:xfrm>
            <a:off x="884308" y="778355"/>
            <a:ext cx="9172131" cy="2665400"/>
            <a:chOff x="701214" y="2472582"/>
            <a:chExt cx="4129140" cy="5923796"/>
          </a:xfrm>
        </p:grpSpPr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B7E43D44-7457-2432-E379-0D43846714F1}"/>
                </a:ext>
              </a:extLst>
            </p:cNvPr>
            <p:cNvSpPr/>
            <p:nvPr/>
          </p:nvSpPr>
          <p:spPr>
            <a:xfrm>
              <a:off x="701214" y="2472582"/>
              <a:ext cx="4129140" cy="10972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CED65F2D-C83A-F4E1-22EA-7AB0232CCD47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569820"/>
              <a:ext cx="4129140" cy="4826558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grpSp>
        <p:nvGrpSpPr>
          <p:cNvPr id="73" name="Group 5">
            <a:extLst>
              <a:ext uri="{FF2B5EF4-FFF2-40B4-BE49-F238E27FC236}">
                <a16:creationId xmlns:a16="http://schemas.microsoft.com/office/drawing/2014/main" id="{34EAE557-166A-1F17-6D0F-7203DCD747CD}"/>
              </a:ext>
            </a:extLst>
          </p:cNvPr>
          <p:cNvGrpSpPr/>
          <p:nvPr/>
        </p:nvGrpSpPr>
        <p:grpSpPr>
          <a:xfrm>
            <a:off x="884308" y="3706800"/>
            <a:ext cx="10520308" cy="2665400"/>
            <a:chOff x="701214" y="2472582"/>
            <a:chExt cx="4129140" cy="5923796"/>
          </a:xfrm>
        </p:grpSpPr>
        <p:sp>
          <p:nvSpPr>
            <p:cNvPr id="74" name="Rectangle 7">
              <a:extLst>
                <a:ext uri="{FF2B5EF4-FFF2-40B4-BE49-F238E27FC236}">
                  <a16:creationId xmlns:a16="http://schemas.microsoft.com/office/drawing/2014/main" id="{8F38D5A3-1AFF-6F35-CB89-25072F16505C}"/>
                </a:ext>
              </a:extLst>
            </p:cNvPr>
            <p:cNvSpPr/>
            <p:nvPr/>
          </p:nvSpPr>
          <p:spPr>
            <a:xfrm>
              <a:off x="701214" y="2472582"/>
              <a:ext cx="4129140" cy="10972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0C2FAD8A-1287-8D5A-4B2D-666C26A58F58}"/>
                </a:ext>
              </a:extLst>
            </p:cNvPr>
            <p:cNvSpPr txBox="1">
              <a:spLocks/>
            </p:cNvSpPr>
            <p:nvPr/>
          </p:nvSpPr>
          <p:spPr>
            <a:xfrm>
              <a:off x="701214" y="3569820"/>
              <a:ext cx="4129140" cy="4826558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lIns="121920" tIns="60960" rIns="121920" bIns="6096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  <a:ea typeface="Roboto Light" panose="02000000000000000000" pitchFamily="2" charset="0"/>
                <a:cs typeface="Open Sans" pitchFamily="34" charset="0"/>
              </a:endParaRPr>
            </a:p>
          </p:txBody>
        </p:sp>
      </p:grpSp>
      <p:sp>
        <p:nvSpPr>
          <p:cNvPr id="76" name="TextBox 30">
            <a:extLst>
              <a:ext uri="{FF2B5EF4-FFF2-40B4-BE49-F238E27FC236}">
                <a16:creationId xmlns:a16="http://schemas.microsoft.com/office/drawing/2014/main" id="{BD08F6BC-D73A-3BB0-95A9-F253CFF11C74}"/>
              </a:ext>
            </a:extLst>
          </p:cNvPr>
          <p:cNvSpPr txBox="1"/>
          <p:nvPr/>
        </p:nvSpPr>
        <p:spPr>
          <a:xfrm>
            <a:off x="1094540" y="732650"/>
            <a:ext cx="89618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2.  Insolação Excessiva:  </a:t>
            </a: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t-BR" b="1" dirty="0">
              <a:solidFill>
                <a:schemeClr val="bg1"/>
              </a:solidFill>
            </a:endParaRPr>
          </a:p>
          <a:p>
            <a:r>
              <a:rPr lang="pt-BR" b="1" dirty="0">
                <a:solidFill>
                  <a:schemeClr val="bg1"/>
                </a:solidFill>
              </a:rPr>
              <a:t>O excesso de exposição ao sol pode causar insolação, levando a sintomas como tontura, desidratação, náuseas e, em casos graves, insolação, que é uma condição médica séria.</a:t>
            </a: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3.  Calor:  </a:t>
            </a: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pt-BR" b="1" dirty="0">
                <a:solidFill>
                  <a:schemeClr val="bg1"/>
                </a:solidFill>
              </a:rPr>
              <a:t>Trabalhar em condições de calor intenso pode resultar em exaustão por calor, desidratação e insolação, representando sérios riscos à saúde.</a:t>
            </a:r>
          </a:p>
          <a:p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627049-0C20-FA90-5895-DD71E90FB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2">
            <a:extLst>
              <a:ext uri="{FF2B5EF4-FFF2-40B4-BE49-F238E27FC236}">
                <a16:creationId xmlns:a16="http://schemas.microsoft.com/office/drawing/2014/main" id="{9B2F521B-4DD8-172F-F417-ECC67303CBD9}"/>
              </a:ext>
            </a:extLst>
          </p:cNvPr>
          <p:cNvSpPr/>
          <p:nvPr/>
        </p:nvSpPr>
        <p:spPr>
          <a:xfrm>
            <a:off x="744083" y="457201"/>
            <a:ext cx="5059817" cy="5976256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21">
            <a:extLst>
              <a:ext uri="{FF2B5EF4-FFF2-40B4-BE49-F238E27FC236}">
                <a16:creationId xmlns:a16="http://schemas.microsoft.com/office/drawing/2014/main" id="{8378951E-0C05-3FDA-F04B-CC428895EA5B}"/>
              </a:ext>
            </a:extLst>
          </p:cNvPr>
          <p:cNvSpPr/>
          <p:nvPr/>
        </p:nvSpPr>
        <p:spPr>
          <a:xfrm>
            <a:off x="2351241" y="58501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29">
            <a:extLst>
              <a:ext uri="{FF2B5EF4-FFF2-40B4-BE49-F238E27FC236}">
                <a16:creationId xmlns:a16="http://schemas.microsoft.com/office/drawing/2014/main" id="{B39A55A7-BE2D-4A99-6009-19B50C2E56B4}"/>
              </a:ext>
            </a:extLst>
          </p:cNvPr>
          <p:cNvSpPr/>
          <p:nvPr/>
        </p:nvSpPr>
        <p:spPr>
          <a:xfrm>
            <a:off x="2351241" y="58286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04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88598996-2805-2765-F49C-8D47EC1C454A}"/>
              </a:ext>
            </a:extLst>
          </p:cNvPr>
          <p:cNvSpPr/>
          <p:nvPr/>
        </p:nvSpPr>
        <p:spPr>
          <a:xfrm>
            <a:off x="1060786" y="1934474"/>
            <a:ext cx="4525895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4.  Frio:  </a:t>
            </a:r>
          </a:p>
          <a:p>
            <a:endParaRPr lang="pt-BR" altLang="zh-CN" sz="2000" b="1" dirty="0">
              <a:solidFill>
                <a:schemeClr val="bg1"/>
              </a:solidFill>
              <a:latin typeface="+mn-ea"/>
            </a:endParaRPr>
          </a:p>
          <a:p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Exposição prolongada ao frio extremo pode levar a hipotermia, resfriados e congelamento, afetando negativamente a saúde e a capacidade de trabalho dos profissionais.</a:t>
            </a:r>
          </a:p>
          <a:p>
            <a:endParaRPr lang="pt-BR" altLang="zh-CN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圆角矩形 13">
            <a:extLst>
              <a:ext uri="{FF2B5EF4-FFF2-40B4-BE49-F238E27FC236}">
                <a16:creationId xmlns:a16="http://schemas.microsoft.com/office/drawing/2014/main" id="{BDB40715-36C6-8269-131C-A4D2CDBB4CE1}"/>
              </a:ext>
            </a:extLst>
          </p:cNvPr>
          <p:cNvSpPr/>
          <p:nvPr/>
        </p:nvSpPr>
        <p:spPr>
          <a:xfrm>
            <a:off x="6379279" y="1934474"/>
            <a:ext cx="4751936" cy="4498982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595959"/>
              </a:gs>
              <a:gs pos="100000">
                <a:srgbClr val="333435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2">
            <a:extLst>
              <a:ext uri="{FF2B5EF4-FFF2-40B4-BE49-F238E27FC236}">
                <a16:creationId xmlns:a16="http://schemas.microsoft.com/office/drawing/2014/main" id="{604205F3-A39B-6082-E854-4FEB81327694}"/>
              </a:ext>
            </a:extLst>
          </p:cNvPr>
          <p:cNvSpPr/>
          <p:nvPr/>
        </p:nvSpPr>
        <p:spPr>
          <a:xfrm>
            <a:off x="8013652" y="5850164"/>
            <a:ext cx="1741786" cy="338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26">
            <a:extLst>
              <a:ext uri="{FF2B5EF4-FFF2-40B4-BE49-F238E27FC236}">
                <a16:creationId xmlns:a16="http://schemas.microsoft.com/office/drawing/2014/main" id="{1DDF2AF2-9CB6-FC50-89E2-2B14F6E42EB7}"/>
              </a:ext>
            </a:extLst>
          </p:cNvPr>
          <p:cNvSpPr/>
          <p:nvPr/>
        </p:nvSpPr>
        <p:spPr>
          <a:xfrm>
            <a:off x="8659315" y="804182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4" name="矩形 30">
            <a:extLst>
              <a:ext uri="{FF2B5EF4-FFF2-40B4-BE49-F238E27FC236}">
                <a16:creationId xmlns:a16="http://schemas.microsoft.com/office/drawing/2014/main" id="{2DD251A2-0231-BA9F-3A4E-4FA3765D0ADB}"/>
              </a:ext>
            </a:extLst>
          </p:cNvPr>
          <p:cNvSpPr/>
          <p:nvPr/>
        </p:nvSpPr>
        <p:spPr>
          <a:xfrm>
            <a:off x="8013652" y="5828699"/>
            <a:ext cx="1741786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latin typeface="+mn-ea"/>
              </a:rPr>
              <a:t>05</a:t>
            </a:r>
            <a:endParaRPr lang="zh-CN" altLang="en-US" sz="1600" b="1" dirty="0">
              <a:latin typeface="+mn-ea"/>
            </a:endParaRPr>
          </a:p>
        </p:txBody>
      </p:sp>
      <p:sp>
        <p:nvSpPr>
          <p:cNvPr id="22" name="椭圆 26">
            <a:extLst>
              <a:ext uri="{FF2B5EF4-FFF2-40B4-BE49-F238E27FC236}">
                <a16:creationId xmlns:a16="http://schemas.microsoft.com/office/drawing/2014/main" id="{29E12E5F-AA73-7D69-D11A-63D8EF24C3BD}"/>
              </a:ext>
            </a:extLst>
          </p:cNvPr>
          <p:cNvSpPr/>
          <p:nvPr/>
        </p:nvSpPr>
        <p:spPr>
          <a:xfrm>
            <a:off x="2977072" y="781535"/>
            <a:ext cx="577462" cy="57746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4" name="矩形 36">
            <a:extLst>
              <a:ext uri="{FF2B5EF4-FFF2-40B4-BE49-F238E27FC236}">
                <a16:creationId xmlns:a16="http://schemas.microsoft.com/office/drawing/2014/main" id="{2C94F766-F032-14E9-5705-607DCE82094A}"/>
              </a:ext>
            </a:extLst>
          </p:cNvPr>
          <p:cNvSpPr/>
          <p:nvPr/>
        </p:nvSpPr>
        <p:spPr>
          <a:xfrm>
            <a:off x="6618813" y="2019566"/>
            <a:ext cx="4512401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5.  Umidade:  </a:t>
            </a:r>
          </a:p>
          <a:p>
            <a:endParaRPr lang="pt-BR" altLang="zh-CN" sz="2000" b="1" dirty="0">
              <a:solidFill>
                <a:schemeClr val="bg1"/>
              </a:solidFill>
              <a:latin typeface="+mn-ea"/>
            </a:endParaRPr>
          </a:p>
          <a:p>
            <a:r>
              <a:rPr lang="pt-BR" altLang="zh-CN" sz="2000" b="1" dirty="0">
                <a:solidFill>
                  <a:schemeClr val="bg1"/>
                </a:solidFill>
                <a:latin typeface="+mn-ea"/>
              </a:rPr>
              <a:t>Ambientes úmidos podem contribuir para o desconforto dos trabalhadores e aumentar o risco de doenças relacionadas à umidade, como infecções de pele.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BB25935-2224-45F4-B665-355649F94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86A1A9-057D-DB93-916A-B277FC0D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93" y="1635693"/>
            <a:ext cx="5891634" cy="4142555"/>
          </a:xfrm>
          <a:prstGeom prst="rect">
            <a:avLst/>
          </a:prstGeom>
        </p:spPr>
      </p:pic>
      <p:sp>
        <p:nvSpPr>
          <p:cNvPr id="8" name="Teardrop 30">
            <a:extLst>
              <a:ext uri="{FF2B5EF4-FFF2-40B4-BE49-F238E27FC236}">
                <a16:creationId xmlns:a16="http://schemas.microsoft.com/office/drawing/2014/main" id="{113D2035-36A8-5547-465D-48960C2D2969}"/>
              </a:ext>
            </a:extLst>
          </p:cNvPr>
          <p:cNvSpPr/>
          <p:nvPr/>
        </p:nvSpPr>
        <p:spPr>
          <a:xfrm>
            <a:off x="264576" y="1626386"/>
            <a:ext cx="576000" cy="590145"/>
          </a:xfrm>
          <a:prstGeom prst="teardrop">
            <a:avLst/>
          </a:prstGeom>
          <a:solidFill>
            <a:srgbClr val="00A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32">
            <a:extLst>
              <a:ext uri="{FF2B5EF4-FFF2-40B4-BE49-F238E27FC236}">
                <a16:creationId xmlns:a16="http://schemas.microsoft.com/office/drawing/2014/main" id="{E12DE7A0-487F-B621-6255-3484D41AF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38" y="1784515"/>
            <a:ext cx="335362" cy="31672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FCD4858C-0F23-89A3-703F-1FE5F682CDB2}"/>
              </a:ext>
            </a:extLst>
          </p:cNvPr>
          <p:cNvSpPr txBox="1"/>
          <p:nvPr/>
        </p:nvSpPr>
        <p:spPr>
          <a:xfrm>
            <a:off x="256651" y="2258915"/>
            <a:ext cx="5682342" cy="391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6.  Ventos:  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Ventos fortes podem representar perigo em ambientes a céu aberto, aumentando o risco de quedas, derrubando objetos e afetando a estabilidade de estruturas.</a:t>
            </a:r>
            <a:endParaRPr lang="id-ID" sz="2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C4705B8D-7326-378C-566A-AB3D8016EBBF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1">
            <a:extLst>
              <a:ext uri="{FF2B5EF4-FFF2-40B4-BE49-F238E27FC236}">
                <a16:creationId xmlns:a16="http://schemas.microsoft.com/office/drawing/2014/main" id="{80DFF43E-B2AA-BCBC-9DB8-5CFBB7306808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Céu Aberto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675EEB-E13F-B9AD-9ABF-0B4E909DBC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52BCDC48-8531-53D1-1907-8C528D814B30}"/>
              </a:ext>
            </a:extLst>
          </p:cNvPr>
          <p:cNvGrpSpPr/>
          <p:nvPr/>
        </p:nvGrpSpPr>
        <p:grpSpPr>
          <a:xfrm>
            <a:off x="556379" y="1530143"/>
            <a:ext cx="2205336" cy="3797714"/>
            <a:chOff x="8422012" y="1646034"/>
            <a:chExt cx="2683098" cy="4620447"/>
          </a:xfrm>
        </p:grpSpPr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44605A44-3007-9BD2-8110-F8FAB135F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3620" y="2632383"/>
              <a:ext cx="594090" cy="5940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AE97600-D949-2AA2-A6ED-6EB57505C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5397" y="2049696"/>
              <a:ext cx="102626" cy="697856"/>
            </a:xfrm>
            <a:custGeom>
              <a:avLst/>
              <a:gdLst>
                <a:gd name="T0" fmla="*/ 62 w 90"/>
                <a:gd name="T1" fmla="*/ 612 h 612"/>
                <a:gd name="T2" fmla="*/ 0 w 90"/>
                <a:gd name="T3" fmla="*/ 4 h 612"/>
                <a:gd name="T4" fmla="*/ 26 w 90"/>
                <a:gd name="T5" fmla="*/ 0 h 612"/>
                <a:gd name="T6" fmla="*/ 90 w 90"/>
                <a:gd name="T7" fmla="*/ 610 h 612"/>
                <a:gd name="T8" fmla="*/ 62 w 90"/>
                <a:gd name="T9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2">
                  <a:moveTo>
                    <a:pt x="62" y="612"/>
                  </a:moveTo>
                  <a:lnTo>
                    <a:pt x="0" y="4"/>
                  </a:lnTo>
                  <a:lnTo>
                    <a:pt x="26" y="0"/>
                  </a:lnTo>
                  <a:lnTo>
                    <a:pt x="90" y="610"/>
                  </a:lnTo>
                  <a:lnTo>
                    <a:pt x="62" y="6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E50F80F-23F5-7AAE-C37C-A173440E1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2530" y="2731588"/>
              <a:ext cx="595230" cy="263407"/>
            </a:xfrm>
            <a:custGeom>
              <a:avLst/>
              <a:gdLst>
                <a:gd name="T0" fmla="*/ 522 w 522"/>
                <a:gd name="T1" fmla="*/ 26 h 231"/>
                <a:gd name="T2" fmla="*/ 10 w 522"/>
                <a:gd name="T3" fmla="*/ 231 h 231"/>
                <a:gd name="T4" fmla="*/ 0 w 522"/>
                <a:gd name="T5" fmla="*/ 206 h 231"/>
                <a:gd name="T6" fmla="*/ 512 w 522"/>
                <a:gd name="T7" fmla="*/ 0 h 231"/>
                <a:gd name="T8" fmla="*/ 522 w 522"/>
                <a:gd name="T9" fmla="*/ 2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231">
                  <a:moveTo>
                    <a:pt x="522" y="26"/>
                  </a:moveTo>
                  <a:lnTo>
                    <a:pt x="10" y="231"/>
                  </a:lnTo>
                  <a:lnTo>
                    <a:pt x="0" y="206"/>
                  </a:lnTo>
                  <a:lnTo>
                    <a:pt x="512" y="0"/>
                  </a:lnTo>
                  <a:lnTo>
                    <a:pt x="522" y="2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2F3AAC4-EB2F-84A5-2789-A19276D4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8375" y="2740711"/>
              <a:ext cx="360331" cy="1018277"/>
            </a:xfrm>
            <a:custGeom>
              <a:avLst/>
              <a:gdLst>
                <a:gd name="T0" fmla="*/ 24 w 316"/>
                <a:gd name="T1" fmla="*/ 0 h 893"/>
                <a:gd name="T2" fmla="*/ 316 w 316"/>
                <a:gd name="T3" fmla="*/ 884 h 893"/>
                <a:gd name="T4" fmla="*/ 290 w 316"/>
                <a:gd name="T5" fmla="*/ 893 h 893"/>
                <a:gd name="T6" fmla="*/ 0 w 316"/>
                <a:gd name="T7" fmla="*/ 9 h 893"/>
                <a:gd name="T8" fmla="*/ 24 w 316"/>
                <a:gd name="T9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893">
                  <a:moveTo>
                    <a:pt x="24" y="0"/>
                  </a:moveTo>
                  <a:lnTo>
                    <a:pt x="316" y="884"/>
                  </a:lnTo>
                  <a:lnTo>
                    <a:pt x="290" y="893"/>
                  </a:lnTo>
                  <a:lnTo>
                    <a:pt x="0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DFFD5A4-6F77-AA37-30E6-5DEAAE286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3185" y="3753286"/>
              <a:ext cx="85522" cy="832410"/>
            </a:xfrm>
            <a:custGeom>
              <a:avLst/>
              <a:gdLst>
                <a:gd name="T0" fmla="*/ 75 w 75"/>
                <a:gd name="T1" fmla="*/ 2 h 730"/>
                <a:gd name="T2" fmla="*/ 28 w 75"/>
                <a:gd name="T3" fmla="*/ 730 h 730"/>
                <a:gd name="T4" fmla="*/ 0 w 75"/>
                <a:gd name="T5" fmla="*/ 728 h 730"/>
                <a:gd name="T6" fmla="*/ 49 w 75"/>
                <a:gd name="T7" fmla="*/ 0 h 730"/>
                <a:gd name="T8" fmla="*/ 75 w 75"/>
                <a:gd name="T9" fmla="*/ 2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30">
                  <a:moveTo>
                    <a:pt x="75" y="2"/>
                  </a:moveTo>
                  <a:lnTo>
                    <a:pt x="28" y="730"/>
                  </a:lnTo>
                  <a:lnTo>
                    <a:pt x="0" y="728"/>
                  </a:lnTo>
                  <a:lnTo>
                    <a:pt x="49" y="0"/>
                  </a:lnTo>
                  <a:lnTo>
                    <a:pt x="75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4AB1F16-60F5-0E5F-9363-1D7618FA0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0854" y="2960786"/>
              <a:ext cx="556461" cy="558741"/>
            </a:xfrm>
            <a:custGeom>
              <a:avLst/>
              <a:gdLst>
                <a:gd name="T0" fmla="*/ 488 w 488"/>
                <a:gd name="T1" fmla="*/ 19 h 490"/>
                <a:gd name="T2" fmla="*/ 19 w 488"/>
                <a:gd name="T3" fmla="*/ 490 h 490"/>
                <a:gd name="T4" fmla="*/ 0 w 488"/>
                <a:gd name="T5" fmla="*/ 471 h 490"/>
                <a:gd name="T6" fmla="*/ 469 w 488"/>
                <a:gd name="T7" fmla="*/ 0 h 490"/>
                <a:gd name="T8" fmla="*/ 488 w 488"/>
                <a:gd name="T9" fmla="*/ 1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490">
                  <a:moveTo>
                    <a:pt x="488" y="19"/>
                  </a:moveTo>
                  <a:lnTo>
                    <a:pt x="19" y="490"/>
                  </a:lnTo>
                  <a:lnTo>
                    <a:pt x="0" y="471"/>
                  </a:lnTo>
                  <a:lnTo>
                    <a:pt x="469" y="0"/>
                  </a:lnTo>
                  <a:lnTo>
                    <a:pt x="488" y="1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10986B7-953C-14E8-B0D0-8B367F0DD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1340" y="2586772"/>
              <a:ext cx="599792" cy="1174497"/>
            </a:xfrm>
            <a:custGeom>
              <a:avLst/>
              <a:gdLst>
                <a:gd name="T0" fmla="*/ 0 w 526"/>
                <a:gd name="T1" fmla="*/ 1018 h 1030"/>
                <a:gd name="T2" fmla="*/ 502 w 526"/>
                <a:gd name="T3" fmla="*/ 0 h 1030"/>
                <a:gd name="T4" fmla="*/ 526 w 526"/>
                <a:gd name="T5" fmla="*/ 10 h 1030"/>
                <a:gd name="T6" fmla="*/ 24 w 526"/>
                <a:gd name="T7" fmla="*/ 1030 h 1030"/>
                <a:gd name="T8" fmla="*/ 0 w 526"/>
                <a:gd name="T9" fmla="*/ 1018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6" h="1030">
                  <a:moveTo>
                    <a:pt x="0" y="1018"/>
                  </a:moveTo>
                  <a:lnTo>
                    <a:pt x="502" y="0"/>
                  </a:lnTo>
                  <a:lnTo>
                    <a:pt x="526" y="10"/>
                  </a:lnTo>
                  <a:lnTo>
                    <a:pt x="24" y="1030"/>
                  </a:lnTo>
                  <a:lnTo>
                    <a:pt x="0" y="101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16F2557-2ABD-D1EC-AF89-8BB28495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62" y="3493301"/>
              <a:ext cx="856356" cy="275950"/>
            </a:xfrm>
            <a:custGeom>
              <a:avLst/>
              <a:gdLst>
                <a:gd name="T0" fmla="*/ 0 w 751"/>
                <a:gd name="T1" fmla="*/ 216 h 242"/>
                <a:gd name="T2" fmla="*/ 742 w 751"/>
                <a:gd name="T3" fmla="*/ 0 h 242"/>
                <a:gd name="T4" fmla="*/ 751 w 751"/>
                <a:gd name="T5" fmla="*/ 26 h 242"/>
                <a:gd name="T6" fmla="*/ 7 w 751"/>
                <a:gd name="T7" fmla="*/ 242 h 242"/>
                <a:gd name="T8" fmla="*/ 0 w 751"/>
                <a:gd name="T9" fmla="*/ 2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242">
                  <a:moveTo>
                    <a:pt x="0" y="216"/>
                  </a:moveTo>
                  <a:lnTo>
                    <a:pt x="742" y="0"/>
                  </a:lnTo>
                  <a:lnTo>
                    <a:pt x="751" y="26"/>
                  </a:lnTo>
                  <a:lnTo>
                    <a:pt x="7" y="242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9AB756-6D30-B005-3698-60D388582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0656" y="1774887"/>
              <a:ext cx="706979" cy="979507"/>
            </a:xfrm>
            <a:custGeom>
              <a:avLst/>
              <a:gdLst>
                <a:gd name="T0" fmla="*/ 620 w 620"/>
                <a:gd name="T1" fmla="*/ 15 h 859"/>
                <a:gd name="T2" fmla="*/ 21 w 620"/>
                <a:gd name="T3" fmla="*/ 859 h 859"/>
                <a:gd name="T4" fmla="*/ 0 w 620"/>
                <a:gd name="T5" fmla="*/ 844 h 859"/>
                <a:gd name="T6" fmla="*/ 597 w 620"/>
                <a:gd name="T7" fmla="*/ 0 h 859"/>
                <a:gd name="T8" fmla="*/ 620 w 620"/>
                <a:gd name="T9" fmla="*/ 15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859">
                  <a:moveTo>
                    <a:pt x="620" y="15"/>
                  </a:moveTo>
                  <a:lnTo>
                    <a:pt x="21" y="859"/>
                  </a:lnTo>
                  <a:lnTo>
                    <a:pt x="0" y="844"/>
                  </a:lnTo>
                  <a:lnTo>
                    <a:pt x="597" y="0"/>
                  </a:lnTo>
                  <a:lnTo>
                    <a:pt x="620" y="1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CBE017F-9B46-0080-03C8-667BB2B79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4760" y="3743024"/>
              <a:ext cx="604353" cy="574705"/>
            </a:xfrm>
            <a:custGeom>
              <a:avLst/>
              <a:gdLst>
                <a:gd name="T0" fmla="*/ 513 w 530"/>
                <a:gd name="T1" fmla="*/ 504 h 504"/>
                <a:gd name="T2" fmla="*/ 0 w 530"/>
                <a:gd name="T3" fmla="*/ 19 h 504"/>
                <a:gd name="T4" fmla="*/ 18 w 530"/>
                <a:gd name="T5" fmla="*/ 0 h 504"/>
                <a:gd name="T6" fmla="*/ 530 w 530"/>
                <a:gd name="T7" fmla="*/ 485 h 504"/>
                <a:gd name="T8" fmla="*/ 513 w 530"/>
                <a:gd name="T9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0" h="504">
                  <a:moveTo>
                    <a:pt x="513" y="504"/>
                  </a:moveTo>
                  <a:lnTo>
                    <a:pt x="0" y="19"/>
                  </a:lnTo>
                  <a:lnTo>
                    <a:pt x="18" y="0"/>
                  </a:lnTo>
                  <a:lnTo>
                    <a:pt x="530" y="485"/>
                  </a:lnTo>
                  <a:lnTo>
                    <a:pt x="513" y="50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846F87CA-400A-9A2A-3ADE-A855AB93F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1538" y="2213898"/>
              <a:ext cx="229198" cy="760572"/>
            </a:xfrm>
            <a:custGeom>
              <a:avLst/>
              <a:gdLst>
                <a:gd name="T0" fmla="*/ 26 w 201"/>
                <a:gd name="T1" fmla="*/ 0 h 667"/>
                <a:gd name="T2" fmla="*/ 201 w 201"/>
                <a:gd name="T3" fmla="*/ 660 h 667"/>
                <a:gd name="T4" fmla="*/ 175 w 201"/>
                <a:gd name="T5" fmla="*/ 667 h 667"/>
                <a:gd name="T6" fmla="*/ 0 w 201"/>
                <a:gd name="T7" fmla="*/ 7 h 667"/>
                <a:gd name="T8" fmla="*/ 26 w 201"/>
                <a:gd name="T9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667">
                  <a:moveTo>
                    <a:pt x="26" y="0"/>
                  </a:moveTo>
                  <a:lnTo>
                    <a:pt x="201" y="660"/>
                  </a:lnTo>
                  <a:lnTo>
                    <a:pt x="175" y="667"/>
                  </a:lnTo>
                  <a:lnTo>
                    <a:pt x="0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A04C0FA-1F46-9956-30F6-63D8FE527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448" y="4298344"/>
              <a:ext cx="360331" cy="443572"/>
            </a:xfrm>
            <a:custGeom>
              <a:avLst/>
              <a:gdLst>
                <a:gd name="T0" fmla="*/ 295 w 316"/>
                <a:gd name="T1" fmla="*/ 389 h 389"/>
                <a:gd name="T2" fmla="*/ 0 w 316"/>
                <a:gd name="T3" fmla="*/ 15 h 389"/>
                <a:gd name="T4" fmla="*/ 21 w 316"/>
                <a:gd name="T5" fmla="*/ 0 h 389"/>
                <a:gd name="T6" fmla="*/ 316 w 316"/>
                <a:gd name="T7" fmla="*/ 373 h 389"/>
                <a:gd name="T8" fmla="*/ 295 w 316"/>
                <a:gd name="T9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89">
                  <a:moveTo>
                    <a:pt x="295" y="389"/>
                  </a:moveTo>
                  <a:lnTo>
                    <a:pt x="0" y="15"/>
                  </a:lnTo>
                  <a:lnTo>
                    <a:pt x="21" y="0"/>
                  </a:lnTo>
                  <a:lnTo>
                    <a:pt x="316" y="373"/>
                  </a:lnTo>
                  <a:lnTo>
                    <a:pt x="295" y="38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39C0B153-3D35-FC9A-F562-650F9E86B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8659" y="3659783"/>
              <a:ext cx="728644" cy="109468"/>
            </a:xfrm>
            <a:custGeom>
              <a:avLst/>
              <a:gdLst>
                <a:gd name="T0" fmla="*/ 1 w 639"/>
                <a:gd name="T1" fmla="*/ 0 h 96"/>
                <a:gd name="T2" fmla="*/ 639 w 639"/>
                <a:gd name="T3" fmla="*/ 70 h 96"/>
                <a:gd name="T4" fmla="*/ 635 w 639"/>
                <a:gd name="T5" fmla="*/ 96 h 96"/>
                <a:gd name="T6" fmla="*/ 0 w 639"/>
                <a:gd name="T7" fmla="*/ 26 h 96"/>
                <a:gd name="T8" fmla="*/ 1 w 639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96">
                  <a:moveTo>
                    <a:pt x="1" y="0"/>
                  </a:moveTo>
                  <a:lnTo>
                    <a:pt x="639" y="70"/>
                  </a:lnTo>
                  <a:lnTo>
                    <a:pt x="635" y="96"/>
                  </a:lnTo>
                  <a:lnTo>
                    <a:pt x="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9F52911-0DE6-E2FB-4704-5BDF7E10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3764" y="1867250"/>
              <a:ext cx="354630" cy="730925"/>
            </a:xfrm>
            <a:custGeom>
              <a:avLst/>
              <a:gdLst>
                <a:gd name="T0" fmla="*/ 311 w 311"/>
                <a:gd name="T1" fmla="*/ 12 h 641"/>
                <a:gd name="T2" fmla="*/ 24 w 311"/>
                <a:gd name="T3" fmla="*/ 641 h 641"/>
                <a:gd name="T4" fmla="*/ 0 w 311"/>
                <a:gd name="T5" fmla="*/ 631 h 641"/>
                <a:gd name="T6" fmla="*/ 286 w 311"/>
                <a:gd name="T7" fmla="*/ 0 h 641"/>
                <a:gd name="T8" fmla="*/ 311 w 311"/>
                <a:gd name="T9" fmla="*/ 12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641">
                  <a:moveTo>
                    <a:pt x="311" y="12"/>
                  </a:moveTo>
                  <a:lnTo>
                    <a:pt x="24" y="641"/>
                  </a:lnTo>
                  <a:lnTo>
                    <a:pt x="0" y="631"/>
                  </a:lnTo>
                  <a:lnTo>
                    <a:pt x="286" y="0"/>
                  </a:lnTo>
                  <a:lnTo>
                    <a:pt x="311" y="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240EE0BB-AF26-53CE-978F-CA0DD7835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059" y="2994995"/>
              <a:ext cx="109468" cy="761712"/>
            </a:xfrm>
            <a:custGeom>
              <a:avLst/>
              <a:gdLst>
                <a:gd name="T0" fmla="*/ 96 w 96"/>
                <a:gd name="T1" fmla="*/ 1 h 668"/>
                <a:gd name="T2" fmla="*/ 26 w 96"/>
                <a:gd name="T3" fmla="*/ 668 h 668"/>
                <a:gd name="T4" fmla="*/ 0 w 96"/>
                <a:gd name="T5" fmla="*/ 665 h 668"/>
                <a:gd name="T6" fmla="*/ 70 w 96"/>
                <a:gd name="T7" fmla="*/ 0 h 668"/>
                <a:gd name="T8" fmla="*/ 96 w 96"/>
                <a:gd name="T9" fmla="*/ 1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68">
                  <a:moveTo>
                    <a:pt x="96" y="1"/>
                  </a:moveTo>
                  <a:lnTo>
                    <a:pt x="26" y="668"/>
                  </a:lnTo>
                  <a:lnTo>
                    <a:pt x="0" y="665"/>
                  </a:lnTo>
                  <a:lnTo>
                    <a:pt x="70" y="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FC7D0A4E-F11C-27F4-7980-1F8BEAF6F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7041" y="1722433"/>
              <a:ext cx="358050" cy="75259"/>
            </a:xfrm>
            <a:custGeom>
              <a:avLst/>
              <a:gdLst>
                <a:gd name="T0" fmla="*/ 3 w 314"/>
                <a:gd name="T1" fmla="*/ 0 h 66"/>
                <a:gd name="T2" fmla="*/ 314 w 314"/>
                <a:gd name="T3" fmla="*/ 40 h 66"/>
                <a:gd name="T4" fmla="*/ 311 w 314"/>
                <a:gd name="T5" fmla="*/ 66 h 66"/>
                <a:gd name="T6" fmla="*/ 0 w 314"/>
                <a:gd name="T7" fmla="*/ 27 h 66"/>
                <a:gd name="T8" fmla="*/ 3 w 314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66">
                  <a:moveTo>
                    <a:pt x="3" y="0"/>
                  </a:moveTo>
                  <a:lnTo>
                    <a:pt x="314" y="40"/>
                  </a:lnTo>
                  <a:lnTo>
                    <a:pt x="311" y="66"/>
                  </a:lnTo>
                  <a:lnTo>
                    <a:pt x="0" y="2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2FB09A9-FDFD-D392-79E3-AA7A3E85C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577" y="3508124"/>
              <a:ext cx="92363" cy="454975"/>
            </a:xfrm>
            <a:custGeom>
              <a:avLst/>
              <a:gdLst>
                <a:gd name="T0" fmla="*/ 0 w 81"/>
                <a:gd name="T1" fmla="*/ 396 h 399"/>
                <a:gd name="T2" fmla="*/ 55 w 81"/>
                <a:gd name="T3" fmla="*/ 0 h 399"/>
                <a:gd name="T4" fmla="*/ 81 w 81"/>
                <a:gd name="T5" fmla="*/ 3 h 399"/>
                <a:gd name="T6" fmla="*/ 26 w 81"/>
                <a:gd name="T7" fmla="*/ 399 h 399"/>
                <a:gd name="T8" fmla="*/ 0 w 81"/>
                <a:gd name="T9" fmla="*/ 396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399">
                  <a:moveTo>
                    <a:pt x="0" y="396"/>
                  </a:moveTo>
                  <a:lnTo>
                    <a:pt x="55" y="0"/>
                  </a:lnTo>
                  <a:lnTo>
                    <a:pt x="81" y="3"/>
                  </a:lnTo>
                  <a:lnTo>
                    <a:pt x="26" y="399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04FDB23-9CE0-2449-1414-EFA27BD53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3135" y="3495581"/>
              <a:ext cx="486903" cy="324982"/>
            </a:xfrm>
            <a:custGeom>
              <a:avLst/>
              <a:gdLst>
                <a:gd name="T0" fmla="*/ 413 w 427"/>
                <a:gd name="T1" fmla="*/ 285 h 285"/>
                <a:gd name="T2" fmla="*/ 0 w 427"/>
                <a:gd name="T3" fmla="*/ 23 h 285"/>
                <a:gd name="T4" fmla="*/ 15 w 427"/>
                <a:gd name="T5" fmla="*/ 0 h 285"/>
                <a:gd name="T6" fmla="*/ 427 w 427"/>
                <a:gd name="T7" fmla="*/ 262 h 285"/>
                <a:gd name="T8" fmla="*/ 413 w 427"/>
                <a:gd name="T9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285">
                  <a:moveTo>
                    <a:pt x="413" y="285"/>
                  </a:moveTo>
                  <a:lnTo>
                    <a:pt x="0" y="23"/>
                  </a:lnTo>
                  <a:lnTo>
                    <a:pt x="15" y="0"/>
                  </a:lnTo>
                  <a:lnTo>
                    <a:pt x="427" y="262"/>
                  </a:lnTo>
                  <a:lnTo>
                    <a:pt x="413" y="28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116233BF-F7F1-CA4F-3F86-28739C375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249" y="2968768"/>
              <a:ext cx="439011" cy="306737"/>
            </a:xfrm>
            <a:custGeom>
              <a:avLst/>
              <a:gdLst>
                <a:gd name="T0" fmla="*/ 14 w 385"/>
                <a:gd name="T1" fmla="*/ 0 h 269"/>
                <a:gd name="T2" fmla="*/ 385 w 385"/>
                <a:gd name="T3" fmla="*/ 247 h 269"/>
                <a:gd name="T4" fmla="*/ 372 w 385"/>
                <a:gd name="T5" fmla="*/ 269 h 269"/>
                <a:gd name="T6" fmla="*/ 0 w 385"/>
                <a:gd name="T7" fmla="*/ 21 h 269"/>
                <a:gd name="T8" fmla="*/ 14 w 385"/>
                <a:gd name="T9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269">
                  <a:moveTo>
                    <a:pt x="14" y="0"/>
                  </a:moveTo>
                  <a:lnTo>
                    <a:pt x="385" y="247"/>
                  </a:lnTo>
                  <a:lnTo>
                    <a:pt x="372" y="269"/>
                  </a:lnTo>
                  <a:lnTo>
                    <a:pt x="0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230E51F9-7E95-4749-D129-B9E0D492A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177" y="2039434"/>
              <a:ext cx="497166" cy="388838"/>
            </a:xfrm>
            <a:custGeom>
              <a:avLst/>
              <a:gdLst>
                <a:gd name="T0" fmla="*/ 0 w 436"/>
                <a:gd name="T1" fmla="*/ 320 h 341"/>
                <a:gd name="T2" fmla="*/ 420 w 436"/>
                <a:gd name="T3" fmla="*/ 0 h 341"/>
                <a:gd name="T4" fmla="*/ 436 w 436"/>
                <a:gd name="T5" fmla="*/ 21 h 341"/>
                <a:gd name="T6" fmla="*/ 15 w 436"/>
                <a:gd name="T7" fmla="*/ 341 h 341"/>
                <a:gd name="T8" fmla="*/ 0 w 436"/>
                <a:gd name="T9" fmla="*/ 32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341">
                  <a:moveTo>
                    <a:pt x="0" y="320"/>
                  </a:moveTo>
                  <a:lnTo>
                    <a:pt x="420" y="0"/>
                  </a:lnTo>
                  <a:lnTo>
                    <a:pt x="436" y="21"/>
                  </a:lnTo>
                  <a:lnTo>
                    <a:pt x="15" y="341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EA2EF8E7-A74E-048E-6CC9-946DD74E3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217" y="3390675"/>
              <a:ext cx="258845" cy="293054"/>
            </a:xfrm>
            <a:custGeom>
              <a:avLst/>
              <a:gdLst>
                <a:gd name="T0" fmla="*/ 20 w 227"/>
                <a:gd name="T1" fmla="*/ 0 h 257"/>
                <a:gd name="T2" fmla="*/ 227 w 227"/>
                <a:gd name="T3" fmla="*/ 240 h 257"/>
                <a:gd name="T4" fmla="*/ 208 w 227"/>
                <a:gd name="T5" fmla="*/ 257 h 257"/>
                <a:gd name="T6" fmla="*/ 0 w 227"/>
                <a:gd name="T7" fmla="*/ 17 h 257"/>
                <a:gd name="T8" fmla="*/ 20 w 227"/>
                <a:gd name="T9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57">
                  <a:moveTo>
                    <a:pt x="20" y="0"/>
                  </a:moveTo>
                  <a:lnTo>
                    <a:pt x="227" y="240"/>
                  </a:lnTo>
                  <a:lnTo>
                    <a:pt x="208" y="257"/>
                  </a:lnTo>
                  <a:lnTo>
                    <a:pt x="0" y="1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E6C75450-65A1-A860-EF2A-559017B96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239" y="4306326"/>
              <a:ext cx="61576" cy="683032"/>
            </a:xfrm>
            <a:custGeom>
              <a:avLst/>
              <a:gdLst>
                <a:gd name="T0" fmla="*/ 0 w 54"/>
                <a:gd name="T1" fmla="*/ 597 h 599"/>
                <a:gd name="T2" fmla="*/ 26 w 54"/>
                <a:gd name="T3" fmla="*/ 0 h 599"/>
                <a:gd name="T4" fmla="*/ 54 w 54"/>
                <a:gd name="T5" fmla="*/ 1 h 599"/>
                <a:gd name="T6" fmla="*/ 26 w 54"/>
                <a:gd name="T7" fmla="*/ 599 h 599"/>
                <a:gd name="T8" fmla="*/ 0 w 54"/>
                <a:gd name="T9" fmla="*/ 597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99">
                  <a:moveTo>
                    <a:pt x="0" y="597"/>
                  </a:moveTo>
                  <a:lnTo>
                    <a:pt x="26" y="0"/>
                  </a:lnTo>
                  <a:lnTo>
                    <a:pt x="54" y="1"/>
                  </a:lnTo>
                  <a:lnTo>
                    <a:pt x="26" y="599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10496990-65A9-5F45-F902-1CED1672D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318" y="3743024"/>
              <a:ext cx="584968" cy="523392"/>
            </a:xfrm>
            <a:custGeom>
              <a:avLst/>
              <a:gdLst>
                <a:gd name="T0" fmla="*/ 513 w 513"/>
                <a:gd name="T1" fmla="*/ 19 h 459"/>
                <a:gd name="T2" fmla="*/ 18 w 513"/>
                <a:gd name="T3" fmla="*/ 459 h 459"/>
                <a:gd name="T4" fmla="*/ 0 w 513"/>
                <a:gd name="T5" fmla="*/ 438 h 459"/>
                <a:gd name="T6" fmla="*/ 495 w 513"/>
                <a:gd name="T7" fmla="*/ 0 h 459"/>
                <a:gd name="T8" fmla="*/ 513 w 513"/>
                <a:gd name="T9" fmla="*/ 1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59">
                  <a:moveTo>
                    <a:pt x="513" y="19"/>
                  </a:moveTo>
                  <a:lnTo>
                    <a:pt x="18" y="459"/>
                  </a:lnTo>
                  <a:lnTo>
                    <a:pt x="0" y="438"/>
                  </a:lnTo>
                  <a:lnTo>
                    <a:pt x="495" y="0"/>
                  </a:lnTo>
                  <a:lnTo>
                    <a:pt x="513" y="1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8555ABF-527C-64E9-499C-F3F2A031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670" y="4577715"/>
              <a:ext cx="245162" cy="427608"/>
            </a:xfrm>
            <a:custGeom>
              <a:avLst/>
              <a:gdLst>
                <a:gd name="T0" fmla="*/ 215 w 215"/>
                <a:gd name="T1" fmla="*/ 12 h 375"/>
                <a:gd name="T2" fmla="*/ 24 w 215"/>
                <a:gd name="T3" fmla="*/ 375 h 375"/>
                <a:gd name="T4" fmla="*/ 0 w 215"/>
                <a:gd name="T5" fmla="*/ 363 h 375"/>
                <a:gd name="T6" fmla="*/ 191 w 215"/>
                <a:gd name="T7" fmla="*/ 0 h 375"/>
                <a:gd name="T8" fmla="*/ 215 w 215"/>
                <a:gd name="T9" fmla="*/ 12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75">
                  <a:moveTo>
                    <a:pt x="215" y="12"/>
                  </a:moveTo>
                  <a:lnTo>
                    <a:pt x="24" y="375"/>
                  </a:lnTo>
                  <a:lnTo>
                    <a:pt x="0" y="363"/>
                  </a:lnTo>
                  <a:lnTo>
                    <a:pt x="191" y="0"/>
                  </a:lnTo>
                  <a:lnTo>
                    <a:pt x="215" y="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6684FB91-D2F6-5A6B-68E2-0238BCA62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0336" y="1758923"/>
              <a:ext cx="225777" cy="145957"/>
            </a:xfrm>
            <a:custGeom>
              <a:avLst/>
              <a:gdLst>
                <a:gd name="T0" fmla="*/ 186 w 198"/>
                <a:gd name="T1" fmla="*/ 128 h 128"/>
                <a:gd name="T2" fmla="*/ 0 w 198"/>
                <a:gd name="T3" fmla="*/ 24 h 128"/>
                <a:gd name="T4" fmla="*/ 14 w 198"/>
                <a:gd name="T5" fmla="*/ 0 h 128"/>
                <a:gd name="T6" fmla="*/ 198 w 198"/>
                <a:gd name="T7" fmla="*/ 106 h 128"/>
                <a:gd name="T8" fmla="*/ 186 w 198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8">
                  <a:moveTo>
                    <a:pt x="186" y="128"/>
                  </a:moveTo>
                  <a:lnTo>
                    <a:pt x="0" y="24"/>
                  </a:lnTo>
                  <a:lnTo>
                    <a:pt x="14" y="0"/>
                  </a:lnTo>
                  <a:lnTo>
                    <a:pt x="198" y="106"/>
                  </a:lnTo>
                  <a:lnTo>
                    <a:pt x="186" y="12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2A6414CA-FC9F-AD40-DB61-6E070CBB0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1088" y="2521775"/>
              <a:ext cx="103766" cy="452694"/>
            </a:xfrm>
            <a:custGeom>
              <a:avLst/>
              <a:gdLst>
                <a:gd name="T0" fmla="*/ 91 w 91"/>
                <a:gd name="T1" fmla="*/ 5 h 397"/>
                <a:gd name="T2" fmla="*/ 26 w 91"/>
                <a:gd name="T3" fmla="*/ 397 h 397"/>
                <a:gd name="T4" fmla="*/ 0 w 91"/>
                <a:gd name="T5" fmla="*/ 392 h 397"/>
                <a:gd name="T6" fmla="*/ 64 w 91"/>
                <a:gd name="T7" fmla="*/ 0 h 397"/>
                <a:gd name="T8" fmla="*/ 91 w 91"/>
                <a:gd name="T9" fmla="*/ 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97">
                  <a:moveTo>
                    <a:pt x="91" y="5"/>
                  </a:moveTo>
                  <a:lnTo>
                    <a:pt x="26" y="397"/>
                  </a:lnTo>
                  <a:lnTo>
                    <a:pt x="0" y="392"/>
                  </a:lnTo>
                  <a:lnTo>
                    <a:pt x="64" y="0"/>
                  </a:lnTo>
                  <a:lnTo>
                    <a:pt x="91" y="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88FA8F6-BEB5-CF3A-7F54-2D32D2080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0592" y="3044027"/>
              <a:ext cx="139115" cy="469799"/>
            </a:xfrm>
            <a:custGeom>
              <a:avLst/>
              <a:gdLst>
                <a:gd name="T0" fmla="*/ 122 w 122"/>
                <a:gd name="T1" fmla="*/ 5 h 412"/>
                <a:gd name="T2" fmla="*/ 26 w 122"/>
                <a:gd name="T3" fmla="*/ 412 h 412"/>
                <a:gd name="T4" fmla="*/ 0 w 122"/>
                <a:gd name="T5" fmla="*/ 407 h 412"/>
                <a:gd name="T6" fmla="*/ 96 w 122"/>
                <a:gd name="T7" fmla="*/ 0 h 412"/>
                <a:gd name="T8" fmla="*/ 122 w 122"/>
                <a:gd name="T9" fmla="*/ 5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412">
                  <a:moveTo>
                    <a:pt x="122" y="5"/>
                  </a:moveTo>
                  <a:lnTo>
                    <a:pt x="26" y="412"/>
                  </a:lnTo>
                  <a:lnTo>
                    <a:pt x="0" y="407"/>
                  </a:lnTo>
                  <a:lnTo>
                    <a:pt x="96" y="0"/>
                  </a:lnTo>
                  <a:lnTo>
                    <a:pt x="122" y="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DF2E9FA0-838C-D00C-C2A7-EAC03B336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976" y="3309714"/>
              <a:ext cx="655666" cy="215514"/>
            </a:xfrm>
            <a:custGeom>
              <a:avLst/>
              <a:gdLst>
                <a:gd name="T0" fmla="*/ 575 w 575"/>
                <a:gd name="T1" fmla="*/ 24 h 189"/>
                <a:gd name="T2" fmla="*/ 9 w 575"/>
                <a:gd name="T3" fmla="*/ 189 h 189"/>
                <a:gd name="T4" fmla="*/ 0 w 575"/>
                <a:gd name="T5" fmla="*/ 163 h 189"/>
                <a:gd name="T6" fmla="*/ 567 w 575"/>
                <a:gd name="T7" fmla="*/ 0 h 189"/>
                <a:gd name="T8" fmla="*/ 575 w 575"/>
                <a:gd name="T9" fmla="*/ 2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5" h="189">
                  <a:moveTo>
                    <a:pt x="575" y="24"/>
                  </a:moveTo>
                  <a:lnTo>
                    <a:pt x="9" y="189"/>
                  </a:lnTo>
                  <a:lnTo>
                    <a:pt x="0" y="163"/>
                  </a:lnTo>
                  <a:lnTo>
                    <a:pt x="567" y="0"/>
                  </a:lnTo>
                  <a:lnTo>
                    <a:pt x="575" y="2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6357919B-624B-7D12-4C38-0390A0F9A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2451" y="2589052"/>
              <a:ext cx="82101" cy="554180"/>
            </a:xfrm>
            <a:custGeom>
              <a:avLst/>
              <a:gdLst>
                <a:gd name="T0" fmla="*/ 0 w 72"/>
                <a:gd name="T1" fmla="*/ 484 h 486"/>
                <a:gd name="T2" fmla="*/ 45 w 72"/>
                <a:gd name="T3" fmla="*/ 0 h 486"/>
                <a:gd name="T4" fmla="*/ 72 w 72"/>
                <a:gd name="T5" fmla="*/ 1 h 486"/>
                <a:gd name="T6" fmla="*/ 26 w 72"/>
                <a:gd name="T7" fmla="*/ 486 h 486"/>
                <a:gd name="T8" fmla="*/ 0 w 72"/>
                <a:gd name="T9" fmla="*/ 484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86">
                  <a:moveTo>
                    <a:pt x="0" y="484"/>
                  </a:moveTo>
                  <a:lnTo>
                    <a:pt x="45" y="0"/>
                  </a:lnTo>
                  <a:lnTo>
                    <a:pt x="72" y="1"/>
                  </a:lnTo>
                  <a:lnTo>
                    <a:pt x="26" y="486"/>
                  </a:lnTo>
                  <a:lnTo>
                    <a:pt x="0" y="48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C9EB7FA1-77E0-7B19-2C30-85DA810E9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782" y="2012067"/>
              <a:ext cx="319281" cy="57014"/>
            </a:xfrm>
            <a:custGeom>
              <a:avLst/>
              <a:gdLst>
                <a:gd name="T0" fmla="*/ 280 w 280"/>
                <a:gd name="T1" fmla="*/ 28 h 50"/>
                <a:gd name="T2" fmla="*/ 4 w 280"/>
                <a:gd name="T3" fmla="*/ 50 h 50"/>
                <a:gd name="T4" fmla="*/ 0 w 280"/>
                <a:gd name="T5" fmla="*/ 24 h 50"/>
                <a:gd name="T6" fmla="*/ 278 w 280"/>
                <a:gd name="T7" fmla="*/ 0 h 50"/>
                <a:gd name="T8" fmla="*/ 280 w 280"/>
                <a:gd name="T9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50">
                  <a:moveTo>
                    <a:pt x="280" y="28"/>
                  </a:moveTo>
                  <a:lnTo>
                    <a:pt x="4" y="50"/>
                  </a:lnTo>
                  <a:lnTo>
                    <a:pt x="0" y="24"/>
                  </a:lnTo>
                  <a:lnTo>
                    <a:pt x="278" y="0"/>
                  </a:lnTo>
                  <a:lnTo>
                    <a:pt x="280" y="2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CBECBE2C-14F6-C77D-7860-4AF2E8A46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28" y="2723606"/>
              <a:ext cx="85522" cy="272529"/>
            </a:xfrm>
            <a:custGeom>
              <a:avLst/>
              <a:gdLst>
                <a:gd name="T0" fmla="*/ 49 w 75"/>
                <a:gd name="T1" fmla="*/ 239 h 239"/>
                <a:gd name="T2" fmla="*/ 0 w 75"/>
                <a:gd name="T3" fmla="*/ 5 h 239"/>
                <a:gd name="T4" fmla="*/ 26 w 75"/>
                <a:gd name="T5" fmla="*/ 0 h 239"/>
                <a:gd name="T6" fmla="*/ 75 w 75"/>
                <a:gd name="T7" fmla="*/ 234 h 239"/>
                <a:gd name="T8" fmla="*/ 49 w 75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39">
                  <a:moveTo>
                    <a:pt x="49" y="239"/>
                  </a:moveTo>
                  <a:lnTo>
                    <a:pt x="0" y="5"/>
                  </a:lnTo>
                  <a:lnTo>
                    <a:pt x="26" y="0"/>
                  </a:lnTo>
                  <a:lnTo>
                    <a:pt x="75" y="234"/>
                  </a:lnTo>
                  <a:lnTo>
                    <a:pt x="49" y="23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56D1F4E-F56F-FFC7-1590-3445C33A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275" y="3914067"/>
              <a:ext cx="77540" cy="355770"/>
            </a:xfrm>
            <a:custGeom>
              <a:avLst/>
              <a:gdLst>
                <a:gd name="T0" fmla="*/ 26 w 68"/>
                <a:gd name="T1" fmla="*/ 0 h 312"/>
                <a:gd name="T2" fmla="*/ 68 w 68"/>
                <a:gd name="T3" fmla="*/ 309 h 312"/>
                <a:gd name="T4" fmla="*/ 40 w 68"/>
                <a:gd name="T5" fmla="*/ 312 h 312"/>
                <a:gd name="T6" fmla="*/ 0 w 68"/>
                <a:gd name="T7" fmla="*/ 3 h 312"/>
                <a:gd name="T8" fmla="*/ 26 w 68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12">
                  <a:moveTo>
                    <a:pt x="26" y="0"/>
                  </a:moveTo>
                  <a:lnTo>
                    <a:pt x="68" y="309"/>
                  </a:lnTo>
                  <a:lnTo>
                    <a:pt x="40" y="312"/>
                  </a:lnTo>
                  <a:lnTo>
                    <a:pt x="0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BD737873-4C7F-C9BB-13C6-DBDB23C18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0027" y="4569733"/>
              <a:ext cx="253144" cy="339806"/>
            </a:xfrm>
            <a:custGeom>
              <a:avLst/>
              <a:gdLst>
                <a:gd name="T0" fmla="*/ 22 w 222"/>
                <a:gd name="T1" fmla="*/ 0 h 298"/>
                <a:gd name="T2" fmla="*/ 222 w 222"/>
                <a:gd name="T3" fmla="*/ 283 h 298"/>
                <a:gd name="T4" fmla="*/ 201 w 222"/>
                <a:gd name="T5" fmla="*/ 298 h 298"/>
                <a:gd name="T6" fmla="*/ 0 w 222"/>
                <a:gd name="T7" fmla="*/ 14 h 298"/>
                <a:gd name="T8" fmla="*/ 22 w 222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98">
                  <a:moveTo>
                    <a:pt x="22" y="0"/>
                  </a:moveTo>
                  <a:lnTo>
                    <a:pt x="222" y="283"/>
                  </a:lnTo>
                  <a:lnTo>
                    <a:pt x="201" y="298"/>
                  </a:lnTo>
                  <a:lnTo>
                    <a:pt x="0" y="1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3A0E9697-8730-AA50-E318-7A6C845FD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3379" y="4559470"/>
              <a:ext cx="350068" cy="41050"/>
            </a:xfrm>
            <a:custGeom>
              <a:avLst/>
              <a:gdLst>
                <a:gd name="T0" fmla="*/ 305 w 307"/>
                <a:gd name="T1" fmla="*/ 36 h 36"/>
                <a:gd name="T2" fmla="*/ 0 w 307"/>
                <a:gd name="T3" fmla="*/ 28 h 36"/>
                <a:gd name="T4" fmla="*/ 0 w 307"/>
                <a:gd name="T5" fmla="*/ 0 h 36"/>
                <a:gd name="T6" fmla="*/ 307 w 307"/>
                <a:gd name="T7" fmla="*/ 10 h 36"/>
                <a:gd name="T8" fmla="*/ 305 w 307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36">
                  <a:moveTo>
                    <a:pt x="305" y="36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07" y="10"/>
                  </a:lnTo>
                  <a:lnTo>
                    <a:pt x="305" y="3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4243501A-5E20-1C5C-FF99-95E05E49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116" y="3513826"/>
              <a:ext cx="246302" cy="180165"/>
            </a:xfrm>
            <a:custGeom>
              <a:avLst/>
              <a:gdLst>
                <a:gd name="T0" fmla="*/ 0 w 216"/>
                <a:gd name="T1" fmla="*/ 135 h 158"/>
                <a:gd name="T2" fmla="*/ 200 w 216"/>
                <a:gd name="T3" fmla="*/ 0 h 158"/>
                <a:gd name="T4" fmla="*/ 216 w 216"/>
                <a:gd name="T5" fmla="*/ 21 h 158"/>
                <a:gd name="T6" fmla="*/ 16 w 216"/>
                <a:gd name="T7" fmla="*/ 158 h 158"/>
                <a:gd name="T8" fmla="*/ 0 w 216"/>
                <a:gd name="T9" fmla="*/ 13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58">
                  <a:moveTo>
                    <a:pt x="0" y="135"/>
                  </a:moveTo>
                  <a:lnTo>
                    <a:pt x="200" y="0"/>
                  </a:lnTo>
                  <a:lnTo>
                    <a:pt x="216" y="21"/>
                  </a:lnTo>
                  <a:lnTo>
                    <a:pt x="16" y="158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026B8A10-2DBB-B915-F234-B6BDF26B5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376" y="4253873"/>
              <a:ext cx="470939" cy="50173"/>
            </a:xfrm>
            <a:custGeom>
              <a:avLst/>
              <a:gdLst>
                <a:gd name="T0" fmla="*/ 413 w 413"/>
                <a:gd name="T1" fmla="*/ 26 h 44"/>
                <a:gd name="T2" fmla="*/ 1 w 413"/>
                <a:gd name="T3" fmla="*/ 44 h 44"/>
                <a:gd name="T4" fmla="*/ 0 w 413"/>
                <a:gd name="T5" fmla="*/ 16 h 44"/>
                <a:gd name="T6" fmla="*/ 411 w 413"/>
                <a:gd name="T7" fmla="*/ 0 h 44"/>
                <a:gd name="T8" fmla="*/ 413 w 413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44">
                  <a:moveTo>
                    <a:pt x="413" y="26"/>
                  </a:moveTo>
                  <a:lnTo>
                    <a:pt x="1" y="44"/>
                  </a:lnTo>
                  <a:lnTo>
                    <a:pt x="0" y="16"/>
                  </a:lnTo>
                  <a:lnTo>
                    <a:pt x="411" y="0"/>
                  </a:lnTo>
                  <a:lnTo>
                    <a:pt x="413" y="2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4C2CEF8D-833B-20DE-B6BF-BB3DFE96C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584" y="5096546"/>
              <a:ext cx="1191601" cy="1059328"/>
            </a:xfrm>
            <a:custGeom>
              <a:avLst/>
              <a:gdLst>
                <a:gd name="T0" fmla="*/ 293 w 602"/>
                <a:gd name="T1" fmla="*/ 535 h 535"/>
                <a:gd name="T2" fmla="*/ 143 w 602"/>
                <a:gd name="T3" fmla="*/ 515 h 535"/>
                <a:gd name="T4" fmla="*/ 87 w 602"/>
                <a:gd name="T5" fmla="*/ 469 h 535"/>
                <a:gd name="T6" fmla="*/ 38 w 602"/>
                <a:gd name="T7" fmla="*/ 403 h 535"/>
                <a:gd name="T8" fmla="*/ 31 w 602"/>
                <a:gd name="T9" fmla="*/ 368 h 535"/>
                <a:gd name="T10" fmla="*/ 32 w 602"/>
                <a:gd name="T11" fmla="*/ 347 h 535"/>
                <a:gd name="T12" fmla="*/ 38 w 602"/>
                <a:gd name="T13" fmla="*/ 314 h 535"/>
                <a:gd name="T14" fmla="*/ 32 w 602"/>
                <a:gd name="T15" fmla="*/ 293 h 535"/>
                <a:gd name="T16" fmla="*/ 29 w 602"/>
                <a:gd name="T17" fmla="*/ 270 h 535"/>
                <a:gd name="T18" fmla="*/ 37 w 602"/>
                <a:gd name="T19" fmla="*/ 241 h 535"/>
                <a:gd name="T20" fmla="*/ 31 w 602"/>
                <a:gd name="T21" fmla="*/ 214 h 535"/>
                <a:gd name="T22" fmla="*/ 35 w 602"/>
                <a:gd name="T23" fmla="*/ 191 h 535"/>
                <a:gd name="T24" fmla="*/ 41 w 602"/>
                <a:gd name="T25" fmla="*/ 169 h 535"/>
                <a:gd name="T26" fmla="*/ 44 w 602"/>
                <a:gd name="T27" fmla="*/ 145 h 535"/>
                <a:gd name="T28" fmla="*/ 17 w 602"/>
                <a:gd name="T29" fmla="*/ 126 h 535"/>
                <a:gd name="T30" fmla="*/ 0 w 602"/>
                <a:gd name="T31" fmla="*/ 0 h 535"/>
                <a:gd name="T32" fmla="*/ 602 w 602"/>
                <a:gd name="T33" fmla="*/ 0 h 535"/>
                <a:gd name="T34" fmla="*/ 590 w 602"/>
                <a:gd name="T35" fmla="*/ 94 h 535"/>
                <a:gd name="T36" fmla="*/ 563 w 602"/>
                <a:gd name="T37" fmla="*/ 114 h 535"/>
                <a:gd name="T38" fmla="*/ 566 w 602"/>
                <a:gd name="T39" fmla="*/ 138 h 535"/>
                <a:gd name="T40" fmla="*/ 572 w 602"/>
                <a:gd name="T41" fmla="*/ 160 h 535"/>
                <a:gd name="T42" fmla="*/ 577 w 602"/>
                <a:gd name="T43" fmla="*/ 182 h 535"/>
                <a:gd name="T44" fmla="*/ 571 w 602"/>
                <a:gd name="T45" fmla="*/ 209 h 535"/>
                <a:gd name="T46" fmla="*/ 578 w 602"/>
                <a:gd name="T47" fmla="*/ 239 h 535"/>
                <a:gd name="T48" fmla="*/ 575 w 602"/>
                <a:gd name="T49" fmla="*/ 261 h 535"/>
                <a:gd name="T50" fmla="*/ 569 w 602"/>
                <a:gd name="T51" fmla="*/ 282 h 535"/>
                <a:gd name="T52" fmla="*/ 575 w 602"/>
                <a:gd name="T53" fmla="*/ 315 h 535"/>
                <a:gd name="T54" fmla="*/ 577 w 602"/>
                <a:gd name="T55" fmla="*/ 336 h 535"/>
                <a:gd name="T56" fmla="*/ 569 w 602"/>
                <a:gd name="T57" fmla="*/ 372 h 535"/>
                <a:gd name="T58" fmla="*/ 580 w 602"/>
                <a:gd name="T59" fmla="*/ 392 h 535"/>
                <a:gd name="T60" fmla="*/ 524 w 602"/>
                <a:gd name="T61" fmla="*/ 469 h 535"/>
                <a:gd name="T62" fmla="*/ 469 w 602"/>
                <a:gd name="T63" fmla="*/ 515 h 535"/>
                <a:gd name="T64" fmla="*/ 293 w 602"/>
                <a:gd name="T6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2" h="535">
                  <a:moveTo>
                    <a:pt x="293" y="535"/>
                  </a:moveTo>
                  <a:cubicBezTo>
                    <a:pt x="246" y="535"/>
                    <a:pt x="146" y="530"/>
                    <a:pt x="143" y="515"/>
                  </a:cubicBezTo>
                  <a:cubicBezTo>
                    <a:pt x="140" y="500"/>
                    <a:pt x="125" y="491"/>
                    <a:pt x="87" y="469"/>
                  </a:cubicBezTo>
                  <a:cubicBezTo>
                    <a:pt x="50" y="447"/>
                    <a:pt x="38" y="420"/>
                    <a:pt x="38" y="403"/>
                  </a:cubicBezTo>
                  <a:cubicBezTo>
                    <a:pt x="38" y="387"/>
                    <a:pt x="50" y="375"/>
                    <a:pt x="31" y="368"/>
                  </a:cubicBezTo>
                  <a:cubicBezTo>
                    <a:pt x="11" y="360"/>
                    <a:pt x="16" y="353"/>
                    <a:pt x="32" y="347"/>
                  </a:cubicBezTo>
                  <a:cubicBezTo>
                    <a:pt x="48" y="341"/>
                    <a:pt x="38" y="330"/>
                    <a:pt x="38" y="314"/>
                  </a:cubicBezTo>
                  <a:cubicBezTo>
                    <a:pt x="38" y="297"/>
                    <a:pt x="56" y="294"/>
                    <a:pt x="32" y="293"/>
                  </a:cubicBezTo>
                  <a:cubicBezTo>
                    <a:pt x="8" y="291"/>
                    <a:pt x="11" y="276"/>
                    <a:pt x="29" y="270"/>
                  </a:cubicBezTo>
                  <a:cubicBezTo>
                    <a:pt x="47" y="264"/>
                    <a:pt x="37" y="254"/>
                    <a:pt x="37" y="241"/>
                  </a:cubicBezTo>
                  <a:cubicBezTo>
                    <a:pt x="37" y="227"/>
                    <a:pt x="47" y="218"/>
                    <a:pt x="31" y="214"/>
                  </a:cubicBezTo>
                  <a:cubicBezTo>
                    <a:pt x="14" y="209"/>
                    <a:pt x="16" y="196"/>
                    <a:pt x="35" y="191"/>
                  </a:cubicBezTo>
                  <a:cubicBezTo>
                    <a:pt x="54" y="187"/>
                    <a:pt x="43" y="179"/>
                    <a:pt x="41" y="169"/>
                  </a:cubicBezTo>
                  <a:cubicBezTo>
                    <a:pt x="40" y="158"/>
                    <a:pt x="54" y="145"/>
                    <a:pt x="44" y="145"/>
                  </a:cubicBezTo>
                  <a:cubicBezTo>
                    <a:pt x="34" y="145"/>
                    <a:pt x="19" y="137"/>
                    <a:pt x="17" y="1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90" y="94"/>
                    <a:pt x="590" y="94"/>
                    <a:pt x="590" y="94"/>
                  </a:cubicBezTo>
                  <a:cubicBezTo>
                    <a:pt x="589" y="106"/>
                    <a:pt x="574" y="114"/>
                    <a:pt x="563" y="114"/>
                  </a:cubicBezTo>
                  <a:cubicBezTo>
                    <a:pt x="553" y="114"/>
                    <a:pt x="568" y="127"/>
                    <a:pt x="566" y="138"/>
                  </a:cubicBezTo>
                  <a:cubicBezTo>
                    <a:pt x="565" y="148"/>
                    <a:pt x="553" y="155"/>
                    <a:pt x="572" y="160"/>
                  </a:cubicBezTo>
                  <a:cubicBezTo>
                    <a:pt x="592" y="164"/>
                    <a:pt x="593" y="178"/>
                    <a:pt x="577" y="182"/>
                  </a:cubicBezTo>
                  <a:cubicBezTo>
                    <a:pt x="560" y="187"/>
                    <a:pt x="571" y="196"/>
                    <a:pt x="571" y="209"/>
                  </a:cubicBezTo>
                  <a:cubicBezTo>
                    <a:pt x="571" y="223"/>
                    <a:pt x="560" y="233"/>
                    <a:pt x="578" y="239"/>
                  </a:cubicBezTo>
                  <a:cubicBezTo>
                    <a:pt x="596" y="245"/>
                    <a:pt x="599" y="260"/>
                    <a:pt x="575" y="261"/>
                  </a:cubicBezTo>
                  <a:cubicBezTo>
                    <a:pt x="551" y="263"/>
                    <a:pt x="569" y="266"/>
                    <a:pt x="569" y="282"/>
                  </a:cubicBezTo>
                  <a:cubicBezTo>
                    <a:pt x="569" y="299"/>
                    <a:pt x="559" y="309"/>
                    <a:pt x="575" y="315"/>
                  </a:cubicBezTo>
                  <a:cubicBezTo>
                    <a:pt x="592" y="321"/>
                    <a:pt x="596" y="329"/>
                    <a:pt x="577" y="336"/>
                  </a:cubicBezTo>
                  <a:cubicBezTo>
                    <a:pt x="557" y="344"/>
                    <a:pt x="569" y="356"/>
                    <a:pt x="569" y="372"/>
                  </a:cubicBezTo>
                  <a:cubicBezTo>
                    <a:pt x="569" y="377"/>
                    <a:pt x="582" y="382"/>
                    <a:pt x="580" y="392"/>
                  </a:cubicBezTo>
                  <a:cubicBezTo>
                    <a:pt x="576" y="416"/>
                    <a:pt x="553" y="445"/>
                    <a:pt x="524" y="469"/>
                  </a:cubicBezTo>
                  <a:cubicBezTo>
                    <a:pt x="496" y="493"/>
                    <a:pt x="472" y="500"/>
                    <a:pt x="469" y="515"/>
                  </a:cubicBezTo>
                  <a:cubicBezTo>
                    <a:pt x="466" y="530"/>
                    <a:pt x="341" y="535"/>
                    <a:pt x="293" y="535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7B580018-1339-97C1-62F9-9701D6959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8009" y="5096546"/>
              <a:ext cx="336385" cy="1059328"/>
            </a:xfrm>
            <a:custGeom>
              <a:avLst/>
              <a:gdLst>
                <a:gd name="T0" fmla="*/ 82 w 170"/>
                <a:gd name="T1" fmla="*/ 535 h 535"/>
                <a:gd name="T2" fmla="*/ 38 w 170"/>
                <a:gd name="T3" fmla="*/ 515 h 535"/>
                <a:gd name="T4" fmla="*/ 22 w 170"/>
                <a:gd name="T5" fmla="*/ 469 h 535"/>
                <a:gd name="T6" fmla="*/ 8 w 170"/>
                <a:gd name="T7" fmla="*/ 403 h 535"/>
                <a:gd name="T8" fmla="*/ 6 w 170"/>
                <a:gd name="T9" fmla="*/ 368 h 535"/>
                <a:gd name="T10" fmla="*/ 7 w 170"/>
                <a:gd name="T11" fmla="*/ 347 h 535"/>
                <a:gd name="T12" fmla="*/ 8 w 170"/>
                <a:gd name="T13" fmla="*/ 314 h 535"/>
                <a:gd name="T14" fmla="*/ 7 w 170"/>
                <a:gd name="T15" fmla="*/ 293 h 535"/>
                <a:gd name="T16" fmla="*/ 6 w 170"/>
                <a:gd name="T17" fmla="*/ 270 h 535"/>
                <a:gd name="T18" fmla="*/ 8 w 170"/>
                <a:gd name="T19" fmla="*/ 241 h 535"/>
                <a:gd name="T20" fmla="*/ 6 w 170"/>
                <a:gd name="T21" fmla="*/ 214 h 535"/>
                <a:gd name="T22" fmla="*/ 7 w 170"/>
                <a:gd name="T23" fmla="*/ 191 h 535"/>
                <a:gd name="T24" fmla="*/ 9 w 170"/>
                <a:gd name="T25" fmla="*/ 169 h 535"/>
                <a:gd name="T26" fmla="*/ 10 w 170"/>
                <a:gd name="T27" fmla="*/ 145 h 535"/>
                <a:gd name="T28" fmla="*/ 2 w 170"/>
                <a:gd name="T29" fmla="*/ 126 h 535"/>
                <a:gd name="T30" fmla="*/ 5 w 170"/>
                <a:gd name="T31" fmla="*/ 90 h 535"/>
                <a:gd name="T32" fmla="*/ 4 w 170"/>
                <a:gd name="T33" fmla="*/ 43 h 535"/>
                <a:gd name="T34" fmla="*/ 0 w 170"/>
                <a:gd name="T35" fmla="*/ 0 h 535"/>
                <a:gd name="T36" fmla="*/ 170 w 170"/>
                <a:gd name="T37" fmla="*/ 0 h 535"/>
                <a:gd name="T38" fmla="*/ 168 w 170"/>
                <a:gd name="T39" fmla="*/ 23 h 535"/>
                <a:gd name="T40" fmla="*/ 164 w 170"/>
                <a:gd name="T41" fmla="*/ 58 h 535"/>
                <a:gd name="T42" fmla="*/ 167 w 170"/>
                <a:gd name="T43" fmla="*/ 94 h 535"/>
                <a:gd name="T44" fmla="*/ 159 w 170"/>
                <a:gd name="T45" fmla="*/ 114 h 535"/>
                <a:gd name="T46" fmla="*/ 160 w 170"/>
                <a:gd name="T47" fmla="*/ 138 h 535"/>
                <a:gd name="T48" fmla="*/ 162 w 170"/>
                <a:gd name="T49" fmla="*/ 160 h 535"/>
                <a:gd name="T50" fmla="*/ 163 w 170"/>
                <a:gd name="T51" fmla="*/ 182 h 535"/>
                <a:gd name="T52" fmla="*/ 161 w 170"/>
                <a:gd name="T53" fmla="*/ 209 h 535"/>
                <a:gd name="T54" fmla="*/ 163 w 170"/>
                <a:gd name="T55" fmla="*/ 239 h 535"/>
                <a:gd name="T56" fmla="*/ 163 w 170"/>
                <a:gd name="T57" fmla="*/ 261 h 535"/>
                <a:gd name="T58" fmla="*/ 161 w 170"/>
                <a:gd name="T59" fmla="*/ 282 h 535"/>
                <a:gd name="T60" fmla="*/ 163 w 170"/>
                <a:gd name="T61" fmla="*/ 315 h 535"/>
                <a:gd name="T62" fmla="*/ 163 w 170"/>
                <a:gd name="T63" fmla="*/ 336 h 535"/>
                <a:gd name="T64" fmla="*/ 161 w 170"/>
                <a:gd name="T65" fmla="*/ 372 h 535"/>
                <a:gd name="T66" fmla="*/ 164 w 170"/>
                <a:gd name="T67" fmla="*/ 392 h 535"/>
                <a:gd name="T68" fmla="*/ 148 w 170"/>
                <a:gd name="T69" fmla="*/ 469 h 535"/>
                <a:gd name="T70" fmla="*/ 132 w 170"/>
                <a:gd name="T71" fmla="*/ 515 h 535"/>
                <a:gd name="T72" fmla="*/ 82 w 170"/>
                <a:gd name="T73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535">
                  <a:moveTo>
                    <a:pt x="82" y="535"/>
                  </a:moveTo>
                  <a:cubicBezTo>
                    <a:pt x="68" y="535"/>
                    <a:pt x="39" y="530"/>
                    <a:pt x="38" y="515"/>
                  </a:cubicBezTo>
                  <a:cubicBezTo>
                    <a:pt x="37" y="500"/>
                    <a:pt x="33" y="491"/>
                    <a:pt x="22" y="469"/>
                  </a:cubicBezTo>
                  <a:cubicBezTo>
                    <a:pt x="12" y="447"/>
                    <a:pt x="8" y="420"/>
                    <a:pt x="8" y="403"/>
                  </a:cubicBezTo>
                  <a:cubicBezTo>
                    <a:pt x="8" y="387"/>
                    <a:pt x="12" y="375"/>
                    <a:pt x="6" y="368"/>
                  </a:cubicBezTo>
                  <a:cubicBezTo>
                    <a:pt x="1" y="360"/>
                    <a:pt x="2" y="353"/>
                    <a:pt x="7" y="347"/>
                  </a:cubicBezTo>
                  <a:cubicBezTo>
                    <a:pt x="11" y="341"/>
                    <a:pt x="8" y="330"/>
                    <a:pt x="8" y="314"/>
                  </a:cubicBezTo>
                  <a:cubicBezTo>
                    <a:pt x="8" y="297"/>
                    <a:pt x="13" y="294"/>
                    <a:pt x="7" y="293"/>
                  </a:cubicBezTo>
                  <a:cubicBezTo>
                    <a:pt x="0" y="291"/>
                    <a:pt x="1" y="276"/>
                    <a:pt x="6" y="270"/>
                  </a:cubicBezTo>
                  <a:cubicBezTo>
                    <a:pt x="11" y="264"/>
                    <a:pt x="8" y="254"/>
                    <a:pt x="8" y="241"/>
                  </a:cubicBezTo>
                  <a:cubicBezTo>
                    <a:pt x="8" y="227"/>
                    <a:pt x="11" y="218"/>
                    <a:pt x="6" y="214"/>
                  </a:cubicBezTo>
                  <a:cubicBezTo>
                    <a:pt x="1" y="209"/>
                    <a:pt x="2" y="196"/>
                    <a:pt x="7" y="191"/>
                  </a:cubicBezTo>
                  <a:cubicBezTo>
                    <a:pt x="13" y="187"/>
                    <a:pt x="10" y="179"/>
                    <a:pt x="9" y="169"/>
                  </a:cubicBezTo>
                  <a:cubicBezTo>
                    <a:pt x="9" y="158"/>
                    <a:pt x="13" y="145"/>
                    <a:pt x="10" y="145"/>
                  </a:cubicBezTo>
                  <a:cubicBezTo>
                    <a:pt x="7" y="145"/>
                    <a:pt x="2" y="138"/>
                    <a:pt x="2" y="126"/>
                  </a:cubicBezTo>
                  <a:cubicBezTo>
                    <a:pt x="2" y="114"/>
                    <a:pt x="5" y="106"/>
                    <a:pt x="5" y="90"/>
                  </a:cubicBezTo>
                  <a:cubicBezTo>
                    <a:pt x="5" y="73"/>
                    <a:pt x="6" y="55"/>
                    <a:pt x="4" y="43"/>
                  </a:cubicBezTo>
                  <a:cubicBezTo>
                    <a:pt x="3" y="33"/>
                    <a:pt x="1" y="13"/>
                    <a:pt x="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9"/>
                    <a:pt x="170" y="18"/>
                    <a:pt x="168" y="23"/>
                  </a:cubicBezTo>
                  <a:cubicBezTo>
                    <a:pt x="164" y="35"/>
                    <a:pt x="164" y="42"/>
                    <a:pt x="164" y="58"/>
                  </a:cubicBezTo>
                  <a:cubicBezTo>
                    <a:pt x="164" y="75"/>
                    <a:pt x="167" y="82"/>
                    <a:pt x="167" y="94"/>
                  </a:cubicBezTo>
                  <a:cubicBezTo>
                    <a:pt x="167" y="106"/>
                    <a:pt x="162" y="114"/>
                    <a:pt x="159" y="114"/>
                  </a:cubicBezTo>
                  <a:cubicBezTo>
                    <a:pt x="156" y="114"/>
                    <a:pt x="160" y="127"/>
                    <a:pt x="160" y="138"/>
                  </a:cubicBezTo>
                  <a:cubicBezTo>
                    <a:pt x="160" y="148"/>
                    <a:pt x="156" y="155"/>
                    <a:pt x="162" y="160"/>
                  </a:cubicBezTo>
                  <a:cubicBezTo>
                    <a:pt x="167" y="164"/>
                    <a:pt x="168" y="178"/>
                    <a:pt x="163" y="182"/>
                  </a:cubicBezTo>
                  <a:cubicBezTo>
                    <a:pt x="158" y="187"/>
                    <a:pt x="161" y="196"/>
                    <a:pt x="161" y="209"/>
                  </a:cubicBezTo>
                  <a:cubicBezTo>
                    <a:pt x="161" y="223"/>
                    <a:pt x="158" y="233"/>
                    <a:pt x="163" y="239"/>
                  </a:cubicBezTo>
                  <a:cubicBezTo>
                    <a:pt x="169" y="245"/>
                    <a:pt x="169" y="260"/>
                    <a:pt x="163" y="261"/>
                  </a:cubicBezTo>
                  <a:cubicBezTo>
                    <a:pt x="156" y="263"/>
                    <a:pt x="161" y="266"/>
                    <a:pt x="161" y="282"/>
                  </a:cubicBezTo>
                  <a:cubicBezTo>
                    <a:pt x="161" y="299"/>
                    <a:pt x="158" y="309"/>
                    <a:pt x="163" y="315"/>
                  </a:cubicBezTo>
                  <a:cubicBezTo>
                    <a:pt x="167" y="321"/>
                    <a:pt x="169" y="329"/>
                    <a:pt x="163" y="336"/>
                  </a:cubicBezTo>
                  <a:cubicBezTo>
                    <a:pt x="157" y="344"/>
                    <a:pt x="161" y="356"/>
                    <a:pt x="161" y="372"/>
                  </a:cubicBezTo>
                  <a:cubicBezTo>
                    <a:pt x="161" y="377"/>
                    <a:pt x="165" y="382"/>
                    <a:pt x="164" y="392"/>
                  </a:cubicBezTo>
                  <a:cubicBezTo>
                    <a:pt x="163" y="416"/>
                    <a:pt x="156" y="445"/>
                    <a:pt x="148" y="469"/>
                  </a:cubicBezTo>
                  <a:cubicBezTo>
                    <a:pt x="140" y="493"/>
                    <a:pt x="133" y="500"/>
                    <a:pt x="132" y="515"/>
                  </a:cubicBezTo>
                  <a:cubicBezTo>
                    <a:pt x="131" y="530"/>
                    <a:pt x="95" y="535"/>
                    <a:pt x="82" y="535"/>
                  </a:cubicBezTo>
                  <a:close/>
                </a:path>
              </a:pathLst>
            </a:custGeom>
            <a:solidFill>
              <a:srgbClr val="B2B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0D9A79E5-F88F-EEA9-69DC-D80A39726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1242" y="6145610"/>
              <a:ext cx="271389" cy="120871"/>
            </a:xfrm>
            <a:prstGeom prst="ellipse">
              <a:avLst/>
            </a:pr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4">
              <a:extLst>
                <a:ext uri="{FF2B5EF4-FFF2-40B4-BE49-F238E27FC236}">
                  <a16:creationId xmlns:a16="http://schemas.microsoft.com/office/drawing/2014/main" id="{89319B39-2364-184E-735F-33F057720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0897" y="6092017"/>
              <a:ext cx="473220" cy="131133"/>
            </a:xfrm>
            <a:prstGeom prst="ellipse">
              <a:avLst/>
            </a:prstGeom>
            <a:solidFill>
              <a:srgbClr val="57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3B523BAD-B41B-C24D-FD32-98D13AF1E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7041" y="6129646"/>
              <a:ext cx="599792" cy="50173"/>
            </a:xfrm>
            <a:custGeom>
              <a:avLst/>
              <a:gdLst>
                <a:gd name="T0" fmla="*/ 140 w 303"/>
                <a:gd name="T1" fmla="*/ 25 h 25"/>
                <a:gd name="T2" fmla="*/ 2 w 303"/>
                <a:gd name="T3" fmla="*/ 7 h 25"/>
                <a:gd name="T4" fmla="*/ 0 w 303"/>
                <a:gd name="T5" fmla="*/ 1 h 25"/>
                <a:gd name="T6" fmla="*/ 139 w 303"/>
                <a:gd name="T7" fmla="*/ 13 h 25"/>
                <a:gd name="T8" fmla="*/ 303 w 303"/>
                <a:gd name="T9" fmla="*/ 0 h 25"/>
                <a:gd name="T10" fmla="*/ 301 w 303"/>
                <a:gd name="T11" fmla="*/ 7 h 25"/>
                <a:gd name="T12" fmla="*/ 140 w 303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25">
                  <a:moveTo>
                    <a:pt x="140" y="25"/>
                  </a:moveTo>
                  <a:cubicBezTo>
                    <a:pt x="96" y="25"/>
                    <a:pt x="4" y="21"/>
                    <a:pt x="2" y="7"/>
                  </a:cubicBezTo>
                  <a:cubicBezTo>
                    <a:pt x="1" y="6"/>
                    <a:pt x="1" y="3"/>
                    <a:pt x="0" y="1"/>
                  </a:cubicBezTo>
                  <a:cubicBezTo>
                    <a:pt x="28" y="10"/>
                    <a:pt x="101" y="13"/>
                    <a:pt x="139" y="13"/>
                  </a:cubicBezTo>
                  <a:cubicBezTo>
                    <a:pt x="179" y="13"/>
                    <a:pt x="271" y="10"/>
                    <a:pt x="303" y="0"/>
                  </a:cubicBezTo>
                  <a:cubicBezTo>
                    <a:pt x="302" y="3"/>
                    <a:pt x="302" y="5"/>
                    <a:pt x="301" y="7"/>
                  </a:cubicBezTo>
                  <a:cubicBezTo>
                    <a:pt x="299" y="21"/>
                    <a:pt x="184" y="25"/>
                    <a:pt x="140" y="25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60AC3CBD-28C5-A780-8172-60B2F659D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879" y="5397582"/>
              <a:ext cx="1100378" cy="80960"/>
            </a:xfrm>
            <a:custGeom>
              <a:avLst/>
              <a:gdLst>
                <a:gd name="T0" fmla="*/ 13 w 556"/>
                <a:gd name="T1" fmla="*/ 24 h 41"/>
                <a:gd name="T2" fmla="*/ 531 w 556"/>
                <a:gd name="T3" fmla="*/ 0 h 41"/>
                <a:gd name="T4" fmla="*/ 542 w 556"/>
                <a:gd name="T5" fmla="*/ 8 h 41"/>
                <a:gd name="T6" fmla="*/ 556 w 556"/>
                <a:gd name="T7" fmla="*/ 15 h 41"/>
                <a:gd name="T8" fmla="*/ 0 w 556"/>
                <a:gd name="T9" fmla="*/ 41 h 41"/>
                <a:gd name="T10" fmla="*/ 5 w 556"/>
                <a:gd name="T11" fmla="*/ 39 h 41"/>
                <a:gd name="T12" fmla="*/ 13 w 556"/>
                <a:gd name="T13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41">
                  <a:moveTo>
                    <a:pt x="13" y="24"/>
                  </a:moveTo>
                  <a:cubicBezTo>
                    <a:pt x="531" y="0"/>
                    <a:pt x="531" y="0"/>
                    <a:pt x="531" y="0"/>
                  </a:cubicBezTo>
                  <a:cubicBezTo>
                    <a:pt x="531" y="3"/>
                    <a:pt x="533" y="6"/>
                    <a:pt x="542" y="8"/>
                  </a:cubicBezTo>
                  <a:cubicBezTo>
                    <a:pt x="549" y="9"/>
                    <a:pt x="553" y="12"/>
                    <a:pt x="556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0"/>
                    <a:pt x="3" y="40"/>
                    <a:pt x="5" y="39"/>
                  </a:cubicBezTo>
                  <a:cubicBezTo>
                    <a:pt x="20" y="36"/>
                    <a:pt x="16" y="31"/>
                    <a:pt x="13" y="24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1697D619-5B77-6BF2-8DAC-E87E74AB4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0214" y="5306359"/>
              <a:ext cx="1118623" cy="83241"/>
            </a:xfrm>
            <a:custGeom>
              <a:avLst/>
              <a:gdLst>
                <a:gd name="T0" fmla="*/ 0 w 565"/>
                <a:gd name="T1" fmla="*/ 27 h 42"/>
                <a:gd name="T2" fmla="*/ 565 w 565"/>
                <a:gd name="T3" fmla="*/ 0 h 42"/>
                <a:gd name="T4" fmla="*/ 544 w 565"/>
                <a:gd name="T5" fmla="*/ 8 h 42"/>
                <a:gd name="T6" fmla="*/ 543 w 565"/>
                <a:gd name="T7" fmla="*/ 17 h 42"/>
                <a:gd name="T8" fmla="*/ 29 w 565"/>
                <a:gd name="T9" fmla="*/ 42 h 42"/>
                <a:gd name="T10" fmla="*/ 25 w 565"/>
                <a:gd name="T11" fmla="*/ 39 h 42"/>
                <a:gd name="T12" fmla="*/ 0 w 565"/>
                <a:gd name="T13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42">
                  <a:moveTo>
                    <a:pt x="0" y="27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59" y="5"/>
                    <a:pt x="551" y="8"/>
                    <a:pt x="544" y="8"/>
                  </a:cubicBezTo>
                  <a:cubicBezTo>
                    <a:pt x="538" y="8"/>
                    <a:pt x="540" y="12"/>
                    <a:pt x="543" y="1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8" y="39"/>
                    <a:pt x="25" y="39"/>
                  </a:cubicBezTo>
                  <a:cubicBezTo>
                    <a:pt x="17" y="39"/>
                    <a:pt x="5" y="34"/>
                    <a:pt x="0" y="27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0B5DC676-1412-3BF2-19DC-6576E20FA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5300" y="5470560"/>
              <a:ext cx="1065029" cy="80960"/>
            </a:xfrm>
            <a:custGeom>
              <a:avLst/>
              <a:gdLst>
                <a:gd name="T0" fmla="*/ 0 w 538"/>
                <a:gd name="T1" fmla="*/ 25 h 41"/>
                <a:gd name="T2" fmla="*/ 536 w 538"/>
                <a:gd name="T3" fmla="*/ 0 h 41"/>
                <a:gd name="T4" fmla="*/ 538 w 538"/>
                <a:gd name="T5" fmla="*/ 16 h 41"/>
                <a:gd name="T6" fmla="*/ 6 w 538"/>
                <a:gd name="T7" fmla="*/ 41 h 41"/>
                <a:gd name="T8" fmla="*/ 0 w 538"/>
                <a:gd name="T9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41">
                  <a:moveTo>
                    <a:pt x="0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5" y="4"/>
                    <a:pt x="537" y="9"/>
                    <a:pt x="538" y="1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8" y="34"/>
                    <a:pt x="10" y="28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2CCE44D0-B99A-3DA5-63E2-B1743A3F9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282" y="5542398"/>
              <a:ext cx="1083274" cy="82101"/>
            </a:xfrm>
            <a:custGeom>
              <a:avLst/>
              <a:gdLst>
                <a:gd name="T0" fmla="*/ 2 w 547"/>
                <a:gd name="T1" fmla="*/ 25 h 42"/>
                <a:gd name="T2" fmla="*/ 532 w 547"/>
                <a:gd name="T3" fmla="*/ 0 h 42"/>
                <a:gd name="T4" fmla="*/ 542 w 547"/>
                <a:gd name="T5" fmla="*/ 14 h 42"/>
                <a:gd name="T6" fmla="*/ 547 w 547"/>
                <a:gd name="T7" fmla="*/ 16 h 42"/>
                <a:gd name="T8" fmla="*/ 0 w 547"/>
                <a:gd name="T9" fmla="*/ 42 h 42"/>
                <a:gd name="T10" fmla="*/ 2 w 547"/>
                <a:gd name="T11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7" h="42">
                  <a:moveTo>
                    <a:pt x="2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1" y="6"/>
                    <a:pt x="532" y="11"/>
                    <a:pt x="542" y="14"/>
                  </a:cubicBezTo>
                  <a:cubicBezTo>
                    <a:pt x="544" y="15"/>
                    <a:pt x="545" y="15"/>
                    <a:pt x="547" y="1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38"/>
                    <a:pt x="4" y="32"/>
                    <a:pt x="2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F95F9BC5-39F2-9673-F5BF-DBA729D5C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5300" y="5626779"/>
              <a:ext cx="1063889" cy="80960"/>
            </a:xfrm>
            <a:custGeom>
              <a:avLst/>
              <a:gdLst>
                <a:gd name="T0" fmla="*/ 0 w 537"/>
                <a:gd name="T1" fmla="*/ 25 h 41"/>
                <a:gd name="T2" fmla="*/ 532 w 537"/>
                <a:gd name="T3" fmla="*/ 0 h 41"/>
                <a:gd name="T4" fmla="*/ 537 w 537"/>
                <a:gd name="T5" fmla="*/ 14 h 41"/>
                <a:gd name="T6" fmla="*/ 537 w 537"/>
                <a:gd name="T7" fmla="*/ 16 h 41"/>
                <a:gd name="T8" fmla="*/ 7 w 537"/>
                <a:gd name="T9" fmla="*/ 41 h 41"/>
                <a:gd name="T10" fmla="*/ 0 w 537"/>
                <a:gd name="T11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" h="41">
                  <a:moveTo>
                    <a:pt x="0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4" y="3"/>
                    <a:pt x="537" y="7"/>
                    <a:pt x="537" y="14"/>
                  </a:cubicBezTo>
                  <a:cubicBezTo>
                    <a:pt x="537" y="15"/>
                    <a:pt x="537" y="15"/>
                    <a:pt x="537" y="16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29"/>
                    <a:pt x="21" y="26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B0039DF7-2BED-C09C-095E-7B66E79A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879" y="5702038"/>
              <a:ext cx="1102659" cy="80960"/>
            </a:xfrm>
            <a:custGeom>
              <a:avLst/>
              <a:gdLst>
                <a:gd name="T0" fmla="*/ 11 w 557"/>
                <a:gd name="T1" fmla="*/ 25 h 41"/>
                <a:gd name="T2" fmla="*/ 536 w 557"/>
                <a:gd name="T3" fmla="*/ 0 h 41"/>
                <a:gd name="T4" fmla="*/ 545 w 557"/>
                <a:gd name="T5" fmla="*/ 9 h 41"/>
                <a:gd name="T6" fmla="*/ 557 w 557"/>
                <a:gd name="T7" fmla="*/ 15 h 41"/>
                <a:gd name="T8" fmla="*/ 0 w 557"/>
                <a:gd name="T9" fmla="*/ 41 h 41"/>
                <a:gd name="T10" fmla="*/ 2 w 557"/>
                <a:gd name="T11" fmla="*/ 41 h 41"/>
                <a:gd name="T12" fmla="*/ 11 w 557"/>
                <a:gd name="T13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1">
                  <a:moveTo>
                    <a:pt x="11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6" y="4"/>
                    <a:pt x="539" y="7"/>
                    <a:pt x="545" y="9"/>
                  </a:cubicBezTo>
                  <a:cubicBezTo>
                    <a:pt x="550" y="11"/>
                    <a:pt x="554" y="13"/>
                    <a:pt x="557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2" y="41"/>
                  </a:cubicBezTo>
                  <a:cubicBezTo>
                    <a:pt x="12" y="37"/>
                    <a:pt x="12" y="32"/>
                    <a:pt x="11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EF4B39AA-9569-E6B1-8AA5-953B103B8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282" y="5779578"/>
              <a:ext cx="1053626" cy="80960"/>
            </a:xfrm>
            <a:custGeom>
              <a:avLst/>
              <a:gdLst>
                <a:gd name="T0" fmla="*/ 0 w 532"/>
                <a:gd name="T1" fmla="*/ 25 h 41"/>
                <a:gd name="T2" fmla="*/ 530 w 532"/>
                <a:gd name="T3" fmla="*/ 0 h 41"/>
                <a:gd name="T4" fmla="*/ 532 w 532"/>
                <a:gd name="T5" fmla="*/ 17 h 41"/>
                <a:gd name="T6" fmla="*/ 5 w 532"/>
                <a:gd name="T7" fmla="*/ 41 h 41"/>
                <a:gd name="T8" fmla="*/ 0 w 532"/>
                <a:gd name="T9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41">
                  <a:moveTo>
                    <a:pt x="0" y="25"/>
                  </a:moveTo>
                  <a:cubicBezTo>
                    <a:pt x="530" y="0"/>
                    <a:pt x="530" y="0"/>
                    <a:pt x="530" y="0"/>
                  </a:cubicBezTo>
                  <a:cubicBezTo>
                    <a:pt x="529" y="5"/>
                    <a:pt x="530" y="10"/>
                    <a:pt x="532" y="17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6" y="35"/>
                    <a:pt x="6" y="30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7523A76C-6098-0DB7-F34C-F9848B8FC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1527" y="5892467"/>
              <a:ext cx="1053626" cy="263407"/>
            </a:xfrm>
            <a:custGeom>
              <a:avLst/>
              <a:gdLst>
                <a:gd name="T0" fmla="*/ 248 w 532"/>
                <a:gd name="T1" fmla="*/ 133 h 133"/>
                <a:gd name="T2" fmla="*/ 98 w 532"/>
                <a:gd name="T3" fmla="*/ 113 h 133"/>
                <a:gd name="T4" fmla="*/ 42 w 532"/>
                <a:gd name="T5" fmla="*/ 67 h 133"/>
                <a:gd name="T6" fmla="*/ 0 w 532"/>
                <a:gd name="T7" fmla="*/ 25 h 133"/>
                <a:gd name="T8" fmla="*/ 532 w 532"/>
                <a:gd name="T9" fmla="*/ 0 h 133"/>
                <a:gd name="T10" fmla="*/ 479 w 532"/>
                <a:gd name="T11" fmla="*/ 67 h 133"/>
                <a:gd name="T12" fmla="*/ 424 w 532"/>
                <a:gd name="T13" fmla="*/ 113 h 133"/>
                <a:gd name="T14" fmla="*/ 248 w 532"/>
                <a:gd name="T15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2" h="133">
                  <a:moveTo>
                    <a:pt x="248" y="133"/>
                  </a:moveTo>
                  <a:cubicBezTo>
                    <a:pt x="201" y="133"/>
                    <a:pt x="101" y="128"/>
                    <a:pt x="98" y="113"/>
                  </a:cubicBezTo>
                  <a:cubicBezTo>
                    <a:pt x="95" y="98"/>
                    <a:pt x="80" y="89"/>
                    <a:pt x="42" y="67"/>
                  </a:cubicBezTo>
                  <a:cubicBezTo>
                    <a:pt x="20" y="54"/>
                    <a:pt x="7" y="38"/>
                    <a:pt x="0" y="25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25" y="22"/>
                    <a:pt x="504" y="46"/>
                    <a:pt x="479" y="67"/>
                  </a:cubicBezTo>
                  <a:cubicBezTo>
                    <a:pt x="451" y="91"/>
                    <a:pt x="427" y="98"/>
                    <a:pt x="424" y="113"/>
                  </a:cubicBezTo>
                  <a:cubicBezTo>
                    <a:pt x="421" y="128"/>
                    <a:pt x="296" y="133"/>
                    <a:pt x="248" y="133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E89795CD-278E-DB73-2350-D4197D1BD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7393" y="5918693"/>
              <a:ext cx="304457" cy="237180"/>
            </a:xfrm>
            <a:custGeom>
              <a:avLst/>
              <a:gdLst>
                <a:gd name="T0" fmla="*/ 55 w 154"/>
                <a:gd name="T1" fmla="*/ 115 h 120"/>
                <a:gd name="T2" fmla="*/ 24 w 154"/>
                <a:gd name="T3" fmla="*/ 55 h 120"/>
                <a:gd name="T4" fmla="*/ 0 w 154"/>
                <a:gd name="T5" fmla="*/ 8 h 120"/>
                <a:gd name="T6" fmla="*/ 152 w 154"/>
                <a:gd name="T7" fmla="*/ 0 h 120"/>
                <a:gd name="T8" fmla="*/ 154 w 154"/>
                <a:gd name="T9" fmla="*/ 55 h 120"/>
                <a:gd name="T10" fmla="*/ 153 w 154"/>
                <a:gd name="T11" fmla="*/ 117 h 120"/>
                <a:gd name="T12" fmla="*/ 153 w 154"/>
                <a:gd name="T13" fmla="*/ 120 h 120"/>
                <a:gd name="T14" fmla="*/ 55 w 154"/>
                <a:gd name="T15" fmla="*/ 11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120">
                  <a:moveTo>
                    <a:pt x="55" y="115"/>
                  </a:moveTo>
                  <a:cubicBezTo>
                    <a:pt x="49" y="96"/>
                    <a:pt x="41" y="84"/>
                    <a:pt x="24" y="55"/>
                  </a:cubicBezTo>
                  <a:cubicBezTo>
                    <a:pt x="14" y="40"/>
                    <a:pt x="6" y="23"/>
                    <a:pt x="0" y="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4" y="19"/>
                    <a:pt x="154" y="38"/>
                    <a:pt x="154" y="55"/>
                  </a:cubicBezTo>
                  <a:cubicBezTo>
                    <a:pt x="153" y="87"/>
                    <a:pt x="149" y="97"/>
                    <a:pt x="153" y="117"/>
                  </a:cubicBezTo>
                  <a:cubicBezTo>
                    <a:pt x="153" y="118"/>
                    <a:pt x="153" y="119"/>
                    <a:pt x="153" y="120"/>
                  </a:cubicBezTo>
                  <a:cubicBezTo>
                    <a:pt x="127" y="120"/>
                    <a:pt x="87" y="118"/>
                    <a:pt x="55" y="115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5">
              <a:extLst>
                <a:ext uri="{FF2B5EF4-FFF2-40B4-BE49-F238E27FC236}">
                  <a16:creationId xmlns:a16="http://schemas.microsoft.com/office/drawing/2014/main" id="{75EC22FF-F5B9-514D-9B80-14194A47A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0303" y="4323430"/>
              <a:ext cx="521112" cy="5211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6">
              <a:extLst>
                <a:ext uri="{FF2B5EF4-FFF2-40B4-BE49-F238E27FC236}">
                  <a16:creationId xmlns:a16="http://schemas.microsoft.com/office/drawing/2014/main" id="{7627F79A-9268-EFC8-6E26-11D3AB9A3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9300" y="4107916"/>
              <a:ext cx="397961" cy="3979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7">
              <a:extLst>
                <a:ext uri="{FF2B5EF4-FFF2-40B4-BE49-F238E27FC236}">
                  <a16:creationId xmlns:a16="http://schemas.microsoft.com/office/drawing/2014/main" id="{FCD38A47-D21F-35CB-0251-BC5B0E2A3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2411" y="3392955"/>
              <a:ext cx="722943" cy="72294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8">
              <a:extLst>
                <a:ext uri="{FF2B5EF4-FFF2-40B4-BE49-F238E27FC236}">
                  <a16:creationId xmlns:a16="http://schemas.microsoft.com/office/drawing/2014/main" id="{5E0A72AF-8B7D-D227-08B4-E5B9372AC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131" y="3248139"/>
              <a:ext cx="521112" cy="5211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9">
              <a:extLst>
                <a:ext uri="{FF2B5EF4-FFF2-40B4-BE49-F238E27FC236}">
                  <a16:creationId xmlns:a16="http://schemas.microsoft.com/office/drawing/2014/main" id="{BF8408F2-1B3D-E2F5-7E10-611918089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502" y="2772639"/>
              <a:ext cx="397961" cy="39796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4D704B9B-3D4E-3746-1020-F8207CBC6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8387" y="2079344"/>
              <a:ext cx="277090" cy="277090"/>
            </a:xfrm>
            <a:prstGeom prst="ellipse">
              <a:avLst/>
            </a:prstGeom>
            <a:solidFill>
              <a:srgbClr val="449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61">
              <a:extLst>
                <a:ext uri="{FF2B5EF4-FFF2-40B4-BE49-F238E27FC236}">
                  <a16:creationId xmlns:a16="http://schemas.microsoft.com/office/drawing/2014/main" id="{4D2BF6C7-C13F-ADCA-1600-7D79F7AB9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836" y="2229862"/>
              <a:ext cx="722943" cy="725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2">
              <a:extLst>
                <a:ext uri="{FF2B5EF4-FFF2-40B4-BE49-F238E27FC236}">
                  <a16:creationId xmlns:a16="http://schemas.microsoft.com/office/drawing/2014/main" id="{D336E7E8-BF6E-2356-2DA7-7149CBA9A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3213" y="2485286"/>
              <a:ext cx="518831" cy="5211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3">
              <a:extLst>
                <a:ext uri="{FF2B5EF4-FFF2-40B4-BE49-F238E27FC236}">
                  <a16:creationId xmlns:a16="http://schemas.microsoft.com/office/drawing/2014/main" id="{7FA8328D-FAF6-8AE9-5272-EFB91DAB7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0670" y="1853567"/>
              <a:ext cx="397961" cy="3979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4">
              <a:extLst>
                <a:ext uri="{FF2B5EF4-FFF2-40B4-BE49-F238E27FC236}">
                  <a16:creationId xmlns:a16="http://schemas.microsoft.com/office/drawing/2014/main" id="{C7F69B27-4900-81D0-CCEB-8E6E1158F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544" y="3535491"/>
              <a:ext cx="277090" cy="277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5">
              <a:extLst>
                <a:ext uri="{FF2B5EF4-FFF2-40B4-BE49-F238E27FC236}">
                  <a16:creationId xmlns:a16="http://schemas.microsoft.com/office/drawing/2014/main" id="{1D7BC902-7628-63E0-0894-73997D36A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836" y="1646034"/>
              <a:ext cx="277090" cy="2770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6">
              <a:extLst>
                <a:ext uri="{FF2B5EF4-FFF2-40B4-BE49-F238E27FC236}">
                  <a16:creationId xmlns:a16="http://schemas.microsoft.com/office/drawing/2014/main" id="{5CBF609C-4370-36E6-A6A2-E70F8D610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9116" y="2842196"/>
              <a:ext cx="277090" cy="277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7">
              <a:extLst>
                <a:ext uri="{FF2B5EF4-FFF2-40B4-BE49-F238E27FC236}">
                  <a16:creationId xmlns:a16="http://schemas.microsoft.com/office/drawing/2014/main" id="{E9AB60DA-346A-AEF6-DD6A-A39F8710A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7261" y="4592538"/>
              <a:ext cx="277090" cy="2782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8">
              <a:extLst>
                <a:ext uri="{FF2B5EF4-FFF2-40B4-BE49-F238E27FC236}">
                  <a16:creationId xmlns:a16="http://schemas.microsoft.com/office/drawing/2014/main" id="{BC338971-441B-4E3E-DA25-701E96F28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2498" y="3739603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9">
              <a:extLst>
                <a:ext uri="{FF2B5EF4-FFF2-40B4-BE49-F238E27FC236}">
                  <a16:creationId xmlns:a16="http://schemas.microsoft.com/office/drawing/2014/main" id="{F0DF5994-BF66-3D7D-8EEB-EC47D7258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9764" y="1669980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70">
              <a:extLst>
                <a:ext uri="{FF2B5EF4-FFF2-40B4-BE49-F238E27FC236}">
                  <a16:creationId xmlns:a16="http://schemas.microsoft.com/office/drawing/2014/main" id="{497FFBD9-08F3-AB61-0AEA-D096E123B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3062" y="3331380"/>
              <a:ext cx="13911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1">
              <a:extLst>
                <a:ext uri="{FF2B5EF4-FFF2-40B4-BE49-F238E27FC236}">
                  <a16:creationId xmlns:a16="http://schemas.microsoft.com/office/drawing/2014/main" id="{61FE7818-F519-B8FD-7702-C6B611D04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602" y="2347311"/>
              <a:ext cx="13797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2">
              <a:extLst>
                <a:ext uri="{FF2B5EF4-FFF2-40B4-BE49-F238E27FC236}">
                  <a16:creationId xmlns:a16="http://schemas.microsoft.com/office/drawing/2014/main" id="{4D57B559-F282-7ACC-F2FE-606D3B0DD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5153" y="1804534"/>
              <a:ext cx="137975" cy="14025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3">
              <a:extLst>
                <a:ext uri="{FF2B5EF4-FFF2-40B4-BE49-F238E27FC236}">
                  <a16:creationId xmlns:a16="http://schemas.microsoft.com/office/drawing/2014/main" id="{39B5C36B-86C5-790A-1A7D-621046FC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2937" y="4930064"/>
              <a:ext cx="13797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4">
              <a:extLst>
                <a:ext uri="{FF2B5EF4-FFF2-40B4-BE49-F238E27FC236}">
                  <a16:creationId xmlns:a16="http://schemas.microsoft.com/office/drawing/2014/main" id="{22C81D6D-6119-D5A4-DCB2-88EEEAB43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8505" y="4917520"/>
              <a:ext cx="13797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5">
              <a:extLst>
                <a:ext uri="{FF2B5EF4-FFF2-40B4-BE49-F238E27FC236}">
                  <a16:creationId xmlns:a16="http://schemas.microsoft.com/office/drawing/2014/main" id="{4F6F009B-9187-6FA0-9D1D-9E6DE5818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1023" y="4185455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6">
              <a:extLst>
                <a:ext uri="{FF2B5EF4-FFF2-40B4-BE49-F238E27FC236}">
                  <a16:creationId xmlns:a16="http://schemas.microsoft.com/office/drawing/2014/main" id="{A2E68BA4-BD16-4FBF-B66E-A4583F688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3005" y="2925437"/>
              <a:ext cx="140255" cy="14025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7">
              <a:extLst>
                <a:ext uri="{FF2B5EF4-FFF2-40B4-BE49-F238E27FC236}">
                  <a16:creationId xmlns:a16="http://schemas.microsoft.com/office/drawing/2014/main" id="{7C869B3B-259A-27C6-BA86-181D0F943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703" y="3892401"/>
              <a:ext cx="14025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8">
              <a:extLst>
                <a:ext uri="{FF2B5EF4-FFF2-40B4-BE49-F238E27FC236}">
                  <a16:creationId xmlns:a16="http://schemas.microsoft.com/office/drawing/2014/main" id="{2637DDB6-4C70-529A-0784-70D01AD90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2861" y="3192265"/>
              <a:ext cx="13797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>
              <a:extLst>
                <a:ext uri="{FF2B5EF4-FFF2-40B4-BE49-F238E27FC236}">
                  <a16:creationId xmlns:a16="http://schemas.microsoft.com/office/drawing/2014/main" id="{06C70996-0C2F-1808-5E61-BE6D85B63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7095" y="1705329"/>
              <a:ext cx="100345" cy="102626"/>
            </a:xfrm>
            <a:custGeom>
              <a:avLst/>
              <a:gdLst>
                <a:gd name="T0" fmla="*/ 26 w 51"/>
                <a:gd name="T1" fmla="*/ 0 h 52"/>
                <a:gd name="T2" fmla="*/ 51 w 51"/>
                <a:gd name="T3" fmla="*/ 26 h 52"/>
                <a:gd name="T4" fmla="*/ 26 w 51"/>
                <a:gd name="T5" fmla="*/ 52 h 52"/>
                <a:gd name="T6" fmla="*/ 26 w 51"/>
                <a:gd name="T7" fmla="*/ 52 h 52"/>
                <a:gd name="T8" fmla="*/ 26 w 51"/>
                <a:gd name="T9" fmla="*/ 46 h 52"/>
                <a:gd name="T10" fmla="*/ 26 w 51"/>
                <a:gd name="T11" fmla="*/ 46 h 52"/>
                <a:gd name="T12" fmla="*/ 45 w 51"/>
                <a:gd name="T13" fmla="*/ 26 h 52"/>
                <a:gd name="T14" fmla="*/ 26 w 51"/>
                <a:gd name="T15" fmla="*/ 6 h 52"/>
                <a:gd name="T16" fmla="*/ 26 w 51"/>
                <a:gd name="T17" fmla="*/ 6 h 52"/>
                <a:gd name="T18" fmla="*/ 26 w 51"/>
                <a:gd name="T19" fmla="*/ 0 h 52"/>
                <a:gd name="T20" fmla="*/ 26 w 51"/>
                <a:gd name="T21" fmla="*/ 52 h 52"/>
                <a:gd name="T22" fmla="*/ 0 w 51"/>
                <a:gd name="T23" fmla="*/ 26 h 52"/>
                <a:gd name="T24" fmla="*/ 26 w 51"/>
                <a:gd name="T25" fmla="*/ 0 h 52"/>
                <a:gd name="T26" fmla="*/ 26 w 51"/>
                <a:gd name="T27" fmla="*/ 6 h 52"/>
                <a:gd name="T28" fmla="*/ 6 w 51"/>
                <a:gd name="T29" fmla="*/ 26 h 52"/>
                <a:gd name="T30" fmla="*/ 26 w 51"/>
                <a:gd name="T31" fmla="*/ 46 h 52"/>
                <a:gd name="T32" fmla="*/ 26 w 51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7" y="46"/>
                    <a:pt x="45" y="37"/>
                    <a:pt x="45" y="26"/>
                  </a:cubicBezTo>
                  <a:cubicBezTo>
                    <a:pt x="45" y="15"/>
                    <a:pt x="37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0">
              <a:extLst>
                <a:ext uri="{FF2B5EF4-FFF2-40B4-BE49-F238E27FC236}">
                  <a16:creationId xmlns:a16="http://schemas.microsoft.com/office/drawing/2014/main" id="{44D42692-C8E1-9ADC-246E-E4264D1B5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1397" y="2630103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26 w 51"/>
                <a:gd name="T7" fmla="*/ 45 h 51"/>
                <a:gd name="T8" fmla="*/ 45 w 51"/>
                <a:gd name="T9" fmla="*/ 26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6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6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1"/>
                    <a:pt x="51" y="26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7" y="45"/>
                    <a:pt x="45" y="36"/>
                    <a:pt x="45" y="26"/>
                  </a:cubicBezTo>
                  <a:cubicBezTo>
                    <a:pt x="45" y="15"/>
                    <a:pt x="37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2" y="51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6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1">
              <a:extLst>
                <a:ext uri="{FF2B5EF4-FFF2-40B4-BE49-F238E27FC236}">
                  <a16:creationId xmlns:a16="http://schemas.microsoft.com/office/drawing/2014/main" id="{B28305C6-2B8B-65D9-E2DD-24C625E26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9875" y="4525261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45 h 51"/>
                <a:gd name="T8" fmla="*/ 45 w 51"/>
                <a:gd name="T9" fmla="*/ 26 h 51"/>
                <a:gd name="T10" fmla="*/ 25 w 51"/>
                <a:gd name="T11" fmla="*/ 6 h 51"/>
                <a:gd name="T12" fmla="*/ 25 w 51"/>
                <a:gd name="T13" fmla="*/ 0 h 51"/>
                <a:gd name="T14" fmla="*/ 25 w 51"/>
                <a:gd name="T15" fmla="*/ 51 h 51"/>
                <a:gd name="T16" fmla="*/ 0 w 51"/>
                <a:gd name="T17" fmla="*/ 26 h 51"/>
                <a:gd name="T18" fmla="*/ 25 w 51"/>
                <a:gd name="T19" fmla="*/ 0 h 51"/>
                <a:gd name="T20" fmla="*/ 25 w 51"/>
                <a:gd name="T21" fmla="*/ 6 h 51"/>
                <a:gd name="T22" fmla="*/ 6 w 51"/>
                <a:gd name="T23" fmla="*/ 26 h 51"/>
                <a:gd name="T24" fmla="*/ 25 w 51"/>
                <a:gd name="T25" fmla="*/ 45 h 51"/>
                <a:gd name="T26" fmla="*/ 25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40" y="0"/>
                    <a:pt x="51" y="11"/>
                    <a:pt x="51" y="26"/>
                  </a:cubicBezTo>
                  <a:cubicBezTo>
                    <a:pt x="51" y="40"/>
                    <a:pt x="40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lnTo>
                    <a:pt x="25" y="0"/>
                  </a:ln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6"/>
                    <a:pt x="15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2">
              <a:extLst>
                <a:ext uri="{FF2B5EF4-FFF2-40B4-BE49-F238E27FC236}">
                  <a16:creationId xmlns:a16="http://schemas.microsoft.com/office/drawing/2014/main" id="{E11A6652-B7A4-345C-1C3C-C0D256DE7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0980" y="4882171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5 h 51"/>
                <a:gd name="T4" fmla="*/ 26 w 51"/>
                <a:gd name="T5" fmla="*/ 51 h 51"/>
                <a:gd name="T6" fmla="*/ 26 w 51"/>
                <a:gd name="T7" fmla="*/ 45 h 51"/>
                <a:gd name="T8" fmla="*/ 45 w 51"/>
                <a:gd name="T9" fmla="*/ 25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5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5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1"/>
                    <a:pt x="51" y="25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6" y="45"/>
                    <a:pt x="45" y="36"/>
                    <a:pt x="45" y="25"/>
                  </a:cubicBezTo>
                  <a:cubicBezTo>
                    <a:pt x="45" y="14"/>
                    <a:pt x="36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1" y="51"/>
                    <a:pt x="0" y="40"/>
                    <a:pt x="0" y="25"/>
                  </a:cubicBezTo>
                  <a:cubicBezTo>
                    <a:pt x="0" y="11"/>
                    <a:pt x="11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4"/>
                    <a:pt x="6" y="25"/>
                  </a:cubicBezTo>
                  <a:cubicBezTo>
                    <a:pt x="6" y="36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3">
              <a:extLst>
                <a:ext uri="{FF2B5EF4-FFF2-40B4-BE49-F238E27FC236}">
                  <a16:creationId xmlns:a16="http://schemas.microsoft.com/office/drawing/2014/main" id="{D444D15A-E4E2-1412-7470-77E942EF9B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2333" y="4218524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2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7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7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2BA87E24-A5A6-A235-2A13-97B44DC01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84239" y="3259542"/>
              <a:ext cx="100345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5">
              <a:extLst>
                <a:ext uri="{FF2B5EF4-FFF2-40B4-BE49-F238E27FC236}">
                  <a16:creationId xmlns:a16="http://schemas.microsoft.com/office/drawing/2014/main" id="{859BDCF8-8082-073C-BCC1-ABD7000FC2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06700" y="2431693"/>
              <a:ext cx="101486" cy="103766"/>
            </a:xfrm>
            <a:custGeom>
              <a:avLst/>
              <a:gdLst>
                <a:gd name="T0" fmla="*/ 26 w 51"/>
                <a:gd name="T1" fmla="*/ 0 h 52"/>
                <a:gd name="T2" fmla="*/ 51 w 51"/>
                <a:gd name="T3" fmla="*/ 26 h 52"/>
                <a:gd name="T4" fmla="*/ 26 w 51"/>
                <a:gd name="T5" fmla="*/ 52 h 52"/>
                <a:gd name="T6" fmla="*/ 26 w 51"/>
                <a:gd name="T7" fmla="*/ 52 h 52"/>
                <a:gd name="T8" fmla="*/ 26 w 51"/>
                <a:gd name="T9" fmla="*/ 46 h 52"/>
                <a:gd name="T10" fmla="*/ 26 w 51"/>
                <a:gd name="T11" fmla="*/ 46 h 52"/>
                <a:gd name="T12" fmla="*/ 45 w 51"/>
                <a:gd name="T13" fmla="*/ 26 h 52"/>
                <a:gd name="T14" fmla="*/ 26 w 51"/>
                <a:gd name="T15" fmla="*/ 6 h 52"/>
                <a:gd name="T16" fmla="*/ 26 w 51"/>
                <a:gd name="T17" fmla="*/ 6 h 52"/>
                <a:gd name="T18" fmla="*/ 26 w 51"/>
                <a:gd name="T19" fmla="*/ 0 h 52"/>
                <a:gd name="T20" fmla="*/ 26 w 51"/>
                <a:gd name="T21" fmla="*/ 52 h 52"/>
                <a:gd name="T22" fmla="*/ 0 w 51"/>
                <a:gd name="T23" fmla="*/ 26 h 52"/>
                <a:gd name="T24" fmla="*/ 26 w 51"/>
                <a:gd name="T25" fmla="*/ 0 h 52"/>
                <a:gd name="T26" fmla="*/ 26 w 51"/>
                <a:gd name="T27" fmla="*/ 6 h 52"/>
                <a:gd name="T28" fmla="*/ 6 w 51"/>
                <a:gd name="T29" fmla="*/ 26 h 52"/>
                <a:gd name="T30" fmla="*/ 26 w 51"/>
                <a:gd name="T31" fmla="*/ 46 h 52"/>
                <a:gd name="T32" fmla="*/ 26 w 51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6" y="46"/>
                    <a:pt x="45" y="37"/>
                    <a:pt x="45" y="26"/>
                  </a:cubicBezTo>
                  <a:cubicBezTo>
                    <a:pt x="45" y="15"/>
                    <a:pt x="3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6">
              <a:extLst>
                <a:ext uri="{FF2B5EF4-FFF2-40B4-BE49-F238E27FC236}">
                  <a16:creationId xmlns:a16="http://schemas.microsoft.com/office/drawing/2014/main" id="{6AC57176-BBDD-4520-735B-ABFF0CF19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2541" y="3132970"/>
              <a:ext cx="100345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7">
              <a:extLst>
                <a:ext uri="{FF2B5EF4-FFF2-40B4-BE49-F238E27FC236}">
                  <a16:creationId xmlns:a16="http://schemas.microsoft.com/office/drawing/2014/main" id="{81FB1AD2-B057-432A-998F-91C6DA307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3800" y="1976718"/>
              <a:ext cx="101486" cy="102626"/>
            </a:xfrm>
            <a:custGeom>
              <a:avLst/>
              <a:gdLst>
                <a:gd name="T0" fmla="*/ 25 w 51"/>
                <a:gd name="T1" fmla="*/ 0 h 52"/>
                <a:gd name="T2" fmla="*/ 51 w 51"/>
                <a:gd name="T3" fmla="*/ 26 h 52"/>
                <a:gd name="T4" fmla="*/ 25 w 51"/>
                <a:gd name="T5" fmla="*/ 52 h 52"/>
                <a:gd name="T6" fmla="*/ 25 w 51"/>
                <a:gd name="T7" fmla="*/ 46 h 52"/>
                <a:gd name="T8" fmla="*/ 45 w 51"/>
                <a:gd name="T9" fmla="*/ 26 h 52"/>
                <a:gd name="T10" fmla="*/ 25 w 51"/>
                <a:gd name="T11" fmla="*/ 6 h 52"/>
                <a:gd name="T12" fmla="*/ 25 w 51"/>
                <a:gd name="T13" fmla="*/ 0 h 52"/>
                <a:gd name="T14" fmla="*/ 25 w 51"/>
                <a:gd name="T15" fmla="*/ 52 h 52"/>
                <a:gd name="T16" fmla="*/ 0 w 51"/>
                <a:gd name="T17" fmla="*/ 26 h 52"/>
                <a:gd name="T18" fmla="*/ 25 w 51"/>
                <a:gd name="T19" fmla="*/ 0 h 52"/>
                <a:gd name="T20" fmla="*/ 25 w 51"/>
                <a:gd name="T21" fmla="*/ 6 h 52"/>
                <a:gd name="T22" fmla="*/ 6 w 51"/>
                <a:gd name="T23" fmla="*/ 26 h 52"/>
                <a:gd name="T24" fmla="*/ 25 w 51"/>
                <a:gd name="T25" fmla="*/ 46 h 52"/>
                <a:gd name="T26" fmla="*/ 25 w 51"/>
                <a:gd name="T2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2">
                  <a:moveTo>
                    <a:pt x="25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5" y="5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36" y="46"/>
                    <a:pt x="45" y="37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lnTo>
                    <a:pt x="25" y="0"/>
                  </a:lnTo>
                  <a:close/>
                  <a:moveTo>
                    <a:pt x="25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5" y="46"/>
                  </a:cubicBezTo>
                  <a:lnTo>
                    <a:pt x="25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A62D9999-B522-0093-2743-83A1236791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1631" y="3455671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26 w 51"/>
                <a:gd name="T7" fmla="*/ 45 h 51"/>
                <a:gd name="T8" fmla="*/ 46 w 51"/>
                <a:gd name="T9" fmla="*/ 26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6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6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7" y="45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2" y="51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B8930A0E-5703-BFA0-E50A-4534785F3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1552" y="2950524"/>
              <a:ext cx="103766" cy="103766"/>
            </a:xfrm>
            <a:custGeom>
              <a:avLst/>
              <a:gdLst>
                <a:gd name="T0" fmla="*/ 26 w 52"/>
                <a:gd name="T1" fmla="*/ 0 h 52"/>
                <a:gd name="T2" fmla="*/ 52 w 52"/>
                <a:gd name="T3" fmla="*/ 26 h 52"/>
                <a:gd name="T4" fmla="*/ 26 w 52"/>
                <a:gd name="T5" fmla="*/ 52 h 52"/>
                <a:gd name="T6" fmla="*/ 26 w 52"/>
                <a:gd name="T7" fmla="*/ 52 h 52"/>
                <a:gd name="T8" fmla="*/ 26 w 52"/>
                <a:gd name="T9" fmla="*/ 46 h 52"/>
                <a:gd name="T10" fmla="*/ 26 w 52"/>
                <a:gd name="T11" fmla="*/ 46 h 52"/>
                <a:gd name="T12" fmla="*/ 46 w 52"/>
                <a:gd name="T13" fmla="*/ 26 h 52"/>
                <a:gd name="T14" fmla="*/ 26 w 52"/>
                <a:gd name="T15" fmla="*/ 6 h 52"/>
                <a:gd name="T16" fmla="*/ 26 w 52"/>
                <a:gd name="T17" fmla="*/ 6 h 52"/>
                <a:gd name="T18" fmla="*/ 26 w 52"/>
                <a:gd name="T19" fmla="*/ 0 h 52"/>
                <a:gd name="T20" fmla="*/ 26 w 52"/>
                <a:gd name="T21" fmla="*/ 52 h 52"/>
                <a:gd name="T22" fmla="*/ 0 w 52"/>
                <a:gd name="T23" fmla="*/ 26 h 52"/>
                <a:gd name="T24" fmla="*/ 26 w 52"/>
                <a:gd name="T25" fmla="*/ 0 h 52"/>
                <a:gd name="T26" fmla="*/ 26 w 52"/>
                <a:gd name="T27" fmla="*/ 6 h 52"/>
                <a:gd name="T28" fmla="*/ 6 w 52"/>
                <a:gd name="T29" fmla="*/ 26 h 52"/>
                <a:gd name="T30" fmla="*/ 26 w 52"/>
                <a:gd name="T31" fmla="*/ 46 h 52"/>
                <a:gd name="T32" fmla="*/ 26 w 52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40" y="0"/>
                    <a:pt x="52" y="12"/>
                    <a:pt x="52" y="26"/>
                  </a:cubicBezTo>
                  <a:cubicBezTo>
                    <a:pt x="52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7" y="46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0">
              <a:extLst>
                <a:ext uri="{FF2B5EF4-FFF2-40B4-BE49-F238E27FC236}">
                  <a16:creationId xmlns:a16="http://schemas.microsoft.com/office/drawing/2014/main" id="{9FABFF94-7604-735B-643B-BC14CB3E70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1663" y="3823984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5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5 h 51"/>
                <a:gd name="T14" fmla="*/ 25 w 51"/>
                <a:gd name="T15" fmla="*/ 5 h 51"/>
                <a:gd name="T16" fmla="*/ 25 w 51"/>
                <a:gd name="T17" fmla="*/ 5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5 h 51"/>
                <a:gd name="T24" fmla="*/ 25 w 51"/>
                <a:gd name="T25" fmla="*/ 0 h 51"/>
                <a:gd name="T26" fmla="*/ 25 w 51"/>
                <a:gd name="T27" fmla="*/ 5 h 51"/>
                <a:gd name="T28" fmla="*/ 6 w 51"/>
                <a:gd name="T29" fmla="*/ 25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5"/>
                  </a:cubicBezTo>
                  <a:cubicBezTo>
                    <a:pt x="51" y="39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5"/>
                  </a:cubicBezTo>
                  <a:cubicBezTo>
                    <a:pt x="45" y="14"/>
                    <a:pt x="36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4" y="5"/>
                    <a:pt x="6" y="14"/>
                    <a:pt x="6" y="25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0EFBEAA1-1206-BA8B-FCE3-147F325FD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095" y="2501250"/>
              <a:ext cx="168763" cy="126572"/>
            </a:xfrm>
            <a:custGeom>
              <a:avLst/>
              <a:gdLst>
                <a:gd name="T0" fmla="*/ 43 w 85"/>
                <a:gd name="T1" fmla="*/ 0 h 64"/>
                <a:gd name="T2" fmla="*/ 0 w 85"/>
                <a:gd name="T3" fmla="*/ 43 h 64"/>
                <a:gd name="T4" fmla="*/ 5 w 85"/>
                <a:gd name="T5" fmla="*/ 63 h 64"/>
                <a:gd name="T6" fmla="*/ 5 w 85"/>
                <a:gd name="T7" fmla="*/ 52 h 64"/>
                <a:gd name="T8" fmla="*/ 7 w 85"/>
                <a:gd name="T9" fmla="*/ 46 h 64"/>
                <a:gd name="T10" fmla="*/ 7 w 85"/>
                <a:gd name="T11" fmla="*/ 43 h 64"/>
                <a:gd name="T12" fmla="*/ 43 w 85"/>
                <a:gd name="T13" fmla="*/ 7 h 64"/>
                <a:gd name="T14" fmla="*/ 78 w 85"/>
                <a:gd name="T15" fmla="*/ 43 h 64"/>
                <a:gd name="T16" fmla="*/ 78 w 85"/>
                <a:gd name="T17" fmla="*/ 47 h 64"/>
                <a:gd name="T18" fmla="*/ 80 w 85"/>
                <a:gd name="T19" fmla="*/ 52 h 64"/>
                <a:gd name="T20" fmla="*/ 80 w 85"/>
                <a:gd name="T21" fmla="*/ 64 h 64"/>
                <a:gd name="T22" fmla="*/ 85 w 85"/>
                <a:gd name="T23" fmla="*/ 43 h 64"/>
                <a:gd name="T24" fmla="*/ 43 w 85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64">
                  <a:moveTo>
                    <a:pt x="43" y="0"/>
                  </a:moveTo>
                  <a:cubicBezTo>
                    <a:pt x="19" y="0"/>
                    <a:pt x="0" y="19"/>
                    <a:pt x="0" y="43"/>
                  </a:cubicBezTo>
                  <a:cubicBezTo>
                    <a:pt x="0" y="50"/>
                    <a:pt x="2" y="57"/>
                    <a:pt x="5" y="6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0"/>
                    <a:pt x="6" y="48"/>
                    <a:pt x="7" y="46"/>
                  </a:cubicBezTo>
                  <a:cubicBezTo>
                    <a:pt x="7" y="45"/>
                    <a:pt x="7" y="44"/>
                    <a:pt x="7" y="43"/>
                  </a:cubicBezTo>
                  <a:cubicBezTo>
                    <a:pt x="7" y="23"/>
                    <a:pt x="23" y="7"/>
                    <a:pt x="43" y="7"/>
                  </a:cubicBezTo>
                  <a:cubicBezTo>
                    <a:pt x="62" y="7"/>
                    <a:pt x="78" y="23"/>
                    <a:pt x="78" y="43"/>
                  </a:cubicBezTo>
                  <a:cubicBezTo>
                    <a:pt x="78" y="44"/>
                    <a:pt x="78" y="46"/>
                    <a:pt x="78" y="47"/>
                  </a:cubicBezTo>
                  <a:cubicBezTo>
                    <a:pt x="79" y="48"/>
                    <a:pt x="80" y="50"/>
                    <a:pt x="80" y="5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3" y="58"/>
                    <a:pt x="85" y="50"/>
                    <a:pt x="85" y="43"/>
                  </a:cubicBezTo>
                  <a:cubicBezTo>
                    <a:pt x="85" y="19"/>
                    <a:pt x="66" y="0"/>
                    <a:pt x="43" y="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ABFF433A-2829-31F3-B296-63034C677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6778" y="2586772"/>
              <a:ext cx="37630" cy="67277"/>
            </a:xfrm>
            <a:custGeom>
              <a:avLst/>
              <a:gdLst>
                <a:gd name="T0" fmla="*/ 1 w 19"/>
                <a:gd name="T1" fmla="*/ 7 h 34"/>
                <a:gd name="T2" fmla="*/ 0 w 19"/>
                <a:gd name="T3" fmla="*/ 9 h 34"/>
                <a:gd name="T4" fmla="*/ 0 w 19"/>
                <a:gd name="T5" fmla="*/ 20 h 34"/>
                <a:gd name="T6" fmla="*/ 0 w 19"/>
                <a:gd name="T7" fmla="*/ 25 h 34"/>
                <a:gd name="T8" fmla="*/ 14 w 19"/>
                <a:gd name="T9" fmla="*/ 34 h 34"/>
                <a:gd name="T10" fmla="*/ 19 w 19"/>
                <a:gd name="T11" fmla="*/ 34 h 34"/>
                <a:gd name="T12" fmla="*/ 19 w 19"/>
                <a:gd name="T13" fmla="*/ 0 h 34"/>
                <a:gd name="T14" fmla="*/ 14 w 19"/>
                <a:gd name="T15" fmla="*/ 0 h 34"/>
                <a:gd name="T16" fmla="*/ 1 w 19"/>
                <a:gd name="T17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4">
                  <a:moveTo>
                    <a:pt x="1" y="7"/>
                  </a:moveTo>
                  <a:cubicBezTo>
                    <a:pt x="1" y="8"/>
                    <a:pt x="0" y="8"/>
                    <a:pt x="0" y="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0"/>
                    <a:pt x="6" y="34"/>
                    <a:pt x="14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2" y="3"/>
                    <a:pt x="1" y="7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A5216580-4C4B-B01A-6259-D5BB26C6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45" y="2586772"/>
              <a:ext cx="35349" cy="67277"/>
            </a:xfrm>
            <a:custGeom>
              <a:avLst/>
              <a:gdLst>
                <a:gd name="T0" fmla="*/ 18 w 18"/>
                <a:gd name="T1" fmla="*/ 25 h 34"/>
                <a:gd name="T2" fmla="*/ 18 w 18"/>
                <a:gd name="T3" fmla="*/ 20 h 34"/>
                <a:gd name="T4" fmla="*/ 18 w 18"/>
                <a:gd name="T5" fmla="*/ 9 h 34"/>
                <a:gd name="T6" fmla="*/ 18 w 18"/>
                <a:gd name="T7" fmla="*/ 8 h 34"/>
                <a:gd name="T8" fmla="*/ 5 w 18"/>
                <a:gd name="T9" fmla="*/ 0 h 34"/>
                <a:gd name="T10" fmla="*/ 0 w 18"/>
                <a:gd name="T11" fmla="*/ 0 h 34"/>
                <a:gd name="T12" fmla="*/ 0 w 18"/>
                <a:gd name="T13" fmla="*/ 34 h 34"/>
                <a:gd name="T14" fmla="*/ 5 w 18"/>
                <a:gd name="T15" fmla="*/ 34 h 34"/>
                <a:gd name="T16" fmla="*/ 18 w 18"/>
                <a:gd name="T17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4">
                  <a:moveTo>
                    <a:pt x="18" y="25"/>
                  </a:moveTo>
                  <a:cubicBezTo>
                    <a:pt x="18" y="20"/>
                    <a:pt x="18" y="20"/>
                    <a:pt x="18" y="2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8"/>
                    <a:pt x="18" y="8"/>
                  </a:cubicBezTo>
                  <a:cubicBezTo>
                    <a:pt x="18" y="4"/>
                    <a:pt x="12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13" y="34"/>
                    <a:pt x="18" y="30"/>
                    <a:pt x="18" y="25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4">
              <a:extLst>
                <a:ext uri="{FF2B5EF4-FFF2-40B4-BE49-F238E27FC236}">
                  <a16:creationId xmlns:a16="http://schemas.microsoft.com/office/drawing/2014/main" id="{A24865FF-EB37-67E3-B9D4-B9E4BE8BF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689" y="3931171"/>
              <a:ext cx="43331" cy="88942"/>
            </a:xfrm>
            <a:custGeom>
              <a:avLst/>
              <a:gdLst>
                <a:gd name="T0" fmla="*/ 0 w 38"/>
                <a:gd name="T1" fmla="*/ 78 h 78"/>
                <a:gd name="T2" fmla="*/ 38 w 38"/>
                <a:gd name="T3" fmla="*/ 32 h 78"/>
                <a:gd name="T4" fmla="*/ 0 w 38"/>
                <a:gd name="T5" fmla="*/ 0 h 78"/>
                <a:gd name="T6" fmla="*/ 0 w 38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78">
                  <a:moveTo>
                    <a:pt x="0" y="78"/>
                  </a:moveTo>
                  <a:lnTo>
                    <a:pt x="38" y="32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5">
              <a:extLst>
                <a:ext uri="{FF2B5EF4-FFF2-40B4-BE49-F238E27FC236}">
                  <a16:creationId xmlns:a16="http://schemas.microsoft.com/office/drawing/2014/main" id="{9DD34443-5E30-6822-7217-C27A68D47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595" y="3931171"/>
              <a:ext cx="45612" cy="88942"/>
            </a:xfrm>
            <a:custGeom>
              <a:avLst/>
              <a:gdLst>
                <a:gd name="T0" fmla="*/ 40 w 40"/>
                <a:gd name="T1" fmla="*/ 78 h 78"/>
                <a:gd name="T2" fmla="*/ 40 w 40"/>
                <a:gd name="T3" fmla="*/ 0 h 78"/>
                <a:gd name="T4" fmla="*/ 0 w 40"/>
                <a:gd name="T5" fmla="*/ 32 h 78"/>
                <a:gd name="T6" fmla="*/ 40 w 40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78">
                  <a:moveTo>
                    <a:pt x="40" y="78"/>
                  </a:moveTo>
                  <a:lnTo>
                    <a:pt x="40" y="0"/>
                  </a:lnTo>
                  <a:lnTo>
                    <a:pt x="0" y="32"/>
                  </a:lnTo>
                  <a:lnTo>
                    <a:pt x="40" y="7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6">
              <a:extLst>
                <a:ext uri="{FF2B5EF4-FFF2-40B4-BE49-F238E27FC236}">
                  <a16:creationId xmlns:a16="http://schemas.microsoft.com/office/drawing/2014/main" id="{6DFA5885-7FC7-94BB-2D3E-E74034E1F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8207" y="4022394"/>
              <a:ext cx="0" cy="2281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7">
              <a:extLst>
                <a:ext uri="{FF2B5EF4-FFF2-40B4-BE49-F238E27FC236}">
                  <a16:creationId xmlns:a16="http://schemas.microsoft.com/office/drawing/2014/main" id="{6EFBEBF7-52EF-04C3-D14B-30AA3D3DB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689" y="4022394"/>
              <a:ext cx="0" cy="2281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8">
              <a:extLst>
                <a:ext uri="{FF2B5EF4-FFF2-40B4-BE49-F238E27FC236}">
                  <a16:creationId xmlns:a16="http://schemas.microsoft.com/office/drawing/2014/main" id="{C4417429-7B35-77B6-6CF8-7545F3FB2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8829" y="3968801"/>
              <a:ext cx="144817" cy="55874"/>
            </a:xfrm>
            <a:custGeom>
              <a:avLst/>
              <a:gdLst>
                <a:gd name="T0" fmla="*/ 127 w 127"/>
                <a:gd name="T1" fmla="*/ 49 h 49"/>
                <a:gd name="T2" fmla="*/ 127 w 127"/>
                <a:gd name="T3" fmla="*/ 47 h 49"/>
                <a:gd name="T4" fmla="*/ 89 w 127"/>
                <a:gd name="T5" fmla="*/ 0 h 49"/>
                <a:gd name="T6" fmla="*/ 65 w 127"/>
                <a:gd name="T7" fmla="*/ 21 h 49"/>
                <a:gd name="T8" fmla="*/ 40 w 127"/>
                <a:gd name="T9" fmla="*/ 0 h 49"/>
                <a:gd name="T10" fmla="*/ 0 w 127"/>
                <a:gd name="T11" fmla="*/ 47 h 49"/>
                <a:gd name="T12" fmla="*/ 0 w 127"/>
                <a:gd name="T13" fmla="*/ 49 h 49"/>
                <a:gd name="T14" fmla="*/ 127 w 127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49">
                  <a:moveTo>
                    <a:pt x="127" y="49"/>
                  </a:moveTo>
                  <a:lnTo>
                    <a:pt x="127" y="47"/>
                  </a:lnTo>
                  <a:lnTo>
                    <a:pt x="89" y="0"/>
                  </a:lnTo>
                  <a:lnTo>
                    <a:pt x="65" y="21"/>
                  </a:lnTo>
                  <a:lnTo>
                    <a:pt x="40" y="0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127" y="4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9">
              <a:extLst>
                <a:ext uri="{FF2B5EF4-FFF2-40B4-BE49-F238E27FC236}">
                  <a16:creationId xmlns:a16="http://schemas.microsoft.com/office/drawing/2014/main" id="{81AE8D4F-96EF-887D-B8D6-EAFD1AE11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1110" y="3930031"/>
              <a:ext cx="142536" cy="57014"/>
            </a:xfrm>
            <a:custGeom>
              <a:avLst/>
              <a:gdLst>
                <a:gd name="T0" fmla="*/ 37 w 125"/>
                <a:gd name="T1" fmla="*/ 29 h 50"/>
                <a:gd name="T2" fmla="*/ 38 w 125"/>
                <a:gd name="T3" fmla="*/ 31 h 50"/>
                <a:gd name="T4" fmla="*/ 40 w 125"/>
                <a:gd name="T5" fmla="*/ 33 h 50"/>
                <a:gd name="T6" fmla="*/ 63 w 125"/>
                <a:gd name="T7" fmla="*/ 50 h 50"/>
                <a:gd name="T8" fmla="*/ 83 w 125"/>
                <a:gd name="T9" fmla="*/ 33 h 50"/>
                <a:gd name="T10" fmla="*/ 85 w 125"/>
                <a:gd name="T11" fmla="*/ 31 h 50"/>
                <a:gd name="T12" fmla="*/ 87 w 125"/>
                <a:gd name="T13" fmla="*/ 29 h 50"/>
                <a:gd name="T14" fmla="*/ 125 w 125"/>
                <a:gd name="T15" fmla="*/ 0 h 50"/>
                <a:gd name="T16" fmla="*/ 0 w 125"/>
                <a:gd name="T17" fmla="*/ 0 h 50"/>
                <a:gd name="T18" fmla="*/ 37 w 125"/>
                <a:gd name="T19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50">
                  <a:moveTo>
                    <a:pt x="37" y="29"/>
                  </a:moveTo>
                  <a:lnTo>
                    <a:pt x="38" y="31"/>
                  </a:lnTo>
                  <a:lnTo>
                    <a:pt x="40" y="33"/>
                  </a:lnTo>
                  <a:lnTo>
                    <a:pt x="63" y="50"/>
                  </a:lnTo>
                  <a:lnTo>
                    <a:pt x="83" y="33"/>
                  </a:lnTo>
                  <a:lnTo>
                    <a:pt x="85" y="31"/>
                  </a:lnTo>
                  <a:lnTo>
                    <a:pt x="87" y="29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37" y="2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0">
              <a:extLst>
                <a:ext uri="{FF2B5EF4-FFF2-40B4-BE49-F238E27FC236}">
                  <a16:creationId xmlns:a16="http://schemas.microsoft.com/office/drawing/2014/main" id="{130D0576-9D18-79D1-BCB0-9983F37BC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6911" y="2543441"/>
              <a:ext cx="155079" cy="145957"/>
            </a:xfrm>
            <a:custGeom>
              <a:avLst/>
              <a:gdLst>
                <a:gd name="T0" fmla="*/ 13 w 78"/>
                <a:gd name="T1" fmla="*/ 74 h 74"/>
                <a:gd name="T2" fmla="*/ 27 w 78"/>
                <a:gd name="T3" fmla="*/ 61 h 74"/>
                <a:gd name="T4" fmla="*/ 27 w 78"/>
                <a:gd name="T5" fmla="*/ 61 h 74"/>
                <a:gd name="T6" fmla="*/ 27 w 78"/>
                <a:gd name="T7" fmla="*/ 17 h 74"/>
                <a:gd name="T8" fmla="*/ 70 w 78"/>
                <a:gd name="T9" fmla="*/ 17 h 74"/>
                <a:gd name="T10" fmla="*/ 70 w 78"/>
                <a:gd name="T11" fmla="*/ 48 h 74"/>
                <a:gd name="T12" fmla="*/ 65 w 78"/>
                <a:gd name="T13" fmla="*/ 47 h 74"/>
                <a:gd name="T14" fmla="*/ 51 w 78"/>
                <a:gd name="T15" fmla="*/ 61 h 74"/>
                <a:gd name="T16" fmla="*/ 65 w 78"/>
                <a:gd name="T17" fmla="*/ 74 h 74"/>
                <a:gd name="T18" fmla="*/ 78 w 78"/>
                <a:gd name="T19" fmla="*/ 61 h 74"/>
                <a:gd name="T20" fmla="*/ 78 w 78"/>
                <a:gd name="T21" fmla="*/ 61 h 74"/>
                <a:gd name="T22" fmla="*/ 78 w 78"/>
                <a:gd name="T23" fmla="*/ 61 h 74"/>
                <a:gd name="T24" fmla="*/ 78 w 78"/>
                <a:gd name="T25" fmla="*/ 17 h 74"/>
                <a:gd name="T26" fmla="*/ 78 w 78"/>
                <a:gd name="T27" fmla="*/ 0 h 74"/>
                <a:gd name="T28" fmla="*/ 70 w 78"/>
                <a:gd name="T29" fmla="*/ 0 h 74"/>
                <a:gd name="T30" fmla="*/ 27 w 78"/>
                <a:gd name="T31" fmla="*/ 0 h 74"/>
                <a:gd name="T32" fmla="*/ 18 w 78"/>
                <a:gd name="T33" fmla="*/ 0 h 74"/>
                <a:gd name="T34" fmla="*/ 18 w 78"/>
                <a:gd name="T35" fmla="*/ 17 h 74"/>
                <a:gd name="T36" fmla="*/ 18 w 78"/>
                <a:gd name="T37" fmla="*/ 48 h 74"/>
                <a:gd name="T38" fmla="*/ 13 w 78"/>
                <a:gd name="T39" fmla="*/ 47 h 74"/>
                <a:gd name="T40" fmla="*/ 0 w 78"/>
                <a:gd name="T41" fmla="*/ 61 h 74"/>
                <a:gd name="T42" fmla="*/ 13 w 78"/>
                <a:gd name="T4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74">
                  <a:moveTo>
                    <a:pt x="13" y="74"/>
                  </a:moveTo>
                  <a:cubicBezTo>
                    <a:pt x="21" y="74"/>
                    <a:pt x="27" y="68"/>
                    <a:pt x="27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8" y="48"/>
                    <a:pt x="66" y="47"/>
                    <a:pt x="65" y="47"/>
                  </a:cubicBezTo>
                  <a:cubicBezTo>
                    <a:pt x="57" y="47"/>
                    <a:pt x="51" y="53"/>
                    <a:pt x="51" y="61"/>
                  </a:cubicBezTo>
                  <a:cubicBezTo>
                    <a:pt x="51" y="68"/>
                    <a:pt x="57" y="74"/>
                    <a:pt x="65" y="74"/>
                  </a:cubicBezTo>
                  <a:cubicBezTo>
                    <a:pt x="72" y="74"/>
                    <a:pt x="78" y="68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7" y="48"/>
                    <a:pt x="15" y="47"/>
                    <a:pt x="13" y="47"/>
                  </a:cubicBezTo>
                  <a:cubicBezTo>
                    <a:pt x="6" y="47"/>
                    <a:pt x="0" y="53"/>
                    <a:pt x="0" y="61"/>
                  </a:cubicBezTo>
                  <a:cubicBezTo>
                    <a:pt x="0" y="68"/>
                    <a:pt x="6" y="74"/>
                    <a:pt x="13" y="7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1">
              <a:extLst>
                <a:ext uri="{FF2B5EF4-FFF2-40B4-BE49-F238E27FC236}">
                  <a16:creationId xmlns:a16="http://schemas.microsoft.com/office/drawing/2014/main" id="{2A7F1F2C-08CF-E116-6FF9-9BE701F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0689" y="3016660"/>
              <a:ext cx="76399" cy="129993"/>
            </a:xfrm>
            <a:custGeom>
              <a:avLst/>
              <a:gdLst>
                <a:gd name="T0" fmla="*/ 0 w 39"/>
                <a:gd name="T1" fmla="*/ 46 h 66"/>
                <a:gd name="T2" fmla="*/ 0 w 39"/>
                <a:gd name="T3" fmla="*/ 55 h 66"/>
                <a:gd name="T4" fmla="*/ 11 w 39"/>
                <a:gd name="T5" fmla="*/ 66 h 66"/>
                <a:gd name="T6" fmla="*/ 27 w 39"/>
                <a:gd name="T7" fmla="*/ 66 h 66"/>
                <a:gd name="T8" fmla="*/ 39 w 39"/>
                <a:gd name="T9" fmla="*/ 55 h 66"/>
                <a:gd name="T10" fmla="*/ 39 w 39"/>
                <a:gd name="T11" fmla="*/ 46 h 66"/>
                <a:gd name="T12" fmla="*/ 25 w 39"/>
                <a:gd name="T13" fmla="*/ 46 h 66"/>
                <a:gd name="T14" fmla="*/ 25 w 39"/>
                <a:gd name="T15" fmla="*/ 38 h 66"/>
                <a:gd name="T16" fmla="*/ 39 w 39"/>
                <a:gd name="T17" fmla="*/ 38 h 66"/>
                <a:gd name="T18" fmla="*/ 39 w 39"/>
                <a:gd name="T19" fmla="*/ 25 h 66"/>
                <a:gd name="T20" fmla="*/ 25 w 39"/>
                <a:gd name="T21" fmla="*/ 25 h 66"/>
                <a:gd name="T22" fmla="*/ 25 w 39"/>
                <a:gd name="T23" fmla="*/ 17 h 66"/>
                <a:gd name="T24" fmla="*/ 39 w 39"/>
                <a:gd name="T25" fmla="*/ 17 h 66"/>
                <a:gd name="T26" fmla="*/ 39 w 39"/>
                <a:gd name="T27" fmla="*/ 11 h 66"/>
                <a:gd name="T28" fmla="*/ 27 w 39"/>
                <a:gd name="T29" fmla="*/ 0 h 66"/>
                <a:gd name="T30" fmla="*/ 11 w 39"/>
                <a:gd name="T31" fmla="*/ 0 h 66"/>
                <a:gd name="T32" fmla="*/ 0 w 39"/>
                <a:gd name="T33" fmla="*/ 11 h 66"/>
                <a:gd name="T34" fmla="*/ 0 w 39"/>
                <a:gd name="T35" fmla="*/ 17 h 66"/>
                <a:gd name="T36" fmla="*/ 14 w 39"/>
                <a:gd name="T37" fmla="*/ 17 h 66"/>
                <a:gd name="T38" fmla="*/ 14 w 39"/>
                <a:gd name="T39" fmla="*/ 25 h 66"/>
                <a:gd name="T40" fmla="*/ 0 w 39"/>
                <a:gd name="T41" fmla="*/ 25 h 66"/>
                <a:gd name="T42" fmla="*/ 0 w 39"/>
                <a:gd name="T43" fmla="*/ 38 h 66"/>
                <a:gd name="T44" fmla="*/ 14 w 39"/>
                <a:gd name="T45" fmla="*/ 38 h 66"/>
                <a:gd name="T46" fmla="*/ 14 w 39"/>
                <a:gd name="T47" fmla="*/ 46 h 66"/>
                <a:gd name="T48" fmla="*/ 0 w 39"/>
                <a:gd name="T49" fmla="*/ 4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66">
                  <a:moveTo>
                    <a:pt x="0" y="46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1"/>
                    <a:pt x="5" y="66"/>
                    <a:pt x="11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34" y="66"/>
                    <a:pt x="39" y="61"/>
                    <a:pt x="39" y="55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5"/>
                    <a:pt x="34" y="0"/>
                    <a:pt x="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6"/>
                    <a:pt x="14" y="46"/>
                    <a:pt x="14" y="46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2">
              <a:extLst>
                <a:ext uri="{FF2B5EF4-FFF2-40B4-BE49-F238E27FC236}">
                  <a16:creationId xmlns:a16="http://schemas.microsoft.com/office/drawing/2014/main" id="{5D56E377-AC6E-3EA5-8071-A4D0269F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743" y="3132970"/>
              <a:ext cx="123151" cy="80960"/>
            </a:xfrm>
            <a:custGeom>
              <a:avLst/>
              <a:gdLst>
                <a:gd name="T0" fmla="*/ 0 w 62"/>
                <a:gd name="T1" fmla="*/ 2 h 41"/>
                <a:gd name="T2" fmla="*/ 20 w 62"/>
                <a:gd name="T3" fmla="*/ 19 h 41"/>
                <a:gd name="T4" fmla="*/ 27 w 62"/>
                <a:gd name="T5" fmla="*/ 19 h 41"/>
                <a:gd name="T6" fmla="*/ 27 w 62"/>
                <a:gd name="T7" fmla="*/ 32 h 41"/>
                <a:gd name="T8" fmla="*/ 19 w 62"/>
                <a:gd name="T9" fmla="*/ 32 h 41"/>
                <a:gd name="T10" fmla="*/ 19 w 62"/>
                <a:gd name="T11" fmla="*/ 41 h 41"/>
                <a:gd name="T12" fmla="*/ 43 w 62"/>
                <a:gd name="T13" fmla="*/ 41 h 41"/>
                <a:gd name="T14" fmla="*/ 43 w 62"/>
                <a:gd name="T15" fmla="*/ 32 h 41"/>
                <a:gd name="T16" fmla="*/ 35 w 62"/>
                <a:gd name="T17" fmla="*/ 32 h 41"/>
                <a:gd name="T18" fmla="*/ 35 w 62"/>
                <a:gd name="T19" fmla="*/ 19 h 41"/>
                <a:gd name="T20" fmla="*/ 42 w 62"/>
                <a:gd name="T21" fmla="*/ 19 h 41"/>
                <a:gd name="T22" fmla="*/ 62 w 62"/>
                <a:gd name="T23" fmla="*/ 2 h 41"/>
                <a:gd name="T24" fmla="*/ 54 w 62"/>
                <a:gd name="T25" fmla="*/ 0 h 41"/>
                <a:gd name="T26" fmla="*/ 42 w 62"/>
                <a:gd name="T27" fmla="*/ 11 h 41"/>
                <a:gd name="T28" fmla="*/ 20 w 62"/>
                <a:gd name="T29" fmla="*/ 11 h 41"/>
                <a:gd name="T30" fmla="*/ 8 w 62"/>
                <a:gd name="T31" fmla="*/ 0 h 41"/>
                <a:gd name="T32" fmla="*/ 0 w 62"/>
                <a:gd name="T3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41">
                  <a:moveTo>
                    <a:pt x="0" y="2"/>
                  </a:moveTo>
                  <a:cubicBezTo>
                    <a:pt x="2" y="12"/>
                    <a:pt x="11" y="19"/>
                    <a:pt x="2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52" y="19"/>
                    <a:pt x="60" y="10"/>
                    <a:pt x="62" y="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5"/>
                    <a:pt x="48" y="11"/>
                    <a:pt x="42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11"/>
                    <a:pt x="9" y="6"/>
                    <a:pt x="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3">
              <a:extLst>
                <a:ext uri="{FF2B5EF4-FFF2-40B4-BE49-F238E27FC236}">
                  <a16:creationId xmlns:a16="http://schemas.microsoft.com/office/drawing/2014/main" id="{D705DD70-637B-E889-6F97-544ED0B11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8375" y="4172912"/>
              <a:ext cx="147097" cy="136835"/>
            </a:xfrm>
            <a:custGeom>
              <a:avLst/>
              <a:gdLst>
                <a:gd name="T0" fmla="*/ 70 w 74"/>
                <a:gd name="T1" fmla="*/ 69 h 69"/>
                <a:gd name="T2" fmla="*/ 70 w 74"/>
                <a:gd name="T3" fmla="*/ 64 h 69"/>
                <a:gd name="T4" fmla="*/ 74 w 74"/>
                <a:gd name="T5" fmla="*/ 10 h 69"/>
                <a:gd name="T6" fmla="*/ 65 w 74"/>
                <a:gd name="T7" fmla="*/ 18 h 69"/>
                <a:gd name="T8" fmla="*/ 65 w 74"/>
                <a:gd name="T9" fmla="*/ 27 h 69"/>
                <a:gd name="T10" fmla="*/ 65 w 74"/>
                <a:gd name="T11" fmla="*/ 33 h 69"/>
                <a:gd name="T12" fmla="*/ 65 w 74"/>
                <a:gd name="T13" fmla="*/ 41 h 69"/>
                <a:gd name="T14" fmla="*/ 32 w 74"/>
                <a:gd name="T15" fmla="*/ 3 h 69"/>
                <a:gd name="T16" fmla="*/ 31 w 74"/>
                <a:gd name="T17" fmla="*/ 4 h 69"/>
                <a:gd name="T18" fmla="*/ 31 w 74"/>
                <a:gd name="T19" fmla="*/ 64 h 69"/>
                <a:gd name="T20" fmla="*/ 61 w 74"/>
                <a:gd name="T21" fmla="*/ 64 h 69"/>
                <a:gd name="T22" fmla="*/ 65 w 74"/>
                <a:gd name="T23" fmla="*/ 69 h 69"/>
                <a:gd name="T24" fmla="*/ 61 w 74"/>
                <a:gd name="T25" fmla="*/ 37 h 69"/>
                <a:gd name="T26" fmla="*/ 65 w 74"/>
                <a:gd name="T27" fmla="*/ 27 h 69"/>
                <a:gd name="T28" fmla="*/ 61 w 74"/>
                <a:gd name="T29" fmla="*/ 23 h 69"/>
                <a:gd name="T30" fmla="*/ 65 w 74"/>
                <a:gd name="T31" fmla="*/ 10 h 69"/>
                <a:gd name="T32" fmla="*/ 31 w 74"/>
                <a:gd name="T33" fmla="*/ 17 h 69"/>
                <a:gd name="T34" fmla="*/ 53 w 74"/>
                <a:gd name="T35" fmla="*/ 57 h 69"/>
                <a:gd name="T36" fmla="*/ 31 w 74"/>
                <a:gd name="T37" fmla="*/ 57 h 69"/>
                <a:gd name="T38" fmla="*/ 65 w 74"/>
                <a:gd name="T39" fmla="*/ 33 h 69"/>
                <a:gd name="T40" fmla="*/ 31 w 74"/>
                <a:gd name="T41" fmla="*/ 2 h 69"/>
                <a:gd name="T42" fmla="*/ 16 w 74"/>
                <a:gd name="T43" fmla="*/ 10 h 69"/>
                <a:gd name="T44" fmla="*/ 0 w 74"/>
                <a:gd name="T45" fmla="*/ 3 h 69"/>
                <a:gd name="T46" fmla="*/ 10 w 74"/>
                <a:gd name="T47" fmla="*/ 10 h 69"/>
                <a:gd name="T48" fmla="*/ 1 w 74"/>
                <a:gd name="T49" fmla="*/ 64 h 69"/>
                <a:gd name="T50" fmla="*/ 7 w 74"/>
                <a:gd name="T51" fmla="*/ 64 h 69"/>
                <a:gd name="T52" fmla="*/ 16 w 74"/>
                <a:gd name="T53" fmla="*/ 69 h 69"/>
                <a:gd name="T54" fmla="*/ 16 w 74"/>
                <a:gd name="T55" fmla="*/ 64 h 69"/>
                <a:gd name="T56" fmla="*/ 31 w 74"/>
                <a:gd name="T57" fmla="*/ 57 h 69"/>
                <a:gd name="T58" fmla="*/ 8 w 74"/>
                <a:gd name="T59" fmla="*/ 17 h 69"/>
                <a:gd name="T60" fmla="*/ 31 w 74"/>
                <a:gd name="T61" fmla="*/ 10 h 69"/>
                <a:gd name="T62" fmla="*/ 23 w 74"/>
                <a:gd name="T63" fmla="*/ 10 h 69"/>
                <a:gd name="T64" fmla="*/ 31 w 74"/>
                <a:gd name="T65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9">
                  <a:moveTo>
                    <a:pt x="65" y="69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7" y="18"/>
                    <a:pt x="69" y="20"/>
                    <a:pt x="69" y="23"/>
                  </a:cubicBezTo>
                  <a:cubicBezTo>
                    <a:pt x="69" y="25"/>
                    <a:pt x="67" y="27"/>
                    <a:pt x="65" y="27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7" y="33"/>
                    <a:pt x="69" y="35"/>
                    <a:pt x="69" y="37"/>
                  </a:cubicBezTo>
                  <a:cubicBezTo>
                    <a:pt x="69" y="39"/>
                    <a:pt x="67" y="41"/>
                    <a:pt x="65" y="41"/>
                  </a:cubicBezTo>
                  <a:lnTo>
                    <a:pt x="65" y="69"/>
                  </a:lnTo>
                  <a:close/>
                  <a:moveTo>
                    <a:pt x="32" y="3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3"/>
                    <a:pt x="32" y="3"/>
                    <a:pt x="32" y="3"/>
                  </a:cubicBezTo>
                  <a:close/>
                  <a:moveTo>
                    <a:pt x="31" y="64"/>
                  </a:moveTo>
                  <a:cubicBezTo>
                    <a:pt x="61" y="64"/>
                    <a:pt x="61" y="64"/>
                    <a:pt x="61" y="64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3" y="41"/>
                    <a:pt x="61" y="39"/>
                    <a:pt x="61" y="37"/>
                  </a:cubicBezTo>
                  <a:cubicBezTo>
                    <a:pt x="61" y="35"/>
                    <a:pt x="63" y="33"/>
                    <a:pt x="65" y="33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3" y="27"/>
                    <a:pt x="61" y="25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0"/>
                    <a:pt x="63" y="18"/>
                    <a:pt x="65" y="18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64"/>
                    <a:pt x="31" y="64"/>
                    <a:pt x="31" y="64"/>
                  </a:cubicBezTo>
                  <a:close/>
                  <a:moveTo>
                    <a:pt x="65" y="33"/>
                  </a:moveTo>
                  <a:cubicBezTo>
                    <a:pt x="65" y="33"/>
                    <a:pt x="65" y="33"/>
                    <a:pt x="65" y="33"/>
                  </a:cubicBezTo>
                  <a:moveTo>
                    <a:pt x="31" y="2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04">
              <a:extLst>
                <a:ext uri="{FF2B5EF4-FFF2-40B4-BE49-F238E27FC236}">
                  <a16:creationId xmlns:a16="http://schemas.microsoft.com/office/drawing/2014/main" id="{D4545F4D-BD34-F749-B791-129B50767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0405" y="2565106"/>
              <a:ext cx="39910" cy="38770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5">
              <a:extLst>
                <a:ext uri="{FF2B5EF4-FFF2-40B4-BE49-F238E27FC236}">
                  <a16:creationId xmlns:a16="http://schemas.microsoft.com/office/drawing/2014/main" id="{ED509E1B-D6CE-EBFF-2F76-28A94C25A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3038" y="2611858"/>
              <a:ext cx="93504" cy="142536"/>
            </a:xfrm>
            <a:custGeom>
              <a:avLst/>
              <a:gdLst>
                <a:gd name="T0" fmla="*/ 14 w 82"/>
                <a:gd name="T1" fmla="*/ 23 h 125"/>
                <a:gd name="T2" fmla="*/ 19 w 82"/>
                <a:gd name="T3" fmla="*/ 23 h 125"/>
                <a:gd name="T4" fmla="*/ 19 w 82"/>
                <a:gd name="T5" fmla="*/ 65 h 125"/>
                <a:gd name="T6" fmla="*/ 19 w 82"/>
                <a:gd name="T7" fmla="*/ 65 h 125"/>
                <a:gd name="T8" fmla="*/ 19 w 82"/>
                <a:gd name="T9" fmla="*/ 125 h 125"/>
                <a:gd name="T10" fmla="*/ 38 w 82"/>
                <a:gd name="T11" fmla="*/ 125 h 125"/>
                <a:gd name="T12" fmla="*/ 38 w 82"/>
                <a:gd name="T13" fmla="*/ 59 h 125"/>
                <a:gd name="T14" fmla="*/ 45 w 82"/>
                <a:gd name="T15" fmla="*/ 59 h 125"/>
                <a:gd name="T16" fmla="*/ 45 w 82"/>
                <a:gd name="T17" fmla="*/ 125 h 125"/>
                <a:gd name="T18" fmla="*/ 64 w 82"/>
                <a:gd name="T19" fmla="*/ 125 h 125"/>
                <a:gd name="T20" fmla="*/ 64 w 82"/>
                <a:gd name="T21" fmla="*/ 59 h 125"/>
                <a:gd name="T22" fmla="*/ 64 w 82"/>
                <a:gd name="T23" fmla="*/ 59 h 125"/>
                <a:gd name="T24" fmla="*/ 64 w 82"/>
                <a:gd name="T25" fmla="*/ 23 h 125"/>
                <a:gd name="T26" fmla="*/ 69 w 82"/>
                <a:gd name="T27" fmla="*/ 23 h 125"/>
                <a:gd name="T28" fmla="*/ 69 w 82"/>
                <a:gd name="T29" fmla="*/ 59 h 125"/>
                <a:gd name="T30" fmla="*/ 82 w 82"/>
                <a:gd name="T31" fmla="*/ 59 h 125"/>
                <a:gd name="T32" fmla="*/ 82 w 82"/>
                <a:gd name="T33" fmla="*/ 0 h 125"/>
                <a:gd name="T34" fmla="*/ 0 w 82"/>
                <a:gd name="T35" fmla="*/ 0 h 125"/>
                <a:gd name="T36" fmla="*/ 0 w 82"/>
                <a:gd name="T37" fmla="*/ 59 h 125"/>
                <a:gd name="T38" fmla="*/ 14 w 82"/>
                <a:gd name="T39" fmla="*/ 59 h 125"/>
                <a:gd name="T40" fmla="*/ 14 w 82"/>
                <a:gd name="T41" fmla="*/ 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125">
                  <a:moveTo>
                    <a:pt x="14" y="23"/>
                  </a:moveTo>
                  <a:lnTo>
                    <a:pt x="19" y="23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9" y="125"/>
                  </a:lnTo>
                  <a:lnTo>
                    <a:pt x="38" y="125"/>
                  </a:lnTo>
                  <a:lnTo>
                    <a:pt x="38" y="59"/>
                  </a:lnTo>
                  <a:lnTo>
                    <a:pt x="45" y="59"/>
                  </a:lnTo>
                  <a:lnTo>
                    <a:pt x="45" y="125"/>
                  </a:lnTo>
                  <a:lnTo>
                    <a:pt x="64" y="125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23"/>
                  </a:lnTo>
                  <a:lnTo>
                    <a:pt x="69" y="23"/>
                  </a:lnTo>
                  <a:lnTo>
                    <a:pt x="69" y="59"/>
                  </a:lnTo>
                  <a:lnTo>
                    <a:pt x="82" y="59"/>
                  </a:lnTo>
                  <a:lnTo>
                    <a:pt x="82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6">
              <a:extLst>
                <a:ext uri="{FF2B5EF4-FFF2-40B4-BE49-F238E27FC236}">
                  <a16:creationId xmlns:a16="http://schemas.microsoft.com/office/drawing/2014/main" id="{C4A2E940-A9CF-B35D-7981-F05BCF97E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7592" y="2565106"/>
              <a:ext cx="37630" cy="38770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7">
              <a:extLst>
                <a:ext uri="{FF2B5EF4-FFF2-40B4-BE49-F238E27FC236}">
                  <a16:creationId xmlns:a16="http://schemas.microsoft.com/office/drawing/2014/main" id="{68AF79AD-C5F0-FED7-E3AE-10F9A9630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2243" y="2611858"/>
              <a:ext cx="106047" cy="142536"/>
            </a:xfrm>
            <a:custGeom>
              <a:avLst/>
              <a:gdLst>
                <a:gd name="T0" fmla="*/ 81 w 93"/>
                <a:gd name="T1" fmla="*/ 59 h 125"/>
                <a:gd name="T2" fmla="*/ 93 w 93"/>
                <a:gd name="T3" fmla="*/ 59 h 125"/>
                <a:gd name="T4" fmla="*/ 78 w 93"/>
                <a:gd name="T5" fmla="*/ 0 h 125"/>
                <a:gd name="T6" fmla="*/ 17 w 93"/>
                <a:gd name="T7" fmla="*/ 0 h 125"/>
                <a:gd name="T8" fmla="*/ 0 w 93"/>
                <a:gd name="T9" fmla="*/ 59 h 125"/>
                <a:gd name="T10" fmla="*/ 14 w 93"/>
                <a:gd name="T11" fmla="*/ 59 h 125"/>
                <a:gd name="T12" fmla="*/ 24 w 93"/>
                <a:gd name="T13" fmla="*/ 23 h 125"/>
                <a:gd name="T14" fmla="*/ 28 w 93"/>
                <a:gd name="T15" fmla="*/ 23 h 125"/>
                <a:gd name="T16" fmla="*/ 10 w 93"/>
                <a:gd name="T17" fmla="*/ 89 h 125"/>
                <a:gd name="T18" fmla="*/ 24 w 93"/>
                <a:gd name="T19" fmla="*/ 89 h 125"/>
                <a:gd name="T20" fmla="*/ 24 w 93"/>
                <a:gd name="T21" fmla="*/ 125 h 125"/>
                <a:gd name="T22" fmla="*/ 45 w 93"/>
                <a:gd name="T23" fmla="*/ 125 h 125"/>
                <a:gd name="T24" fmla="*/ 45 w 93"/>
                <a:gd name="T25" fmla="*/ 89 h 125"/>
                <a:gd name="T26" fmla="*/ 50 w 93"/>
                <a:gd name="T27" fmla="*/ 89 h 125"/>
                <a:gd name="T28" fmla="*/ 50 w 93"/>
                <a:gd name="T29" fmla="*/ 125 h 125"/>
                <a:gd name="T30" fmla="*/ 69 w 93"/>
                <a:gd name="T31" fmla="*/ 125 h 125"/>
                <a:gd name="T32" fmla="*/ 69 w 93"/>
                <a:gd name="T33" fmla="*/ 89 h 125"/>
                <a:gd name="T34" fmla="*/ 85 w 93"/>
                <a:gd name="T35" fmla="*/ 89 h 125"/>
                <a:gd name="T36" fmla="*/ 66 w 93"/>
                <a:gd name="T37" fmla="*/ 23 h 125"/>
                <a:gd name="T38" fmla="*/ 71 w 93"/>
                <a:gd name="T39" fmla="*/ 23 h 125"/>
                <a:gd name="T40" fmla="*/ 81 w 93"/>
                <a:gd name="T41" fmla="*/ 5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" h="125">
                  <a:moveTo>
                    <a:pt x="81" y="59"/>
                  </a:moveTo>
                  <a:lnTo>
                    <a:pt x="93" y="59"/>
                  </a:lnTo>
                  <a:lnTo>
                    <a:pt x="78" y="0"/>
                  </a:lnTo>
                  <a:lnTo>
                    <a:pt x="17" y="0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24" y="23"/>
                  </a:lnTo>
                  <a:lnTo>
                    <a:pt x="28" y="23"/>
                  </a:lnTo>
                  <a:lnTo>
                    <a:pt x="10" y="89"/>
                  </a:lnTo>
                  <a:lnTo>
                    <a:pt x="24" y="89"/>
                  </a:lnTo>
                  <a:lnTo>
                    <a:pt x="24" y="125"/>
                  </a:lnTo>
                  <a:lnTo>
                    <a:pt x="45" y="125"/>
                  </a:lnTo>
                  <a:lnTo>
                    <a:pt x="45" y="89"/>
                  </a:lnTo>
                  <a:lnTo>
                    <a:pt x="50" y="89"/>
                  </a:lnTo>
                  <a:lnTo>
                    <a:pt x="50" y="125"/>
                  </a:lnTo>
                  <a:lnTo>
                    <a:pt x="69" y="125"/>
                  </a:lnTo>
                  <a:lnTo>
                    <a:pt x="69" y="89"/>
                  </a:lnTo>
                  <a:lnTo>
                    <a:pt x="85" y="89"/>
                  </a:lnTo>
                  <a:lnTo>
                    <a:pt x="66" y="23"/>
                  </a:lnTo>
                  <a:lnTo>
                    <a:pt x="71" y="23"/>
                  </a:lnTo>
                  <a:lnTo>
                    <a:pt x="81" y="5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8">
              <a:extLst>
                <a:ext uri="{FF2B5EF4-FFF2-40B4-BE49-F238E27FC236}">
                  <a16:creationId xmlns:a16="http://schemas.microsoft.com/office/drawing/2014/main" id="{162CAF67-E430-75FB-1E09-5F0582FBA6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69832" y="4543506"/>
              <a:ext cx="149378" cy="182446"/>
            </a:xfrm>
            <a:custGeom>
              <a:avLst/>
              <a:gdLst>
                <a:gd name="T0" fmla="*/ 52 w 75"/>
                <a:gd name="T1" fmla="*/ 84 h 92"/>
                <a:gd name="T2" fmla="*/ 75 w 75"/>
                <a:gd name="T3" fmla="*/ 92 h 92"/>
                <a:gd name="T4" fmla="*/ 52 w 75"/>
                <a:gd name="T5" fmla="*/ 52 h 92"/>
                <a:gd name="T6" fmla="*/ 47 w 75"/>
                <a:gd name="T7" fmla="*/ 45 h 92"/>
                <a:gd name="T8" fmla="*/ 43 w 75"/>
                <a:gd name="T9" fmla="*/ 63 h 92"/>
                <a:gd name="T10" fmla="*/ 45 w 75"/>
                <a:gd name="T11" fmla="*/ 69 h 92"/>
                <a:gd name="T12" fmla="*/ 43 w 75"/>
                <a:gd name="T13" fmla="*/ 67 h 92"/>
                <a:gd name="T14" fmla="*/ 46 w 75"/>
                <a:gd name="T15" fmla="*/ 78 h 92"/>
                <a:gd name="T16" fmla="*/ 43 w 75"/>
                <a:gd name="T17" fmla="*/ 84 h 92"/>
                <a:gd name="T18" fmla="*/ 43 w 75"/>
                <a:gd name="T19" fmla="*/ 84 h 92"/>
                <a:gd name="T20" fmla="*/ 37 w 75"/>
                <a:gd name="T21" fmla="*/ 78 h 92"/>
                <a:gd name="T22" fmla="*/ 43 w 75"/>
                <a:gd name="T23" fmla="*/ 24 h 92"/>
                <a:gd name="T24" fmla="*/ 40 w 75"/>
                <a:gd name="T25" fmla="*/ 14 h 92"/>
                <a:gd name="T26" fmla="*/ 37 w 75"/>
                <a:gd name="T27" fmla="*/ 27 h 92"/>
                <a:gd name="T28" fmla="*/ 37 w 75"/>
                <a:gd name="T29" fmla="*/ 45 h 92"/>
                <a:gd name="T30" fmla="*/ 41 w 75"/>
                <a:gd name="T31" fmla="*/ 52 h 92"/>
                <a:gd name="T32" fmla="*/ 37 w 75"/>
                <a:gd name="T33" fmla="*/ 62 h 92"/>
                <a:gd name="T34" fmla="*/ 43 w 75"/>
                <a:gd name="T35" fmla="*/ 74 h 92"/>
                <a:gd name="T36" fmla="*/ 41 w 75"/>
                <a:gd name="T37" fmla="*/ 65 h 92"/>
                <a:gd name="T38" fmla="*/ 43 w 75"/>
                <a:gd name="T39" fmla="*/ 24 h 92"/>
                <a:gd name="T40" fmla="*/ 37 w 75"/>
                <a:gd name="T41" fmla="*/ 84 h 92"/>
                <a:gd name="T42" fmla="*/ 37 w 75"/>
                <a:gd name="T43" fmla="*/ 78 h 92"/>
                <a:gd name="T44" fmla="*/ 37 w 75"/>
                <a:gd name="T45" fmla="*/ 78 h 92"/>
                <a:gd name="T46" fmla="*/ 32 w 75"/>
                <a:gd name="T47" fmla="*/ 84 h 92"/>
                <a:gd name="T48" fmla="*/ 37 w 75"/>
                <a:gd name="T49" fmla="*/ 0 h 92"/>
                <a:gd name="T50" fmla="*/ 34 w 75"/>
                <a:gd name="T51" fmla="*/ 14 h 92"/>
                <a:gd name="T52" fmla="*/ 32 w 75"/>
                <a:gd name="T53" fmla="*/ 63 h 92"/>
                <a:gd name="T54" fmla="*/ 32 w 75"/>
                <a:gd name="T55" fmla="*/ 67 h 92"/>
                <a:gd name="T56" fmla="*/ 37 w 75"/>
                <a:gd name="T57" fmla="*/ 69 h 92"/>
                <a:gd name="T58" fmla="*/ 37 w 75"/>
                <a:gd name="T59" fmla="*/ 62 h 92"/>
                <a:gd name="T60" fmla="*/ 33 w 75"/>
                <a:gd name="T61" fmla="*/ 58 h 92"/>
                <a:gd name="T62" fmla="*/ 37 w 75"/>
                <a:gd name="T63" fmla="*/ 52 h 92"/>
                <a:gd name="T64" fmla="*/ 37 w 75"/>
                <a:gd name="T65" fmla="*/ 52 h 92"/>
                <a:gd name="T66" fmla="*/ 37 w 75"/>
                <a:gd name="T67" fmla="*/ 45 h 92"/>
                <a:gd name="T68" fmla="*/ 37 w 75"/>
                <a:gd name="T69" fmla="*/ 27 h 92"/>
                <a:gd name="T70" fmla="*/ 37 w 75"/>
                <a:gd name="T71" fmla="*/ 27 h 92"/>
                <a:gd name="T72" fmla="*/ 0 w 75"/>
                <a:gd name="T73" fmla="*/ 92 h 92"/>
                <a:gd name="T74" fmla="*/ 23 w 75"/>
                <a:gd name="T75" fmla="*/ 84 h 92"/>
                <a:gd name="T76" fmla="*/ 32 w 75"/>
                <a:gd name="T77" fmla="*/ 78 h 92"/>
                <a:gd name="T78" fmla="*/ 32 w 75"/>
                <a:gd name="T79" fmla="*/ 74 h 92"/>
                <a:gd name="T80" fmla="*/ 30 w 75"/>
                <a:gd name="T81" fmla="*/ 69 h 92"/>
                <a:gd name="T82" fmla="*/ 32 w 75"/>
                <a:gd name="T83" fmla="*/ 63 h 92"/>
                <a:gd name="T84" fmla="*/ 32 w 75"/>
                <a:gd name="T85" fmla="*/ 24 h 92"/>
                <a:gd name="T86" fmla="*/ 23 w 75"/>
                <a:gd name="T87" fmla="*/ 45 h 92"/>
                <a:gd name="T88" fmla="*/ 25 w 75"/>
                <a:gd name="T89" fmla="*/ 5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92">
                  <a:moveTo>
                    <a:pt x="43" y="84"/>
                  </a:moveTo>
                  <a:cubicBezTo>
                    <a:pt x="52" y="84"/>
                    <a:pt x="52" y="84"/>
                    <a:pt x="52" y="84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75" y="92"/>
                    <a:pt x="75" y="92"/>
                    <a:pt x="75" y="92"/>
                  </a:cubicBezTo>
                  <a:cubicBezTo>
                    <a:pt x="63" y="85"/>
                    <a:pt x="55" y="69"/>
                    <a:pt x="50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5" y="37"/>
                    <a:pt x="44" y="30"/>
                    <a:pt x="43" y="2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4" y="65"/>
                    <a:pt x="44" y="67"/>
                    <a:pt x="45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3" y="78"/>
                    <a:pt x="43" y="78"/>
                    <a:pt x="43" y="78"/>
                  </a:cubicBezTo>
                  <a:lnTo>
                    <a:pt x="43" y="84"/>
                  </a:lnTo>
                  <a:close/>
                  <a:moveTo>
                    <a:pt x="37" y="84"/>
                  </a:moveTo>
                  <a:cubicBezTo>
                    <a:pt x="43" y="84"/>
                    <a:pt x="43" y="84"/>
                    <a:pt x="43" y="84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84"/>
                    <a:pt x="37" y="84"/>
                    <a:pt x="37" y="84"/>
                  </a:cubicBezTo>
                  <a:close/>
                  <a:moveTo>
                    <a:pt x="43" y="24"/>
                  </a:moveTo>
                  <a:cubicBezTo>
                    <a:pt x="42" y="18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8" y="28"/>
                    <a:pt x="38" y="41"/>
                    <a:pt x="3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1" y="52"/>
                    <a:pt x="41" y="54"/>
                    <a:pt x="42" y="58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3" y="63"/>
                    <a:pt x="43" y="63"/>
                    <a:pt x="43" y="63"/>
                  </a:cubicBezTo>
                  <a:lnTo>
                    <a:pt x="43" y="24"/>
                  </a:lnTo>
                  <a:close/>
                  <a:moveTo>
                    <a:pt x="32" y="84"/>
                  </a:moveTo>
                  <a:cubicBezTo>
                    <a:pt x="37" y="84"/>
                    <a:pt x="37" y="84"/>
                    <a:pt x="37" y="84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84"/>
                    <a:pt x="32" y="84"/>
                    <a:pt x="32" y="84"/>
                  </a:cubicBezTo>
                  <a:close/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3" y="18"/>
                    <a:pt x="32" y="24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4" y="54"/>
                    <a:pt x="34" y="52"/>
                    <a:pt x="34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40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lnTo>
                    <a:pt x="37" y="0"/>
                  </a:lnTo>
                  <a:close/>
                  <a:moveTo>
                    <a:pt x="0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1" y="67"/>
                    <a:pt x="31" y="65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30"/>
                    <a:pt x="30" y="37"/>
                    <a:pt x="28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0" y="69"/>
                    <a:pt x="12" y="85"/>
                    <a:pt x="0" y="92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9">
              <a:extLst>
                <a:ext uri="{FF2B5EF4-FFF2-40B4-BE49-F238E27FC236}">
                  <a16:creationId xmlns:a16="http://schemas.microsoft.com/office/drawing/2014/main" id="{85199317-104C-A3C9-6C29-AEEBF58C50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06875" y="2146621"/>
              <a:ext cx="115169" cy="71838"/>
            </a:xfrm>
            <a:custGeom>
              <a:avLst/>
              <a:gdLst>
                <a:gd name="T0" fmla="*/ 78 w 101"/>
                <a:gd name="T1" fmla="*/ 63 h 63"/>
                <a:gd name="T2" fmla="*/ 101 w 101"/>
                <a:gd name="T3" fmla="*/ 63 h 63"/>
                <a:gd name="T4" fmla="*/ 101 w 101"/>
                <a:gd name="T5" fmla="*/ 35 h 63"/>
                <a:gd name="T6" fmla="*/ 89 w 101"/>
                <a:gd name="T7" fmla="*/ 35 h 63"/>
                <a:gd name="T8" fmla="*/ 89 w 101"/>
                <a:gd name="T9" fmla="*/ 0 h 63"/>
                <a:gd name="T10" fmla="*/ 78 w 101"/>
                <a:gd name="T11" fmla="*/ 0 h 63"/>
                <a:gd name="T12" fmla="*/ 78 w 101"/>
                <a:gd name="T13" fmla="*/ 44 h 63"/>
                <a:gd name="T14" fmla="*/ 87 w 101"/>
                <a:gd name="T15" fmla="*/ 44 h 63"/>
                <a:gd name="T16" fmla="*/ 87 w 101"/>
                <a:gd name="T17" fmla="*/ 56 h 63"/>
                <a:gd name="T18" fmla="*/ 87 w 101"/>
                <a:gd name="T19" fmla="*/ 56 h 63"/>
                <a:gd name="T20" fmla="*/ 78 w 101"/>
                <a:gd name="T21" fmla="*/ 56 h 63"/>
                <a:gd name="T22" fmla="*/ 78 w 101"/>
                <a:gd name="T23" fmla="*/ 63 h 63"/>
                <a:gd name="T24" fmla="*/ 64 w 101"/>
                <a:gd name="T25" fmla="*/ 0 h 63"/>
                <a:gd name="T26" fmla="*/ 64 w 101"/>
                <a:gd name="T27" fmla="*/ 35 h 63"/>
                <a:gd name="T28" fmla="*/ 50 w 101"/>
                <a:gd name="T29" fmla="*/ 35 h 63"/>
                <a:gd name="T30" fmla="*/ 50 w 101"/>
                <a:gd name="T31" fmla="*/ 44 h 63"/>
                <a:gd name="T32" fmla="*/ 59 w 101"/>
                <a:gd name="T33" fmla="*/ 44 h 63"/>
                <a:gd name="T34" fmla="*/ 59 w 101"/>
                <a:gd name="T35" fmla="*/ 56 h 63"/>
                <a:gd name="T36" fmla="*/ 59 w 101"/>
                <a:gd name="T37" fmla="*/ 56 h 63"/>
                <a:gd name="T38" fmla="*/ 50 w 101"/>
                <a:gd name="T39" fmla="*/ 56 h 63"/>
                <a:gd name="T40" fmla="*/ 50 w 101"/>
                <a:gd name="T41" fmla="*/ 63 h 63"/>
                <a:gd name="T42" fmla="*/ 78 w 101"/>
                <a:gd name="T43" fmla="*/ 63 h 63"/>
                <a:gd name="T44" fmla="*/ 78 w 101"/>
                <a:gd name="T45" fmla="*/ 56 h 63"/>
                <a:gd name="T46" fmla="*/ 69 w 101"/>
                <a:gd name="T47" fmla="*/ 56 h 63"/>
                <a:gd name="T48" fmla="*/ 69 w 101"/>
                <a:gd name="T49" fmla="*/ 44 h 63"/>
                <a:gd name="T50" fmla="*/ 78 w 101"/>
                <a:gd name="T51" fmla="*/ 44 h 63"/>
                <a:gd name="T52" fmla="*/ 78 w 101"/>
                <a:gd name="T53" fmla="*/ 0 h 63"/>
                <a:gd name="T54" fmla="*/ 64 w 101"/>
                <a:gd name="T55" fmla="*/ 0 h 63"/>
                <a:gd name="T56" fmla="*/ 50 w 101"/>
                <a:gd name="T57" fmla="*/ 35 h 63"/>
                <a:gd name="T58" fmla="*/ 21 w 101"/>
                <a:gd name="T59" fmla="*/ 35 h 63"/>
                <a:gd name="T60" fmla="*/ 21 w 101"/>
                <a:gd name="T61" fmla="*/ 44 h 63"/>
                <a:gd name="T62" fmla="*/ 29 w 101"/>
                <a:gd name="T63" fmla="*/ 44 h 63"/>
                <a:gd name="T64" fmla="*/ 29 w 101"/>
                <a:gd name="T65" fmla="*/ 56 h 63"/>
                <a:gd name="T66" fmla="*/ 29 w 101"/>
                <a:gd name="T67" fmla="*/ 56 h 63"/>
                <a:gd name="T68" fmla="*/ 21 w 101"/>
                <a:gd name="T69" fmla="*/ 56 h 63"/>
                <a:gd name="T70" fmla="*/ 21 w 101"/>
                <a:gd name="T71" fmla="*/ 63 h 63"/>
                <a:gd name="T72" fmla="*/ 50 w 101"/>
                <a:gd name="T73" fmla="*/ 63 h 63"/>
                <a:gd name="T74" fmla="*/ 50 w 101"/>
                <a:gd name="T75" fmla="*/ 56 h 63"/>
                <a:gd name="T76" fmla="*/ 42 w 101"/>
                <a:gd name="T77" fmla="*/ 56 h 63"/>
                <a:gd name="T78" fmla="*/ 42 w 101"/>
                <a:gd name="T79" fmla="*/ 44 h 63"/>
                <a:gd name="T80" fmla="*/ 50 w 101"/>
                <a:gd name="T81" fmla="*/ 44 h 63"/>
                <a:gd name="T82" fmla="*/ 50 w 101"/>
                <a:gd name="T83" fmla="*/ 35 h 63"/>
                <a:gd name="T84" fmla="*/ 21 w 101"/>
                <a:gd name="T85" fmla="*/ 35 h 63"/>
                <a:gd name="T86" fmla="*/ 0 w 101"/>
                <a:gd name="T87" fmla="*/ 35 h 63"/>
                <a:gd name="T88" fmla="*/ 0 w 101"/>
                <a:gd name="T89" fmla="*/ 63 h 63"/>
                <a:gd name="T90" fmla="*/ 21 w 101"/>
                <a:gd name="T91" fmla="*/ 63 h 63"/>
                <a:gd name="T92" fmla="*/ 21 w 101"/>
                <a:gd name="T93" fmla="*/ 56 h 63"/>
                <a:gd name="T94" fmla="*/ 12 w 101"/>
                <a:gd name="T95" fmla="*/ 56 h 63"/>
                <a:gd name="T96" fmla="*/ 12 w 101"/>
                <a:gd name="T97" fmla="*/ 44 h 63"/>
                <a:gd name="T98" fmla="*/ 21 w 101"/>
                <a:gd name="T99" fmla="*/ 44 h 63"/>
                <a:gd name="T100" fmla="*/ 21 w 101"/>
                <a:gd name="T10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63">
                  <a:moveTo>
                    <a:pt x="78" y="63"/>
                  </a:moveTo>
                  <a:lnTo>
                    <a:pt x="101" y="63"/>
                  </a:lnTo>
                  <a:lnTo>
                    <a:pt x="101" y="35"/>
                  </a:lnTo>
                  <a:lnTo>
                    <a:pt x="89" y="35"/>
                  </a:lnTo>
                  <a:lnTo>
                    <a:pt x="89" y="0"/>
                  </a:lnTo>
                  <a:lnTo>
                    <a:pt x="78" y="0"/>
                  </a:lnTo>
                  <a:lnTo>
                    <a:pt x="78" y="44"/>
                  </a:lnTo>
                  <a:lnTo>
                    <a:pt x="87" y="44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78" y="56"/>
                  </a:lnTo>
                  <a:lnTo>
                    <a:pt x="78" y="63"/>
                  </a:lnTo>
                  <a:close/>
                  <a:moveTo>
                    <a:pt x="64" y="0"/>
                  </a:moveTo>
                  <a:lnTo>
                    <a:pt x="64" y="35"/>
                  </a:lnTo>
                  <a:lnTo>
                    <a:pt x="50" y="35"/>
                  </a:lnTo>
                  <a:lnTo>
                    <a:pt x="50" y="44"/>
                  </a:lnTo>
                  <a:lnTo>
                    <a:pt x="59" y="44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0" y="56"/>
                  </a:lnTo>
                  <a:lnTo>
                    <a:pt x="50" y="63"/>
                  </a:lnTo>
                  <a:lnTo>
                    <a:pt x="78" y="63"/>
                  </a:lnTo>
                  <a:lnTo>
                    <a:pt x="78" y="56"/>
                  </a:lnTo>
                  <a:lnTo>
                    <a:pt x="69" y="56"/>
                  </a:lnTo>
                  <a:lnTo>
                    <a:pt x="69" y="44"/>
                  </a:lnTo>
                  <a:lnTo>
                    <a:pt x="78" y="44"/>
                  </a:lnTo>
                  <a:lnTo>
                    <a:pt x="78" y="0"/>
                  </a:lnTo>
                  <a:lnTo>
                    <a:pt x="64" y="0"/>
                  </a:lnTo>
                  <a:close/>
                  <a:moveTo>
                    <a:pt x="50" y="35"/>
                  </a:moveTo>
                  <a:lnTo>
                    <a:pt x="21" y="35"/>
                  </a:lnTo>
                  <a:lnTo>
                    <a:pt x="21" y="44"/>
                  </a:lnTo>
                  <a:lnTo>
                    <a:pt x="29" y="44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1" y="56"/>
                  </a:lnTo>
                  <a:lnTo>
                    <a:pt x="21" y="63"/>
                  </a:lnTo>
                  <a:lnTo>
                    <a:pt x="50" y="63"/>
                  </a:lnTo>
                  <a:lnTo>
                    <a:pt x="50" y="56"/>
                  </a:lnTo>
                  <a:lnTo>
                    <a:pt x="42" y="56"/>
                  </a:lnTo>
                  <a:lnTo>
                    <a:pt x="42" y="44"/>
                  </a:lnTo>
                  <a:lnTo>
                    <a:pt x="50" y="44"/>
                  </a:lnTo>
                  <a:lnTo>
                    <a:pt x="50" y="35"/>
                  </a:lnTo>
                  <a:close/>
                  <a:moveTo>
                    <a:pt x="21" y="35"/>
                  </a:moveTo>
                  <a:lnTo>
                    <a:pt x="0" y="35"/>
                  </a:lnTo>
                  <a:lnTo>
                    <a:pt x="0" y="63"/>
                  </a:lnTo>
                  <a:lnTo>
                    <a:pt x="21" y="63"/>
                  </a:lnTo>
                  <a:lnTo>
                    <a:pt x="21" y="56"/>
                  </a:lnTo>
                  <a:lnTo>
                    <a:pt x="12" y="56"/>
                  </a:lnTo>
                  <a:lnTo>
                    <a:pt x="12" y="44"/>
                  </a:lnTo>
                  <a:lnTo>
                    <a:pt x="21" y="44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0">
              <a:extLst>
                <a:ext uri="{FF2B5EF4-FFF2-40B4-BE49-F238E27FC236}">
                  <a16:creationId xmlns:a16="http://schemas.microsoft.com/office/drawing/2014/main" id="{92A4AC03-D150-3B6D-B8CC-108FC9D1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9509" y="2221880"/>
              <a:ext cx="153939" cy="50173"/>
            </a:xfrm>
            <a:custGeom>
              <a:avLst/>
              <a:gdLst>
                <a:gd name="T0" fmla="*/ 130 w 135"/>
                <a:gd name="T1" fmla="*/ 44 h 44"/>
                <a:gd name="T2" fmla="*/ 135 w 135"/>
                <a:gd name="T3" fmla="*/ 0 h 44"/>
                <a:gd name="T4" fmla="*/ 0 w 135"/>
                <a:gd name="T5" fmla="*/ 0 h 44"/>
                <a:gd name="T6" fmla="*/ 15 w 135"/>
                <a:gd name="T7" fmla="*/ 44 h 44"/>
                <a:gd name="T8" fmla="*/ 130 w 135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44">
                  <a:moveTo>
                    <a:pt x="130" y="44"/>
                  </a:moveTo>
                  <a:lnTo>
                    <a:pt x="135" y="0"/>
                  </a:lnTo>
                  <a:lnTo>
                    <a:pt x="0" y="0"/>
                  </a:lnTo>
                  <a:lnTo>
                    <a:pt x="15" y="44"/>
                  </a:lnTo>
                  <a:lnTo>
                    <a:pt x="130" y="4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1">
              <a:extLst>
                <a:ext uri="{FF2B5EF4-FFF2-40B4-BE49-F238E27FC236}">
                  <a16:creationId xmlns:a16="http://schemas.microsoft.com/office/drawing/2014/main" id="{7D003D48-5A1D-F003-DC45-8628E4E4C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8224" y="3245858"/>
              <a:ext cx="144817" cy="115169"/>
            </a:xfrm>
            <a:custGeom>
              <a:avLst/>
              <a:gdLst>
                <a:gd name="T0" fmla="*/ 58 w 73"/>
                <a:gd name="T1" fmla="*/ 58 h 58"/>
                <a:gd name="T2" fmla="*/ 58 w 73"/>
                <a:gd name="T3" fmla="*/ 38 h 58"/>
                <a:gd name="T4" fmla="*/ 67 w 73"/>
                <a:gd name="T5" fmla="*/ 29 h 58"/>
                <a:gd name="T6" fmla="*/ 73 w 73"/>
                <a:gd name="T7" fmla="*/ 29 h 58"/>
                <a:gd name="T8" fmla="*/ 73 w 73"/>
                <a:gd name="T9" fmla="*/ 8 h 58"/>
                <a:gd name="T10" fmla="*/ 65 w 73"/>
                <a:gd name="T11" fmla="*/ 0 h 58"/>
                <a:gd name="T12" fmla="*/ 47 w 73"/>
                <a:gd name="T13" fmla="*/ 0 h 58"/>
                <a:gd name="T14" fmla="*/ 47 w 73"/>
                <a:gd name="T15" fmla="*/ 9 h 58"/>
                <a:gd name="T16" fmla="*/ 54 w 73"/>
                <a:gd name="T17" fmla="*/ 16 h 58"/>
                <a:gd name="T18" fmla="*/ 47 w 73"/>
                <a:gd name="T19" fmla="*/ 22 h 58"/>
                <a:gd name="T20" fmla="*/ 47 w 73"/>
                <a:gd name="T21" fmla="*/ 26 h 58"/>
                <a:gd name="T22" fmla="*/ 54 w 73"/>
                <a:gd name="T23" fmla="*/ 33 h 58"/>
                <a:gd name="T24" fmla="*/ 47 w 73"/>
                <a:gd name="T25" fmla="*/ 39 h 58"/>
                <a:gd name="T26" fmla="*/ 47 w 73"/>
                <a:gd name="T27" fmla="*/ 58 h 58"/>
                <a:gd name="T28" fmla="*/ 58 w 73"/>
                <a:gd name="T29" fmla="*/ 58 h 58"/>
                <a:gd name="T30" fmla="*/ 47 w 73"/>
                <a:gd name="T31" fmla="*/ 0 h 58"/>
                <a:gd name="T32" fmla="*/ 26 w 73"/>
                <a:gd name="T33" fmla="*/ 0 h 58"/>
                <a:gd name="T34" fmla="*/ 26 w 73"/>
                <a:gd name="T35" fmla="*/ 9 h 58"/>
                <a:gd name="T36" fmla="*/ 33 w 73"/>
                <a:gd name="T37" fmla="*/ 16 h 58"/>
                <a:gd name="T38" fmla="*/ 26 w 73"/>
                <a:gd name="T39" fmla="*/ 22 h 58"/>
                <a:gd name="T40" fmla="*/ 26 w 73"/>
                <a:gd name="T41" fmla="*/ 26 h 58"/>
                <a:gd name="T42" fmla="*/ 33 w 73"/>
                <a:gd name="T43" fmla="*/ 33 h 58"/>
                <a:gd name="T44" fmla="*/ 26 w 73"/>
                <a:gd name="T45" fmla="*/ 39 h 58"/>
                <a:gd name="T46" fmla="*/ 26 w 73"/>
                <a:gd name="T47" fmla="*/ 58 h 58"/>
                <a:gd name="T48" fmla="*/ 47 w 73"/>
                <a:gd name="T49" fmla="*/ 58 h 58"/>
                <a:gd name="T50" fmla="*/ 47 w 73"/>
                <a:gd name="T51" fmla="*/ 39 h 58"/>
                <a:gd name="T52" fmla="*/ 47 w 73"/>
                <a:gd name="T53" fmla="*/ 39 h 58"/>
                <a:gd name="T54" fmla="*/ 41 w 73"/>
                <a:gd name="T55" fmla="*/ 33 h 58"/>
                <a:gd name="T56" fmla="*/ 47 w 73"/>
                <a:gd name="T57" fmla="*/ 26 h 58"/>
                <a:gd name="T58" fmla="*/ 47 w 73"/>
                <a:gd name="T59" fmla="*/ 26 h 58"/>
                <a:gd name="T60" fmla="*/ 47 w 73"/>
                <a:gd name="T61" fmla="*/ 26 h 58"/>
                <a:gd name="T62" fmla="*/ 47 w 73"/>
                <a:gd name="T63" fmla="*/ 22 h 58"/>
                <a:gd name="T64" fmla="*/ 47 w 73"/>
                <a:gd name="T65" fmla="*/ 22 h 58"/>
                <a:gd name="T66" fmla="*/ 41 w 73"/>
                <a:gd name="T67" fmla="*/ 16 h 58"/>
                <a:gd name="T68" fmla="*/ 47 w 73"/>
                <a:gd name="T69" fmla="*/ 9 h 58"/>
                <a:gd name="T70" fmla="*/ 47 w 73"/>
                <a:gd name="T71" fmla="*/ 9 h 58"/>
                <a:gd name="T72" fmla="*/ 47 w 73"/>
                <a:gd name="T73" fmla="*/ 9 h 58"/>
                <a:gd name="T74" fmla="*/ 47 w 73"/>
                <a:gd name="T75" fmla="*/ 0 h 58"/>
                <a:gd name="T76" fmla="*/ 26 w 73"/>
                <a:gd name="T77" fmla="*/ 0 h 58"/>
                <a:gd name="T78" fmla="*/ 8 w 73"/>
                <a:gd name="T79" fmla="*/ 0 h 58"/>
                <a:gd name="T80" fmla="*/ 0 w 73"/>
                <a:gd name="T81" fmla="*/ 8 h 58"/>
                <a:gd name="T82" fmla="*/ 0 w 73"/>
                <a:gd name="T83" fmla="*/ 29 h 58"/>
                <a:gd name="T84" fmla="*/ 6 w 73"/>
                <a:gd name="T85" fmla="*/ 29 h 58"/>
                <a:gd name="T86" fmla="*/ 15 w 73"/>
                <a:gd name="T87" fmla="*/ 38 h 58"/>
                <a:gd name="T88" fmla="*/ 15 w 73"/>
                <a:gd name="T89" fmla="*/ 58 h 58"/>
                <a:gd name="T90" fmla="*/ 26 w 73"/>
                <a:gd name="T91" fmla="*/ 58 h 58"/>
                <a:gd name="T92" fmla="*/ 26 w 73"/>
                <a:gd name="T93" fmla="*/ 39 h 58"/>
                <a:gd name="T94" fmla="*/ 26 w 73"/>
                <a:gd name="T95" fmla="*/ 39 h 58"/>
                <a:gd name="T96" fmla="*/ 20 w 73"/>
                <a:gd name="T97" fmla="*/ 33 h 58"/>
                <a:gd name="T98" fmla="*/ 26 w 73"/>
                <a:gd name="T99" fmla="*/ 26 h 58"/>
                <a:gd name="T100" fmla="*/ 26 w 73"/>
                <a:gd name="T101" fmla="*/ 26 h 58"/>
                <a:gd name="T102" fmla="*/ 26 w 73"/>
                <a:gd name="T103" fmla="*/ 26 h 58"/>
                <a:gd name="T104" fmla="*/ 26 w 73"/>
                <a:gd name="T105" fmla="*/ 22 h 58"/>
                <a:gd name="T106" fmla="*/ 26 w 73"/>
                <a:gd name="T107" fmla="*/ 22 h 58"/>
                <a:gd name="T108" fmla="*/ 20 w 73"/>
                <a:gd name="T109" fmla="*/ 16 h 58"/>
                <a:gd name="T110" fmla="*/ 26 w 73"/>
                <a:gd name="T111" fmla="*/ 9 h 58"/>
                <a:gd name="T112" fmla="*/ 26 w 73"/>
                <a:gd name="T113" fmla="*/ 9 h 58"/>
                <a:gd name="T114" fmla="*/ 26 w 73"/>
                <a:gd name="T115" fmla="*/ 9 h 58"/>
                <a:gd name="T116" fmla="*/ 26 w 73"/>
                <a:gd name="T1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" h="58">
                  <a:moveTo>
                    <a:pt x="58" y="58"/>
                  </a:moveTo>
                  <a:cubicBezTo>
                    <a:pt x="58" y="38"/>
                    <a:pt x="58" y="38"/>
                    <a:pt x="58" y="38"/>
                  </a:cubicBezTo>
                  <a:cubicBezTo>
                    <a:pt x="58" y="32"/>
                    <a:pt x="61" y="29"/>
                    <a:pt x="67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3"/>
                    <a:pt x="70" y="0"/>
                    <a:pt x="65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1" y="9"/>
                    <a:pt x="54" y="12"/>
                    <a:pt x="54" y="16"/>
                  </a:cubicBezTo>
                  <a:cubicBezTo>
                    <a:pt x="54" y="19"/>
                    <a:pt x="51" y="22"/>
                    <a:pt x="47" y="22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51" y="26"/>
                    <a:pt x="54" y="29"/>
                    <a:pt x="54" y="33"/>
                  </a:cubicBezTo>
                  <a:cubicBezTo>
                    <a:pt x="54" y="37"/>
                    <a:pt x="51" y="39"/>
                    <a:pt x="47" y="39"/>
                  </a:cubicBezTo>
                  <a:cubicBezTo>
                    <a:pt x="47" y="58"/>
                    <a:pt x="47" y="58"/>
                    <a:pt x="47" y="58"/>
                  </a:cubicBezTo>
                  <a:lnTo>
                    <a:pt x="58" y="58"/>
                  </a:lnTo>
                  <a:close/>
                  <a:moveTo>
                    <a:pt x="4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9"/>
                    <a:pt x="33" y="12"/>
                    <a:pt x="33" y="16"/>
                  </a:cubicBezTo>
                  <a:cubicBezTo>
                    <a:pt x="33" y="19"/>
                    <a:pt x="30" y="22"/>
                    <a:pt x="26" y="2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0" y="26"/>
                    <a:pt x="33" y="29"/>
                    <a:pt x="33" y="33"/>
                  </a:cubicBezTo>
                  <a:cubicBezTo>
                    <a:pt x="33" y="37"/>
                    <a:pt x="30" y="39"/>
                    <a:pt x="26" y="3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4" y="39"/>
                    <a:pt x="41" y="37"/>
                    <a:pt x="41" y="33"/>
                  </a:cubicBezTo>
                  <a:cubicBezTo>
                    <a:pt x="41" y="29"/>
                    <a:pt x="44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4" y="22"/>
                    <a:pt x="41" y="19"/>
                    <a:pt x="41" y="16"/>
                  </a:cubicBezTo>
                  <a:cubicBezTo>
                    <a:pt x="41" y="12"/>
                    <a:pt x="44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lnTo>
                    <a:pt x="47" y="0"/>
                  </a:lnTo>
                  <a:close/>
                  <a:moveTo>
                    <a:pt x="2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12" y="29"/>
                    <a:pt x="15" y="32"/>
                    <a:pt x="15" y="3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3" y="39"/>
                    <a:pt x="20" y="37"/>
                    <a:pt x="20" y="33"/>
                  </a:cubicBezTo>
                  <a:cubicBezTo>
                    <a:pt x="20" y="29"/>
                    <a:pt x="23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3" y="22"/>
                    <a:pt x="20" y="19"/>
                    <a:pt x="20" y="16"/>
                  </a:cubicBezTo>
                  <a:cubicBezTo>
                    <a:pt x="20" y="12"/>
                    <a:pt x="23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2">
              <a:extLst>
                <a:ext uri="{FF2B5EF4-FFF2-40B4-BE49-F238E27FC236}">
                  <a16:creationId xmlns:a16="http://schemas.microsoft.com/office/drawing/2014/main" id="{FF1E707B-0407-C626-2406-5C737FC5A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138" y="3309714"/>
              <a:ext cx="196130" cy="104906"/>
            </a:xfrm>
            <a:custGeom>
              <a:avLst/>
              <a:gdLst>
                <a:gd name="T0" fmla="*/ 93 w 99"/>
                <a:gd name="T1" fmla="*/ 0 h 53"/>
                <a:gd name="T2" fmla="*/ 86 w 99"/>
                <a:gd name="T3" fmla="*/ 0 h 53"/>
                <a:gd name="T4" fmla="*/ 80 w 99"/>
                <a:gd name="T5" fmla="*/ 0 h 53"/>
                <a:gd name="T6" fmla="*/ 73 w 99"/>
                <a:gd name="T7" fmla="*/ 6 h 53"/>
                <a:gd name="T8" fmla="*/ 73 w 99"/>
                <a:gd name="T9" fmla="*/ 28 h 53"/>
                <a:gd name="T10" fmla="*/ 26 w 99"/>
                <a:gd name="T11" fmla="*/ 28 h 53"/>
                <a:gd name="T12" fmla="*/ 26 w 99"/>
                <a:gd name="T13" fmla="*/ 6 h 53"/>
                <a:gd name="T14" fmla="*/ 19 w 99"/>
                <a:gd name="T15" fmla="*/ 0 h 53"/>
                <a:gd name="T16" fmla="*/ 13 w 99"/>
                <a:gd name="T17" fmla="*/ 0 h 53"/>
                <a:gd name="T18" fmla="*/ 7 w 99"/>
                <a:gd name="T19" fmla="*/ 0 h 53"/>
                <a:gd name="T20" fmla="*/ 0 w 99"/>
                <a:gd name="T21" fmla="*/ 6 h 53"/>
                <a:gd name="T22" fmla="*/ 0 w 99"/>
                <a:gd name="T23" fmla="*/ 39 h 53"/>
                <a:gd name="T24" fmla="*/ 10 w 99"/>
                <a:gd name="T25" fmla="*/ 48 h 53"/>
                <a:gd name="T26" fmla="*/ 10 w 99"/>
                <a:gd name="T27" fmla="*/ 49 h 53"/>
                <a:gd name="T28" fmla="*/ 10 w 99"/>
                <a:gd name="T29" fmla="*/ 51 h 53"/>
                <a:gd name="T30" fmla="*/ 14 w 99"/>
                <a:gd name="T31" fmla="*/ 53 h 53"/>
                <a:gd name="T32" fmla="*/ 15 w 99"/>
                <a:gd name="T33" fmla="*/ 53 h 53"/>
                <a:gd name="T34" fmla="*/ 19 w 99"/>
                <a:gd name="T35" fmla="*/ 51 h 53"/>
                <a:gd name="T36" fmla="*/ 19 w 99"/>
                <a:gd name="T37" fmla="*/ 49 h 53"/>
                <a:gd name="T38" fmla="*/ 19 w 99"/>
                <a:gd name="T39" fmla="*/ 48 h 53"/>
                <a:gd name="T40" fmla="*/ 80 w 99"/>
                <a:gd name="T41" fmla="*/ 48 h 53"/>
                <a:gd name="T42" fmla="*/ 80 w 99"/>
                <a:gd name="T43" fmla="*/ 49 h 53"/>
                <a:gd name="T44" fmla="*/ 81 w 99"/>
                <a:gd name="T45" fmla="*/ 51 h 53"/>
                <a:gd name="T46" fmla="*/ 84 w 99"/>
                <a:gd name="T47" fmla="*/ 53 h 53"/>
                <a:gd name="T48" fmla="*/ 86 w 99"/>
                <a:gd name="T49" fmla="*/ 53 h 53"/>
                <a:gd name="T50" fmla="*/ 89 w 99"/>
                <a:gd name="T51" fmla="*/ 51 h 53"/>
                <a:gd name="T52" fmla="*/ 90 w 99"/>
                <a:gd name="T53" fmla="*/ 49 h 53"/>
                <a:gd name="T54" fmla="*/ 90 w 99"/>
                <a:gd name="T55" fmla="*/ 48 h 53"/>
                <a:gd name="T56" fmla="*/ 93 w 99"/>
                <a:gd name="T57" fmla="*/ 48 h 53"/>
                <a:gd name="T58" fmla="*/ 99 w 99"/>
                <a:gd name="T59" fmla="*/ 39 h 53"/>
                <a:gd name="T60" fmla="*/ 99 w 99"/>
                <a:gd name="T61" fmla="*/ 6 h 53"/>
                <a:gd name="T62" fmla="*/ 93 w 99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9" h="53">
                  <a:moveTo>
                    <a:pt x="93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3" y="2"/>
                    <a:pt x="73" y="6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2"/>
                    <a:pt x="24" y="0"/>
                    <a:pt x="19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3"/>
                    <a:pt x="5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50"/>
                    <a:pt x="10" y="51"/>
                    <a:pt x="10" y="51"/>
                  </a:cubicBezTo>
                  <a:cubicBezTo>
                    <a:pt x="11" y="52"/>
                    <a:pt x="12" y="53"/>
                    <a:pt x="14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7" y="53"/>
                    <a:pt x="18" y="52"/>
                    <a:pt x="19" y="51"/>
                  </a:cubicBezTo>
                  <a:cubicBezTo>
                    <a:pt x="19" y="51"/>
                    <a:pt x="19" y="50"/>
                    <a:pt x="19" y="49"/>
                  </a:cubicBezTo>
                  <a:cubicBezTo>
                    <a:pt x="19" y="49"/>
                    <a:pt x="19" y="49"/>
                    <a:pt x="19" y="48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50"/>
                    <a:pt x="80" y="51"/>
                    <a:pt x="81" y="51"/>
                  </a:cubicBezTo>
                  <a:cubicBezTo>
                    <a:pt x="81" y="52"/>
                    <a:pt x="83" y="53"/>
                    <a:pt x="84" y="53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7" y="53"/>
                    <a:pt x="88" y="52"/>
                    <a:pt x="89" y="51"/>
                  </a:cubicBezTo>
                  <a:cubicBezTo>
                    <a:pt x="89" y="51"/>
                    <a:pt x="89" y="50"/>
                    <a:pt x="90" y="49"/>
                  </a:cubicBezTo>
                  <a:cubicBezTo>
                    <a:pt x="90" y="49"/>
                    <a:pt x="90" y="49"/>
                    <a:pt x="90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7" y="48"/>
                    <a:pt x="99" y="43"/>
                    <a:pt x="99" y="39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2"/>
                    <a:pt x="97" y="0"/>
                    <a:pt x="93" y="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13">
              <a:extLst>
                <a:ext uri="{FF2B5EF4-FFF2-40B4-BE49-F238E27FC236}">
                  <a16:creationId xmlns:a16="http://schemas.microsoft.com/office/drawing/2014/main" id="{F7B87097-7B71-4A37-198D-044948052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695" y="3269804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14">
              <a:extLst>
                <a:ext uri="{FF2B5EF4-FFF2-40B4-BE49-F238E27FC236}">
                  <a16:creationId xmlns:a16="http://schemas.microsoft.com/office/drawing/2014/main" id="{914C3CA5-856E-67E7-0518-6285E5BBD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3746" y="3269804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15">
              <a:extLst>
                <a:ext uri="{FF2B5EF4-FFF2-40B4-BE49-F238E27FC236}">
                  <a16:creationId xmlns:a16="http://schemas.microsoft.com/office/drawing/2014/main" id="{51CCE445-EF8A-C409-3D01-F6FA16F7C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695" y="3304013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116">
              <a:extLst>
                <a:ext uri="{FF2B5EF4-FFF2-40B4-BE49-F238E27FC236}">
                  <a16:creationId xmlns:a16="http://schemas.microsoft.com/office/drawing/2014/main" id="{9D0F749E-33FD-8450-D53B-F359D3802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3746" y="3304013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590594B5-F2E8-35EB-AD1C-3FFB1C35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7980" y="1928826"/>
              <a:ext cx="147097" cy="150518"/>
            </a:xfrm>
            <a:custGeom>
              <a:avLst/>
              <a:gdLst>
                <a:gd name="T0" fmla="*/ 72 w 74"/>
                <a:gd name="T1" fmla="*/ 54 h 76"/>
                <a:gd name="T2" fmla="*/ 58 w 74"/>
                <a:gd name="T3" fmla="*/ 39 h 76"/>
                <a:gd name="T4" fmla="*/ 55 w 74"/>
                <a:gd name="T5" fmla="*/ 36 h 76"/>
                <a:gd name="T6" fmla="*/ 41 w 74"/>
                <a:gd name="T7" fmla="*/ 19 h 76"/>
                <a:gd name="T8" fmla="*/ 34 w 74"/>
                <a:gd name="T9" fmla="*/ 5 h 76"/>
                <a:gd name="T10" fmla="*/ 26 w 74"/>
                <a:gd name="T11" fmla="*/ 4 h 76"/>
                <a:gd name="T12" fmla="*/ 24 w 74"/>
                <a:gd name="T13" fmla="*/ 11 h 76"/>
                <a:gd name="T14" fmla="*/ 28 w 74"/>
                <a:gd name="T15" fmla="*/ 22 h 76"/>
                <a:gd name="T16" fmla="*/ 29 w 74"/>
                <a:gd name="T17" fmla="*/ 29 h 76"/>
                <a:gd name="T18" fmla="*/ 6 w 74"/>
                <a:gd name="T19" fmla="*/ 29 h 76"/>
                <a:gd name="T20" fmla="*/ 1 w 74"/>
                <a:gd name="T21" fmla="*/ 37 h 76"/>
                <a:gd name="T22" fmla="*/ 12 w 74"/>
                <a:gd name="T23" fmla="*/ 68 h 76"/>
                <a:gd name="T24" fmla="*/ 17 w 74"/>
                <a:gd name="T25" fmla="*/ 71 h 76"/>
                <a:gd name="T26" fmla="*/ 44 w 74"/>
                <a:gd name="T27" fmla="*/ 71 h 76"/>
                <a:gd name="T28" fmla="*/ 50 w 74"/>
                <a:gd name="T29" fmla="*/ 74 h 76"/>
                <a:gd name="T30" fmla="*/ 51 w 74"/>
                <a:gd name="T31" fmla="*/ 75 h 76"/>
                <a:gd name="T32" fmla="*/ 56 w 74"/>
                <a:gd name="T33" fmla="*/ 75 h 76"/>
                <a:gd name="T34" fmla="*/ 72 w 74"/>
                <a:gd name="T35" fmla="*/ 58 h 76"/>
                <a:gd name="T36" fmla="*/ 72 w 74"/>
                <a:gd name="T37" fmla="*/ 5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76">
                  <a:moveTo>
                    <a:pt x="72" y="54"/>
                  </a:moveTo>
                  <a:cubicBezTo>
                    <a:pt x="58" y="39"/>
                    <a:pt x="58" y="39"/>
                    <a:pt x="58" y="39"/>
                  </a:cubicBezTo>
                  <a:cubicBezTo>
                    <a:pt x="56" y="38"/>
                    <a:pt x="55" y="36"/>
                    <a:pt x="55" y="36"/>
                  </a:cubicBezTo>
                  <a:cubicBezTo>
                    <a:pt x="55" y="36"/>
                    <a:pt x="49" y="25"/>
                    <a:pt x="41" y="19"/>
                  </a:cubicBezTo>
                  <a:cubicBezTo>
                    <a:pt x="32" y="14"/>
                    <a:pt x="34" y="10"/>
                    <a:pt x="34" y="5"/>
                  </a:cubicBezTo>
                  <a:cubicBezTo>
                    <a:pt x="34" y="1"/>
                    <a:pt x="30" y="0"/>
                    <a:pt x="26" y="4"/>
                  </a:cubicBezTo>
                  <a:cubicBezTo>
                    <a:pt x="25" y="6"/>
                    <a:pt x="24" y="9"/>
                    <a:pt x="24" y="11"/>
                  </a:cubicBezTo>
                  <a:cubicBezTo>
                    <a:pt x="23" y="16"/>
                    <a:pt x="27" y="20"/>
                    <a:pt x="28" y="22"/>
                  </a:cubicBezTo>
                  <a:cubicBezTo>
                    <a:pt x="29" y="23"/>
                    <a:pt x="30" y="26"/>
                    <a:pt x="29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2" y="29"/>
                    <a:pt x="0" y="33"/>
                    <a:pt x="1" y="3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70"/>
                    <a:pt x="15" y="71"/>
                    <a:pt x="17" y="71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6" y="71"/>
                    <a:pt x="48" y="73"/>
                    <a:pt x="50" y="74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2" y="76"/>
                    <a:pt x="54" y="76"/>
                    <a:pt x="56" y="75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4" y="57"/>
                    <a:pt x="74" y="55"/>
                    <a:pt x="72" y="5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FDC8461-8BBE-F093-84EA-CDC497BA8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9728" y="2046275"/>
              <a:ext cx="49032" cy="49032"/>
            </a:xfrm>
            <a:custGeom>
              <a:avLst/>
              <a:gdLst>
                <a:gd name="T0" fmla="*/ 8 w 43"/>
                <a:gd name="T1" fmla="*/ 43 h 43"/>
                <a:gd name="T2" fmla="*/ 0 w 43"/>
                <a:gd name="T3" fmla="*/ 34 h 43"/>
                <a:gd name="T4" fmla="*/ 34 w 43"/>
                <a:gd name="T5" fmla="*/ 0 h 43"/>
                <a:gd name="T6" fmla="*/ 43 w 43"/>
                <a:gd name="T7" fmla="*/ 8 h 43"/>
                <a:gd name="T8" fmla="*/ 8 w 43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8" y="43"/>
                  </a:moveTo>
                  <a:lnTo>
                    <a:pt x="0" y="34"/>
                  </a:lnTo>
                  <a:lnTo>
                    <a:pt x="34" y="0"/>
                  </a:lnTo>
                  <a:lnTo>
                    <a:pt x="43" y="8"/>
                  </a:lnTo>
                  <a:lnTo>
                    <a:pt x="8" y="43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9">
              <a:extLst>
                <a:ext uri="{FF2B5EF4-FFF2-40B4-BE49-F238E27FC236}">
                  <a16:creationId xmlns:a16="http://schemas.microsoft.com/office/drawing/2014/main" id="{485564CC-76EB-EF00-3307-61879978E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4739" y="3313135"/>
              <a:ext cx="44471" cy="77540"/>
            </a:xfrm>
            <a:custGeom>
              <a:avLst/>
              <a:gdLst>
                <a:gd name="T0" fmla="*/ 22 w 22"/>
                <a:gd name="T1" fmla="*/ 20 h 39"/>
                <a:gd name="T2" fmla="*/ 11 w 22"/>
                <a:gd name="T3" fmla="*/ 0 h 39"/>
                <a:gd name="T4" fmla="*/ 0 w 22"/>
                <a:gd name="T5" fmla="*/ 20 h 39"/>
                <a:gd name="T6" fmla="*/ 11 w 22"/>
                <a:gd name="T7" fmla="*/ 39 h 39"/>
                <a:gd name="T8" fmla="*/ 22 w 22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9">
                  <a:moveTo>
                    <a:pt x="22" y="20"/>
                  </a:moveTo>
                  <a:cubicBezTo>
                    <a:pt x="22" y="13"/>
                    <a:pt x="18" y="3"/>
                    <a:pt x="11" y="0"/>
                  </a:cubicBezTo>
                  <a:cubicBezTo>
                    <a:pt x="5" y="3"/>
                    <a:pt x="0" y="13"/>
                    <a:pt x="0" y="20"/>
                  </a:cubicBezTo>
                  <a:cubicBezTo>
                    <a:pt x="0" y="26"/>
                    <a:pt x="5" y="36"/>
                    <a:pt x="11" y="39"/>
                  </a:cubicBezTo>
                  <a:cubicBezTo>
                    <a:pt x="18" y="36"/>
                    <a:pt x="22" y="26"/>
                    <a:pt x="22" y="2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20">
              <a:extLst>
                <a:ext uri="{FF2B5EF4-FFF2-40B4-BE49-F238E27FC236}">
                  <a16:creationId xmlns:a16="http://schemas.microsoft.com/office/drawing/2014/main" id="{BD1D794C-E48A-B6E6-26A2-D7AA4DA7D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667" y="3363308"/>
              <a:ext cx="69558" cy="54734"/>
            </a:xfrm>
            <a:custGeom>
              <a:avLst/>
              <a:gdLst>
                <a:gd name="T0" fmla="*/ 1 w 35"/>
                <a:gd name="T1" fmla="*/ 23 h 28"/>
                <a:gd name="T2" fmla="*/ 23 w 35"/>
                <a:gd name="T3" fmla="*/ 24 h 28"/>
                <a:gd name="T4" fmla="*/ 34 w 35"/>
                <a:gd name="T5" fmla="*/ 4 h 28"/>
                <a:gd name="T6" fmla="*/ 12 w 35"/>
                <a:gd name="T7" fmla="*/ 4 h 28"/>
                <a:gd name="T8" fmla="*/ 1 w 35"/>
                <a:gd name="T9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1" y="23"/>
                  </a:moveTo>
                  <a:cubicBezTo>
                    <a:pt x="6" y="28"/>
                    <a:pt x="17" y="27"/>
                    <a:pt x="23" y="24"/>
                  </a:cubicBezTo>
                  <a:cubicBezTo>
                    <a:pt x="29" y="20"/>
                    <a:pt x="35" y="12"/>
                    <a:pt x="34" y="4"/>
                  </a:cubicBezTo>
                  <a:cubicBezTo>
                    <a:pt x="29" y="0"/>
                    <a:pt x="18" y="1"/>
                    <a:pt x="12" y="4"/>
                  </a:cubicBezTo>
                  <a:cubicBezTo>
                    <a:pt x="6" y="8"/>
                    <a:pt x="0" y="16"/>
                    <a:pt x="1" y="23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1">
              <a:extLst>
                <a:ext uri="{FF2B5EF4-FFF2-40B4-BE49-F238E27FC236}">
                  <a16:creationId xmlns:a16="http://schemas.microsoft.com/office/drawing/2014/main" id="{A643A465-07C7-AEE9-FD2D-440EB5739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667" y="3418042"/>
              <a:ext cx="69558" cy="55874"/>
            </a:xfrm>
            <a:custGeom>
              <a:avLst/>
              <a:gdLst>
                <a:gd name="T0" fmla="*/ 23 w 35"/>
                <a:gd name="T1" fmla="*/ 24 h 28"/>
                <a:gd name="T2" fmla="*/ 34 w 35"/>
                <a:gd name="T3" fmla="*/ 5 h 28"/>
                <a:gd name="T4" fmla="*/ 12 w 35"/>
                <a:gd name="T5" fmla="*/ 4 h 28"/>
                <a:gd name="T6" fmla="*/ 1 w 35"/>
                <a:gd name="T7" fmla="*/ 23 h 28"/>
                <a:gd name="T8" fmla="*/ 23 w 35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23" y="24"/>
                  </a:moveTo>
                  <a:cubicBezTo>
                    <a:pt x="29" y="20"/>
                    <a:pt x="35" y="12"/>
                    <a:pt x="34" y="5"/>
                  </a:cubicBezTo>
                  <a:cubicBezTo>
                    <a:pt x="29" y="0"/>
                    <a:pt x="18" y="1"/>
                    <a:pt x="12" y="4"/>
                  </a:cubicBezTo>
                  <a:cubicBezTo>
                    <a:pt x="6" y="8"/>
                    <a:pt x="0" y="16"/>
                    <a:pt x="1" y="23"/>
                  </a:cubicBezTo>
                  <a:cubicBezTo>
                    <a:pt x="6" y="28"/>
                    <a:pt x="17" y="27"/>
                    <a:pt x="2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2">
              <a:extLst>
                <a:ext uri="{FF2B5EF4-FFF2-40B4-BE49-F238E27FC236}">
                  <a16:creationId xmlns:a16="http://schemas.microsoft.com/office/drawing/2014/main" id="{46D781E7-BCE1-93CB-5B4B-A889644D0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725" y="3363308"/>
              <a:ext cx="71838" cy="54734"/>
            </a:xfrm>
            <a:custGeom>
              <a:avLst/>
              <a:gdLst>
                <a:gd name="T0" fmla="*/ 13 w 36"/>
                <a:gd name="T1" fmla="*/ 24 h 28"/>
                <a:gd name="T2" fmla="*/ 35 w 36"/>
                <a:gd name="T3" fmla="*/ 23 h 28"/>
                <a:gd name="T4" fmla="*/ 24 w 36"/>
                <a:gd name="T5" fmla="*/ 4 h 28"/>
                <a:gd name="T6" fmla="*/ 1 w 36"/>
                <a:gd name="T7" fmla="*/ 4 h 28"/>
                <a:gd name="T8" fmla="*/ 13 w 36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">
                  <a:moveTo>
                    <a:pt x="13" y="24"/>
                  </a:moveTo>
                  <a:cubicBezTo>
                    <a:pt x="19" y="27"/>
                    <a:pt x="29" y="28"/>
                    <a:pt x="35" y="23"/>
                  </a:cubicBezTo>
                  <a:cubicBezTo>
                    <a:pt x="36" y="16"/>
                    <a:pt x="30" y="8"/>
                    <a:pt x="24" y="4"/>
                  </a:cubicBezTo>
                  <a:cubicBezTo>
                    <a:pt x="18" y="1"/>
                    <a:pt x="7" y="0"/>
                    <a:pt x="1" y="4"/>
                  </a:cubicBezTo>
                  <a:cubicBezTo>
                    <a:pt x="0" y="12"/>
                    <a:pt x="7" y="20"/>
                    <a:pt x="1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3">
              <a:extLst>
                <a:ext uri="{FF2B5EF4-FFF2-40B4-BE49-F238E27FC236}">
                  <a16:creationId xmlns:a16="http://schemas.microsoft.com/office/drawing/2014/main" id="{52534A9C-DBAA-FAC5-F353-8DE4E930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725" y="3418042"/>
              <a:ext cx="71838" cy="55874"/>
            </a:xfrm>
            <a:custGeom>
              <a:avLst/>
              <a:gdLst>
                <a:gd name="T0" fmla="*/ 13 w 36"/>
                <a:gd name="T1" fmla="*/ 24 h 28"/>
                <a:gd name="T2" fmla="*/ 35 w 36"/>
                <a:gd name="T3" fmla="*/ 23 h 28"/>
                <a:gd name="T4" fmla="*/ 24 w 36"/>
                <a:gd name="T5" fmla="*/ 4 h 28"/>
                <a:gd name="T6" fmla="*/ 1 w 36"/>
                <a:gd name="T7" fmla="*/ 5 h 28"/>
                <a:gd name="T8" fmla="*/ 13 w 36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">
                  <a:moveTo>
                    <a:pt x="13" y="24"/>
                  </a:moveTo>
                  <a:cubicBezTo>
                    <a:pt x="19" y="27"/>
                    <a:pt x="29" y="28"/>
                    <a:pt x="35" y="23"/>
                  </a:cubicBezTo>
                  <a:cubicBezTo>
                    <a:pt x="36" y="16"/>
                    <a:pt x="30" y="8"/>
                    <a:pt x="24" y="4"/>
                  </a:cubicBezTo>
                  <a:cubicBezTo>
                    <a:pt x="18" y="1"/>
                    <a:pt x="7" y="0"/>
                    <a:pt x="1" y="5"/>
                  </a:cubicBezTo>
                  <a:cubicBezTo>
                    <a:pt x="0" y="12"/>
                    <a:pt x="7" y="20"/>
                    <a:pt x="1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4">
              <a:extLst>
                <a:ext uri="{FF2B5EF4-FFF2-40B4-BE49-F238E27FC236}">
                  <a16:creationId xmlns:a16="http://schemas.microsoft.com/office/drawing/2014/main" id="{12B64F24-833F-CE3B-1FAE-56213C92E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2984" y="3398657"/>
              <a:ext cx="7982" cy="88942"/>
            </a:xfrm>
            <a:custGeom>
              <a:avLst/>
              <a:gdLst>
                <a:gd name="T0" fmla="*/ 0 w 4"/>
                <a:gd name="T1" fmla="*/ 1 h 45"/>
                <a:gd name="T2" fmla="*/ 0 w 4"/>
                <a:gd name="T3" fmla="*/ 44 h 45"/>
                <a:gd name="T4" fmla="*/ 2 w 4"/>
                <a:gd name="T5" fmla="*/ 45 h 45"/>
                <a:gd name="T6" fmla="*/ 4 w 4"/>
                <a:gd name="T7" fmla="*/ 44 h 45"/>
                <a:gd name="T8" fmla="*/ 4 w 4"/>
                <a:gd name="T9" fmla="*/ 1 h 45"/>
                <a:gd name="T10" fmla="*/ 2 w 4"/>
                <a:gd name="T11" fmla="*/ 0 h 45"/>
                <a:gd name="T12" fmla="*/ 0 w 4"/>
                <a:gd name="T1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5">
                  <a:moveTo>
                    <a:pt x="0" y="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" y="45"/>
                    <a:pt x="2" y="45"/>
                  </a:cubicBezTo>
                  <a:cubicBezTo>
                    <a:pt x="4" y="45"/>
                    <a:pt x="4" y="44"/>
                    <a:pt x="4" y="4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5">
              <a:extLst>
                <a:ext uri="{FF2B5EF4-FFF2-40B4-BE49-F238E27FC236}">
                  <a16:creationId xmlns:a16="http://schemas.microsoft.com/office/drawing/2014/main" id="{7E7C527A-F797-F565-FC6B-0A8EFBD0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8915" y="3907225"/>
              <a:ext cx="104907" cy="95784"/>
            </a:xfrm>
            <a:custGeom>
              <a:avLst/>
              <a:gdLst>
                <a:gd name="T0" fmla="*/ 6 w 53"/>
                <a:gd name="T1" fmla="*/ 5 h 48"/>
                <a:gd name="T2" fmla="*/ 1 w 53"/>
                <a:gd name="T3" fmla="*/ 14 h 48"/>
                <a:gd name="T4" fmla="*/ 0 w 53"/>
                <a:gd name="T5" fmla="*/ 17 h 48"/>
                <a:gd name="T6" fmla="*/ 0 w 53"/>
                <a:gd name="T7" fmla="*/ 17 h 48"/>
                <a:gd name="T8" fmla="*/ 0 w 53"/>
                <a:gd name="T9" fmla="*/ 20 h 48"/>
                <a:gd name="T10" fmla="*/ 0 w 53"/>
                <a:gd name="T11" fmla="*/ 22 h 48"/>
                <a:gd name="T12" fmla="*/ 2 w 53"/>
                <a:gd name="T13" fmla="*/ 31 h 48"/>
                <a:gd name="T14" fmla="*/ 8 w 53"/>
                <a:gd name="T15" fmla="*/ 42 h 48"/>
                <a:gd name="T16" fmla="*/ 8 w 53"/>
                <a:gd name="T17" fmla="*/ 42 h 48"/>
                <a:gd name="T18" fmla="*/ 12 w 53"/>
                <a:gd name="T19" fmla="*/ 46 h 48"/>
                <a:gd name="T20" fmla="*/ 13 w 53"/>
                <a:gd name="T21" fmla="*/ 46 h 48"/>
                <a:gd name="T22" fmla="*/ 19 w 53"/>
                <a:gd name="T23" fmla="*/ 47 h 48"/>
                <a:gd name="T24" fmla="*/ 19 w 53"/>
                <a:gd name="T25" fmla="*/ 47 h 48"/>
                <a:gd name="T26" fmla="*/ 22 w 53"/>
                <a:gd name="T27" fmla="*/ 46 h 48"/>
                <a:gd name="T28" fmla="*/ 23 w 53"/>
                <a:gd name="T29" fmla="*/ 45 h 48"/>
                <a:gd name="T30" fmla="*/ 27 w 53"/>
                <a:gd name="T31" fmla="*/ 45 h 48"/>
                <a:gd name="T32" fmla="*/ 27 w 53"/>
                <a:gd name="T33" fmla="*/ 45 h 48"/>
                <a:gd name="T34" fmla="*/ 30 w 53"/>
                <a:gd name="T35" fmla="*/ 45 h 48"/>
                <a:gd name="T36" fmla="*/ 32 w 53"/>
                <a:gd name="T37" fmla="*/ 46 h 48"/>
                <a:gd name="T38" fmla="*/ 35 w 53"/>
                <a:gd name="T39" fmla="*/ 47 h 48"/>
                <a:gd name="T40" fmla="*/ 35 w 53"/>
                <a:gd name="T41" fmla="*/ 47 h 48"/>
                <a:gd name="T42" fmla="*/ 41 w 53"/>
                <a:gd name="T43" fmla="*/ 46 h 48"/>
                <a:gd name="T44" fmla="*/ 42 w 53"/>
                <a:gd name="T45" fmla="*/ 46 h 48"/>
                <a:gd name="T46" fmla="*/ 45 w 53"/>
                <a:gd name="T47" fmla="*/ 42 h 48"/>
                <a:gd name="T48" fmla="*/ 46 w 53"/>
                <a:gd name="T49" fmla="*/ 42 h 48"/>
                <a:gd name="T50" fmla="*/ 51 w 53"/>
                <a:gd name="T51" fmla="*/ 31 h 48"/>
                <a:gd name="T52" fmla="*/ 53 w 53"/>
                <a:gd name="T53" fmla="*/ 22 h 48"/>
                <a:gd name="T54" fmla="*/ 53 w 53"/>
                <a:gd name="T55" fmla="*/ 20 h 48"/>
                <a:gd name="T56" fmla="*/ 53 w 53"/>
                <a:gd name="T57" fmla="*/ 17 h 48"/>
                <a:gd name="T58" fmla="*/ 53 w 53"/>
                <a:gd name="T59" fmla="*/ 17 h 48"/>
                <a:gd name="T60" fmla="*/ 53 w 53"/>
                <a:gd name="T61" fmla="*/ 14 h 48"/>
                <a:gd name="T62" fmla="*/ 48 w 53"/>
                <a:gd name="T63" fmla="*/ 5 h 48"/>
                <a:gd name="T64" fmla="*/ 47 w 53"/>
                <a:gd name="T65" fmla="*/ 3 h 48"/>
                <a:gd name="T66" fmla="*/ 39 w 53"/>
                <a:gd name="T67" fmla="*/ 0 h 48"/>
                <a:gd name="T68" fmla="*/ 31 w 53"/>
                <a:gd name="T69" fmla="*/ 1 h 48"/>
                <a:gd name="T70" fmla="*/ 27 w 53"/>
                <a:gd name="T71" fmla="*/ 3 h 48"/>
                <a:gd name="T72" fmla="*/ 23 w 53"/>
                <a:gd name="T73" fmla="*/ 1 h 48"/>
                <a:gd name="T74" fmla="*/ 14 w 53"/>
                <a:gd name="T75" fmla="*/ 0 h 48"/>
                <a:gd name="T76" fmla="*/ 7 w 53"/>
                <a:gd name="T77" fmla="*/ 3 h 48"/>
                <a:gd name="T78" fmla="*/ 6 w 53"/>
                <a:gd name="T79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48">
                  <a:moveTo>
                    <a:pt x="6" y="5"/>
                  </a:moveTo>
                  <a:cubicBezTo>
                    <a:pt x="3" y="7"/>
                    <a:pt x="1" y="11"/>
                    <a:pt x="1" y="14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1" y="25"/>
                    <a:pt x="1" y="28"/>
                    <a:pt x="2" y="31"/>
                  </a:cubicBezTo>
                  <a:cubicBezTo>
                    <a:pt x="4" y="35"/>
                    <a:pt x="6" y="38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1" y="45"/>
                    <a:pt x="12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5" y="48"/>
                    <a:pt x="17" y="48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7"/>
                    <a:pt x="21" y="46"/>
                    <a:pt x="22" y="46"/>
                  </a:cubicBezTo>
                  <a:cubicBezTo>
                    <a:pt x="22" y="46"/>
                    <a:pt x="23" y="46"/>
                    <a:pt x="23" y="45"/>
                  </a:cubicBezTo>
                  <a:cubicBezTo>
                    <a:pt x="25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5"/>
                  </a:cubicBezTo>
                  <a:cubicBezTo>
                    <a:pt x="31" y="46"/>
                    <a:pt x="31" y="46"/>
                    <a:pt x="32" y="46"/>
                  </a:cubicBezTo>
                  <a:cubicBezTo>
                    <a:pt x="33" y="46"/>
                    <a:pt x="34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7" y="48"/>
                    <a:pt x="39" y="48"/>
                    <a:pt x="41" y="46"/>
                  </a:cubicBezTo>
                  <a:cubicBezTo>
                    <a:pt x="41" y="46"/>
                    <a:pt x="41" y="46"/>
                    <a:pt x="42" y="46"/>
                  </a:cubicBezTo>
                  <a:cubicBezTo>
                    <a:pt x="43" y="45"/>
                    <a:pt x="44" y="43"/>
                    <a:pt x="45" y="42"/>
                  </a:cubicBezTo>
                  <a:cubicBezTo>
                    <a:pt x="45" y="42"/>
                    <a:pt x="45" y="42"/>
                    <a:pt x="46" y="42"/>
                  </a:cubicBezTo>
                  <a:cubicBezTo>
                    <a:pt x="48" y="38"/>
                    <a:pt x="50" y="35"/>
                    <a:pt x="51" y="31"/>
                  </a:cubicBezTo>
                  <a:cubicBezTo>
                    <a:pt x="52" y="28"/>
                    <a:pt x="53" y="25"/>
                    <a:pt x="53" y="22"/>
                  </a:cubicBezTo>
                  <a:cubicBezTo>
                    <a:pt x="53" y="22"/>
                    <a:pt x="53" y="21"/>
                    <a:pt x="53" y="20"/>
                  </a:cubicBezTo>
                  <a:cubicBezTo>
                    <a:pt x="53" y="19"/>
                    <a:pt x="53" y="18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6"/>
                    <a:pt x="53" y="15"/>
                    <a:pt x="53" y="14"/>
                  </a:cubicBezTo>
                  <a:cubicBezTo>
                    <a:pt x="52" y="11"/>
                    <a:pt x="51" y="7"/>
                    <a:pt x="48" y="5"/>
                  </a:cubicBezTo>
                  <a:cubicBezTo>
                    <a:pt x="48" y="4"/>
                    <a:pt x="47" y="4"/>
                    <a:pt x="47" y="3"/>
                  </a:cubicBezTo>
                  <a:cubicBezTo>
                    <a:pt x="45" y="2"/>
                    <a:pt x="42" y="1"/>
                    <a:pt x="39" y="0"/>
                  </a:cubicBezTo>
                  <a:cubicBezTo>
                    <a:pt x="36" y="0"/>
                    <a:pt x="34" y="0"/>
                    <a:pt x="31" y="1"/>
                  </a:cubicBezTo>
                  <a:cubicBezTo>
                    <a:pt x="30" y="2"/>
                    <a:pt x="27" y="3"/>
                    <a:pt x="27" y="3"/>
                  </a:cubicBezTo>
                  <a:cubicBezTo>
                    <a:pt x="27" y="3"/>
                    <a:pt x="24" y="2"/>
                    <a:pt x="23" y="1"/>
                  </a:cubicBezTo>
                  <a:cubicBezTo>
                    <a:pt x="20" y="0"/>
                    <a:pt x="17" y="0"/>
                    <a:pt x="14" y="0"/>
                  </a:cubicBezTo>
                  <a:cubicBezTo>
                    <a:pt x="11" y="1"/>
                    <a:pt x="9" y="2"/>
                    <a:pt x="7" y="3"/>
                  </a:cubicBezTo>
                  <a:cubicBezTo>
                    <a:pt x="6" y="4"/>
                    <a:pt x="6" y="4"/>
                    <a:pt x="6" y="5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6">
              <a:extLst>
                <a:ext uri="{FF2B5EF4-FFF2-40B4-BE49-F238E27FC236}">
                  <a16:creationId xmlns:a16="http://schemas.microsoft.com/office/drawing/2014/main" id="{760FCB40-E5CE-23F2-EF22-67777499C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6282" y="3877578"/>
              <a:ext cx="26227" cy="29647"/>
            </a:xfrm>
            <a:custGeom>
              <a:avLst/>
              <a:gdLst>
                <a:gd name="T0" fmla="*/ 4 w 13"/>
                <a:gd name="T1" fmla="*/ 11 h 15"/>
                <a:gd name="T2" fmla="*/ 9 w 13"/>
                <a:gd name="T3" fmla="*/ 14 h 15"/>
                <a:gd name="T4" fmla="*/ 12 w 13"/>
                <a:gd name="T5" fmla="*/ 14 h 15"/>
                <a:gd name="T6" fmla="*/ 13 w 13"/>
                <a:gd name="T7" fmla="*/ 14 h 15"/>
                <a:gd name="T8" fmla="*/ 10 w 13"/>
                <a:gd name="T9" fmla="*/ 6 h 15"/>
                <a:gd name="T10" fmla="*/ 1 w 13"/>
                <a:gd name="T11" fmla="*/ 0 h 15"/>
                <a:gd name="T12" fmla="*/ 1 w 13"/>
                <a:gd name="T13" fmla="*/ 0 h 15"/>
                <a:gd name="T14" fmla="*/ 0 w 13"/>
                <a:gd name="T15" fmla="*/ 0 h 15"/>
                <a:gd name="T16" fmla="*/ 0 w 13"/>
                <a:gd name="T17" fmla="*/ 4 h 15"/>
                <a:gd name="T18" fmla="*/ 4 w 13"/>
                <a:gd name="T1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5">
                  <a:moveTo>
                    <a:pt x="4" y="11"/>
                  </a:moveTo>
                  <a:cubicBezTo>
                    <a:pt x="6" y="12"/>
                    <a:pt x="7" y="14"/>
                    <a:pt x="9" y="14"/>
                  </a:cubicBezTo>
                  <a:cubicBezTo>
                    <a:pt x="10" y="14"/>
                    <a:pt x="11" y="15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1"/>
                    <a:pt x="12" y="8"/>
                    <a:pt x="10" y="6"/>
                  </a:cubicBezTo>
                  <a:cubicBezTo>
                    <a:pt x="8" y="3"/>
                    <a:pt x="5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1" y="6"/>
                    <a:pt x="2" y="9"/>
                    <a:pt x="4" y="11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34">
              <a:extLst>
                <a:ext uri="{FF2B5EF4-FFF2-40B4-BE49-F238E27FC236}">
                  <a16:creationId xmlns:a16="http://schemas.microsoft.com/office/drawing/2014/main" id="{0C4B6744-6615-AF70-FBE5-EE7709283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3887" y="2114693"/>
              <a:ext cx="91223" cy="98065"/>
            </a:xfrm>
            <a:custGeom>
              <a:avLst/>
              <a:gdLst>
                <a:gd name="T0" fmla="*/ 2 w 80"/>
                <a:gd name="T1" fmla="*/ 0 h 86"/>
                <a:gd name="T2" fmla="*/ 80 w 80"/>
                <a:gd name="T3" fmla="*/ 80 h 86"/>
                <a:gd name="T4" fmla="*/ 0 w 80"/>
                <a:gd name="T5" fmla="*/ 86 h 86"/>
                <a:gd name="T6" fmla="*/ 2 w 80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6">
                  <a:moveTo>
                    <a:pt x="2" y="0"/>
                  </a:moveTo>
                  <a:lnTo>
                    <a:pt x="80" y="80"/>
                  </a:lnTo>
                  <a:lnTo>
                    <a:pt x="0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0">
              <a:extLst>
                <a:ext uri="{FF2B5EF4-FFF2-40B4-BE49-F238E27FC236}">
                  <a16:creationId xmlns:a16="http://schemas.microsoft.com/office/drawing/2014/main" id="{149FD38E-6C23-648F-EF5A-4C305CF6B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012" y="2114693"/>
              <a:ext cx="92363" cy="98065"/>
            </a:xfrm>
            <a:custGeom>
              <a:avLst/>
              <a:gdLst>
                <a:gd name="T0" fmla="*/ 80 w 81"/>
                <a:gd name="T1" fmla="*/ 0 h 86"/>
                <a:gd name="T2" fmla="*/ 0 w 81"/>
                <a:gd name="T3" fmla="*/ 80 h 86"/>
                <a:gd name="T4" fmla="*/ 81 w 81"/>
                <a:gd name="T5" fmla="*/ 86 h 86"/>
                <a:gd name="T6" fmla="*/ 80 w 8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6">
                  <a:moveTo>
                    <a:pt x="80" y="0"/>
                  </a:moveTo>
                  <a:lnTo>
                    <a:pt x="0" y="80"/>
                  </a:lnTo>
                  <a:lnTo>
                    <a:pt x="81" y="8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42">
              <a:extLst>
                <a:ext uri="{FF2B5EF4-FFF2-40B4-BE49-F238E27FC236}">
                  <a16:creationId xmlns:a16="http://schemas.microsoft.com/office/drawing/2014/main" id="{1FD76FF5-AAF5-7482-0D67-FB1E65871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3887" y="4557189"/>
              <a:ext cx="91223" cy="96924"/>
            </a:xfrm>
            <a:custGeom>
              <a:avLst/>
              <a:gdLst>
                <a:gd name="T0" fmla="*/ 2 w 80"/>
                <a:gd name="T1" fmla="*/ 85 h 85"/>
                <a:gd name="T2" fmla="*/ 80 w 80"/>
                <a:gd name="T3" fmla="*/ 5 h 85"/>
                <a:gd name="T4" fmla="*/ 0 w 80"/>
                <a:gd name="T5" fmla="*/ 0 h 85"/>
                <a:gd name="T6" fmla="*/ 2 w 80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5">
                  <a:moveTo>
                    <a:pt x="2" y="85"/>
                  </a:moveTo>
                  <a:lnTo>
                    <a:pt x="80" y="5"/>
                  </a:lnTo>
                  <a:lnTo>
                    <a:pt x="0" y="0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F57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44">
              <a:extLst>
                <a:ext uri="{FF2B5EF4-FFF2-40B4-BE49-F238E27FC236}">
                  <a16:creationId xmlns:a16="http://schemas.microsoft.com/office/drawing/2014/main" id="{14EF2E49-D8D7-5037-9AFD-447FC3DC7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012" y="4557189"/>
              <a:ext cx="92363" cy="96924"/>
            </a:xfrm>
            <a:custGeom>
              <a:avLst/>
              <a:gdLst>
                <a:gd name="T0" fmla="*/ 80 w 81"/>
                <a:gd name="T1" fmla="*/ 85 h 85"/>
                <a:gd name="T2" fmla="*/ 0 w 81"/>
                <a:gd name="T3" fmla="*/ 5 h 85"/>
                <a:gd name="T4" fmla="*/ 81 w 81"/>
                <a:gd name="T5" fmla="*/ 0 h 85"/>
                <a:gd name="T6" fmla="*/ 80 w 81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5">
                  <a:moveTo>
                    <a:pt x="80" y="85"/>
                  </a:moveTo>
                  <a:lnTo>
                    <a:pt x="0" y="5"/>
                  </a:lnTo>
                  <a:lnTo>
                    <a:pt x="81" y="0"/>
                  </a:lnTo>
                  <a:lnTo>
                    <a:pt x="80" y="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7">
              <a:extLst>
                <a:ext uri="{FF2B5EF4-FFF2-40B4-BE49-F238E27FC236}">
                  <a16:creationId xmlns:a16="http://schemas.microsoft.com/office/drawing/2014/main" id="{84A536CC-3C2F-0C3E-962F-A778FAF52B57}"/>
                </a:ext>
              </a:extLst>
            </p:cNvPr>
            <p:cNvSpPr/>
            <p:nvPr/>
          </p:nvSpPr>
          <p:spPr>
            <a:xfrm>
              <a:off x="9144963" y="3324316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 </a:t>
              </a:r>
              <a:endParaRPr lang="en-US" sz="32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0" name="Oval 8">
              <a:extLst>
                <a:ext uri="{FF2B5EF4-FFF2-40B4-BE49-F238E27FC236}">
                  <a16:creationId xmlns:a16="http://schemas.microsoft.com/office/drawing/2014/main" id="{DDAD11B0-DFE7-266F-B5C4-9162E3122CFD}"/>
                </a:ext>
              </a:extLst>
            </p:cNvPr>
            <p:cNvSpPr/>
            <p:nvPr/>
          </p:nvSpPr>
          <p:spPr>
            <a:xfrm>
              <a:off x="9708721" y="2256436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1" name="Oval 10">
              <a:extLst>
                <a:ext uri="{FF2B5EF4-FFF2-40B4-BE49-F238E27FC236}">
                  <a16:creationId xmlns:a16="http://schemas.microsoft.com/office/drawing/2014/main" id="{9112363E-C8B5-05B7-C7F9-C14BF4EA6972}"/>
                </a:ext>
              </a:extLst>
            </p:cNvPr>
            <p:cNvSpPr/>
            <p:nvPr/>
          </p:nvSpPr>
          <p:spPr>
            <a:xfrm>
              <a:off x="9097063" y="4179754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2" name="Oval 16">
              <a:extLst>
                <a:ext uri="{FF2B5EF4-FFF2-40B4-BE49-F238E27FC236}">
                  <a16:creationId xmlns:a16="http://schemas.microsoft.com/office/drawing/2014/main" id="{2F51C394-AA54-BD19-EAB8-457016A4E155}"/>
                </a:ext>
              </a:extLst>
            </p:cNvPr>
            <p:cNvSpPr/>
            <p:nvPr/>
          </p:nvSpPr>
          <p:spPr>
            <a:xfrm>
              <a:off x="8824153" y="2399149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3" name="Oval 17">
              <a:extLst>
                <a:ext uri="{FF2B5EF4-FFF2-40B4-BE49-F238E27FC236}">
                  <a16:creationId xmlns:a16="http://schemas.microsoft.com/office/drawing/2014/main" id="{32EC55FF-6C56-98FC-1989-AD9E02EAE916}"/>
                </a:ext>
              </a:extLst>
            </p:cNvPr>
            <p:cNvSpPr/>
            <p:nvPr/>
          </p:nvSpPr>
          <p:spPr>
            <a:xfrm>
              <a:off x="10033179" y="3153195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</p:grpSp>
      <p:sp>
        <p:nvSpPr>
          <p:cNvPr id="145" name="矩形 36">
            <a:extLst>
              <a:ext uri="{FF2B5EF4-FFF2-40B4-BE49-F238E27FC236}">
                <a16:creationId xmlns:a16="http://schemas.microsoft.com/office/drawing/2014/main" id="{E72C43B7-73C9-E132-5461-37F258B6AF64}"/>
              </a:ext>
            </a:extLst>
          </p:cNvPr>
          <p:cNvSpPr/>
          <p:nvPr/>
        </p:nvSpPr>
        <p:spPr>
          <a:xfrm>
            <a:off x="3593182" y="2043394"/>
            <a:ext cx="8130732" cy="28032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7.  Questão da Moradia:  </a:t>
            </a:r>
          </a:p>
          <a:p>
            <a:pPr>
              <a:lnSpc>
                <a:spcPct val="150000"/>
              </a:lnSpc>
            </a:pPr>
            <a:endParaRPr lang="pt-BR" altLang="zh-CN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falta de moradia adequada para trabalhadores que residem no local de trabalho pode comprometer seu conforto e saúde.</a:t>
            </a:r>
            <a:endParaRPr lang="zh-CN" alt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2F0919-FEA0-DA98-43C8-6C2D58858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R-21 e seus impactos no canteiro de obras">
            <a:extLst>
              <a:ext uri="{FF2B5EF4-FFF2-40B4-BE49-F238E27FC236}">
                <a16:creationId xmlns:a16="http://schemas.microsoft.com/office/drawing/2014/main" id="{69FACC1E-7067-390E-BAE7-F6599E051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 r="11169"/>
          <a:stretch/>
        </p:blipFill>
        <p:spPr bwMode="auto">
          <a:xfrm>
            <a:off x="5889170" y="0"/>
            <a:ext cx="6302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uxograma: Entrada Manual 3">
            <a:extLst>
              <a:ext uri="{FF2B5EF4-FFF2-40B4-BE49-F238E27FC236}">
                <a16:creationId xmlns:a16="http://schemas.microsoft.com/office/drawing/2014/main" id="{318CDF85-09F5-F1ED-B3BA-E49D3D0B831C}"/>
              </a:ext>
            </a:extLst>
          </p:cNvPr>
          <p:cNvSpPr/>
          <p:nvPr/>
        </p:nvSpPr>
        <p:spPr>
          <a:xfrm rot="5400000" flipH="1">
            <a:off x="317500" y="-317501"/>
            <a:ext cx="6858000" cy="74930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Shape 2540">
            <a:extLst>
              <a:ext uri="{FF2B5EF4-FFF2-40B4-BE49-F238E27FC236}">
                <a16:creationId xmlns:a16="http://schemas.microsoft.com/office/drawing/2014/main" id="{4FD7C450-C1C1-83C8-27F5-0068CE7B820F}"/>
              </a:ext>
            </a:extLst>
          </p:cNvPr>
          <p:cNvSpPr>
            <a:spLocks noChangeAspect="1"/>
          </p:cNvSpPr>
          <p:nvPr/>
        </p:nvSpPr>
        <p:spPr>
          <a:xfrm>
            <a:off x="442200" y="898557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087208F-262F-43A8-1515-570350B0605F}"/>
              </a:ext>
            </a:extLst>
          </p:cNvPr>
          <p:cNvSpPr/>
          <p:nvPr/>
        </p:nvSpPr>
        <p:spPr>
          <a:xfrm>
            <a:off x="1087175" y="793683"/>
            <a:ext cx="5008825" cy="544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accent2"/>
                </a:solidFill>
              </a:rPr>
              <a:t>8.  Endemias</a:t>
            </a:r>
            <a:r>
              <a:rPr lang="pt-BR" dirty="0">
                <a:solidFill>
                  <a:schemeClr val="accent2"/>
                </a:solidFill>
              </a:rPr>
              <a:t>: 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2"/>
                </a:solidFill>
              </a:rPr>
              <a:t>Em áreas propensas a doenças endêmicas, como malária ou dengue, os trabalhadores a céu aberto podem estar em risco de contrair essas doenças se medidas de prevenção não forem adotadas.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pt-BR" b="1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accent6"/>
                </a:solidFill>
              </a:rPr>
              <a:t>9.</a:t>
            </a:r>
            <a:r>
              <a:rPr lang="pt-BR" b="1" dirty="0">
                <a:solidFill>
                  <a:schemeClr val="accent2"/>
                </a:solidFill>
              </a:rPr>
              <a:t>  </a:t>
            </a:r>
            <a:r>
              <a:rPr lang="pt-BR" b="1" dirty="0">
                <a:solidFill>
                  <a:schemeClr val="accent6"/>
                </a:solidFill>
              </a:rPr>
              <a:t>Condições Sanitárias: 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6"/>
                </a:solidFill>
              </a:rPr>
              <a:t>A falta de condições sanitárias adequadas nos locais de trabalho e moradias pode aumentar o risco de doenças transmitidas pela água e problemas de higiene.</a:t>
            </a:r>
          </a:p>
        </p:txBody>
      </p:sp>
      <p:sp>
        <p:nvSpPr>
          <p:cNvPr id="3" name="Shape 2540">
            <a:extLst>
              <a:ext uri="{FF2B5EF4-FFF2-40B4-BE49-F238E27FC236}">
                <a16:creationId xmlns:a16="http://schemas.microsoft.com/office/drawing/2014/main" id="{9AC4F0C8-DA76-F44E-802F-5A964822309C}"/>
              </a:ext>
            </a:extLst>
          </p:cNvPr>
          <p:cNvSpPr>
            <a:spLocks noChangeAspect="1"/>
          </p:cNvSpPr>
          <p:nvPr/>
        </p:nvSpPr>
        <p:spPr>
          <a:xfrm>
            <a:off x="442200" y="4176131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2937218-FF76-F097-BEAD-42BCFB9BB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sp>
        <p:nvSpPr>
          <p:cNvPr id="5" name="圆角矩形 13">
            <a:extLst>
              <a:ext uri="{FF2B5EF4-FFF2-40B4-BE49-F238E27FC236}">
                <a16:creationId xmlns:a16="http://schemas.microsoft.com/office/drawing/2014/main" id="{AF4A70A2-4C57-82D1-59F0-9A8E6AAAA5C4}"/>
              </a:ext>
            </a:extLst>
          </p:cNvPr>
          <p:cNvSpPr/>
          <p:nvPr/>
        </p:nvSpPr>
        <p:spPr>
          <a:xfrm>
            <a:off x="2569028" y="1600200"/>
            <a:ext cx="7554686" cy="4775200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05E34BDE-7F71-29CF-0A3F-B9D024B96D73}"/>
              </a:ext>
            </a:extLst>
          </p:cNvPr>
          <p:cNvSpPr/>
          <p:nvPr/>
        </p:nvSpPr>
        <p:spPr>
          <a:xfrm>
            <a:off x="5962229" y="1903636"/>
            <a:ext cx="832272" cy="86512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32B8D99D-76F5-5973-D64E-A8557D8D9BA3}"/>
              </a:ext>
            </a:extLst>
          </p:cNvPr>
          <p:cNvSpPr/>
          <p:nvPr/>
        </p:nvSpPr>
        <p:spPr>
          <a:xfrm>
            <a:off x="3826758" y="3135925"/>
            <a:ext cx="5103214" cy="25340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+mn-ea"/>
              </a:rPr>
              <a:t>10.  Água Contaminada:  </a:t>
            </a:r>
          </a:p>
          <a:p>
            <a:pPr algn="ctr">
              <a:lnSpc>
                <a:spcPct val="150000"/>
              </a:lnSpc>
            </a:pPr>
            <a:endParaRPr lang="pt-BR" altLang="zh-CN" b="1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  <a:latin typeface="+mn-ea"/>
              </a:rPr>
              <a:t>A exposição à água contaminada pode resultar em doenças transmitidas pela água, como diarreia e infecções gastrointestinais, prejudicando a saúde dos trabalhadores.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id="{F375495D-9067-433E-02C2-D6FE5691EF93}"/>
              </a:ext>
            </a:extLst>
          </p:cNvPr>
          <p:cNvGrpSpPr/>
          <p:nvPr/>
        </p:nvGrpSpPr>
        <p:grpSpPr>
          <a:xfrm>
            <a:off x="1253395" y="3820848"/>
            <a:ext cx="2153834" cy="3037152"/>
            <a:chOff x="5507861" y="4977810"/>
            <a:chExt cx="925101" cy="1318872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74F53099-D461-350B-D8E3-3E823289C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959" y="4977810"/>
              <a:ext cx="228697" cy="22697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178E5FE-8435-2093-DCA7-42D0DA81A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861" y="5230581"/>
              <a:ext cx="925101" cy="1066101"/>
            </a:xfrm>
            <a:custGeom>
              <a:avLst/>
              <a:gdLst>
                <a:gd name="T0" fmla="*/ 437 w 444"/>
                <a:gd name="T1" fmla="*/ 25 h 512"/>
                <a:gd name="T2" fmla="*/ 401 w 444"/>
                <a:gd name="T3" fmla="*/ 16 h 512"/>
                <a:gd name="T4" fmla="*/ 326 w 444"/>
                <a:gd name="T5" fmla="*/ 62 h 512"/>
                <a:gd name="T6" fmla="*/ 239 w 444"/>
                <a:gd name="T7" fmla="*/ 4 h 512"/>
                <a:gd name="T8" fmla="*/ 230 w 444"/>
                <a:gd name="T9" fmla="*/ 1 h 512"/>
                <a:gd name="T10" fmla="*/ 230 w 444"/>
                <a:gd name="T11" fmla="*/ 0 h 512"/>
                <a:gd name="T12" fmla="*/ 224 w 444"/>
                <a:gd name="T13" fmla="*/ 0 h 512"/>
                <a:gd name="T14" fmla="*/ 224 w 444"/>
                <a:gd name="T15" fmla="*/ 0 h 512"/>
                <a:gd name="T16" fmla="*/ 94 w 444"/>
                <a:gd name="T17" fmla="*/ 0 h 512"/>
                <a:gd name="T18" fmla="*/ 94 w 444"/>
                <a:gd name="T19" fmla="*/ 0 h 512"/>
                <a:gd name="T20" fmla="*/ 89 w 444"/>
                <a:gd name="T21" fmla="*/ 0 h 512"/>
                <a:gd name="T22" fmla="*/ 89 w 444"/>
                <a:gd name="T23" fmla="*/ 0 h 512"/>
                <a:gd name="T24" fmla="*/ 72 w 444"/>
                <a:gd name="T25" fmla="*/ 11 h 512"/>
                <a:gd name="T26" fmla="*/ 5 w 444"/>
                <a:gd name="T27" fmla="*/ 109 h 512"/>
                <a:gd name="T28" fmla="*/ 1 w 444"/>
                <a:gd name="T29" fmla="*/ 124 h 512"/>
                <a:gd name="T30" fmla="*/ 4 w 444"/>
                <a:gd name="T31" fmla="*/ 139 h 512"/>
                <a:gd name="T32" fmla="*/ 55 w 444"/>
                <a:gd name="T33" fmla="*/ 229 h 512"/>
                <a:gd name="T34" fmla="*/ 91 w 444"/>
                <a:gd name="T35" fmla="*/ 238 h 512"/>
                <a:gd name="T36" fmla="*/ 100 w 444"/>
                <a:gd name="T37" fmla="*/ 203 h 512"/>
                <a:gd name="T38" fmla="*/ 56 w 444"/>
                <a:gd name="T39" fmla="*/ 126 h 512"/>
                <a:gd name="T40" fmla="*/ 89 w 444"/>
                <a:gd name="T41" fmla="*/ 78 h 512"/>
                <a:gd name="T42" fmla="*/ 89 w 444"/>
                <a:gd name="T43" fmla="*/ 149 h 512"/>
                <a:gd name="T44" fmla="*/ 114 w 444"/>
                <a:gd name="T45" fmla="*/ 192 h 512"/>
                <a:gd name="T46" fmla="*/ 97 w 444"/>
                <a:gd name="T47" fmla="*/ 253 h 512"/>
                <a:gd name="T48" fmla="*/ 89 w 444"/>
                <a:gd name="T49" fmla="*/ 256 h 512"/>
                <a:gd name="T50" fmla="*/ 89 w 444"/>
                <a:gd name="T51" fmla="*/ 268 h 512"/>
                <a:gd name="T52" fmla="*/ 89 w 444"/>
                <a:gd name="T53" fmla="*/ 275 h 512"/>
                <a:gd name="T54" fmla="*/ 89 w 444"/>
                <a:gd name="T55" fmla="*/ 485 h 512"/>
                <a:gd name="T56" fmla="*/ 116 w 444"/>
                <a:gd name="T57" fmla="*/ 512 h 512"/>
                <a:gd name="T58" fmla="*/ 143 w 444"/>
                <a:gd name="T59" fmla="*/ 485 h 512"/>
                <a:gd name="T60" fmla="*/ 143 w 444"/>
                <a:gd name="T61" fmla="*/ 275 h 512"/>
                <a:gd name="T62" fmla="*/ 159 w 444"/>
                <a:gd name="T63" fmla="*/ 259 h 512"/>
                <a:gd name="T64" fmla="*/ 177 w 444"/>
                <a:gd name="T65" fmla="*/ 275 h 512"/>
                <a:gd name="T66" fmla="*/ 177 w 444"/>
                <a:gd name="T67" fmla="*/ 485 h 512"/>
                <a:gd name="T68" fmla="*/ 203 w 444"/>
                <a:gd name="T69" fmla="*/ 512 h 512"/>
                <a:gd name="T70" fmla="*/ 230 w 444"/>
                <a:gd name="T71" fmla="*/ 485 h 512"/>
                <a:gd name="T72" fmla="*/ 230 w 444"/>
                <a:gd name="T73" fmla="*/ 275 h 512"/>
                <a:gd name="T74" fmla="*/ 230 w 444"/>
                <a:gd name="T75" fmla="*/ 268 h 512"/>
                <a:gd name="T76" fmla="*/ 230 w 444"/>
                <a:gd name="T77" fmla="*/ 60 h 512"/>
                <a:gd name="T78" fmla="*/ 309 w 444"/>
                <a:gd name="T79" fmla="*/ 113 h 512"/>
                <a:gd name="T80" fmla="*/ 325 w 444"/>
                <a:gd name="T81" fmla="*/ 117 h 512"/>
                <a:gd name="T82" fmla="*/ 339 w 444"/>
                <a:gd name="T83" fmla="*/ 114 h 512"/>
                <a:gd name="T84" fmla="*/ 428 w 444"/>
                <a:gd name="T85" fmla="*/ 61 h 512"/>
                <a:gd name="T86" fmla="*/ 437 w 444"/>
                <a:gd name="T87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4" h="512">
                  <a:moveTo>
                    <a:pt x="437" y="25"/>
                  </a:moveTo>
                  <a:cubicBezTo>
                    <a:pt x="430" y="13"/>
                    <a:pt x="414" y="9"/>
                    <a:pt x="401" y="16"/>
                  </a:cubicBezTo>
                  <a:cubicBezTo>
                    <a:pt x="326" y="62"/>
                    <a:pt x="326" y="62"/>
                    <a:pt x="326" y="62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6" y="2"/>
                    <a:pt x="233" y="1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3" y="1"/>
                    <a:pt x="77" y="5"/>
                    <a:pt x="72" y="11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14"/>
                    <a:pt x="1" y="119"/>
                    <a:pt x="1" y="124"/>
                  </a:cubicBezTo>
                  <a:cubicBezTo>
                    <a:pt x="0" y="129"/>
                    <a:pt x="1" y="134"/>
                    <a:pt x="4" y="13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62" y="241"/>
                    <a:pt x="78" y="245"/>
                    <a:pt x="91" y="238"/>
                  </a:cubicBezTo>
                  <a:cubicBezTo>
                    <a:pt x="103" y="231"/>
                    <a:pt x="107" y="215"/>
                    <a:pt x="100" y="203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26" y="213"/>
                    <a:pt x="119" y="241"/>
                    <a:pt x="97" y="253"/>
                  </a:cubicBezTo>
                  <a:cubicBezTo>
                    <a:pt x="95" y="254"/>
                    <a:pt x="92" y="255"/>
                    <a:pt x="89" y="256"/>
                  </a:cubicBezTo>
                  <a:cubicBezTo>
                    <a:pt x="89" y="268"/>
                    <a:pt x="89" y="268"/>
                    <a:pt x="89" y="268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485"/>
                    <a:pt x="89" y="485"/>
                    <a:pt x="89" y="485"/>
                  </a:cubicBezTo>
                  <a:cubicBezTo>
                    <a:pt x="89" y="500"/>
                    <a:pt x="101" y="512"/>
                    <a:pt x="116" y="512"/>
                  </a:cubicBezTo>
                  <a:cubicBezTo>
                    <a:pt x="131" y="512"/>
                    <a:pt x="143" y="500"/>
                    <a:pt x="143" y="485"/>
                  </a:cubicBezTo>
                  <a:cubicBezTo>
                    <a:pt x="143" y="275"/>
                    <a:pt x="143" y="275"/>
                    <a:pt x="143" y="275"/>
                  </a:cubicBezTo>
                  <a:cubicBezTo>
                    <a:pt x="143" y="266"/>
                    <a:pt x="150" y="259"/>
                    <a:pt x="159" y="259"/>
                  </a:cubicBezTo>
                  <a:cubicBezTo>
                    <a:pt x="168" y="259"/>
                    <a:pt x="177" y="266"/>
                    <a:pt x="177" y="275"/>
                  </a:cubicBezTo>
                  <a:cubicBezTo>
                    <a:pt x="177" y="485"/>
                    <a:pt x="177" y="485"/>
                    <a:pt x="177" y="485"/>
                  </a:cubicBezTo>
                  <a:cubicBezTo>
                    <a:pt x="177" y="500"/>
                    <a:pt x="188" y="512"/>
                    <a:pt x="203" y="512"/>
                  </a:cubicBezTo>
                  <a:cubicBezTo>
                    <a:pt x="218" y="512"/>
                    <a:pt x="230" y="500"/>
                    <a:pt x="230" y="485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0" y="268"/>
                    <a:pt x="230" y="268"/>
                    <a:pt x="230" y="268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4" y="116"/>
                    <a:pt x="319" y="117"/>
                    <a:pt x="325" y="117"/>
                  </a:cubicBezTo>
                  <a:cubicBezTo>
                    <a:pt x="330" y="117"/>
                    <a:pt x="335" y="116"/>
                    <a:pt x="339" y="114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40" y="53"/>
                    <a:pt x="444" y="37"/>
                    <a:pt x="43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491B00DE-2390-6090-B0F9-BD07B2BD3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>
            <a:extLst>
              <a:ext uri="{FF2B5EF4-FFF2-40B4-BE49-F238E27FC236}">
                <a16:creationId xmlns:a16="http://schemas.microsoft.com/office/drawing/2014/main" id="{20071B76-C48A-45BB-06FE-8E4C2D3EE877}"/>
              </a:ext>
            </a:extLst>
          </p:cNvPr>
          <p:cNvSpPr>
            <a:spLocks/>
          </p:cNvSpPr>
          <p:nvPr/>
        </p:nvSpPr>
        <p:spPr bwMode="auto">
          <a:xfrm rot="10800000">
            <a:off x="2644872" y="1879839"/>
            <a:ext cx="10118627" cy="972128"/>
          </a:xfrm>
          <a:custGeom>
            <a:avLst/>
            <a:gdLst>
              <a:gd name="T0" fmla="*/ 3826 w 3826"/>
              <a:gd name="T1" fmla="*/ 646 h 646"/>
              <a:gd name="T2" fmla="*/ 194 w 3826"/>
              <a:gd name="T3" fmla="*/ 646 h 646"/>
              <a:gd name="T4" fmla="*/ 0 w 3826"/>
              <a:gd name="T5" fmla="*/ 322 h 646"/>
              <a:gd name="T6" fmla="*/ 194 w 3826"/>
              <a:gd name="T7" fmla="*/ 0 h 646"/>
              <a:gd name="T8" fmla="*/ 3826 w 3826"/>
              <a:gd name="T9" fmla="*/ 0 h 646"/>
              <a:gd name="T10" fmla="*/ 3826 w 3826"/>
              <a:gd name="T11" fmla="*/ 646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26" h="646">
                <a:moveTo>
                  <a:pt x="3826" y="646"/>
                </a:moveTo>
                <a:lnTo>
                  <a:pt x="194" y="646"/>
                </a:lnTo>
                <a:lnTo>
                  <a:pt x="0" y="322"/>
                </a:lnTo>
                <a:lnTo>
                  <a:pt x="194" y="0"/>
                </a:lnTo>
                <a:lnTo>
                  <a:pt x="3826" y="0"/>
                </a:lnTo>
                <a:lnTo>
                  <a:pt x="3826" y="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F764BCF0-9EAF-19E3-8A23-DCAF75D4E3A3}"/>
              </a:ext>
            </a:extLst>
          </p:cNvPr>
          <p:cNvGrpSpPr/>
          <p:nvPr/>
        </p:nvGrpSpPr>
        <p:grpSpPr>
          <a:xfrm>
            <a:off x="204714" y="1574800"/>
            <a:ext cx="4825064" cy="5264550"/>
            <a:chOff x="1372722" y="1696142"/>
            <a:chExt cx="4381501" cy="3224674"/>
          </a:xfrm>
        </p:grpSpPr>
        <p:sp>
          <p:nvSpPr>
            <p:cNvPr id="8" name="Parallelogram 3">
              <a:extLst>
                <a:ext uri="{FF2B5EF4-FFF2-40B4-BE49-F238E27FC236}">
                  <a16:creationId xmlns:a16="http://schemas.microsoft.com/office/drawing/2014/main" id="{F3CAB07C-62D2-CC5B-F3C2-D82ADA2F42C5}"/>
                </a:ext>
              </a:extLst>
            </p:cNvPr>
            <p:cNvSpPr/>
            <p:nvPr/>
          </p:nvSpPr>
          <p:spPr>
            <a:xfrm>
              <a:off x="1372722" y="3084600"/>
              <a:ext cx="4381498" cy="1836216"/>
            </a:xfrm>
            <a:custGeom>
              <a:avLst/>
              <a:gdLst>
                <a:gd name="connsiteX0" fmla="*/ 0 w 3636000"/>
                <a:gd name="connsiteY0" fmla="*/ 2338917 h 2338917"/>
                <a:gd name="connsiteX1" fmla="*/ 894332 w 3636000"/>
                <a:gd name="connsiteY1" fmla="*/ 0 h 2338917"/>
                <a:gd name="connsiteX2" fmla="*/ 3636000 w 3636000"/>
                <a:gd name="connsiteY2" fmla="*/ 0 h 2338917"/>
                <a:gd name="connsiteX3" fmla="*/ 2741668 w 3636000"/>
                <a:gd name="connsiteY3" fmla="*/ 2338917 h 2338917"/>
                <a:gd name="connsiteX4" fmla="*/ 0 w 3636000"/>
                <a:gd name="connsiteY4" fmla="*/ 2338917 h 2338917"/>
                <a:gd name="connsiteX0" fmla="*/ 0 w 3636000"/>
                <a:gd name="connsiteY0" fmla="*/ 2338917 h 3152517"/>
                <a:gd name="connsiteX1" fmla="*/ 894332 w 3636000"/>
                <a:gd name="connsiteY1" fmla="*/ 0 h 3152517"/>
                <a:gd name="connsiteX2" fmla="*/ 3636000 w 3636000"/>
                <a:gd name="connsiteY2" fmla="*/ 0 h 3152517"/>
                <a:gd name="connsiteX3" fmla="*/ 1949668 w 3636000"/>
                <a:gd name="connsiteY3" fmla="*/ 3152517 h 3152517"/>
                <a:gd name="connsiteX4" fmla="*/ 0 w 3636000"/>
                <a:gd name="connsiteY4" fmla="*/ 2338917 h 3152517"/>
                <a:gd name="connsiteX0" fmla="*/ 0 w 3895200"/>
                <a:gd name="connsiteY0" fmla="*/ 2338917 h 3152517"/>
                <a:gd name="connsiteX1" fmla="*/ 894332 w 3895200"/>
                <a:gd name="connsiteY1" fmla="*/ 0 h 3152517"/>
                <a:gd name="connsiteX2" fmla="*/ 3895200 w 3895200"/>
                <a:gd name="connsiteY2" fmla="*/ 2332800 h 3152517"/>
                <a:gd name="connsiteX3" fmla="*/ 1949668 w 3895200"/>
                <a:gd name="connsiteY3" fmla="*/ 3152517 h 3152517"/>
                <a:gd name="connsiteX4" fmla="*/ 0 w 3895200"/>
                <a:gd name="connsiteY4" fmla="*/ 2338917 h 3152517"/>
                <a:gd name="connsiteX0" fmla="*/ 0 w 3895200"/>
                <a:gd name="connsiteY0" fmla="*/ 6117 h 819717"/>
                <a:gd name="connsiteX1" fmla="*/ 1909532 w 3895200"/>
                <a:gd name="connsiteY1" fmla="*/ 64800 h 819717"/>
                <a:gd name="connsiteX2" fmla="*/ 3895200 w 3895200"/>
                <a:gd name="connsiteY2" fmla="*/ 0 h 819717"/>
                <a:gd name="connsiteX3" fmla="*/ 1949668 w 3895200"/>
                <a:gd name="connsiteY3" fmla="*/ 819717 h 819717"/>
                <a:gd name="connsiteX4" fmla="*/ 0 w 3895200"/>
                <a:gd name="connsiteY4" fmla="*/ 6117 h 819717"/>
                <a:gd name="connsiteX0" fmla="*/ 0 w 3895200"/>
                <a:gd name="connsiteY0" fmla="*/ 430917 h 1244517"/>
                <a:gd name="connsiteX1" fmla="*/ 1923932 w 3895200"/>
                <a:gd name="connsiteY1" fmla="*/ 0 h 1244517"/>
                <a:gd name="connsiteX2" fmla="*/ 3895200 w 3895200"/>
                <a:gd name="connsiteY2" fmla="*/ 424800 h 1244517"/>
                <a:gd name="connsiteX3" fmla="*/ 1949668 w 3895200"/>
                <a:gd name="connsiteY3" fmla="*/ 1244517 h 1244517"/>
                <a:gd name="connsiteX4" fmla="*/ 0 w 3895200"/>
                <a:gd name="connsiteY4" fmla="*/ 430917 h 1244517"/>
                <a:gd name="connsiteX0" fmla="*/ 0 w 3895200"/>
                <a:gd name="connsiteY0" fmla="*/ 690117 h 1503717"/>
                <a:gd name="connsiteX1" fmla="*/ 1923932 w 3895200"/>
                <a:gd name="connsiteY1" fmla="*/ 0 h 1503717"/>
                <a:gd name="connsiteX2" fmla="*/ 3895200 w 3895200"/>
                <a:gd name="connsiteY2" fmla="*/ 684000 h 1503717"/>
                <a:gd name="connsiteX3" fmla="*/ 1949668 w 3895200"/>
                <a:gd name="connsiteY3" fmla="*/ 1503717 h 1503717"/>
                <a:gd name="connsiteX4" fmla="*/ 0 w 3895200"/>
                <a:gd name="connsiteY4" fmla="*/ 690117 h 15037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49668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16346"/>
                <a:gd name="connsiteX1" fmla="*/ 1923932 w 3895200"/>
                <a:gd name="connsiteY1" fmla="*/ 0 h 1716346"/>
                <a:gd name="connsiteX2" fmla="*/ 3895200 w 3895200"/>
                <a:gd name="connsiteY2" fmla="*/ 914400 h 1716346"/>
                <a:gd name="connsiteX3" fmla="*/ 1973900 w 3895200"/>
                <a:gd name="connsiteY3" fmla="*/ 1716346 h 1716346"/>
                <a:gd name="connsiteX4" fmla="*/ 0 w 3895200"/>
                <a:gd name="connsiteY4" fmla="*/ 920517 h 1716346"/>
                <a:gd name="connsiteX0" fmla="*/ 0 w 3895200"/>
                <a:gd name="connsiteY0" fmla="*/ 920517 h 1730886"/>
                <a:gd name="connsiteX1" fmla="*/ 1923932 w 3895200"/>
                <a:gd name="connsiteY1" fmla="*/ 0 h 1730886"/>
                <a:gd name="connsiteX2" fmla="*/ 3895200 w 3895200"/>
                <a:gd name="connsiteY2" fmla="*/ 914400 h 1730886"/>
                <a:gd name="connsiteX3" fmla="*/ 1925433 w 3895200"/>
                <a:gd name="connsiteY3" fmla="*/ 1730886 h 1730886"/>
                <a:gd name="connsiteX4" fmla="*/ 0 w 3895200"/>
                <a:gd name="connsiteY4" fmla="*/ 920517 h 1730886"/>
                <a:gd name="connsiteX0" fmla="*/ 0 w 3895200"/>
                <a:gd name="connsiteY0" fmla="*/ 782404 h 1592773"/>
                <a:gd name="connsiteX1" fmla="*/ 1923932 w 3895200"/>
                <a:gd name="connsiteY1" fmla="*/ 0 h 1592773"/>
                <a:gd name="connsiteX2" fmla="*/ 3895200 w 3895200"/>
                <a:gd name="connsiteY2" fmla="*/ 776287 h 1592773"/>
                <a:gd name="connsiteX3" fmla="*/ 1925433 w 3895200"/>
                <a:gd name="connsiteY3" fmla="*/ 1592773 h 1592773"/>
                <a:gd name="connsiteX4" fmla="*/ 0 w 3895200"/>
                <a:gd name="connsiteY4" fmla="*/ 782404 h 1592773"/>
                <a:gd name="connsiteX0" fmla="*/ 0 w 3886962"/>
                <a:gd name="connsiteY0" fmla="*/ 759338 h 1592773"/>
                <a:gd name="connsiteX1" fmla="*/ 1915694 w 3886962"/>
                <a:gd name="connsiteY1" fmla="*/ 0 h 1592773"/>
                <a:gd name="connsiteX2" fmla="*/ 3886962 w 3886962"/>
                <a:gd name="connsiteY2" fmla="*/ 776287 h 1592773"/>
                <a:gd name="connsiteX3" fmla="*/ 1917195 w 3886962"/>
                <a:gd name="connsiteY3" fmla="*/ 1592773 h 1592773"/>
                <a:gd name="connsiteX4" fmla="*/ 0 w 3886962"/>
                <a:gd name="connsiteY4" fmla="*/ 759338 h 1592773"/>
                <a:gd name="connsiteX0" fmla="*/ 0 w 3901791"/>
                <a:gd name="connsiteY0" fmla="*/ 760986 h 1592773"/>
                <a:gd name="connsiteX1" fmla="*/ 1930523 w 3901791"/>
                <a:gd name="connsiteY1" fmla="*/ 0 h 1592773"/>
                <a:gd name="connsiteX2" fmla="*/ 3901791 w 3901791"/>
                <a:gd name="connsiteY2" fmla="*/ 776287 h 1592773"/>
                <a:gd name="connsiteX3" fmla="*/ 1932024 w 3901791"/>
                <a:gd name="connsiteY3" fmla="*/ 1592773 h 1592773"/>
                <a:gd name="connsiteX4" fmla="*/ 0 w 3901791"/>
                <a:gd name="connsiteY4" fmla="*/ 760986 h 1592773"/>
                <a:gd name="connsiteX0" fmla="*/ 0 w 3863897"/>
                <a:gd name="connsiteY0" fmla="*/ 760986 h 1592773"/>
                <a:gd name="connsiteX1" fmla="*/ 1930523 w 3863897"/>
                <a:gd name="connsiteY1" fmla="*/ 0 h 1592773"/>
                <a:gd name="connsiteX2" fmla="*/ 3863897 w 3863897"/>
                <a:gd name="connsiteY2" fmla="*/ 761459 h 1592773"/>
                <a:gd name="connsiteX3" fmla="*/ 1932024 w 3863897"/>
                <a:gd name="connsiteY3" fmla="*/ 1592773 h 1592773"/>
                <a:gd name="connsiteX4" fmla="*/ 0 w 3863897"/>
                <a:gd name="connsiteY4" fmla="*/ 760986 h 15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897" h="1592773">
                  <a:moveTo>
                    <a:pt x="0" y="760986"/>
                  </a:moveTo>
                  <a:lnTo>
                    <a:pt x="1930523" y="0"/>
                  </a:lnTo>
                  <a:lnTo>
                    <a:pt x="3863897" y="761459"/>
                  </a:lnTo>
                  <a:lnTo>
                    <a:pt x="1932024" y="1592773"/>
                  </a:lnTo>
                  <a:lnTo>
                    <a:pt x="0" y="76098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09CC4798-31A5-C26C-AE27-7CBEA1AEAFAB}"/>
                </a:ext>
              </a:extLst>
            </p:cNvPr>
            <p:cNvGrpSpPr/>
            <p:nvPr/>
          </p:nvGrpSpPr>
          <p:grpSpPr>
            <a:xfrm>
              <a:off x="1372722" y="2627091"/>
              <a:ext cx="4381501" cy="2293724"/>
              <a:chOff x="3981451" y="2735476"/>
              <a:chExt cx="4381501" cy="2293724"/>
            </a:xfrm>
            <a:solidFill>
              <a:schemeClr val="accent2"/>
            </a:solidFill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F26D50ED-3103-8329-443B-7B874928F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1" y="3316816"/>
                <a:ext cx="2190751" cy="1712384"/>
              </a:xfrm>
              <a:custGeom>
                <a:avLst/>
                <a:gdLst>
                  <a:gd name="T0" fmla="*/ 689 w 1035"/>
                  <a:gd name="T1" fmla="*/ 0 h 809"/>
                  <a:gd name="T2" fmla="*/ 0 w 1035"/>
                  <a:gd name="T3" fmla="*/ 298 h 809"/>
                  <a:gd name="T4" fmla="*/ 0 w 1035"/>
                  <a:gd name="T5" fmla="*/ 639 h 809"/>
                  <a:gd name="T6" fmla="*/ 0 w 1035"/>
                  <a:gd name="T7" fmla="*/ 809 h 809"/>
                  <a:gd name="T8" fmla="*/ 1035 w 1035"/>
                  <a:gd name="T9" fmla="*/ 362 h 809"/>
                  <a:gd name="T10" fmla="*/ 689 w 1035"/>
                  <a:gd name="T11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5" h="809">
                    <a:moveTo>
                      <a:pt x="689" y="0"/>
                    </a:moveTo>
                    <a:lnTo>
                      <a:pt x="0" y="298"/>
                    </a:lnTo>
                    <a:lnTo>
                      <a:pt x="0" y="639"/>
                    </a:lnTo>
                    <a:lnTo>
                      <a:pt x="0" y="809"/>
                    </a:lnTo>
                    <a:lnTo>
                      <a:pt x="1035" y="362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7943E750-1C67-FBBD-CF50-95D2EE99F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451" y="3316816"/>
                <a:ext cx="2190751" cy="1712384"/>
              </a:xfrm>
              <a:custGeom>
                <a:avLst/>
                <a:gdLst>
                  <a:gd name="T0" fmla="*/ 346 w 1035"/>
                  <a:gd name="T1" fmla="*/ 0 h 809"/>
                  <a:gd name="T2" fmla="*/ 1035 w 1035"/>
                  <a:gd name="T3" fmla="*/ 298 h 809"/>
                  <a:gd name="T4" fmla="*/ 1035 w 1035"/>
                  <a:gd name="T5" fmla="*/ 639 h 809"/>
                  <a:gd name="T6" fmla="*/ 1035 w 1035"/>
                  <a:gd name="T7" fmla="*/ 809 h 809"/>
                  <a:gd name="T8" fmla="*/ 0 w 1035"/>
                  <a:gd name="T9" fmla="*/ 362 h 809"/>
                  <a:gd name="T10" fmla="*/ 346 w 1035"/>
                  <a:gd name="T11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5" h="809">
                    <a:moveTo>
                      <a:pt x="346" y="0"/>
                    </a:moveTo>
                    <a:lnTo>
                      <a:pt x="1035" y="298"/>
                    </a:lnTo>
                    <a:lnTo>
                      <a:pt x="1035" y="639"/>
                    </a:lnTo>
                    <a:lnTo>
                      <a:pt x="1035" y="809"/>
                    </a:lnTo>
                    <a:lnTo>
                      <a:pt x="0" y="362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Parallelogram 3">
                <a:extLst>
                  <a:ext uri="{FF2B5EF4-FFF2-40B4-BE49-F238E27FC236}">
                    <a16:creationId xmlns:a16="http://schemas.microsoft.com/office/drawing/2014/main" id="{16CC914B-F219-9F1D-453B-04A197ABD95D}"/>
                  </a:ext>
                </a:extLst>
              </p:cNvPr>
              <p:cNvSpPr/>
              <p:nvPr/>
            </p:nvSpPr>
            <p:spPr>
              <a:xfrm>
                <a:off x="4704292" y="2735476"/>
                <a:ext cx="2935224" cy="1212108"/>
              </a:xfrm>
              <a:custGeom>
                <a:avLst/>
                <a:gdLst>
                  <a:gd name="connsiteX0" fmla="*/ 0 w 3636000"/>
                  <a:gd name="connsiteY0" fmla="*/ 2338917 h 2338917"/>
                  <a:gd name="connsiteX1" fmla="*/ 894332 w 3636000"/>
                  <a:gd name="connsiteY1" fmla="*/ 0 h 2338917"/>
                  <a:gd name="connsiteX2" fmla="*/ 3636000 w 3636000"/>
                  <a:gd name="connsiteY2" fmla="*/ 0 h 2338917"/>
                  <a:gd name="connsiteX3" fmla="*/ 2741668 w 3636000"/>
                  <a:gd name="connsiteY3" fmla="*/ 2338917 h 2338917"/>
                  <a:gd name="connsiteX4" fmla="*/ 0 w 3636000"/>
                  <a:gd name="connsiteY4" fmla="*/ 2338917 h 2338917"/>
                  <a:gd name="connsiteX0" fmla="*/ 0 w 3636000"/>
                  <a:gd name="connsiteY0" fmla="*/ 2338917 h 3152517"/>
                  <a:gd name="connsiteX1" fmla="*/ 894332 w 3636000"/>
                  <a:gd name="connsiteY1" fmla="*/ 0 h 3152517"/>
                  <a:gd name="connsiteX2" fmla="*/ 3636000 w 3636000"/>
                  <a:gd name="connsiteY2" fmla="*/ 0 h 3152517"/>
                  <a:gd name="connsiteX3" fmla="*/ 1949668 w 3636000"/>
                  <a:gd name="connsiteY3" fmla="*/ 3152517 h 3152517"/>
                  <a:gd name="connsiteX4" fmla="*/ 0 w 3636000"/>
                  <a:gd name="connsiteY4" fmla="*/ 2338917 h 3152517"/>
                  <a:gd name="connsiteX0" fmla="*/ 0 w 3895200"/>
                  <a:gd name="connsiteY0" fmla="*/ 2338917 h 3152517"/>
                  <a:gd name="connsiteX1" fmla="*/ 894332 w 3895200"/>
                  <a:gd name="connsiteY1" fmla="*/ 0 h 3152517"/>
                  <a:gd name="connsiteX2" fmla="*/ 3895200 w 3895200"/>
                  <a:gd name="connsiteY2" fmla="*/ 2332800 h 3152517"/>
                  <a:gd name="connsiteX3" fmla="*/ 1949668 w 3895200"/>
                  <a:gd name="connsiteY3" fmla="*/ 3152517 h 3152517"/>
                  <a:gd name="connsiteX4" fmla="*/ 0 w 3895200"/>
                  <a:gd name="connsiteY4" fmla="*/ 2338917 h 3152517"/>
                  <a:gd name="connsiteX0" fmla="*/ 0 w 3895200"/>
                  <a:gd name="connsiteY0" fmla="*/ 6117 h 819717"/>
                  <a:gd name="connsiteX1" fmla="*/ 1909532 w 3895200"/>
                  <a:gd name="connsiteY1" fmla="*/ 64800 h 819717"/>
                  <a:gd name="connsiteX2" fmla="*/ 3895200 w 3895200"/>
                  <a:gd name="connsiteY2" fmla="*/ 0 h 819717"/>
                  <a:gd name="connsiteX3" fmla="*/ 1949668 w 3895200"/>
                  <a:gd name="connsiteY3" fmla="*/ 819717 h 819717"/>
                  <a:gd name="connsiteX4" fmla="*/ 0 w 3895200"/>
                  <a:gd name="connsiteY4" fmla="*/ 6117 h 819717"/>
                  <a:gd name="connsiteX0" fmla="*/ 0 w 3895200"/>
                  <a:gd name="connsiteY0" fmla="*/ 430917 h 1244517"/>
                  <a:gd name="connsiteX1" fmla="*/ 1923932 w 3895200"/>
                  <a:gd name="connsiteY1" fmla="*/ 0 h 1244517"/>
                  <a:gd name="connsiteX2" fmla="*/ 3895200 w 3895200"/>
                  <a:gd name="connsiteY2" fmla="*/ 424800 h 1244517"/>
                  <a:gd name="connsiteX3" fmla="*/ 1949668 w 3895200"/>
                  <a:gd name="connsiteY3" fmla="*/ 1244517 h 1244517"/>
                  <a:gd name="connsiteX4" fmla="*/ 0 w 3895200"/>
                  <a:gd name="connsiteY4" fmla="*/ 430917 h 1244517"/>
                  <a:gd name="connsiteX0" fmla="*/ 0 w 3895200"/>
                  <a:gd name="connsiteY0" fmla="*/ 690117 h 1503717"/>
                  <a:gd name="connsiteX1" fmla="*/ 1923932 w 3895200"/>
                  <a:gd name="connsiteY1" fmla="*/ 0 h 1503717"/>
                  <a:gd name="connsiteX2" fmla="*/ 3895200 w 3895200"/>
                  <a:gd name="connsiteY2" fmla="*/ 684000 h 1503717"/>
                  <a:gd name="connsiteX3" fmla="*/ 1949668 w 3895200"/>
                  <a:gd name="connsiteY3" fmla="*/ 1503717 h 1503717"/>
                  <a:gd name="connsiteX4" fmla="*/ 0 w 3895200"/>
                  <a:gd name="connsiteY4" fmla="*/ 690117 h 15037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49668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16346"/>
                  <a:gd name="connsiteX1" fmla="*/ 1923932 w 3895200"/>
                  <a:gd name="connsiteY1" fmla="*/ 0 h 1716346"/>
                  <a:gd name="connsiteX2" fmla="*/ 3895200 w 3895200"/>
                  <a:gd name="connsiteY2" fmla="*/ 914400 h 1716346"/>
                  <a:gd name="connsiteX3" fmla="*/ 1973900 w 3895200"/>
                  <a:gd name="connsiteY3" fmla="*/ 1716346 h 1716346"/>
                  <a:gd name="connsiteX4" fmla="*/ 0 w 3895200"/>
                  <a:gd name="connsiteY4" fmla="*/ 920517 h 1716346"/>
                  <a:gd name="connsiteX0" fmla="*/ 0 w 3895200"/>
                  <a:gd name="connsiteY0" fmla="*/ 920517 h 1730886"/>
                  <a:gd name="connsiteX1" fmla="*/ 1923932 w 3895200"/>
                  <a:gd name="connsiteY1" fmla="*/ 0 h 1730886"/>
                  <a:gd name="connsiteX2" fmla="*/ 3895200 w 3895200"/>
                  <a:gd name="connsiteY2" fmla="*/ 914400 h 1730886"/>
                  <a:gd name="connsiteX3" fmla="*/ 1925433 w 3895200"/>
                  <a:gd name="connsiteY3" fmla="*/ 1730886 h 1730886"/>
                  <a:gd name="connsiteX4" fmla="*/ 0 w 3895200"/>
                  <a:gd name="connsiteY4" fmla="*/ 920517 h 1730886"/>
                  <a:gd name="connsiteX0" fmla="*/ 0 w 3895200"/>
                  <a:gd name="connsiteY0" fmla="*/ 782404 h 1592773"/>
                  <a:gd name="connsiteX1" fmla="*/ 1923932 w 3895200"/>
                  <a:gd name="connsiteY1" fmla="*/ 0 h 1592773"/>
                  <a:gd name="connsiteX2" fmla="*/ 3895200 w 3895200"/>
                  <a:gd name="connsiteY2" fmla="*/ 776287 h 1592773"/>
                  <a:gd name="connsiteX3" fmla="*/ 1925433 w 3895200"/>
                  <a:gd name="connsiteY3" fmla="*/ 1592773 h 1592773"/>
                  <a:gd name="connsiteX4" fmla="*/ 0 w 3895200"/>
                  <a:gd name="connsiteY4" fmla="*/ 782404 h 1592773"/>
                  <a:gd name="connsiteX0" fmla="*/ 0 w 3886962"/>
                  <a:gd name="connsiteY0" fmla="*/ 759338 h 1592773"/>
                  <a:gd name="connsiteX1" fmla="*/ 1915694 w 3886962"/>
                  <a:gd name="connsiteY1" fmla="*/ 0 h 1592773"/>
                  <a:gd name="connsiteX2" fmla="*/ 3886962 w 3886962"/>
                  <a:gd name="connsiteY2" fmla="*/ 776287 h 1592773"/>
                  <a:gd name="connsiteX3" fmla="*/ 1917195 w 3886962"/>
                  <a:gd name="connsiteY3" fmla="*/ 1592773 h 1592773"/>
                  <a:gd name="connsiteX4" fmla="*/ 0 w 3886962"/>
                  <a:gd name="connsiteY4" fmla="*/ 759338 h 1592773"/>
                  <a:gd name="connsiteX0" fmla="*/ 0 w 3901791"/>
                  <a:gd name="connsiteY0" fmla="*/ 760986 h 1592773"/>
                  <a:gd name="connsiteX1" fmla="*/ 1930523 w 3901791"/>
                  <a:gd name="connsiteY1" fmla="*/ 0 h 1592773"/>
                  <a:gd name="connsiteX2" fmla="*/ 3901791 w 3901791"/>
                  <a:gd name="connsiteY2" fmla="*/ 776287 h 1592773"/>
                  <a:gd name="connsiteX3" fmla="*/ 1932024 w 3901791"/>
                  <a:gd name="connsiteY3" fmla="*/ 1592773 h 1592773"/>
                  <a:gd name="connsiteX4" fmla="*/ 0 w 3901791"/>
                  <a:gd name="connsiteY4" fmla="*/ 760986 h 1592773"/>
                  <a:gd name="connsiteX0" fmla="*/ 0 w 3863897"/>
                  <a:gd name="connsiteY0" fmla="*/ 760986 h 1592773"/>
                  <a:gd name="connsiteX1" fmla="*/ 1930523 w 3863897"/>
                  <a:gd name="connsiteY1" fmla="*/ 0 h 1592773"/>
                  <a:gd name="connsiteX2" fmla="*/ 3863897 w 3863897"/>
                  <a:gd name="connsiteY2" fmla="*/ 761459 h 1592773"/>
                  <a:gd name="connsiteX3" fmla="*/ 1932024 w 3863897"/>
                  <a:gd name="connsiteY3" fmla="*/ 1592773 h 1592773"/>
                  <a:gd name="connsiteX4" fmla="*/ 0 w 3863897"/>
                  <a:gd name="connsiteY4" fmla="*/ 760986 h 159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897" h="1592773">
                    <a:moveTo>
                      <a:pt x="0" y="760986"/>
                    </a:moveTo>
                    <a:lnTo>
                      <a:pt x="1930523" y="0"/>
                    </a:lnTo>
                    <a:lnTo>
                      <a:pt x="3863897" y="761459"/>
                    </a:lnTo>
                    <a:lnTo>
                      <a:pt x="1932024" y="1592773"/>
                    </a:lnTo>
                    <a:lnTo>
                      <a:pt x="0" y="76098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30D92524-17FC-4C16-EFB9-C77B10ABE541}"/>
                </a:ext>
              </a:extLst>
            </p:cNvPr>
            <p:cNvGrpSpPr/>
            <p:nvPr/>
          </p:nvGrpSpPr>
          <p:grpSpPr>
            <a:xfrm>
              <a:off x="2105088" y="2094914"/>
              <a:ext cx="2916767" cy="1751485"/>
              <a:chOff x="4713817" y="2196099"/>
              <a:chExt cx="2916767" cy="1751485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A608B12A-EC7A-4687-82CE-432225617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0" y="2554817"/>
                <a:ext cx="1458384" cy="1392767"/>
              </a:xfrm>
              <a:custGeom>
                <a:avLst/>
                <a:gdLst>
                  <a:gd name="T0" fmla="*/ 345 w 689"/>
                  <a:gd name="T1" fmla="*/ 0 h 658"/>
                  <a:gd name="T2" fmla="*/ 0 w 689"/>
                  <a:gd name="T3" fmla="*/ 149 h 658"/>
                  <a:gd name="T4" fmla="*/ 0 w 689"/>
                  <a:gd name="T5" fmla="*/ 658 h 658"/>
                  <a:gd name="T6" fmla="*/ 689 w 689"/>
                  <a:gd name="T7" fmla="*/ 360 h 658"/>
                  <a:gd name="T8" fmla="*/ 345 w 689"/>
                  <a:gd name="T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9" h="658">
                    <a:moveTo>
                      <a:pt x="345" y="0"/>
                    </a:moveTo>
                    <a:lnTo>
                      <a:pt x="0" y="149"/>
                    </a:lnTo>
                    <a:lnTo>
                      <a:pt x="0" y="658"/>
                    </a:lnTo>
                    <a:lnTo>
                      <a:pt x="689" y="36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16">
                <a:extLst>
                  <a:ext uri="{FF2B5EF4-FFF2-40B4-BE49-F238E27FC236}">
                    <a16:creationId xmlns:a16="http://schemas.microsoft.com/office/drawing/2014/main" id="{F0842199-E05B-4E13-2629-2D050DE71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817" y="2554817"/>
                <a:ext cx="1458384" cy="1392767"/>
              </a:xfrm>
              <a:custGeom>
                <a:avLst/>
                <a:gdLst>
                  <a:gd name="T0" fmla="*/ 344 w 689"/>
                  <a:gd name="T1" fmla="*/ 0 h 658"/>
                  <a:gd name="T2" fmla="*/ 689 w 689"/>
                  <a:gd name="T3" fmla="*/ 149 h 658"/>
                  <a:gd name="T4" fmla="*/ 689 w 689"/>
                  <a:gd name="T5" fmla="*/ 658 h 658"/>
                  <a:gd name="T6" fmla="*/ 0 w 689"/>
                  <a:gd name="T7" fmla="*/ 360 h 658"/>
                  <a:gd name="T8" fmla="*/ 344 w 689"/>
                  <a:gd name="T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9" h="658">
                    <a:moveTo>
                      <a:pt x="344" y="0"/>
                    </a:moveTo>
                    <a:lnTo>
                      <a:pt x="689" y="149"/>
                    </a:lnTo>
                    <a:lnTo>
                      <a:pt x="689" y="658"/>
                    </a:lnTo>
                    <a:lnTo>
                      <a:pt x="0" y="360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Parallelogram 3">
                <a:extLst>
                  <a:ext uri="{FF2B5EF4-FFF2-40B4-BE49-F238E27FC236}">
                    <a16:creationId xmlns:a16="http://schemas.microsoft.com/office/drawing/2014/main" id="{21D04B55-BF37-3588-C5B7-B39779817513}"/>
                  </a:ext>
                </a:extLst>
              </p:cNvPr>
              <p:cNvSpPr/>
              <p:nvPr/>
            </p:nvSpPr>
            <p:spPr>
              <a:xfrm flipV="1">
                <a:off x="5437496" y="2196099"/>
                <a:ext cx="1475650" cy="676656"/>
              </a:xfrm>
              <a:custGeom>
                <a:avLst/>
                <a:gdLst>
                  <a:gd name="connsiteX0" fmla="*/ 0 w 3636000"/>
                  <a:gd name="connsiteY0" fmla="*/ 2338917 h 2338917"/>
                  <a:gd name="connsiteX1" fmla="*/ 894332 w 3636000"/>
                  <a:gd name="connsiteY1" fmla="*/ 0 h 2338917"/>
                  <a:gd name="connsiteX2" fmla="*/ 3636000 w 3636000"/>
                  <a:gd name="connsiteY2" fmla="*/ 0 h 2338917"/>
                  <a:gd name="connsiteX3" fmla="*/ 2741668 w 3636000"/>
                  <a:gd name="connsiteY3" fmla="*/ 2338917 h 2338917"/>
                  <a:gd name="connsiteX4" fmla="*/ 0 w 3636000"/>
                  <a:gd name="connsiteY4" fmla="*/ 2338917 h 2338917"/>
                  <a:gd name="connsiteX0" fmla="*/ 0 w 3636000"/>
                  <a:gd name="connsiteY0" fmla="*/ 2338917 h 3152517"/>
                  <a:gd name="connsiteX1" fmla="*/ 894332 w 3636000"/>
                  <a:gd name="connsiteY1" fmla="*/ 0 h 3152517"/>
                  <a:gd name="connsiteX2" fmla="*/ 3636000 w 3636000"/>
                  <a:gd name="connsiteY2" fmla="*/ 0 h 3152517"/>
                  <a:gd name="connsiteX3" fmla="*/ 1949668 w 3636000"/>
                  <a:gd name="connsiteY3" fmla="*/ 3152517 h 3152517"/>
                  <a:gd name="connsiteX4" fmla="*/ 0 w 3636000"/>
                  <a:gd name="connsiteY4" fmla="*/ 2338917 h 3152517"/>
                  <a:gd name="connsiteX0" fmla="*/ 0 w 3895200"/>
                  <a:gd name="connsiteY0" fmla="*/ 2338917 h 3152517"/>
                  <a:gd name="connsiteX1" fmla="*/ 894332 w 3895200"/>
                  <a:gd name="connsiteY1" fmla="*/ 0 h 3152517"/>
                  <a:gd name="connsiteX2" fmla="*/ 3895200 w 3895200"/>
                  <a:gd name="connsiteY2" fmla="*/ 2332800 h 3152517"/>
                  <a:gd name="connsiteX3" fmla="*/ 1949668 w 3895200"/>
                  <a:gd name="connsiteY3" fmla="*/ 3152517 h 3152517"/>
                  <a:gd name="connsiteX4" fmla="*/ 0 w 3895200"/>
                  <a:gd name="connsiteY4" fmla="*/ 2338917 h 3152517"/>
                  <a:gd name="connsiteX0" fmla="*/ 0 w 3895200"/>
                  <a:gd name="connsiteY0" fmla="*/ 6117 h 819717"/>
                  <a:gd name="connsiteX1" fmla="*/ 1909532 w 3895200"/>
                  <a:gd name="connsiteY1" fmla="*/ 64800 h 819717"/>
                  <a:gd name="connsiteX2" fmla="*/ 3895200 w 3895200"/>
                  <a:gd name="connsiteY2" fmla="*/ 0 h 819717"/>
                  <a:gd name="connsiteX3" fmla="*/ 1949668 w 3895200"/>
                  <a:gd name="connsiteY3" fmla="*/ 819717 h 819717"/>
                  <a:gd name="connsiteX4" fmla="*/ 0 w 3895200"/>
                  <a:gd name="connsiteY4" fmla="*/ 6117 h 819717"/>
                  <a:gd name="connsiteX0" fmla="*/ 0 w 3895200"/>
                  <a:gd name="connsiteY0" fmla="*/ 430917 h 1244517"/>
                  <a:gd name="connsiteX1" fmla="*/ 1923932 w 3895200"/>
                  <a:gd name="connsiteY1" fmla="*/ 0 h 1244517"/>
                  <a:gd name="connsiteX2" fmla="*/ 3895200 w 3895200"/>
                  <a:gd name="connsiteY2" fmla="*/ 424800 h 1244517"/>
                  <a:gd name="connsiteX3" fmla="*/ 1949668 w 3895200"/>
                  <a:gd name="connsiteY3" fmla="*/ 1244517 h 1244517"/>
                  <a:gd name="connsiteX4" fmla="*/ 0 w 3895200"/>
                  <a:gd name="connsiteY4" fmla="*/ 430917 h 1244517"/>
                  <a:gd name="connsiteX0" fmla="*/ 0 w 3895200"/>
                  <a:gd name="connsiteY0" fmla="*/ 690117 h 1503717"/>
                  <a:gd name="connsiteX1" fmla="*/ 1923932 w 3895200"/>
                  <a:gd name="connsiteY1" fmla="*/ 0 h 1503717"/>
                  <a:gd name="connsiteX2" fmla="*/ 3895200 w 3895200"/>
                  <a:gd name="connsiteY2" fmla="*/ 684000 h 1503717"/>
                  <a:gd name="connsiteX3" fmla="*/ 1949668 w 3895200"/>
                  <a:gd name="connsiteY3" fmla="*/ 1503717 h 1503717"/>
                  <a:gd name="connsiteX4" fmla="*/ 0 w 3895200"/>
                  <a:gd name="connsiteY4" fmla="*/ 690117 h 15037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49668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16346"/>
                  <a:gd name="connsiteX1" fmla="*/ 1923932 w 3895200"/>
                  <a:gd name="connsiteY1" fmla="*/ 0 h 1716346"/>
                  <a:gd name="connsiteX2" fmla="*/ 3895200 w 3895200"/>
                  <a:gd name="connsiteY2" fmla="*/ 914400 h 1716346"/>
                  <a:gd name="connsiteX3" fmla="*/ 1973900 w 3895200"/>
                  <a:gd name="connsiteY3" fmla="*/ 1716346 h 1716346"/>
                  <a:gd name="connsiteX4" fmla="*/ 0 w 3895200"/>
                  <a:gd name="connsiteY4" fmla="*/ 920517 h 1716346"/>
                  <a:gd name="connsiteX0" fmla="*/ 0 w 3895200"/>
                  <a:gd name="connsiteY0" fmla="*/ 920517 h 1730886"/>
                  <a:gd name="connsiteX1" fmla="*/ 1923932 w 3895200"/>
                  <a:gd name="connsiteY1" fmla="*/ 0 h 1730886"/>
                  <a:gd name="connsiteX2" fmla="*/ 3895200 w 3895200"/>
                  <a:gd name="connsiteY2" fmla="*/ 914400 h 1730886"/>
                  <a:gd name="connsiteX3" fmla="*/ 1925433 w 3895200"/>
                  <a:gd name="connsiteY3" fmla="*/ 1730886 h 1730886"/>
                  <a:gd name="connsiteX4" fmla="*/ 0 w 3895200"/>
                  <a:gd name="connsiteY4" fmla="*/ 920517 h 1730886"/>
                  <a:gd name="connsiteX0" fmla="*/ 0 w 3895200"/>
                  <a:gd name="connsiteY0" fmla="*/ 782404 h 1592773"/>
                  <a:gd name="connsiteX1" fmla="*/ 1923932 w 3895200"/>
                  <a:gd name="connsiteY1" fmla="*/ 0 h 1592773"/>
                  <a:gd name="connsiteX2" fmla="*/ 3895200 w 3895200"/>
                  <a:gd name="connsiteY2" fmla="*/ 776287 h 1592773"/>
                  <a:gd name="connsiteX3" fmla="*/ 1925433 w 3895200"/>
                  <a:gd name="connsiteY3" fmla="*/ 1592773 h 1592773"/>
                  <a:gd name="connsiteX4" fmla="*/ 0 w 3895200"/>
                  <a:gd name="connsiteY4" fmla="*/ 782404 h 1592773"/>
                  <a:gd name="connsiteX0" fmla="*/ 0 w 3886962"/>
                  <a:gd name="connsiteY0" fmla="*/ 759338 h 1592773"/>
                  <a:gd name="connsiteX1" fmla="*/ 1915694 w 3886962"/>
                  <a:gd name="connsiteY1" fmla="*/ 0 h 1592773"/>
                  <a:gd name="connsiteX2" fmla="*/ 3886962 w 3886962"/>
                  <a:gd name="connsiteY2" fmla="*/ 776287 h 1592773"/>
                  <a:gd name="connsiteX3" fmla="*/ 1917195 w 3886962"/>
                  <a:gd name="connsiteY3" fmla="*/ 1592773 h 1592773"/>
                  <a:gd name="connsiteX4" fmla="*/ 0 w 3886962"/>
                  <a:gd name="connsiteY4" fmla="*/ 759338 h 1592773"/>
                  <a:gd name="connsiteX0" fmla="*/ 0 w 3901791"/>
                  <a:gd name="connsiteY0" fmla="*/ 760986 h 1592773"/>
                  <a:gd name="connsiteX1" fmla="*/ 1930523 w 3901791"/>
                  <a:gd name="connsiteY1" fmla="*/ 0 h 1592773"/>
                  <a:gd name="connsiteX2" fmla="*/ 3901791 w 3901791"/>
                  <a:gd name="connsiteY2" fmla="*/ 776287 h 1592773"/>
                  <a:gd name="connsiteX3" fmla="*/ 1932024 w 3901791"/>
                  <a:gd name="connsiteY3" fmla="*/ 1592773 h 1592773"/>
                  <a:gd name="connsiteX4" fmla="*/ 0 w 3901791"/>
                  <a:gd name="connsiteY4" fmla="*/ 760986 h 1592773"/>
                  <a:gd name="connsiteX0" fmla="*/ 0 w 3863897"/>
                  <a:gd name="connsiteY0" fmla="*/ 760986 h 1592773"/>
                  <a:gd name="connsiteX1" fmla="*/ 1930523 w 3863897"/>
                  <a:gd name="connsiteY1" fmla="*/ 0 h 1592773"/>
                  <a:gd name="connsiteX2" fmla="*/ 3863897 w 3863897"/>
                  <a:gd name="connsiteY2" fmla="*/ 761459 h 1592773"/>
                  <a:gd name="connsiteX3" fmla="*/ 1932024 w 3863897"/>
                  <a:gd name="connsiteY3" fmla="*/ 1592773 h 1592773"/>
                  <a:gd name="connsiteX4" fmla="*/ 0 w 3863897"/>
                  <a:gd name="connsiteY4" fmla="*/ 760986 h 159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897" h="1592773">
                    <a:moveTo>
                      <a:pt x="0" y="760986"/>
                    </a:moveTo>
                    <a:lnTo>
                      <a:pt x="1930523" y="0"/>
                    </a:lnTo>
                    <a:lnTo>
                      <a:pt x="3863897" y="761459"/>
                    </a:lnTo>
                    <a:lnTo>
                      <a:pt x="1932024" y="1592773"/>
                    </a:lnTo>
                    <a:lnTo>
                      <a:pt x="0" y="76098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B8CEC764-661D-D3BC-7D08-69302EF5D694}"/>
                </a:ext>
              </a:extLst>
            </p:cNvPr>
            <p:cNvGrpSpPr/>
            <p:nvPr/>
          </p:nvGrpSpPr>
          <p:grpSpPr>
            <a:xfrm>
              <a:off x="2833222" y="1696142"/>
              <a:ext cx="1460500" cy="1079500"/>
              <a:chOff x="5441951" y="1790701"/>
              <a:chExt cx="1460500" cy="1079500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5481BC10-423D-132B-0316-EC7AC67B8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0" y="1790701"/>
                <a:ext cx="730251" cy="1079500"/>
              </a:xfrm>
              <a:custGeom>
                <a:avLst/>
                <a:gdLst>
                  <a:gd name="T0" fmla="*/ 0 w 345"/>
                  <a:gd name="T1" fmla="*/ 0 h 510"/>
                  <a:gd name="T2" fmla="*/ 0 w 345"/>
                  <a:gd name="T3" fmla="*/ 510 h 510"/>
                  <a:gd name="T4" fmla="*/ 345 w 345"/>
                  <a:gd name="T5" fmla="*/ 361 h 510"/>
                  <a:gd name="T6" fmla="*/ 0 w 345"/>
                  <a:gd name="T7" fmla="*/ 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10">
                    <a:moveTo>
                      <a:pt x="0" y="0"/>
                    </a:moveTo>
                    <a:lnTo>
                      <a:pt x="0" y="510"/>
                    </a:lnTo>
                    <a:lnTo>
                      <a:pt x="345" y="3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AC1CFA8F-483B-4A6C-FFD7-6A36B91D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1790701"/>
                <a:ext cx="730251" cy="1079500"/>
              </a:xfrm>
              <a:custGeom>
                <a:avLst/>
                <a:gdLst>
                  <a:gd name="T0" fmla="*/ 345 w 345"/>
                  <a:gd name="T1" fmla="*/ 0 h 510"/>
                  <a:gd name="T2" fmla="*/ 345 w 345"/>
                  <a:gd name="T3" fmla="*/ 510 h 510"/>
                  <a:gd name="T4" fmla="*/ 0 w 345"/>
                  <a:gd name="T5" fmla="*/ 361 h 510"/>
                  <a:gd name="T6" fmla="*/ 345 w 345"/>
                  <a:gd name="T7" fmla="*/ 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10">
                    <a:moveTo>
                      <a:pt x="345" y="0"/>
                    </a:moveTo>
                    <a:lnTo>
                      <a:pt x="345" y="510"/>
                    </a:lnTo>
                    <a:lnTo>
                      <a:pt x="0" y="361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" name="TextBox 77">
            <a:extLst>
              <a:ext uri="{FF2B5EF4-FFF2-40B4-BE49-F238E27FC236}">
                <a16:creationId xmlns:a16="http://schemas.microsoft.com/office/drawing/2014/main" id="{02A83976-A2F4-42EF-69A6-9E6D0E09B009}"/>
              </a:ext>
            </a:extLst>
          </p:cNvPr>
          <p:cNvSpPr txBox="1"/>
          <p:nvPr/>
        </p:nvSpPr>
        <p:spPr>
          <a:xfrm>
            <a:off x="5567434" y="2091720"/>
            <a:ext cx="585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01</a:t>
            </a:r>
          </a:p>
          <a:p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9404D92E-74B8-127B-277F-5190693F0C0E}"/>
              </a:ext>
            </a:extLst>
          </p:cNvPr>
          <p:cNvSpPr/>
          <p:nvPr/>
        </p:nvSpPr>
        <p:spPr>
          <a:xfrm>
            <a:off x="5759241" y="3157006"/>
            <a:ext cx="5421538" cy="1899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É essencial que empregadores e trabalhadores estejam cientes desses riscos e tomem medidas preventivas para mitigá-los, garantindo assim um ambiente de trabalho mais seguro e saudável em atividades a céu aberto.</a:t>
            </a:r>
            <a:endParaRPr lang="en-US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631DFC6-42E7-C69A-2D46-59D14B699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30312158-0B2E-4E84-6B9C-0C4917233F79}"/>
              </a:ext>
            </a:extLst>
          </p:cNvPr>
          <p:cNvSpPr>
            <a:spLocks/>
          </p:cNvSpPr>
          <p:nvPr/>
        </p:nvSpPr>
        <p:spPr bwMode="auto">
          <a:xfrm rot="10800000">
            <a:off x="3394846" y="3031553"/>
            <a:ext cx="9279753" cy="972128"/>
          </a:xfrm>
          <a:custGeom>
            <a:avLst/>
            <a:gdLst>
              <a:gd name="T0" fmla="*/ 4225 w 4225"/>
              <a:gd name="T1" fmla="*/ 646 h 646"/>
              <a:gd name="T2" fmla="*/ 191 w 4225"/>
              <a:gd name="T3" fmla="*/ 646 h 646"/>
              <a:gd name="T4" fmla="*/ 0 w 4225"/>
              <a:gd name="T5" fmla="*/ 322 h 646"/>
              <a:gd name="T6" fmla="*/ 191 w 4225"/>
              <a:gd name="T7" fmla="*/ 0 h 646"/>
              <a:gd name="T8" fmla="*/ 4225 w 4225"/>
              <a:gd name="T9" fmla="*/ 0 h 646"/>
              <a:gd name="T10" fmla="*/ 4225 w 4225"/>
              <a:gd name="T11" fmla="*/ 646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25" h="646">
                <a:moveTo>
                  <a:pt x="4225" y="646"/>
                </a:moveTo>
                <a:lnTo>
                  <a:pt x="191" y="646"/>
                </a:lnTo>
                <a:lnTo>
                  <a:pt x="0" y="322"/>
                </a:lnTo>
                <a:lnTo>
                  <a:pt x="191" y="0"/>
                </a:lnTo>
                <a:lnTo>
                  <a:pt x="4225" y="0"/>
                </a:lnTo>
                <a:lnTo>
                  <a:pt x="4225" y="6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F764BCF0-9EAF-19E3-8A23-DCAF75D4E3A3}"/>
              </a:ext>
            </a:extLst>
          </p:cNvPr>
          <p:cNvGrpSpPr/>
          <p:nvPr/>
        </p:nvGrpSpPr>
        <p:grpSpPr>
          <a:xfrm>
            <a:off x="204714" y="1574800"/>
            <a:ext cx="4825064" cy="5264550"/>
            <a:chOff x="1372722" y="1696142"/>
            <a:chExt cx="4381501" cy="3224674"/>
          </a:xfrm>
        </p:grpSpPr>
        <p:sp>
          <p:nvSpPr>
            <p:cNvPr id="8" name="Parallelogram 3">
              <a:extLst>
                <a:ext uri="{FF2B5EF4-FFF2-40B4-BE49-F238E27FC236}">
                  <a16:creationId xmlns:a16="http://schemas.microsoft.com/office/drawing/2014/main" id="{F3CAB07C-62D2-CC5B-F3C2-D82ADA2F42C5}"/>
                </a:ext>
              </a:extLst>
            </p:cNvPr>
            <p:cNvSpPr/>
            <p:nvPr/>
          </p:nvSpPr>
          <p:spPr>
            <a:xfrm>
              <a:off x="1372722" y="3084600"/>
              <a:ext cx="4381498" cy="1836216"/>
            </a:xfrm>
            <a:custGeom>
              <a:avLst/>
              <a:gdLst>
                <a:gd name="connsiteX0" fmla="*/ 0 w 3636000"/>
                <a:gd name="connsiteY0" fmla="*/ 2338917 h 2338917"/>
                <a:gd name="connsiteX1" fmla="*/ 894332 w 3636000"/>
                <a:gd name="connsiteY1" fmla="*/ 0 h 2338917"/>
                <a:gd name="connsiteX2" fmla="*/ 3636000 w 3636000"/>
                <a:gd name="connsiteY2" fmla="*/ 0 h 2338917"/>
                <a:gd name="connsiteX3" fmla="*/ 2741668 w 3636000"/>
                <a:gd name="connsiteY3" fmla="*/ 2338917 h 2338917"/>
                <a:gd name="connsiteX4" fmla="*/ 0 w 3636000"/>
                <a:gd name="connsiteY4" fmla="*/ 2338917 h 2338917"/>
                <a:gd name="connsiteX0" fmla="*/ 0 w 3636000"/>
                <a:gd name="connsiteY0" fmla="*/ 2338917 h 3152517"/>
                <a:gd name="connsiteX1" fmla="*/ 894332 w 3636000"/>
                <a:gd name="connsiteY1" fmla="*/ 0 h 3152517"/>
                <a:gd name="connsiteX2" fmla="*/ 3636000 w 3636000"/>
                <a:gd name="connsiteY2" fmla="*/ 0 h 3152517"/>
                <a:gd name="connsiteX3" fmla="*/ 1949668 w 3636000"/>
                <a:gd name="connsiteY3" fmla="*/ 3152517 h 3152517"/>
                <a:gd name="connsiteX4" fmla="*/ 0 w 3636000"/>
                <a:gd name="connsiteY4" fmla="*/ 2338917 h 3152517"/>
                <a:gd name="connsiteX0" fmla="*/ 0 w 3895200"/>
                <a:gd name="connsiteY0" fmla="*/ 2338917 h 3152517"/>
                <a:gd name="connsiteX1" fmla="*/ 894332 w 3895200"/>
                <a:gd name="connsiteY1" fmla="*/ 0 h 3152517"/>
                <a:gd name="connsiteX2" fmla="*/ 3895200 w 3895200"/>
                <a:gd name="connsiteY2" fmla="*/ 2332800 h 3152517"/>
                <a:gd name="connsiteX3" fmla="*/ 1949668 w 3895200"/>
                <a:gd name="connsiteY3" fmla="*/ 3152517 h 3152517"/>
                <a:gd name="connsiteX4" fmla="*/ 0 w 3895200"/>
                <a:gd name="connsiteY4" fmla="*/ 2338917 h 3152517"/>
                <a:gd name="connsiteX0" fmla="*/ 0 w 3895200"/>
                <a:gd name="connsiteY0" fmla="*/ 6117 h 819717"/>
                <a:gd name="connsiteX1" fmla="*/ 1909532 w 3895200"/>
                <a:gd name="connsiteY1" fmla="*/ 64800 h 819717"/>
                <a:gd name="connsiteX2" fmla="*/ 3895200 w 3895200"/>
                <a:gd name="connsiteY2" fmla="*/ 0 h 819717"/>
                <a:gd name="connsiteX3" fmla="*/ 1949668 w 3895200"/>
                <a:gd name="connsiteY3" fmla="*/ 819717 h 819717"/>
                <a:gd name="connsiteX4" fmla="*/ 0 w 3895200"/>
                <a:gd name="connsiteY4" fmla="*/ 6117 h 819717"/>
                <a:gd name="connsiteX0" fmla="*/ 0 w 3895200"/>
                <a:gd name="connsiteY0" fmla="*/ 430917 h 1244517"/>
                <a:gd name="connsiteX1" fmla="*/ 1923932 w 3895200"/>
                <a:gd name="connsiteY1" fmla="*/ 0 h 1244517"/>
                <a:gd name="connsiteX2" fmla="*/ 3895200 w 3895200"/>
                <a:gd name="connsiteY2" fmla="*/ 424800 h 1244517"/>
                <a:gd name="connsiteX3" fmla="*/ 1949668 w 3895200"/>
                <a:gd name="connsiteY3" fmla="*/ 1244517 h 1244517"/>
                <a:gd name="connsiteX4" fmla="*/ 0 w 3895200"/>
                <a:gd name="connsiteY4" fmla="*/ 430917 h 1244517"/>
                <a:gd name="connsiteX0" fmla="*/ 0 w 3895200"/>
                <a:gd name="connsiteY0" fmla="*/ 690117 h 1503717"/>
                <a:gd name="connsiteX1" fmla="*/ 1923932 w 3895200"/>
                <a:gd name="connsiteY1" fmla="*/ 0 h 1503717"/>
                <a:gd name="connsiteX2" fmla="*/ 3895200 w 3895200"/>
                <a:gd name="connsiteY2" fmla="*/ 684000 h 1503717"/>
                <a:gd name="connsiteX3" fmla="*/ 1949668 w 3895200"/>
                <a:gd name="connsiteY3" fmla="*/ 1503717 h 1503717"/>
                <a:gd name="connsiteX4" fmla="*/ 0 w 3895200"/>
                <a:gd name="connsiteY4" fmla="*/ 690117 h 15037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49668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16346"/>
                <a:gd name="connsiteX1" fmla="*/ 1923932 w 3895200"/>
                <a:gd name="connsiteY1" fmla="*/ 0 h 1716346"/>
                <a:gd name="connsiteX2" fmla="*/ 3895200 w 3895200"/>
                <a:gd name="connsiteY2" fmla="*/ 914400 h 1716346"/>
                <a:gd name="connsiteX3" fmla="*/ 1973900 w 3895200"/>
                <a:gd name="connsiteY3" fmla="*/ 1716346 h 1716346"/>
                <a:gd name="connsiteX4" fmla="*/ 0 w 3895200"/>
                <a:gd name="connsiteY4" fmla="*/ 920517 h 1716346"/>
                <a:gd name="connsiteX0" fmla="*/ 0 w 3895200"/>
                <a:gd name="connsiteY0" fmla="*/ 920517 h 1730886"/>
                <a:gd name="connsiteX1" fmla="*/ 1923932 w 3895200"/>
                <a:gd name="connsiteY1" fmla="*/ 0 h 1730886"/>
                <a:gd name="connsiteX2" fmla="*/ 3895200 w 3895200"/>
                <a:gd name="connsiteY2" fmla="*/ 914400 h 1730886"/>
                <a:gd name="connsiteX3" fmla="*/ 1925433 w 3895200"/>
                <a:gd name="connsiteY3" fmla="*/ 1730886 h 1730886"/>
                <a:gd name="connsiteX4" fmla="*/ 0 w 3895200"/>
                <a:gd name="connsiteY4" fmla="*/ 920517 h 1730886"/>
                <a:gd name="connsiteX0" fmla="*/ 0 w 3895200"/>
                <a:gd name="connsiteY0" fmla="*/ 782404 h 1592773"/>
                <a:gd name="connsiteX1" fmla="*/ 1923932 w 3895200"/>
                <a:gd name="connsiteY1" fmla="*/ 0 h 1592773"/>
                <a:gd name="connsiteX2" fmla="*/ 3895200 w 3895200"/>
                <a:gd name="connsiteY2" fmla="*/ 776287 h 1592773"/>
                <a:gd name="connsiteX3" fmla="*/ 1925433 w 3895200"/>
                <a:gd name="connsiteY3" fmla="*/ 1592773 h 1592773"/>
                <a:gd name="connsiteX4" fmla="*/ 0 w 3895200"/>
                <a:gd name="connsiteY4" fmla="*/ 782404 h 1592773"/>
                <a:gd name="connsiteX0" fmla="*/ 0 w 3886962"/>
                <a:gd name="connsiteY0" fmla="*/ 759338 h 1592773"/>
                <a:gd name="connsiteX1" fmla="*/ 1915694 w 3886962"/>
                <a:gd name="connsiteY1" fmla="*/ 0 h 1592773"/>
                <a:gd name="connsiteX2" fmla="*/ 3886962 w 3886962"/>
                <a:gd name="connsiteY2" fmla="*/ 776287 h 1592773"/>
                <a:gd name="connsiteX3" fmla="*/ 1917195 w 3886962"/>
                <a:gd name="connsiteY3" fmla="*/ 1592773 h 1592773"/>
                <a:gd name="connsiteX4" fmla="*/ 0 w 3886962"/>
                <a:gd name="connsiteY4" fmla="*/ 759338 h 1592773"/>
                <a:gd name="connsiteX0" fmla="*/ 0 w 3901791"/>
                <a:gd name="connsiteY0" fmla="*/ 760986 h 1592773"/>
                <a:gd name="connsiteX1" fmla="*/ 1930523 w 3901791"/>
                <a:gd name="connsiteY1" fmla="*/ 0 h 1592773"/>
                <a:gd name="connsiteX2" fmla="*/ 3901791 w 3901791"/>
                <a:gd name="connsiteY2" fmla="*/ 776287 h 1592773"/>
                <a:gd name="connsiteX3" fmla="*/ 1932024 w 3901791"/>
                <a:gd name="connsiteY3" fmla="*/ 1592773 h 1592773"/>
                <a:gd name="connsiteX4" fmla="*/ 0 w 3901791"/>
                <a:gd name="connsiteY4" fmla="*/ 760986 h 1592773"/>
                <a:gd name="connsiteX0" fmla="*/ 0 w 3863897"/>
                <a:gd name="connsiteY0" fmla="*/ 760986 h 1592773"/>
                <a:gd name="connsiteX1" fmla="*/ 1930523 w 3863897"/>
                <a:gd name="connsiteY1" fmla="*/ 0 h 1592773"/>
                <a:gd name="connsiteX2" fmla="*/ 3863897 w 3863897"/>
                <a:gd name="connsiteY2" fmla="*/ 761459 h 1592773"/>
                <a:gd name="connsiteX3" fmla="*/ 1932024 w 3863897"/>
                <a:gd name="connsiteY3" fmla="*/ 1592773 h 1592773"/>
                <a:gd name="connsiteX4" fmla="*/ 0 w 3863897"/>
                <a:gd name="connsiteY4" fmla="*/ 760986 h 15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897" h="1592773">
                  <a:moveTo>
                    <a:pt x="0" y="760986"/>
                  </a:moveTo>
                  <a:lnTo>
                    <a:pt x="1930523" y="0"/>
                  </a:lnTo>
                  <a:lnTo>
                    <a:pt x="3863897" y="761459"/>
                  </a:lnTo>
                  <a:lnTo>
                    <a:pt x="1932024" y="1592773"/>
                  </a:lnTo>
                  <a:lnTo>
                    <a:pt x="0" y="76098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09CC4798-31A5-C26C-AE27-7CBEA1AEAFAB}"/>
                </a:ext>
              </a:extLst>
            </p:cNvPr>
            <p:cNvGrpSpPr/>
            <p:nvPr/>
          </p:nvGrpSpPr>
          <p:grpSpPr>
            <a:xfrm>
              <a:off x="1372722" y="2627091"/>
              <a:ext cx="4381501" cy="2293724"/>
              <a:chOff x="3981451" y="2735476"/>
              <a:chExt cx="4381501" cy="2293724"/>
            </a:xfrm>
            <a:solidFill>
              <a:schemeClr val="accent2"/>
            </a:solidFill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F26D50ED-3103-8329-443B-7B874928F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1" y="3316816"/>
                <a:ext cx="2190751" cy="1712384"/>
              </a:xfrm>
              <a:custGeom>
                <a:avLst/>
                <a:gdLst>
                  <a:gd name="T0" fmla="*/ 689 w 1035"/>
                  <a:gd name="T1" fmla="*/ 0 h 809"/>
                  <a:gd name="T2" fmla="*/ 0 w 1035"/>
                  <a:gd name="T3" fmla="*/ 298 h 809"/>
                  <a:gd name="T4" fmla="*/ 0 w 1035"/>
                  <a:gd name="T5" fmla="*/ 639 h 809"/>
                  <a:gd name="T6" fmla="*/ 0 w 1035"/>
                  <a:gd name="T7" fmla="*/ 809 h 809"/>
                  <a:gd name="T8" fmla="*/ 1035 w 1035"/>
                  <a:gd name="T9" fmla="*/ 362 h 809"/>
                  <a:gd name="T10" fmla="*/ 689 w 1035"/>
                  <a:gd name="T11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5" h="809">
                    <a:moveTo>
                      <a:pt x="689" y="0"/>
                    </a:moveTo>
                    <a:lnTo>
                      <a:pt x="0" y="298"/>
                    </a:lnTo>
                    <a:lnTo>
                      <a:pt x="0" y="639"/>
                    </a:lnTo>
                    <a:lnTo>
                      <a:pt x="0" y="809"/>
                    </a:lnTo>
                    <a:lnTo>
                      <a:pt x="1035" y="362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7943E750-1C67-FBBD-CF50-95D2EE99F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451" y="3316816"/>
                <a:ext cx="2190751" cy="1712384"/>
              </a:xfrm>
              <a:custGeom>
                <a:avLst/>
                <a:gdLst>
                  <a:gd name="T0" fmla="*/ 346 w 1035"/>
                  <a:gd name="T1" fmla="*/ 0 h 809"/>
                  <a:gd name="T2" fmla="*/ 1035 w 1035"/>
                  <a:gd name="T3" fmla="*/ 298 h 809"/>
                  <a:gd name="T4" fmla="*/ 1035 w 1035"/>
                  <a:gd name="T5" fmla="*/ 639 h 809"/>
                  <a:gd name="T6" fmla="*/ 1035 w 1035"/>
                  <a:gd name="T7" fmla="*/ 809 h 809"/>
                  <a:gd name="T8" fmla="*/ 0 w 1035"/>
                  <a:gd name="T9" fmla="*/ 362 h 809"/>
                  <a:gd name="T10" fmla="*/ 346 w 1035"/>
                  <a:gd name="T11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5" h="809">
                    <a:moveTo>
                      <a:pt x="346" y="0"/>
                    </a:moveTo>
                    <a:lnTo>
                      <a:pt x="1035" y="298"/>
                    </a:lnTo>
                    <a:lnTo>
                      <a:pt x="1035" y="639"/>
                    </a:lnTo>
                    <a:lnTo>
                      <a:pt x="1035" y="809"/>
                    </a:lnTo>
                    <a:lnTo>
                      <a:pt x="0" y="362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Parallelogram 3">
                <a:extLst>
                  <a:ext uri="{FF2B5EF4-FFF2-40B4-BE49-F238E27FC236}">
                    <a16:creationId xmlns:a16="http://schemas.microsoft.com/office/drawing/2014/main" id="{16CC914B-F219-9F1D-453B-04A197ABD95D}"/>
                  </a:ext>
                </a:extLst>
              </p:cNvPr>
              <p:cNvSpPr/>
              <p:nvPr/>
            </p:nvSpPr>
            <p:spPr>
              <a:xfrm>
                <a:off x="4704292" y="2735476"/>
                <a:ext cx="2935224" cy="1212108"/>
              </a:xfrm>
              <a:custGeom>
                <a:avLst/>
                <a:gdLst>
                  <a:gd name="connsiteX0" fmla="*/ 0 w 3636000"/>
                  <a:gd name="connsiteY0" fmla="*/ 2338917 h 2338917"/>
                  <a:gd name="connsiteX1" fmla="*/ 894332 w 3636000"/>
                  <a:gd name="connsiteY1" fmla="*/ 0 h 2338917"/>
                  <a:gd name="connsiteX2" fmla="*/ 3636000 w 3636000"/>
                  <a:gd name="connsiteY2" fmla="*/ 0 h 2338917"/>
                  <a:gd name="connsiteX3" fmla="*/ 2741668 w 3636000"/>
                  <a:gd name="connsiteY3" fmla="*/ 2338917 h 2338917"/>
                  <a:gd name="connsiteX4" fmla="*/ 0 w 3636000"/>
                  <a:gd name="connsiteY4" fmla="*/ 2338917 h 2338917"/>
                  <a:gd name="connsiteX0" fmla="*/ 0 w 3636000"/>
                  <a:gd name="connsiteY0" fmla="*/ 2338917 h 3152517"/>
                  <a:gd name="connsiteX1" fmla="*/ 894332 w 3636000"/>
                  <a:gd name="connsiteY1" fmla="*/ 0 h 3152517"/>
                  <a:gd name="connsiteX2" fmla="*/ 3636000 w 3636000"/>
                  <a:gd name="connsiteY2" fmla="*/ 0 h 3152517"/>
                  <a:gd name="connsiteX3" fmla="*/ 1949668 w 3636000"/>
                  <a:gd name="connsiteY3" fmla="*/ 3152517 h 3152517"/>
                  <a:gd name="connsiteX4" fmla="*/ 0 w 3636000"/>
                  <a:gd name="connsiteY4" fmla="*/ 2338917 h 3152517"/>
                  <a:gd name="connsiteX0" fmla="*/ 0 w 3895200"/>
                  <a:gd name="connsiteY0" fmla="*/ 2338917 h 3152517"/>
                  <a:gd name="connsiteX1" fmla="*/ 894332 w 3895200"/>
                  <a:gd name="connsiteY1" fmla="*/ 0 h 3152517"/>
                  <a:gd name="connsiteX2" fmla="*/ 3895200 w 3895200"/>
                  <a:gd name="connsiteY2" fmla="*/ 2332800 h 3152517"/>
                  <a:gd name="connsiteX3" fmla="*/ 1949668 w 3895200"/>
                  <a:gd name="connsiteY3" fmla="*/ 3152517 h 3152517"/>
                  <a:gd name="connsiteX4" fmla="*/ 0 w 3895200"/>
                  <a:gd name="connsiteY4" fmla="*/ 2338917 h 3152517"/>
                  <a:gd name="connsiteX0" fmla="*/ 0 w 3895200"/>
                  <a:gd name="connsiteY0" fmla="*/ 6117 h 819717"/>
                  <a:gd name="connsiteX1" fmla="*/ 1909532 w 3895200"/>
                  <a:gd name="connsiteY1" fmla="*/ 64800 h 819717"/>
                  <a:gd name="connsiteX2" fmla="*/ 3895200 w 3895200"/>
                  <a:gd name="connsiteY2" fmla="*/ 0 h 819717"/>
                  <a:gd name="connsiteX3" fmla="*/ 1949668 w 3895200"/>
                  <a:gd name="connsiteY3" fmla="*/ 819717 h 819717"/>
                  <a:gd name="connsiteX4" fmla="*/ 0 w 3895200"/>
                  <a:gd name="connsiteY4" fmla="*/ 6117 h 819717"/>
                  <a:gd name="connsiteX0" fmla="*/ 0 w 3895200"/>
                  <a:gd name="connsiteY0" fmla="*/ 430917 h 1244517"/>
                  <a:gd name="connsiteX1" fmla="*/ 1923932 w 3895200"/>
                  <a:gd name="connsiteY1" fmla="*/ 0 h 1244517"/>
                  <a:gd name="connsiteX2" fmla="*/ 3895200 w 3895200"/>
                  <a:gd name="connsiteY2" fmla="*/ 424800 h 1244517"/>
                  <a:gd name="connsiteX3" fmla="*/ 1949668 w 3895200"/>
                  <a:gd name="connsiteY3" fmla="*/ 1244517 h 1244517"/>
                  <a:gd name="connsiteX4" fmla="*/ 0 w 3895200"/>
                  <a:gd name="connsiteY4" fmla="*/ 430917 h 1244517"/>
                  <a:gd name="connsiteX0" fmla="*/ 0 w 3895200"/>
                  <a:gd name="connsiteY0" fmla="*/ 690117 h 1503717"/>
                  <a:gd name="connsiteX1" fmla="*/ 1923932 w 3895200"/>
                  <a:gd name="connsiteY1" fmla="*/ 0 h 1503717"/>
                  <a:gd name="connsiteX2" fmla="*/ 3895200 w 3895200"/>
                  <a:gd name="connsiteY2" fmla="*/ 684000 h 1503717"/>
                  <a:gd name="connsiteX3" fmla="*/ 1949668 w 3895200"/>
                  <a:gd name="connsiteY3" fmla="*/ 1503717 h 1503717"/>
                  <a:gd name="connsiteX4" fmla="*/ 0 w 3895200"/>
                  <a:gd name="connsiteY4" fmla="*/ 690117 h 15037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49668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16346"/>
                  <a:gd name="connsiteX1" fmla="*/ 1923932 w 3895200"/>
                  <a:gd name="connsiteY1" fmla="*/ 0 h 1716346"/>
                  <a:gd name="connsiteX2" fmla="*/ 3895200 w 3895200"/>
                  <a:gd name="connsiteY2" fmla="*/ 914400 h 1716346"/>
                  <a:gd name="connsiteX3" fmla="*/ 1973900 w 3895200"/>
                  <a:gd name="connsiteY3" fmla="*/ 1716346 h 1716346"/>
                  <a:gd name="connsiteX4" fmla="*/ 0 w 3895200"/>
                  <a:gd name="connsiteY4" fmla="*/ 920517 h 1716346"/>
                  <a:gd name="connsiteX0" fmla="*/ 0 w 3895200"/>
                  <a:gd name="connsiteY0" fmla="*/ 920517 h 1730886"/>
                  <a:gd name="connsiteX1" fmla="*/ 1923932 w 3895200"/>
                  <a:gd name="connsiteY1" fmla="*/ 0 h 1730886"/>
                  <a:gd name="connsiteX2" fmla="*/ 3895200 w 3895200"/>
                  <a:gd name="connsiteY2" fmla="*/ 914400 h 1730886"/>
                  <a:gd name="connsiteX3" fmla="*/ 1925433 w 3895200"/>
                  <a:gd name="connsiteY3" fmla="*/ 1730886 h 1730886"/>
                  <a:gd name="connsiteX4" fmla="*/ 0 w 3895200"/>
                  <a:gd name="connsiteY4" fmla="*/ 920517 h 1730886"/>
                  <a:gd name="connsiteX0" fmla="*/ 0 w 3895200"/>
                  <a:gd name="connsiteY0" fmla="*/ 782404 h 1592773"/>
                  <a:gd name="connsiteX1" fmla="*/ 1923932 w 3895200"/>
                  <a:gd name="connsiteY1" fmla="*/ 0 h 1592773"/>
                  <a:gd name="connsiteX2" fmla="*/ 3895200 w 3895200"/>
                  <a:gd name="connsiteY2" fmla="*/ 776287 h 1592773"/>
                  <a:gd name="connsiteX3" fmla="*/ 1925433 w 3895200"/>
                  <a:gd name="connsiteY3" fmla="*/ 1592773 h 1592773"/>
                  <a:gd name="connsiteX4" fmla="*/ 0 w 3895200"/>
                  <a:gd name="connsiteY4" fmla="*/ 782404 h 1592773"/>
                  <a:gd name="connsiteX0" fmla="*/ 0 w 3886962"/>
                  <a:gd name="connsiteY0" fmla="*/ 759338 h 1592773"/>
                  <a:gd name="connsiteX1" fmla="*/ 1915694 w 3886962"/>
                  <a:gd name="connsiteY1" fmla="*/ 0 h 1592773"/>
                  <a:gd name="connsiteX2" fmla="*/ 3886962 w 3886962"/>
                  <a:gd name="connsiteY2" fmla="*/ 776287 h 1592773"/>
                  <a:gd name="connsiteX3" fmla="*/ 1917195 w 3886962"/>
                  <a:gd name="connsiteY3" fmla="*/ 1592773 h 1592773"/>
                  <a:gd name="connsiteX4" fmla="*/ 0 w 3886962"/>
                  <a:gd name="connsiteY4" fmla="*/ 759338 h 1592773"/>
                  <a:gd name="connsiteX0" fmla="*/ 0 w 3901791"/>
                  <a:gd name="connsiteY0" fmla="*/ 760986 h 1592773"/>
                  <a:gd name="connsiteX1" fmla="*/ 1930523 w 3901791"/>
                  <a:gd name="connsiteY1" fmla="*/ 0 h 1592773"/>
                  <a:gd name="connsiteX2" fmla="*/ 3901791 w 3901791"/>
                  <a:gd name="connsiteY2" fmla="*/ 776287 h 1592773"/>
                  <a:gd name="connsiteX3" fmla="*/ 1932024 w 3901791"/>
                  <a:gd name="connsiteY3" fmla="*/ 1592773 h 1592773"/>
                  <a:gd name="connsiteX4" fmla="*/ 0 w 3901791"/>
                  <a:gd name="connsiteY4" fmla="*/ 760986 h 1592773"/>
                  <a:gd name="connsiteX0" fmla="*/ 0 w 3863897"/>
                  <a:gd name="connsiteY0" fmla="*/ 760986 h 1592773"/>
                  <a:gd name="connsiteX1" fmla="*/ 1930523 w 3863897"/>
                  <a:gd name="connsiteY1" fmla="*/ 0 h 1592773"/>
                  <a:gd name="connsiteX2" fmla="*/ 3863897 w 3863897"/>
                  <a:gd name="connsiteY2" fmla="*/ 761459 h 1592773"/>
                  <a:gd name="connsiteX3" fmla="*/ 1932024 w 3863897"/>
                  <a:gd name="connsiteY3" fmla="*/ 1592773 h 1592773"/>
                  <a:gd name="connsiteX4" fmla="*/ 0 w 3863897"/>
                  <a:gd name="connsiteY4" fmla="*/ 760986 h 159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897" h="1592773">
                    <a:moveTo>
                      <a:pt x="0" y="760986"/>
                    </a:moveTo>
                    <a:lnTo>
                      <a:pt x="1930523" y="0"/>
                    </a:lnTo>
                    <a:lnTo>
                      <a:pt x="3863897" y="761459"/>
                    </a:lnTo>
                    <a:lnTo>
                      <a:pt x="1932024" y="1592773"/>
                    </a:lnTo>
                    <a:lnTo>
                      <a:pt x="0" y="76098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30D92524-17FC-4C16-EFB9-C77B10ABE541}"/>
                </a:ext>
              </a:extLst>
            </p:cNvPr>
            <p:cNvGrpSpPr/>
            <p:nvPr/>
          </p:nvGrpSpPr>
          <p:grpSpPr>
            <a:xfrm>
              <a:off x="2105088" y="2094914"/>
              <a:ext cx="2916767" cy="1751485"/>
              <a:chOff x="4713817" y="2196099"/>
              <a:chExt cx="2916767" cy="1751485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A608B12A-EC7A-4687-82CE-432225617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0" y="2554817"/>
                <a:ext cx="1458384" cy="1392767"/>
              </a:xfrm>
              <a:custGeom>
                <a:avLst/>
                <a:gdLst>
                  <a:gd name="T0" fmla="*/ 345 w 689"/>
                  <a:gd name="T1" fmla="*/ 0 h 658"/>
                  <a:gd name="T2" fmla="*/ 0 w 689"/>
                  <a:gd name="T3" fmla="*/ 149 h 658"/>
                  <a:gd name="T4" fmla="*/ 0 w 689"/>
                  <a:gd name="T5" fmla="*/ 658 h 658"/>
                  <a:gd name="T6" fmla="*/ 689 w 689"/>
                  <a:gd name="T7" fmla="*/ 360 h 658"/>
                  <a:gd name="T8" fmla="*/ 345 w 689"/>
                  <a:gd name="T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9" h="658">
                    <a:moveTo>
                      <a:pt x="345" y="0"/>
                    </a:moveTo>
                    <a:lnTo>
                      <a:pt x="0" y="149"/>
                    </a:lnTo>
                    <a:lnTo>
                      <a:pt x="0" y="658"/>
                    </a:lnTo>
                    <a:lnTo>
                      <a:pt x="689" y="36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16">
                <a:extLst>
                  <a:ext uri="{FF2B5EF4-FFF2-40B4-BE49-F238E27FC236}">
                    <a16:creationId xmlns:a16="http://schemas.microsoft.com/office/drawing/2014/main" id="{F0842199-E05B-4E13-2629-2D050DE71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817" y="2554817"/>
                <a:ext cx="1458384" cy="1392767"/>
              </a:xfrm>
              <a:custGeom>
                <a:avLst/>
                <a:gdLst>
                  <a:gd name="T0" fmla="*/ 344 w 689"/>
                  <a:gd name="T1" fmla="*/ 0 h 658"/>
                  <a:gd name="T2" fmla="*/ 689 w 689"/>
                  <a:gd name="T3" fmla="*/ 149 h 658"/>
                  <a:gd name="T4" fmla="*/ 689 w 689"/>
                  <a:gd name="T5" fmla="*/ 658 h 658"/>
                  <a:gd name="T6" fmla="*/ 0 w 689"/>
                  <a:gd name="T7" fmla="*/ 360 h 658"/>
                  <a:gd name="T8" fmla="*/ 344 w 689"/>
                  <a:gd name="T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9" h="658">
                    <a:moveTo>
                      <a:pt x="344" y="0"/>
                    </a:moveTo>
                    <a:lnTo>
                      <a:pt x="689" y="149"/>
                    </a:lnTo>
                    <a:lnTo>
                      <a:pt x="689" y="658"/>
                    </a:lnTo>
                    <a:lnTo>
                      <a:pt x="0" y="360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Parallelogram 3">
                <a:extLst>
                  <a:ext uri="{FF2B5EF4-FFF2-40B4-BE49-F238E27FC236}">
                    <a16:creationId xmlns:a16="http://schemas.microsoft.com/office/drawing/2014/main" id="{21D04B55-BF37-3588-C5B7-B39779817513}"/>
                  </a:ext>
                </a:extLst>
              </p:cNvPr>
              <p:cNvSpPr/>
              <p:nvPr/>
            </p:nvSpPr>
            <p:spPr>
              <a:xfrm flipV="1">
                <a:off x="5437496" y="2196099"/>
                <a:ext cx="1475650" cy="676656"/>
              </a:xfrm>
              <a:custGeom>
                <a:avLst/>
                <a:gdLst>
                  <a:gd name="connsiteX0" fmla="*/ 0 w 3636000"/>
                  <a:gd name="connsiteY0" fmla="*/ 2338917 h 2338917"/>
                  <a:gd name="connsiteX1" fmla="*/ 894332 w 3636000"/>
                  <a:gd name="connsiteY1" fmla="*/ 0 h 2338917"/>
                  <a:gd name="connsiteX2" fmla="*/ 3636000 w 3636000"/>
                  <a:gd name="connsiteY2" fmla="*/ 0 h 2338917"/>
                  <a:gd name="connsiteX3" fmla="*/ 2741668 w 3636000"/>
                  <a:gd name="connsiteY3" fmla="*/ 2338917 h 2338917"/>
                  <a:gd name="connsiteX4" fmla="*/ 0 w 3636000"/>
                  <a:gd name="connsiteY4" fmla="*/ 2338917 h 2338917"/>
                  <a:gd name="connsiteX0" fmla="*/ 0 w 3636000"/>
                  <a:gd name="connsiteY0" fmla="*/ 2338917 h 3152517"/>
                  <a:gd name="connsiteX1" fmla="*/ 894332 w 3636000"/>
                  <a:gd name="connsiteY1" fmla="*/ 0 h 3152517"/>
                  <a:gd name="connsiteX2" fmla="*/ 3636000 w 3636000"/>
                  <a:gd name="connsiteY2" fmla="*/ 0 h 3152517"/>
                  <a:gd name="connsiteX3" fmla="*/ 1949668 w 3636000"/>
                  <a:gd name="connsiteY3" fmla="*/ 3152517 h 3152517"/>
                  <a:gd name="connsiteX4" fmla="*/ 0 w 3636000"/>
                  <a:gd name="connsiteY4" fmla="*/ 2338917 h 3152517"/>
                  <a:gd name="connsiteX0" fmla="*/ 0 w 3895200"/>
                  <a:gd name="connsiteY0" fmla="*/ 2338917 h 3152517"/>
                  <a:gd name="connsiteX1" fmla="*/ 894332 w 3895200"/>
                  <a:gd name="connsiteY1" fmla="*/ 0 h 3152517"/>
                  <a:gd name="connsiteX2" fmla="*/ 3895200 w 3895200"/>
                  <a:gd name="connsiteY2" fmla="*/ 2332800 h 3152517"/>
                  <a:gd name="connsiteX3" fmla="*/ 1949668 w 3895200"/>
                  <a:gd name="connsiteY3" fmla="*/ 3152517 h 3152517"/>
                  <a:gd name="connsiteX4" fmla="*/ 0 w 3895200"/>
                  <a:gd name="connsiteY4" fmla="*/ 2338917 h 3152517"/>
                  <a:gd name="connsiteX0" fmla="*/ 0 w 3895200"/>
                  <a:gd name="connsiteY0" fmla="*/ 6117 h 819717"/>
                  <a:gd name="connsiteX1" fmla="*/ 1909532 w 3895200"/>
                  <a:gd name="connsiteY1" fmla="*/ 64800 h 819717"/>
                  <a:gd name="connsiteX2" fmla="*/ 3895200 w 3895200"/>
                  <a:gd name="connsiteY2" fmla="*/ 0 h 819717"/>
                  <a:gd name="connsiteX3" fmla="*/ 1949668 w 3895200"/>
                  <a:gd name="connsiteY3" fmla="*/ 819717 h 819717"/>
                  <a:gd name="connsiteX4" fmla="*/ 0 w 3895200"/>
                  <a:gd name="connsiteY4" fmla="*/ 6117 h 819717"/>
                  <a:gd name="connsiteX0" fmla="*/ 0 w 3895200"/>
                  <a:gd name="connsiteY0" fmla="*/ 430917 h 1244517"/>
                  <a:gd name="connsiteX1" fmla="*/ 1923932 w 3895200"/>
                  <a:gd name="connsiteY1" fmla="*/ 0 h 1244517"/>
                  <a:gd name="connsiteX2" fmla="*/ 3895200 w 3895200"/>
                  <a:gd name="connsiteY2" fmla="*/ 424800 h 1244517"/>
                  <a:gd name="connsiteX3" fmla="*/ 1949668 w 3895200"/>
                  <a:gd name="connsiteY3" fmla="*/ 1244517 h 1244517"/>
                  <a:gd name="connsiteX4" fmla="*/ 0 w 3895200"/>
                  <a:gd name="connsiteY4" fmla="*/ 430917 h 1244517"/>
                  <a:gd name="connsiteX0" fmla="*/ 0 w 3895200"/>
                  <a:gd name="connsiteY0" fmla="*/ 690117 h 1503717"/>
                  <a:gd name="connsiteX1" fmla="*/ 1923932 w 3895200"/>
                  <a:gd name="connsiteY1" fmla="*/ 0 h 1503717"/>
                  <a:gd name="connsiteX2" fmla="*/ 3895200 w 3895200"/>
                  <a:gd name="connsiteY2" fmla="*/ 684000 h 1503717"/>
                  <a:gd name="connsiteX3" fmla="*/ 1949668 w 3895200"/>
                  <a:gd name="connsiteY3" fmla="*/ 1503717 h 1503717"/>
                  <a:gd name="connsiteX4" fmla="*/ 0 w 3895200"/>
                  <a:gd name="connsiteY4" fmla="*/ 690117 h 15037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49668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16346"/>
                  <a:gd name="connsiteX1" fmla="*/ 1923932 w 3895200"/>
                  <a:gd name="connsiteY1" fmla="*/ 0 h 1716346"/>
                  <a:gd name="connsiteX2" fmla="*/ 3895200 w 3895200"/>
                  <a:gd name="connsiteY2" fmla="*/ 914400 h 1716346"/>
                  <a:gd name="connsiteX3" fmla="*/ 1973900 w 3895200"/>
                  <a:gd name="connsiteY3" fmla="*/ 1716346 h 1716346"/>
                  <a:gd name="connsiteX4" fmla="*/ 0 w 3895200"/>
                  <a:gd name="connsiteY4" fmla="*/ 920517 h 1716346"/>
                  <a:gd name="connsiteX0" fmla="*/ 0 w 3895200"/>
                  <a:gd name="connsiteY0" fmla="*/ 920517 h 1730886"/>
                  <a:gd name="connsiteX1" fmla="*/ 1923932 w 3895200"/>
                  <a:gd name="connsiteY1" fmla="*/ 0 h 1730886"/>
                  <a:gd name="connsiteX2" fmla="*/ 3895200 w 3895200"/>
                  <a:gd name="connsiteY2" fmla="*/ 914400 h 1730886"/>
                  <a:gd name="connsiteX3" fmla="*/ 1925433 w 3895200"/>
                  <a:gd name="connsiteY3" fmla="*/ 1730886 h 1730886"/>
                  <a:gd name="connsiteX4" fmla="*/ 0 w 3895200"/>
                  <a:gd name="connsiteY4" fmla="*/ 920517 h 1730886"/>
                  <a:gd name="connsiteX0" fmla="*/ 0 w 3895200"/>
                  <a:gd name="connsiteY0" fmla="*/ 782404 h 1592773"/>
                  <a:gd name="connsiteX1" fmla="*/ 1923932 w 3895200"/>
                  <a:gd name="connsiteY1" fmla="*/ 0 h 1592773"/>
                  <a:gd name="connsiteX2" fmla="*/ 3895200 w 3895200"/>
                  <a:gd name="connsiteY2" fmla="*/ 776287 h 1592773"/>
                  <a:gd name="connsiteX3" fmla="*/ 1925433 w 3895200"/>
                  <a:gd name="connsiteY3" fmla="*/ 1592773 h 1592773"/>
                  <a:gd name="connsiteX4" fmla="*/ 0 w 3895200"/>
                  <a:gd name="connsiteY4" fmla="*/ 782404 h 1592773"/>
                  <a:gd name="connsiteX0" fmla="*/ 0 w 3886962"/>
                  <a:gd name="connsiteY0" fmla="*/ 759338 h 1592773"/>
                  <a:gd name="connsiteX1" fmla="*/ 1915694 w 3886962"/>
                  <a:gd name="connsiteY1" fmla="*/ 0 h 1592773"/>
                  <a:gd name="connsiteX2" fmla="*/ 3886962 w 3886962"/>
                  <a:gd name="connsiteY2" fmla="*/ 776287 h 1592773"/>
                  <a:gd name="connsiteX3" fmla="*/ 1917195 w 3886962"/>
                  <a:gd name="connsiteY3" fmla="*/ 1592773 h 1592773"/>
                  <a:gd name="connsiteX4" fmla="*/ 0 w 3886962"/>
                  <a:gd name="connsiteY4" fmla="*/ 759338 h 1592773"/>
                  <a:gd name="connsiteX0" fmla="*/ 0 w 3901791"/>
                  <a:gd name="connsiteY0" fmla="*/ 760986 h 1592773"/>
                  <a:gd name="connsiteX1" fmla="*/ 1930523 w 3901791"/>
                  <a:gd name="connsiteY1" fmla="*/ 0 h 1592773"/>
                  <a:gd name="connsiteX2" fmla="*/ 3901791 w 3901791"/>
                  <a:gd name="connsiteY2" fmla="*/ 776287 h 1592773"/>
                  <a:gd name="connsiteX3" fmla="*/ 1932024 w 3901791"/>
                  <a:gd name="connsiteY3" fmla="*/ 1592773 h 1592773"/>
                  <a:gd name="connsiteX4" fmla="*/ 0 w 3901791"/>
                  <a:gd name="connsiteY4" fmla="*/ 760986 h 1592773"/>
                  <a:gd name="connsiteX0" fmla="*/ 0 w 3863897"/>
                  <a:gd name="connsiteY0" fmla="*/ 760986 h 1592773"/>
                  <a:gd name="connsiteX1" fmla="*/ 1930523 w 3863897"/>
                  <a:gd name="connsiteY1" fmla="*/ 0 h 1592773"/>
                  <a:gd name="connsiteX2" fmla="*/ 3863897 w 3863897"/>
                  <a:gd name="connsiteY2" fmla="*/ 761459 h 1592773"/>
                  <a:gd name="connsiteX3" fmla="*/ 1932024 w 3863897"/>
                  <a:gd name="connsiteY3" fmla="*/ 1592773 h 1592773"/>
                  <a:gd name="connsiteX4" fmla="*/ 0 w 3863897"/>
                  <a:gd name="connsiteY4" fmla="*/ 760986 h 159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897" h="1592773">
                    <a:moveTo>
                      <a:pt x="0" y="760986"/>
                    </a:moveTo>
                    <a:lnTo>
                      <a:pt x="1930523" y="0"/>
                    </a:lnTo>
                    <a:lnTo>
                      <a:pt x="3863897" y="761459"/>
                    </a:lnTo>
                    <a:lnTo>
                      <a:pt x="1932024" y="1592773"/>
                    </a:lnTo>
                    <a:lnTo>
                      <a:pt x="0" y="76098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B8CEC764-661D-D3BC-7D08-69302EF5D694}"/>
                </a:ext>
              </a:extLst>
            </p:cNvPr>
            <p:cNvGrpSpPr/>
            <p:nvPr/>
          </p:nvGrpSpPr>
          <p:grpSpPr>
            <a:xfrm>
              <a:off x="2833222" y="1696142"/>
              <a:ext cx="1460500" cy="1079500"/>
              <a:chOff x="5441951" y="1790701"/>
              <a:chExt cx="1460500" cy="1079500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5481BC10-423D-132B-0316-EC7AC67B8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0" y="1790701"/>
                <a:ext cx="730251" cy="1079500"/>
              </a:xfrm>
              <a:custGeom>
                <a:avLst/>
                <a:gdLst>
                  <a:gd name="T0" fmla="*/ 0 w 345"/>
                  <a:gd name="T1" fmla="*/ 0 h 510"/>
                  <a:gd name="T2" fmla="*/ 0 w 345"/>
                  <a:gd name="T3" fmla="*/ 510 h 510"/>
                  <a:gd name="T4" fmla="*/ 345 w 345"/>
                  <a:gd name="T5" fmla="*/ 361 h 510"/>
                  <a:gd name="T6" fmla="*/ 0 w 345"/>
                  <a:gd name="T7" fmla="*/ 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10">
                    <a:moveTo>
                      <a:pt x="0" y="0"/>
                    </a:moveTo>
                    <a:lnTo>
                      <a:pt x="0" y="510"/>
                    </a:lnTo>
                    <a:lnTo>
                      <a:pt x="345" y="3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AC1CFA8F-483B-4A6C-FFD7-6A36B91D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1790701"/>
                <a:ext cx="730251" cy="1079500"/>
              </a:xfrm>
              <a:custGeom>
                <a:avLst/>
                <a:gdLst>
                  <a:gd name="T0" fmla="*/ 345 w 345"/>
                  <a:gd name="T1" fmla="*/ 0 h 510"/>
                  <a:gd name="T2" fmla="*/ 345 w 345"/>
                  <a:gd name="T3" fmla="*/ 510 h 510"/>
                  <a:gd name="T4" fmla="*/ 0 w 345"/>
                  <a:gd name="T5" fmla="*/ 361 h 510"/>
                  <a:gd name="T6" fmla="*/ 345 w 345"/>
                  <a:gd name="T7" fmla="*/ 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10">
                    <a:moveTo>
                      <a:pt x="345" y="0"/>
                    </a:moveTo>
                    <a:lnTo>
                      <a:pt x="345" y="510"/>
                    </a:lnTo>
                    <a:lnTo>
                      <a:pt x="0" y="361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" name="TextBox 77">
            <a:extLst>
              <a:ext uri="{FF2B5EF4-FFF2-40B4-BE49-F238E27FC236}">
                <a16:creationId xmlns:a16="http://schemas.microsoft.com/office/drawing/2014/main" id="{02A83976-A2F4-42EF-69A6-9E6D0E09B009}"/>
              </a:ext>
            </a:extLst>
          </p:cNvPr>
          <p:cNvSpPr txBox="1"/>
          <p:nvPr/>
        </p:nvSpPr>
        <p:spPr>
          <a:xfrm>
            <a:off x="5567434" y="2091720"/>
            <a:ext cx="5851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Locais para até 30 trabalhadores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endParaRPr lang="pt-BR" sz="2000" b="1" dirty="0">
              <a:solidFill>
                <a:schemeClr val="bg1"/>
              </a:solidFill>
            </a:endParaRP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02</a:t>
            </a:r>
          </a:p>
          <a:p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FD2F9E57-C05B-2A5D-23E6-777CDE4D28E2}"/>
              </a:ext>
            </a:extLst>
          </p:cNvPr>
          <p:cNvSpPr/>
          <p:nvPr/>
        </p:nvSpPr>
        <p:spPr>
          <a:xfrm>
            <a:off x="5161716" y="4242266"/>
            <a:ext cx="6398913" cy="87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compreensão desses riscos é o primeiro passo para a promoção de um ambiente de trabalho mais seguro. 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EA1F08B-87BA-7FE7-BDED-C8D9E1577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88CBBF5-D6C0-6D0B-47F1-246ADA7EA42F}"/>
              </a:ext>
            </a:extLst>
          </p:cNvPr>
          <p:cNvSpPr>
            <a:spLocks/>
          </p:cNvSpPr>
          <p:nvPr/>
        </p:nvSpPr>
        <p:spPr bwMode="auto">
          <a:xfrm rot="10800000">
            <a:off x="3433200" y="4193793"/>
            <a:ext cx="9241400" cy="973633"/>
          </a:xfrm>
          <a:custGeom>
            <a:avLst/>
            <a:gdLst>
              <a:gd name="T0" fmla="*/ 4653 w 4653"/>
              <a:gd name="T1" fmla="*/ 647 h 647"/>
              <a:gd name="T2" fmla="*/ 191 w 4653"/>
              <a:gd name="T3" fmla="*/ 647 h 647"/>
              <a:gd name="T4" fmla="*/ 0 w 4653"/>
              <a:gd name="T5" fmla="*/ 322 h 647"/>
              <a:gd name="T6" fmla="*/ 191 w 4653"/>
              <a:gd name="T7" fmla="*/ 0 h 647"/>
              <a:gd name="T8" fmla="*/ 4653 w 4653"/>
              <a:gd name="T9" fmla="*/ 0 h 647"/>
              <a:gd name="T10" fmla="*/ 4653 w 4653"/>
              <a:gd name="T11" fmla="*/ 647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53" h="647">
                <a:moveTo>
                  <a:pt x="4653" y="647"/>
                </a:moveTo>
                <a:lnTo>
                  <a:pt x="191" y="647"/>
                </a:lnTo>
                <a:lnTo>
                  <a:pt x="0" y="322"/>
                </a:lnTo>
                <a:lnTo>
                  <a:pt x="191" y="0"/>
                </a:lnTo>
                <a:lnTo>
                  <a:pt x="4653" y="0"/>
                </a:lnTo>
                <a:lnTo>
                  <a:pt x="4653" y="64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/>
              </a:solidFill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F764BCF0-9EAF-19E3-8A23-DCAF75D4E3A3}"/>
              </a:ext>
            </a:extLst>
          </p:cNvPr>
          <p:cNvGrpSpPr/>
          <p:nvPr/>
        </p:nvGrpSpPr>
        <p:grpSpPr>
          <a:xfrm>
            <a:off x="204714" y="1574800"/>
            <a:ext cx="4825064" cy="5264550"/>
            <a:chOff x="1372722" y="1696142"/>
            <a:chExt cx="4381501" cy="3224674"/>
          </a:xfrm>
        </p:grpSpPr>
        <p:sp>
          <p:nvSpPr>
            <p:cNvPr id="8" name="Parallelogram 3">
              <a:extLst>
                <a:ext uri="{FF2B5EF4-FFF2-40B4-BE49-F238E27FC236}">
                  <a16:creationId xmlns:a16="http://schemas.microsoft.com/office/drawing/2014/main" id="{F3CAB07C-62D2-CC5B-F3C2-D82ADA2F42C5}"/>
                </a:ext>
              </a:extLst>
            </p:cNvPr>
            <p:cNvSpPr/>
            <p:nvPr/>
          </p:nvSpPr>
          <p:spPr>
            <a:xfrm>
              <a:off x="1372722" y="3084600"/>
              <a:ext cx="4381498" cy="1836216"/>
            </a:xfrm>
            <a:custGeom>
              <a:avLst/>
              <a:gdLst>
                <a:gd name="connsiteX0" fmla="*/ 0 w 3636000"/>
                <a:gd name="connsiteY0" fmla="*/ 2338917 h 2338917"/>
                <a:gd name="connsiteX1" fmla="*/ 894332 w 3636000"/>
                <a:gd name="connsiteY1" fmla="*/ 0 h 2338917"/>
                <a:gd name="connsiteX2" fmla="*/ 3636000 w 3636000"/>
                <a:gd name="connsiteY2" fmla="*/ 0 h 2338917"/>
                <a:gd name="connsiteX3" fmla="*/ 2741668 w 3636000"/>
                <a:gd name="connsiteY3" fmla="*/ 2338917 h 2338917"/>
                <a:gd name="connsiteX4" fmla="*/ 0 w 3636000"/>
                <a:gd name="connsiteY4" fmla="*/ 2338917 h 2338917"/>
                <a:gd name="connsiteX0" fmla="*/ 0 w 3636000"/>
                <a:gd name="connsiteY0" fmla="*/ 2338917 h 3152517"/>
                <a:gd name="connsiteX1" fmla="*/ 894332 w 3636000"/>
                <a:gd name="connsiteY1" fmla="*/ 0 h 3152517"/>
                <a:gd name="connsiteX2" fmla="*/ 3636000 w 3636000"/>
                <a:gd name="connsiteY2" fmla="*/ 0 h 3152517"/>
                <a:gd name="connsiteX3" fmla="*/ 1949668 w 3636000"/>
                <a:gd name="connsiteY3" fmla="*/ 3152517 h 3152517"/>
                <a:gd name="connsiteX4" fmla="*/ 0 w 3636000"/>
                <a:gd name="connsiteY4" fmla="*/ 2338917 h 3152517"/>
                <a:gd name="connsiteX0" fmla="*/ 0 w 3895200"/>
                <a:gd name="connsiteY0" fmla="*/ 2338917 h 3152517"/>
                <a:gd name="connsiteX1" fmla="*/ 894332 w 3895200"/>
                <a:gd name="connsiteY1" fmla="*/ 0 h 3152517"/>
                <a:gd name="connsiteX2" fmla="*/ 3895200 w 3895200"/>
                <a:gd name="connsiteY2" fmla="*/ 2332800 h 3152517"/>
                <a:gd name="connsiteX3" fmla="*/ 1949668 w 3895200"/>
                <a:gd name="connsiteY3" fmla="*/ 3152517 h 3152517"/>
                <a:gd name="connsiteX4" fmla="*/ 0 w 3895200"/>
                <a:gd name="connsiteY4" fmla="*/ 2338917 h 3152517"/>
                <a:gd name="connsiteX0" fmla="*/ 0 w 3895200"/>
                <a:gd name="connsiteY0" fmla="*/ 6117 h 819717"/>
                <a:gd name="connsiteX1" fmla="*/ 1909532 w 3895200"/>
                <a:gd name="connsiteY1" fmla="*/ 64800 h 819717"/>
                <a:gd name="connsiteX2" fmla="*/ 3895200 w 3895200"/>
                <a:gd name="connsiteY2" fmla="*/ 0 h 819717"/>
                <a:gd name="connsiteX3" fmla="*/ 1949668 w 3895200"/>
                <a:gd name="connsiteY3" fmla="*/ 819717 h 819717"/>
                <a:gd name="connsiteX4" fmla="*/ 0 w 3895200"/>
                <a:gd name="connsiteY4" fmla="*/ 6117 h 819717"/>
                <a:gd name="connsiteX0" fmla="*/ 0 w 3895200"/>
                <a:gd name="connsiteY0" fmla="*/ 430917 h 1244517"/>
                <a:gd name="connsiteX1" fmla="*/ 1923932 w 3895200"/>
                <a:gd name="connsiteY1" fmla="*/ 0 h 1244517"/>
                <a:gd name="connsiteX2" fmla="*/ 3895200 w 3895200"/>
                <a:gd name="connsiteY2" fmla="*/ 424800 h 1244517"/>
                <a:gd name="connsiteX3" fmla="*/ 1949668 w 3895200"/>
                <a:gd name="connsiteY3" fmla="*/ 1244517 h 1244517"/>
                <a:gd name="connsiteX4" fmla="*/ 0 w 3895200"/>
                <a:gd name="connsiteY4" fmla="*/ 430917 h 1244517"/>
                <a:gd name="connsiteX0" fmla="*/ 0 w 3895200"/>
                <a:gd name="connsiteY0" fmla="*/ 690117 h 1503717"/>
                <a:gd name="connsiteX1" fmla="*/ 1923932 w 3895200"/>
                <a:gd name="connsiteY1" fmla="*/ 0 h 1503717"/>
                <a:gd name="connsiteX2" fmla="*/ 3895200 w 3895200"/>
                <a:gd name="connsiteY2" fmla="*/ 684000 h 1503717"/>
                <a:gd name="connsiteX3" fmla="*/ 1949668 w 3895200"/>
                <a:gd name="connsiteY3" fmla="*/ 1503717 h 1503717"/>
                <a:gd name="connsiteX4" fmla="*/ 0 w 3895200"/>
                <a:gd name="connsiteY4" fmla="*/ 690117 h 15037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49668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34117"/>
                <a:gd name="connsiteX1" fmla="*/ 1923932 w 3895200"/>
                <a:gd name="connsiteY1" fmla="*/ 0 h 1734117"/>
                <a:gd name="connsiteX2" fmla="*/ 3895200 w 3895200"/>
                <a:gd name="connsiteY2" fmla="*/ 914400 h 1734117"/>
                <a:gd name="connsiteX3" fmla="*/ 1922203 w 3895200"/>
                <a:gd name="connsiteY3" fmla="*/ 1734117 h 1734117"/>
                <a:gd name="connsiteX4" fmla="*/ 0 w 3895200"/>
                <a:gd name="connsiteY4" fmla="*/ 920517 h 1734117"/>
                <a:gd name="connsiteX0" fmla="*/ 0 w 3895200"/>
                <a:gd name="connsiteY0" fmla="*/ 920517 h 1716346"/>
                <a:gd name="connsiteX1" fmla="*/ 1923932 w 3895200"/>
                <a:gd name="connsiteY1" fmla="*/ 0 h 1716346"/>
                <a:gd name="connsiteX2" fmla="*/ 3895200 w 3895200"/>
                <a:gd name="connsiteY2" fmla="*/ 914400 h 1716346"/>
                <a:gd name="connsiteX3" fmla="*/ 1973900 w 3895200"/>
                <a:gd name="connsiteY3" fmla="*/ 1716346 h 1716346"/>
                <a:gd name="connsiteX4" fmla="*/ 0 w 3895200"/>
                <a:gd name="connsiteY4" fmla="*/ 920517 h 1716346"/>
                <a:gd name="connsiteX0" fmla="*/ 0 w 3895200"/>
                <a:gd name="connsiteY0" fmla="*/ 920517 h 1730886"/>
                <a:gd name="connsiteX1" fmla="*/ 1923932 w 3895200"/>
                <a:gd name="connsiteY1" fmla="*/ 0 h 1730886"/>
                <a:gd name="connsiteX2" fmla="*/ 3895200 w 3895200"/>
                <a:gd name="connsiteY2" fmla="*/ 914400 h 1730886"/>
                <a:gd name="connsiteX3" fmla="*/ 1925433 w 3895200"/>
                <a:gd name="connsiteY3" fmla="*/ 1730886 h 1730886"/>
                <a:gd name="connsiteX4" fmla="*/ 0 w 3895200"/>
                <a:gd name="connsiteY4" fmla="*/ 920517 h 1730886"/>
                <a:gd name="connsiteX0" fmla="*/ 0 w 3895200"/>
                <a:gd name="connsiteY0" fmla="*/ 782404 h 1592773"/>
                <a:gd name="connsiteX1" fmla="*/ 1923932 w 3895200"/>
                <a:gd name="connsiteY1" fmla="*/ 0 h 1592773"/>
                <a:gd name="connsiteX2" fmla="*/ 3895200 w 3895200"/>
                <a:gd name="connsiteY2" fmla="*/ 776287 h 1592773"/>
                <a:gd name="connsiteX3" fmla="*/ 1925433 w 3895200"/>
                <a:gd name="connsiteY3" fmla="*/ 1592773 h 1592773"/>
                <a:gd name="connsiteX4" fmla="*/ 0 w 3895200"/>
                <a:gd name="connsiteY4" fmla="*/ 782404 h 1592773"/>
                <a:gd name="connsiteX0" fmla="*/ 0 w 3886962"/>
                <a:gd name="connsiteY0" fmla="*/ 759338 h 1592773"/>
                <a:gd name="connsiteX1" fmla="*/ 1915694 w 3886962"/>
                <a:gd name="connsiteY1" fmla="*/ 0 h 1592773"/>
                <a:gd name="connsiteX2" fmla="*/ 3886962 w 3886962"/>
                <a:gd name="connsiteY2" fmla="*/ 776287 h 1592773"/>
                <a:gd name="connsiteX3" fmla="*/ 1917195 w 3886962"/>
                <a:gd name="connsiteY3" fmla="*/ 1592773 h 1592773"/>
                <a:gd name="connsiteX4" fmla="*/ 0 w 3886962"/>
                <a:gd name="connsiteY4" fmla="*/ 759338 h 1592773"/>
                <a:gd name="connsiteX0" fmla="*/ 0 w 3901791"/>
                <a:gd name="connsiteY0" fmla="*/ 760986 h 1592773"/>
                <a:gd name="connsiteX1" fmla="*/ 1930523 w 3901791"/>
                <a:gd name="connsiteY1" fmla="*/ 0 h 1592773"/>
                <a:gd name="connsiteX2" fmla="*/ 3901791 w 3901791"/>
                <a:gd name="connsiteY2" fmla="*/ 776287 h 1592773"/>
                <a:gd name="connsiteX3" fmla="*/ 1932024 w 3901791"/>
                <a:gd name="connsiteY3" fmla="*/ 1592773 h 1592773"/>
                <a:gd name="connsiteX4" fmla="*/ 0 w 3901791"/>
                <a:gd name="connsiteY4" fmla="*/ 760986 h 1592773"/>
                <a:gd name="connsiteX0" fmla="*/ 0 w 3863897"/>
                <a:gd name="connsiteY0" fmla="*/ 760986 h 1592773"/>
                <a:gd name="connsiteX1" fmla="*/ 1930523 w 3863897"/>
                <a:gd name="connsiteY1" fmla="*/ 0 h 1592773"/>
                <a:gd name="connsiteX2" fmla="*/ 3863897 w 3863897"/>
                <a:gd name="connsiteY2" fmla="*/ 761459 h 1592773"/>
                <a:gd name="connsiteX3" fmla="*/ 1932024 w 3863897"/>
                <a:gd name="connsiteY3" fmla="*/ 1592773 h 1592773"/>
                <a:gd name="connsiteX4" fmla="*/ 0 w 3863897"/>
                <a:gd name="connsiteY4" fmla="*/ 760986 h 159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897" h="1592773">
                  <a:moveTo>
                    <a:pt x="0" y="760986"/>
                  </a:moveTo>
                  <a:lnTo>
                    <a:pt x="1930523" y="0"/>
                  </a:lnTo>
                  <a:lnTo>
                    <a:pt x="3863897" y="761459"/>
                  </a:lnTo>
                  <a:lnTo>
                    <a:pt x="1932024" y="1592773"/>
                  </a:lnTo>
                  <a:lnTo>
                    <a:pt x="0" y="76098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09CC4798-31A5-C26C-AE27-7CBEA1AEAFAB}"/>
                </a:ext>
              </a:extLst>
            </p:cNvPr>
            <p:cNvGrpSpPr/>
            <p:nvPr/>
          </p:nvGrpSpPr>
          <p:grpSpPr>
            <a:xfrm>
              <a:off x="1372722" y="2627091"/>
              <a:ext cx="4381501" cy="2293724"/>
              <a:chOff x="3981451" y="2735476"/>
              <a:chExt cx="4381501" cy="2293724"/>
            </a:xfrm>
            <a:solidFill>
              <a:schemeClr val="accent2"/>
            </a:solidFill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F26D50ED-3103-8329-443B-7B874928F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1" y="3316816"/>
                <a:ext cx="2190751" cy="1712384"/>
              </a:xfrm>
              <a:custGeom>
                <a:avLst/>
                <a:gdLst>
                  <a:gd name="T0" fmla="*/ 689 w 1035"/>
                  <a:gd name="T1" fmla="*/ 0 h 809"/>
                  <a:gd name="T2" fmla="*/ 0 w 1035"/>
                  <a:gd name="T3" fmla="*/ 298 h 809"/>
                  <a:gd name="T4" fmla="*/ 0 w 1035"/>
                  <a:gd name="T5" fmla="*/ 639 h 809"/>
                  <a:gd name="T6" fmla="*/ 0 w 1035"/>
                  <a:gd name="T7" fmla="*/ 809 h 809"/>
                  <a:gd name="T8" fmla="*/ 1035 w 1035"/>
                  <a:gd name="T9" fmla="*/ 362 h 809"/>
                  <a:gd name="T10" fmla="*/ 689 w 1035"/>
                  <a:gd name="T11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5" h="809">
                    <a:moveTo>
                      <a:pt x="689" y="0"/>
                    </a:moveTo>
                    <a:lnTo>
                      <a:pt x="0" y="298"/>
                    </a:lnTo>
                    <a:lnTo>
                      <a:pt x="0" y="639"/>
                    </a:lnTo>
                    <a:lnTo>
                      <a:pt x="0" y="809"/>
                    </a:lnTo>
                    <a:lnTo>
                      <a:pt x="1035" y="362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7943E750-1C67-FBBD-CF50-95D2EE99F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451" y="3316816"/>
                <a:ext cx="2190751" cy="1712384"/>
              </a:xfrm>
              <a:custGeom>
                <a:avLst/>
                <a:gdLst>
                  <a:gd name="T0" fmla="*/ 346 w 1035"/>
                  <a:gd name="T1" fmla="*/ 0 h 809"/>
                  <a:gd name="T2" fmla="*/ 1035 w 1035"/>
                  <a:gd name="T3" fmla="*/ 298 h 809"/>
                  <a:gd name="T4" fmla="*/ 1035 w 1035"/>
                  <a:gd name="T5" fmla="*/ 639 h 809"/>
                  <a:gd name="T6" fmla="*/ 1035 w 1035"/>
                  <a:gd name="T7" fmla="*/ 809 h 809"/>
                  <a:gd name="T8" fmla="*/ 0 w 1035"/>
                  <a:gd name="T9" fmla="*/ 362 h 809"/>
                  <a:gd name="T10" fmla="*/ 346 w 1035"/>
                  <a:gd name="T11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5" h="809">
                    <a:moveTo>
                      <a:pt x="346" y="0"/>
                    </a:moveTo>
                    <a:lnTo>
                      <a:pt x="1035" y="298"/>
                    </a:lnTo>
                    <a:lnTo>
                      <a:pt x="1035" y="639"/>
                    </a:lnTo>
                    <a:lnTo>
                      <a:pt x="1035" y="809"/>
                    </a:lnTo>
                    <a:lnTo>
                      <a:pt x="0" y="362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Parallelogram 3">
                <a:extLst>
                  <a:ext uri="{FF2B5EF4-FFF2-40B4-BE49-F238E27FC236}">
                    <a16:creationId xmlns:a16="http://schemas.microsoft.com/office/drawing/2014/main" id="{16CC914B-F219-9F1D-453B-04A197ABD95D}"/>
                  </a:ext>
                </a:extLst>
              </p:cNvPr>
              <p:cNvSpPr/>
              <p:nvPr/>
            </p:nvSpPr>
            <p:spPr>
              <a:xfrm>
                <a:off x="4704292" y="2735476"/>
                <a:ext cx="2935224" cy="1212108"/>
              </a:xfrm>
              <a:custGeom>
                <a:avLst/>
                <a:gdLst>
                  <a:gd name="connsiteX0" fmla="*/ 0 w 3636000"/>
                  <a:gd name="connsiteY0" fmla="*/ 2338917 h 2338917"/>
                  <a:gd name="connsiteX1" fmla="*/ 894332 w 3636000"/>
                  <a:gd name="connsiteY1" fmla="*/ 0 h 2338917"/>
                  <a:gd name="connsiteX2" fmla="*/ 3636000 w 3636000"/>
                  <a:gd name="connsiteY2" fmla="*/ 0 h 2338917"/>
                  <a:gd name="connsiteX3" fmla="*/ 2741668 w 3636000"/>
                  <a:gd name="connsiteY3" fmla="*/ 2338917 h 2338917"/>
                  <a:gd name="connsiteX4" fmla="*/ 0 w 3636000"/>
                  <a:gd name="connsiteY4" fmla="*/ 2338917 h 2338917"/>
                  <a:gd name="connsiteX0" fmla="*/ 0 w 3636000"/>
                  <a:gd name="connsiteY0" fmla="*/ 2338917 h 3152517"/>
                  <a:gd name="connsiteX1" fmla="*/ 894332 w 3636000"/>
                  <a:gd name="connsiteY1" fmla="*/ 0 h 3152517"/>
                  <a:gd name="connsiteX2" fmla="*/ 3636000 w 3636000"/>
                  <a:gd name="connsiteY2" fmla="*/ 0 h 3152517"/>
                  <a:gd name="connsiteX3" fmla="*/ 1949668 w 3636000"/>
                  <a:gd name="connsiteY3" fmla="*/ 3152517 h 3152517"/>
                  <a:gd name="connsiteX4" fmla="*/ 0 w 3636000"/>
                  <a:gd name="connsiteY4" fmla="*/ 2338917 h 3152517"/>
                  <a:gd name="connsiteX0" fmla="*/ 0 w 3895200"/>
                  <a:gd name="connsiteY0" fmla="*/ 2338917 h 3152517"/>
                  <a:gd name="connsiteX1" fmla="*/ 894332 w 3895200"/>
                  <a:gd name="connsiteY1" fmla="*/ 0 h 3152517"/>
                  <a:gd name="connsiteX2" fmla="*/ 3895200 w 3895200"/>
                  <a:gd name="connsiteY2" fmla="*/ 2332800 h 3152517"/>
                  <a:gd name="connsiteX3" fmla="*/ 1949668 w 3895200"/>
                  <a:gd name="connsiteY3" fmla="*/ 3152517 h 3152517"/>
                  <a:gd name="connsiteX4" fmla="*/ 0 w 3895200"/>
                  <a:gd name="connsiteY4" fmla="*/ 2338917 h 3152517"/>
                  <a:gd name="connsiteX0" fmla="*/ 0 w 3895200"/>
                  <a:gd name="connsiteY0" fmla="*/ 6117 h 819717"/>
                  <a:gd name="connsiteX1" fmla="*/ 1909532 w 3895200"/>
                  <a:gd name="connsiteY1" fmla="*/ 64800 h 819717"/>
                  <a:gd name="connsiteX2" fmla="*/ 3895200 w 3895200"/>
                  <a:gd name="connsiteY2" fmla="*/ 0 h 819717"/>
                  <a:gd name="connsiteX3" fmla="*/ 1949668 w 3895200"/>
                  <a:gd name="connsiteY3" fmla="*/ 819717 h 819717"/>
                  <a:gd name="connsiteX4" fmla="*/ 0 w 3895200"/>
                  <a:gd name="connsiteY4" fmla="*/ 6117 h 819717"/>
                  <a:gd name="connsiteX0" fmla="*/ 0 w 3895200"/>
                  <a:gd name="connsiteY0" fmla="*/ 430917 h 1244517"/>
                  <a:gd name="connsiteX1" fmla="*/ 1923932 w 3895200"/>
                  <a:gd name="connsiteY1" fmla="*/ 0 h 1244517"/>
                  <a:gd name="connsiteX2" fmla="*/ 3895200 w 3895200"/>
                  <a:gd name="connsiteY2" fmla="*/ 424800 h 1244517"/>
                  <a:gd name="connsiteX3" fmla="*/ 1949668 w 3895200"/>
                  <a:gd name="connsiteY3" fmla="*/ 1244517 h 1244517"/>
                  <a:gd name="connsiteX4" fmla="*/ 0 w 3895200"/>
                  <a:gd name="connsiteY4" fmla="*/ 430917 h 1244517"/>
                  <a:gd name="connsiteX0" fmla="*/ 0 w 3895200"/>
                  <a:gd name="connsiteY0" fmla="*/ 690117 h 1503717"/>
                  <a:gd name="connsiteX1" fmla="*/ 1923932 w 3895200"/>
                  <a:gd name="connsiteY1" fmla="*/ 0 h 1503717"/>
                  <a:gd name="connsiteX2" fmla="*/ 3895200 w 3895200"/>
                  <a:gd name="connsiteY2" fmla="*/ 684000 h 1503717"/>
                  <a:gd name="connsiteX3" fmla="*/ 1949668 w 3895200"/>
                  <a:gd name="connsiteY3" fmla="*/ 1503717 h 1503717"/>
                  <a:gd name="connsiteX4" fmla="*/ 0 w 3895200"/>
                  <a:gd name="connsiteY4" fmla="*/ 690117 h 15037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49668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16346"/>
                  <a:gd name="connsiteX1" fmla="*/ 1923932 w 3895200"/>
                  <a:gd name="connsiteY1" fmla="*/ 0 h 1716346"/>
                  <a:gd name="connsiteX2" fmla="*/ 3895200 w 3895200"/>
                  <a:gd name="connsiteY2" fmla="*/ 914400 h 1716346"/>
                  <a:gd name="connsiteX3" fmla="*/ 1973900 w 3895200"/>
                  <a:gd name="connsiteY3" fmla="*/ 1716346 h 1716346"/>
                  <a:gd name="connsiteX4" fmla="*/ 0 w 3895200"/>
                  <a:gd name="connsiteY4" fmla="*/ 920517 h 1716346"/>
                  <a:gd name="connsiteX0" fmla="*/ 0 w 3895200"/>
                  <a:gd name="connsiteY0" fmla="*/ 920517 h 1730886"/>
                  <a:gd name="connsiteX1" fmla="*/ 1923932 w 3895200"/>
                  <a:gd name="connsiteY1" fmla="*/ 0 h 1730886"/>
                  <a:gd name="connsiteX2" fmla="*/ 3895200 w 3895200"/>
                  <a:gd name="connsiteY2" fmla="*/ 914400 h 1730886"/>
                  <a:gd name="connsiteX3" fmla="*/ 1925433 w 3895200"/>
                  <a:gd name="connsiteY3" fmla="*/ 1730886 h 1730886"/>
                  <a:gd name="connsiteX4" fmla="*/ 0 w 3895200"/>
                  <a:gd name="connsiteY4" fmla="*/ 920517 h 1730886"/>
                  <a:gd name="connsiteX0" fmla="*/ 0 w 3895200"/>
                  <a:gd name="connsiteY0" fmla="*/ 782404 h 1592773"/>
                  <a:gd name="connsiteX1" fmla="*/ 1923932 w 3895200"/>
                  <a:gd name="connsiteY1" fmla="*/ 0 h 1592773"/>
                  <a:gd name="connsiteX2" fmla="*/ 3895200 w 3895200"/>
                  <a:gd name="connsiteY2" fmla="*/ 776287 h 1592773"/>
                  <a:gd name="connsiteX3" fmla="*/ 1925433 w 3895200"/>
                  <a:gd name="connsiteY3" fmla="*/ 1592773 h 1592773"/>
                  <a:gd name="connsiteX4" fmla="*/ 0 w 3895200"/>
                  <a:gd name="connsiteY4" fmla="*/ 782404 h 1592773"/>
                  <a:gd name="connsiteX0" fmla="*/ 0 w 3886962"/>
                  <a:gd name="connsiteY0" fmla="*/ 759338 h 1592773"/>
                  <a:gd name="connsiteX1" fmla="*/ 1915694 w 3886962"/>
                  <a:gd name="connsiteY1" fmla="*/ 0 h 1592773"/>
                  <a:gd name="connsiteX2" fmla="*/ 3886962 w 3886962"/>
                  <a:gd name="connsiteY2" fmla="*/ 776287 h 1592773"/>
                  <a:gd name="connsiteX3" fmla="*/ 1917195 w 3886962"/>
                  <a:gd name="connsiteY3" fmla="*/ 1592773 h 1592773"/>
                  <a:gd name="connsiteX4" fmla="*/ 0 w 3886962"/>
                  <a:gd name="connsiteY4" fmla="*/ 759338 h 1592773"/>
                  <a:gd name="connsiteX0" fmla="*/ 0 w 3901791"/>
                  <a:gd name="connsiteY0" fmla="*/ 760986 h 1592773"/>
                  <a:gd name="connsiteX1" fmla="*/ 1930523 w 3901791"/>
                  <a:gd name="connsiteY1" fmla="*/ 0 h 1592773"/>
                  <a:gd name="connsiteX2" fmla="*/ 3901791 w 3901791"/>
                  <a:gd name="connsiteY2" fmla="*/ 776287 h 1592773"/>
                  <a:gd name="connsiteX3" fmla="*/ 1932024 w 3901791"/>
                  <a:gd name="connsiteY3" fmla="*/ 1592773 h 1592773"/>
                  <a:gd name="connsiteX4" fmla="*/ 0 w 3901791"/>
                  <a:gd name="connsiteY4" fmla="*/ 760986 h 1592773"/>
                  <a:gd name="connsiteX0" fmla="*/ 0 w 3863897"/>
                  <a:gd name="connsiteY0" fmla="*/ 760986 h 1592773"/>
                  <a:gd name="connsiteX1" fmla="*/ 1930523 w 3863897"/>
                  <a:gd name="connsiteY1" fmla="*/ 0 h 1592773"/>
                  <a:gd name="connsiteX2" fmla="*/ 3863897 w 3863897"/>
                  <a:gd name="connsiteY2" fmla="*/ 761459 h 1592773"/>
                  <a:gd name="connsiteX3" fmla="*/ 1932024 w 3863897"/>
                  <a:gd name="connsiteY3" fmla="*/ 1592773 h 1592773"/>
                  <a:gd name="connsiteX4" fmla="*/ 0 w 3863897"/>
                  <a:gd name="connsiteY4" fmla="*/ 760986 h 159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897" h="1592773">
                    <a:moveTo>
                      <a:pt x="0" y="760986"/>
                    </a:moveTo>
                    <a:lnTo>
                      <a:pt x="1930523" y="0"/>
                    </a:lnTo>
                    <a:lnTo>
                      <a:pt x="3863897" y="761459"/>
                    </a:lnTo>
                    <a:lnTo>
                      <a:pt x="1932024" y="1592773"/>
                    </a:lnTo>
                    <a:lnTo>
                      <a:pt x="0" y="76098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30D92524-17FC-4C16-EFB9-C77B10ABE541}"/>
                </a:ext>
              </a:extLst>
            </p:cNvPr>
            <p:cNvGrpSpPr/>
            <p:nvPr/>
          </p:nvGrpSpPr>
          <p:grpSpPr>
            <a:xfrm>
              <a:off x="2105088" y="2094914"/>
              <a:ext cx="2916767" cy="1751485"/>
              <a:chOff x="4713817" y="2196099"/>
              <a:chExt cx="2916767" cy="1751485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A608B12A-EC7A-4687-82CE-432225617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0" y="2554817"/>
                <a:ext cx="1458384" cy="1392767"/>
              </a:xfrm>
              <a:custGeom>
                <a:avLst/>
                <a:gdLst>
                  <a:gd name="T0" fmla="*/ 345 w 689"/>
                  <a:gd name="T1" fmla="*/ 0 h 658"/>
                  <a:gd name="T2" fmla="*/ 0 w 689"/>
                  <a:gd name="T3" fmla="*/ 149 h 658"/>
                  <a:gd name="T4" fmla="*/ 0 w 689"/>
                  <a:gd name="T5" fmla="*/ 658 h 658"/>
                  <a:gd name="T6" fmla="*/ 689 w 689"/>
                  <a:gd name="T7" fmla="*/ 360 h 658"/>
                  <a:gd name="T8" fmla="*/ 345 w 689"/>
                  <a:gd name="T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9" h="658">
                    <a:moveTo>
                      <a:pt x="345" y="0"/>
                    </a:moveTo>
                    <a:lnTo>
                      <a:pt x="0" y="149"/>
                    </a:lnTo>
                    <a:lnTo>
                      <a:pt x="0" y="658"/>
                    </a:lnTo>
                    <a:lnTo>
                      <a:pt x="689" y="36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16">
                <a:extLst>
                  <a:ext uri="{FF2B5EF4-FFF2-40B4-BE49-F238E27FC236}">
                    <a16:creationId xmlns:a16="http://schemas.microsoft.com/office/drawing/2014/main" id="{F0842199-E05B-4E13-2629-2D050DE71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817" y="2554817"/>
                <a:ext cx="1458384" cy="1392767"/>
              </a:xfrm>
              <a:custGeom>
                <a:avLst/>
                <a:gdLst>
                  <a:gd name="T0" fmla="*/ 344 w 689"/>
                  <a:gd name="T1" fmla="*/ 0 h 658"/>
                  <a:gd name="T2" fmla="*/ 689 w 689"/>
                  <a:gd name="T3" fmla="*/ 149 h 658"/>
                  <a:gd name="T4" fmla="*/ 689 w 689"/>
                  <a:gd name="T5" fmla="*/ 658 h 658"/>
                  <a:gd name="T6" fmla="*/ 0 w 689"/>
                  <a:gd name="T7" fmla="*/ 360 h 658"/>
                  <a:gd name="T8" fmla="*/ 344 w 689"/>
                  <a:gd name="T9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9" h="658">
                    <a:moveTo>
                      <a:pt x="344" y="0"/>
                    </a:moveTo>
                    <a:lnTo>
                      <a:pt x="689" y="149"/>
                    </a:lnTo>
                    <a:lnTo>
                      <a:pt x="689" y="658"/>
                    </a:lnTo>
                    <a:lnTo>
                      <a:pt x="0" y="360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Parallelogram 3">
                <a:extLst>
                  <a:ext uri="{FF2B5EF4-FFF2-40B4-BE49-F238E27FC236}">
                    <a16:creationId xmlns:a16="http://schemas.microsoft.com/office/drawing/2014/main" id="{21D04B55-BF37-3588-C5B7-B39779817513}"/>
                  </a:ext>
                </a:extLst>
              </p:cNvPr>
              <p:cNvSpPr/>
              <p:nvPr/>
            </p:nvSpPr>
            <p:spPr>
              <a:xfrm flipV="1">
                <a:off x="5437496" y="2196099"/>
                <a:ext cx="1475650" cy="676656"/>
              </a:xfrm>
              <a:custGeom>
                <a:avLst/>
                <a:gdLst>
                  <a:gd name="connsiteX0" fmla="*/ 0 w 3636000"/>
                  <a:gd name="connsiteY0" fmla="*/ 2338917 h 2338917"/>
                  <a:gd name="connsiteX1" fmla="*/ 894332 w 3636000"/>
                  <a:gd name="connsiteY1" fmla="*/ 0 h 2338917"/>
                  <a:gd name="connsiteX2" fmla="*/ 3636000 w 3636000"/>
                  <a:gd name="connsiteY2" fmla="*/ 0 h 2338917"/>
                  <a:gd name="connsiteX3" fmla="*/ 2741668 w 3636000"/>
                  <a:gd name="connsiteY3" fmla="*/ 2338917 h 2338917"/>
                  <a:gd name="connsiteX4" fmla="*/ 0 w 3636000"/>
                  <a:gd name="connsiteY4" fmla="*/ 2338917 h 2338917"/>
                  <a:gd name="connsiteX0" fmla="*/ 0 w 3636000"/>
                  <a:gd name="connsiteY0" fmla="*/ 2338917 h 3152517"/>
                  <a:gd name="connsiteX1" fmla="*/ 894332 w 3636000"/>
                  <a:gd name="connsiteY1" fmla="*/ 0 h 3152517"/>
                  <a:gd name="connsiteX2" fmla="*/ 3636000 w 3636000"/>
                  <a:gd name="connsiteY2" fmla="*/ 0 h 3152517"/>
                  <a:gd name="connsiteX3" fmla="*/ 1949668 w 3636000"/>
                  <a:gd name="connsiteY3" fmla="*/ 3152517 h 3152517"/>
                  <a:gd name="connsiteX4" fmla="*/ 0 w 3636000"/>
                  <a:gd name="connsiteY4" fmla="*/ 2338917 h 3152517"/>
                  <a:gd name="connsiteX0" fmla="*/ 0 w 3895200"/>
                  <a:gd name="connsiteY0" fmla="*/ 2338917 h 3152517"/>
                  <a:gd name="connsiteX1" fmla="*/ 894332 w 3895200"/>
                  <a:gd name="connsiteY1" fmla="*/ 0 h 3152517"/>
                  <a:gd name="connsiteX2" fmla="*/ 3895200 w 3895200"/>
                  <a:gd name="connsiteY2" fmla="*/ 2332800 h 3152517"/>
                  <a:gd name="connsiteX3" fmla="*/ 1949668 w 3895200"/>
                  <a:gd name="connsiteY3" fmla="*/ 3152517 h 3152517"/>
                  <a:gd name="connsiteX4" fmla="*/ 0 w 3895200"/>
                  <a:gd name="connsiteY4" fmla="*/ 2338917 h 3152517"/>
                  <a:gd name="connsiteX0" fmla="*/ 0 w 3895200"/>
                  <a:gd name="connsiteY0" fmla="*/ 6117 h 819717"/>
                  <a:gd name="connsiteX1" fmla="*/ 1909532 w 3895200"/>
                  <a:gd name="connsiteY1" fmla="*/ 64800 h 819717"/>
                  <a:gd name="connsiteX2" fmla="*/ 3895200 w 3895200"/>
                  <a:gd name="connsiteY2" fmla="*/ 0 h 819717"/>
                  <a:gd name="connsiteX3" fmla="*/ 1949668 w 3895200"/>
                  <a:gd name="connsiteY3" fmla="*/ 819717 h 819717"/>
                  <a:gd name="connsiteX4" fmla="*/ 0 w 3895200"/>
                  <a:gd name="connsiteY4" fmla="*/ 6117 h 819717"/>
                  <a:gd name="connsiteX0" fmla="*/ 0 w 3895200"/>
                  <a:gd name="connsiteY0" fmla="*/ 430917 h 1244517"/>
                  <a:gd name="connsiteX1" fmla="*/ 1923932 w 3895200"/>
                  <a:gd name="connsiteY1" fmla="*/ 0 h 1244517"/>
                  <a:gd name="connsiteX2" fmla="*/ 3895200 w 3895200"/>
                  <a:gd name="connsiteY2" fmla="*/ 424800 h 1244517"/>
                  <a:gd name="connsiteX3" fmla="*/ 1949668 w 3895200"/>
                  <a:gd name="connsiteY3" fmla="*/ 1244517 h 1244517"/>
                  <a:gd name="connsiteX4" fmla="*/ 0 w 3895200"/>
                  <a:gd name="connsiteY4" fmla="*/ 430917 h 1244517"/>
                  <a:gd name="connsiteX0" fmla="*/ 0 w 3895200"/>
                  <a:gd name="connsiteY0" fmla="*/ 690117 h 1503717"/>
                  <a:gd name="connsiteX1" fmla="*/ 1923932 w 3895200"/>
                  <a:gd name="connsiteY1" fmla="*/ 0 h 1503717"/>
                  <a:gd name="connsiteX2" fmla="*/ 3895200 w 3895200"/>
                  <a:gd name="connsiteY2" fmla="*/ 684000 h 1503717"/>
                  <a:gd name="connsiteX3" fmla="*/ 1949668 w 3895200"/>
                  <a:gd name="connsiteY3" fmla="*/ 1503717 h 1503717"/>
                  <a:gd name="connsiteX4" fmla="*/ 0 w 3895200"/>
                  <a:gd name="connsiteY4" fmla="*/ 690117 h 15037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49668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34117"/>
                  <a:gd name="connsiteX1" fmla="*/ 1923932 w 3895200"/>
                  <a:gd name="connsiteY1" fmla="*/ 0 h 1734117"/>
                  <a:gd name="connsiteX2" fmla="*/ 3895200 w 3895200"/>
                  <a:gd name="connsiteY2" fmla="*/ 914400 h 1734117"/>
                  <a:gd name="connsiteX3" fmla="*/ 1922203 w 3895200"/>
                  <a:gd name="connsiteY3" fmla="*/ 1734117 h 1734117"/>
                  <a:gd name="connsiteX4" fmla="*/ 0 w 3895200"/>
                  <a:gd name="connsiteY4" fmla="*/ 920517 h 1734117"/>
                  <a:gd name="connsiteX0" fmla="*/ 0 w 3895200"/>
                  <a:gd name="connsiteY0" fmla="*/ 920517 h 1716346"/>
                  <a:gd name="connsiteX1" fmla="*/ 1923932 w 3895200"/>
                  <a:gd name="connsiteY1" fmla="*/ 0 h 1716346"/>
                  <a:gd name="connsiteX2" fmla="*/ 3895200 w 3895200"/>
                  <a:gd name="connsiteY2" fmla="*/ 914400 h 1716346"/>
                  <a:gd name="connsiteX3" fmla="*/ 1973900 w 3895200"/>
                  <a:gd name="connsiteY3" fmla="*/ 1716346 h 1716346"/>
                  <a:gd name="connsiteX4" fmla="*/ 0 w 3895200"/>
                  <a:gd name="connsiteY4" fmla="*/ 920517 h 1716346"/>
                  <a:gd name="connsiteX0" fmla="*/ 0 w 3895200"/>
                  <a:gd name="connsiteY0" fmla="*/ 920517 h 1730886"/>
                  <a:gd name="connsiteX1" fmla="*/ 1923932 w 3895200"/>
                  <a:gd name="connsiteY1" fmla="*/ 0 h 1730886"/>
                  <a:gd name="connsiteX2" fmla="*/ 3895200 w 3895200"/>
                  <a:gd name="connsiteY2" fmla="*/ 914400 h 1730886"/>
                  <a:gd name="connsiteX3" fmla="*/ 1925433 w 3895200"/>
                  <a:gd name="connsiteY3" fmla="*/ 1730886 h 1730886"/>
                  <a:gd name="connsiteX4" fmla="*/ 0 w 3895200"/>
                  <a:gd name="connsiteY4" fmla="*/ 920517 h 1730886"/>
                  <a:gd name="connsiteX0" fmla="*/ 0 w 3895200"/>
                  <a:gd name="connsiteY0" fmla="*/ 782404 h 1592773"/>
                  <a:gd name="connsiteX1" fmla="*/ 1923932 w 3895200"/>
                  <a:gd name="connsiteY1" fmla="*/ 0 h 1592773"/>
                  <a:gd name="connsiteX2" fmla="*/ 3895200 w 3895200"/>
                  <a:gd name="connsiteY2" fmla="*/ 776287 h 1592773"/>
                  <a:gd name="connsiteX3" fmla="*/ 1925433 w 3895200"/>
                  <a:gd name="connsiteY3" fmla="*/ 1592773 h 1592773"/>
                  <a:gd name="connsiteX4" fmla="*/ 0 w 3895200"/>
                  <a:gd name="connsiteY4" fmla="*/ 782404 h 1592773"/>
                  <a:gd name="connsiteX0" fmla="*/ 0 w 3886962"/>
                  <a:gd name="connsiteY0" fmla="*/ 759338 h 1592773"/>
                  <a:gd name="connsiteX1" fmla="*/ 1915694 w 3886962"/>
                  <a:gd name="connsiteY1" fmla="*/ 0 h 1592773"/>
                  <a:gd name="connsiteX2" fmla="*/ 3886962 w 3886962"/>
                  <a:gd name="connsiteY2" fmla="*/ 776287 h 1592773"/>
                  <a:gd name="connsiteX3" fmla="*/ 1917195 w 3886962"/>
                  <a:gd name="connsiteY3" fmla="*/ 1592773 h 1592773"/>
                  <a:gd name="connsiteX4" fmla="*/ 0 w 3886962"/>
                  <a:gd name="connsiteY4" fmla="*/ 759338 h 1592773"/>
                  <a:gd name="connsiteX0" fmla="*/ 0 w 3901791"/>
                  <a:gd name="connsiteY0" fmla="*/ 760986 h 1592773"/>
                  <a:gd name="connsiteX1" fmla="*/ 1930523 w 3901791"/>
                  <a:gd name="connsiteY1" fmla="*/ 0 h 1592773"/>
                  <a:gd name="connsiteX2" fmla="*/ 3901791 w 3901791"/>
                  <a:gd name="connsiteY2" fmla="*/ 776287 h 1592773"/>
                  <a:gd name="connsiteX3" fmla="*/ 1932024 w 3901791"/>
                  <a:gd name="connsiteY3" fmla="*/ 1592773 h 1592773"/>
                  <a:gd name="connsiteX4" fmla="*/ 0 w 3901791"/>
                  <a:gd name="connsiteY4" fmla="*/ 760986 h 1592773"/>
                  <a:gd name="connsiteX0" fmla="*/ 0 w 3863897"/>
                  <a:gd name="connsiteY0" fmla="*/ 760986 h 1592773"/>
                  <a:gd name="connsiteX1" fmla="*/ 1930523 w 3863897"/>
                  <a:gd name="connsiteY1" fmla="*/ 0 h 1592773"/>
                  <a:gd name="connsiteX2" fmla="*/ 3863897 w 3863897"/>
                  <a:gd name="connsiteY2" fmla="*/ 761459 h 1592773"/>
                  <a:gd name="connsiteX3" fmla="*/ 1932024 w 3863897"/>
                  <a:gd name="connsiteY3" fmla="*/ 1592773 h 1592773"/>
                  <a:gd name="connsiteX4" fmla="*/ 0 w 3863897"/>
                  <a:gd name="connsiteY4" fmla="*/ 760986 h 159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897" h="1592773">
                    <a:moveTo>
                      <a:pt x="0" y="760986"/>
                    </a:moveTo>
                    <a:lnTo>
                      <a:pt x="1930523" y="0"/>
                    </a:lnTo>
                    <a:lnTo>
                      <a:pt x="3863897" y="761459"/>
                    </a:lnTo>
                    <a:lnTo>
                      <a:pt x="1932024" y="1592773"/>
                    </a:lnTo>
                    <a:lnTo>
                      <a:pt x="0" y="76098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B8CEC764-661D-D3BC-7D08-69302EF5D694}"/>
                </a:ext>
              </a:extLst>
            </p:cNvPr>
            <p:cNvGrpSpPr/>
            <p:nvPr/>
          </p:nvGrpSpPr>
          <p:grpSpPr>
            <a:xfrm>
              <a:off x="2833222" y="1696142"/>
              <a:ext cx="1460500" cy="1079500"/>
              <a:chOff x="5441951" y="1790701"/>
              <a:chExt cx="1460500" cy="1079500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5481BC10-423D-132B-0316-EC7AC67B8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2200" y="1790701"/>
                <a:ext cx="730251" cy="1079500"/>
              </a:xfrm>
              <a:custGeom>
                <a:avLst/>
                <a:gdLst>
                  <a:gd name="T0" fmla="*/ 0 w 345"/>
                  <a:gd name="T1" fmla="*/ 0 h 510"/>
                  <a:gd name="T2" fmla="*/ 0 w 345"/>
                  <a:gd name="T3" fmla="*/ 510 h 510"/>
                  <a:gd name="T4" fmla="*/ 345 w 345"/>
                  <a:gd name="T5" fmla="*/ 361 h 510"/>
                  <a:gd name="T6" fmla="*/ 0 w 345"/>
                  <a:gd name="T7" fmla="*/ 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10">
                    <a:moveTo>
                      <a:pt x="0" y="0"/>
                    </a:moveTo>
                    <a:lnTo>
                      <a:pt x="0" y="510"/>
                    </a:lnTo>
                    <a:lnTo>
                      <a:pt x="345" y="3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AC1CFA8F-483B-4A6C-FFD7-6A36B91D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1790701"/>
                <a:ext cx="730251" cy="1079500"/>
              </a:xfrm>
              <a:custGeom>
                <a:avLst/>
                <a:gdLst>
                  <a:gd name="T0" fmla="*/ 345 w 345"/>
                  <a:gd name="T1" fmla="*/ 0 h 510"/>
                  <a:gd name="T2" fmla="*/ 345 w 345"/>
                  <a:gd name="T3" fmla="*/ 510 h 510"/>
                  <a:gd name="T4" fmla="*/ 0 w 345"/>
                  <a:gd name="T5" fmla="*/ 361 h 510"/>
                  <a:gd name="T6" fmla="*/ 345 w 345"/>
                  <a:gd name="T7" fmla="*/ 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5" h="510">
                    <a:moveTo>
                      <a:pt x="345" y="0"/>
                    </a:moveTo>
                    <a:lnTo>
                      <a:pt x="345" y="510"/>
                    </a:lnTo>
                    <a:lnTo>
                      <a:pt x="0" y="361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" name="TextBox 77">
            <a:extLst>
              <a:ext uri="{FF2B5EF4-FFF2-40B4-BE49-F238E27FC236}">
                <a16:creationId xmlns:a16="http://schemas.microsoft.com/office/drawing/2014/main" id="{02A83976-A2F4-42EF-69A6-9E6D0E09B009}"/>
              </a:ext>
            </a:extLst>
          </p:cNvPr>
          <p:cNvSpPr txBox="1"/>
          <p:nvPr/>
        </p:nvSpPr>
        <p:spPr>
          <a:xfrm>
            <a:off x="5742727" y="3948370"/>
            <a:ext cx="5851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>
              <a:solidFill>
                <a:schemeClr val="bg1"/>
              </a:solidFill>
            </a:endParaRP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03</a:t>
            </a:r>
            <a:endParaRPr lang="id-ID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41BE969D-9504-2D54-B24A-A3E0E5FCC588}"/>
              </a:ext>
            </a:extLst>
          </p:cNvPr>
          <p:cNvSpPr/>
          <p:nvPr/>
        </p:nvSpPr>
        <p:spPr>
          <a:xfrm>
            <a:off x="4579875" y="2167099"/>
            <a:ext cx="7407411" cy="171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próxima seção abordará medidas preventivas que os trabalhadores podem adotar para minimizar esses riscos e proteger sua saúde enquanto realizam atividades a céu aberto.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294DF2-7F9B-F1E4-6922-D8B13262E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5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R-21: Resumo da norma de SST para trabalho a céu aberto">
            <a:extLst>
              <a:ext uri="{FF2B5EF4-FFF2-40B4-BE49-F238E27FC236}">
                <a16:creationId xmlns:a16="http://schemas.microsoft.com/office/drawing/2014/main" id="{8E15B541-B485-4CDA-C75B-E68AAB76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018467"/>
            <a:ext cx="4155139" cy="36544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04.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Como se prevenir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5D06DC4-504E-51B5-4412-AB10AF5B6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03" y="304019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R 21: o que diz a lei sobre o trabalho a céu aberto?">
            <a:extLst>
              <a:ext uri="{FF2B5EF4-FFF2-40B4-BE49-F238E27FC236}">
                <a16:creationId xmlns:a16="http://schemas.microsoft.com/office/drawing/2014/main" id="{644AF849-85D5-CB55-EC86-E1B2EC29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5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30"/>
          <p:cNvSpPr txBox="1"/>
          <p:nvPr/>
        </p:nvSpPr>
        <p:spPr>
          <a:xfrm>
            <a:off x="2082994" y="2962800"/>
            <a:ext cx="9213974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trabalho a céu aberto é uma parte essencial de diversas atividades profissionais, abrangendo desde a construção civil até a agricultura, passando pela indústria e pela manutenção de infraestruturas.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B10283-A296-08AF-381B-2D9342A91CD5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>
            <a:extLst>
              <a:ext uri="{FF2B5EF4-FFF2-40B4-BE49-F238E27FC236}">
                <a16:creationId xmlns:a16="http://schemas.microsoft.com/office/drawing/2014/main" id="{E070C738-41AA-4781-A277-6F77D2331D8B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497430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pt-BR" sz="4800" dirty="0" err="1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 21 | Introdução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E4896F9-A9D0-E69C-A89E-BDC8AABD27DF}"/>
              </a:ext>
            </a:extLst>
          </p:cNvPr>
          <p:cNvGrpSpPr/>
          <p:nvPr/>
        </p:nvGrpSpPr>
        <p:grpSpPr>
          <a:xfrm rot="10800000">
            <a:off x="512793" y="2715371"/>
            <a:ext cx="1156347" cy="2048522"/>
            <a:chOff x="3927281" y="2914790"/>
            <a:chExt cx="2408706" cy="293295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77859C04-F550-56F0-A907-E1E38CF96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E0BC13D2-6DD7-B01D-FDE8-02D05E650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7FC66E3-F8B1-344A-25C5-A1E9A0538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F9E54A1B-5E87-3A39-B908-1177E7420E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R 21: o que diz a lei sobre o trabalho a céu aberto?">
            <a:extLst>
              <a:ext uri="{FF2B5EF4-FFF2-40B4-BE49-F238E27FC236}">
                <a16:creationId xmlns:a16="http://schemas.microsoft.com/office/drawing/2014/main" id="{644AF849-85D5-CB55-EC86-E1B2EC29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5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30"/>
          <p:cNvSpPr txBox="1"/>
          <p:nvPr/>
        </p:nvSpPr>
        <p:spPr>
          <a:xfrm>
            <a:off x="2082994" y="3037009"/>
            <a:ext cx="9213974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prevenção é fundamental para garantir a saúde e a segurança dos trabalhadores que desempenham suas funções a céu aberto.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B10283-A296-08AF-381B-2D9342A91CD5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>
            <a:extLst>
              <a:ext uri="{FF2B5EF4-FFF2-40B4-BE49-F238E27FC236}">
                <a16:creationId xmlns:a16="http://schemas.microsoft.com/office/drawing/2014/main" id="{E070C738-41AA-4781-A277-6F77D2331D8B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497430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pt-BR" sz="4800" dirty="0" err="1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 21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E4896F9-A9D0-E69C-A89E-BDC8AABD27DF}"/>
              </a:ext>
            </a:extLst>
          </p:cNvPr>
          <p:cNvGrpSpPr/>
          <p:nvPr/>
        </p:nvGrpSpPr>
        <p:grpSpPr>
          <a:xfrm rot="10800000">
            <a:off x="512793" y="2715371"/>
            <a:ext cx="1156347" cy="2048522"/>
            <a:chOff x="3927281" y="2914790"/>
            <a:chExt cx="2408706" cy="293295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77859C04-F550-56F0-A907-E1E38CF96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E0BC13D2-6DD7-B01D-FDE8-02D05E650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7FC66E3-F8B1-344A-25C5-A1E9A0538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024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rma Regulamentadora No. 21 (NR-21): guia completo">
            <a:extLst>
              <a:ext uri="{FF2B5EF4-FFF2-40B4-BE49-F238E27FC236}">
                <a16:creationId xmlns:a16="http://schemas.microsoft.com/office/drawing/2014/main" id="{1C6F80FE-B3AF-17BD-3ACF-2495DFD09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0"/>
          <a:stretch/>
        </p:blipFill>
        <p:spPr bwMode="auto">
          <a:xfrm flipH="1">
            <a:off x="0" y="-9260"/>
            <a:ext cx="12192000" cy="4504042"/>
          </a:xfrm>
          <a:prstGeom prst="flowChartDocument">
            <a:avLst/>
          </a:prstGeom>
          <a:noFill/>
          <a:ln w="155575">
            <a:solidFill>
              <a:srgbClr val="00A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0">
            <a:extLst>
              <a:ext uri="{FF2B5EF4-FFF2-40B4-BE49-F238E27FC236}">
                <a16:creationId xmlns:a16="http://schemas.microsoft.com/office/drawing/2014/main" id="{47410AC8-88DD-C61E-80FE-C25216572229}"/>
              </a:ext>
            </a:extLst>
          </p:cNvPr>
          <p:cNvSpPr txBox="1"/>
          <p:nvPr/>
        </p:nvSpPr>
        <p:spPr>
          <a:xfrm>
            <a:off x="2327883" y="4415321"/>
            <a:ext cx="883541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dirty="0"/>
              <a:t>Abaixo, apresentamos uma série de medidas que podem ser adotadas para minimizar os riscos que aprendemos no tópico anterior.</a:t>
            </a:r>
            <a:endParaRPr lang="en-US" dirty="0"/>
          </a:p>
        </p:txBody>
      </p:sp>
      <p:grpSp>
        <p:nvGrpSpPr>
          <p:cNvPr id="14" name="Group 11">
            <a:extLst>
              <a:ext uri="{FF2B5EF4-FFF2-40B4-BE49-F238E27FC236}">
                <a16:creationId xmlns:a16="http://schemas.microsoft.com/office/drawing/2014/main" id="{D33BD20B-F064-8446-7C27-143857A7E110}"/>
              </a:ext>
            </a:extLst>
          </p:cNvPr>
          <p:cNvGrpSpPr/>
          <p:nvPr/>
        </p:nvGrpSpPr>
        <p:grpSpPr>
          <a:xfrm>
            <a:off x="675349" y="5062499"/>
            <a:ext cx="1316302" cy="1201736"/>
            <a:chOff x="1664677" y="1949380"/>
            <a:chExt cx="1195754" cy="1266093"/>
          </a:xfrm>
        </p:grpSpPr>
        <p:sp>
          <p:nvSpPr>
            <p:cNvPr id="15" name="Rounded Rectangle 16">
              <a:extLst>
                <a:ext uri="{FF2B5EF4-FFF2-40B4-BE49-F238E27FC236}">
                  <a16:creationId xmlns:a16="http://schemas.microsoft.com/office/drawing/2014/main" id="{DFC27925-866E-9DD6-2158-5C789B7105B0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5535A988-9863-E371-9EBA-680DCE58C380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Shape 2784">
            <a:extLst>
              <a:ext uri="{FF2B5EF4-FFF2-40B4-BE49-F238E27FC236}">
                <a16:creationId xmlns:a16="http://schemas.microsoft.com/office/drawing/2014/main" id="{79194F35-F074-D308-01FC-ABBB9574483F}"/>
              </a:ext>
            </a:extLst>
          </p:cNvPr>
          <p:cNvSpPr/>
          <p:nvPr/>
        </p:nvSpPr>
        <p:spPr>
          <a:xfrm>
            <a:off x="1078477" y="5430282"/>
            <a:ext cx="510048" cy="46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cxnSp>
        <p:nvCxnSpPr>
          <p:cNvPr id="18" name="Straight Connector 1">
            <a:extLst>
              <a:ext uri="{FF2B5EF4-FFF2-40B4-BE49-F238E27FC236}">
                <a16:creationId xmlns:a16="http://schemas.microsoft.com/office/drawing/2014/main" id="{79AE59C7-6949-BFE7-463C-37B6F484100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utoShape 1">
            <a:extLst>
              <a:ext uri="{FF2B5EF4-FFF2-40B4-BE49-F238E27FC236}">
                <a16:creationId xmlns:a16="http://schemas.microsoft.com/office/drawing/2014/main" id="{6DFF954E-4AE9-C2D6-09DF-D8952A41F431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497430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pt-BR" sz="4800" dirty="0" err="1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 21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D370FC7-14D3-C5C8-A320-2EEC5DFCF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DC89DF12-9A03-6220-C22E-4A868673CD2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3429" y="2514305"/>
            <a:ext cx="1992685" cy="2116582"/>
            <a:chOff x="2469" y="1167"/>
            <a:chExt cx="2509" cy="266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347018E-0F6D-2AE6-C6A0-FE9735222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445"/>
              <a:ext cx="720" cy="330"/>
            </a:xfrm>
            <a:custGeom>
              <a:avLst/>
              <a:gdLst>
                <a:gd name="T0" fmla="*/ 720 w 720"/>
                <a:gd name="T1" fmla="*/ 0 h 330"/>
                <a:gd name="T2" fmla="*/ 430 w 720"/>
                <a:gd name="T3" fmla="*/ 117 h 330"/>
                <a:gd name="T4" fmla="*/ 189 w 720"/>
                <a:gd name="T5" fmla="*/ 295 h 330"/>
                <a:gd name="T6" fmla="*/ 87 w 720"/>
                <a:gd name="T7" fmla="*/ 148 h 330"/>
                <a:gd name="T8" fmla="*/ 0 w 720"/>
                <a:gd name="T9" fmla="*/ 233 h 330"/>
                <a:gd name="T10" fmla="*/ 160 w 720"/>
                <a:gd name="T11" fmla="*/ 330 h 330"/>
                <a:gd name="T12" fmla="*/ 297 w 720"/>
                <a:gd name="T13" fmla="*/ 319 h 330"/>
                <a:gd name="T14" fmla="*/ 720 w 720"/>
                <a:gd name="T1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30">
                  <a:moveTo>
                    <a:pt x="720" y="0"/>
                  </a:moveTo>
                  <a:lnTo>
                    <a:pt x="430" y="117"/>
                  </a:lnTo>
                  <a:lnTo>
                    <a:pt x="189" y="295"/>
                  </a:lnTo>
                  <a:lnTo>
                    <a:pt x="87" y="148"/>
                  </a:lnTo>
                  <a:lnTo>
                    <a:pt x="0" y="233"/>
                  </a:lnTo>
                  <a:lnTo>
                    <a:pt x="160" y="330"/>
                  </a:lnTo>
                  <a:lnTo>
                    <a:pt x="297" y="319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325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48A66C8-2441-CA44-8A6F-68D5B9CF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" y="1375"/>
              <a:ext cx="557" cy="377"/>
            </a:xfrm>
            <a:custGeom>
              <a:avLst/>
              <a:gdLst>
                <a:gd name="T0" fmla="*/ 0 w 557"/>
                <a:gd name="T1" fmla="*/ 0 h 377"/>
                <a:gd name="T2" fmla="*/ 0 w 557"/>
                <a:gd name="T3" fmla="*/ 87 h 377"/>
                <a:gd name="T4" fmla="*/ 384 w 557"/>
                <a:gd name="T5" fmla="*/ 259 h 377"/>
                <a:gd name="T6" fmla="*/ 404 w 557"/>
                <a:gd name="T7" fmla="*/ 377 h 377"/>
                <a:gd name="T8" fmla="*/ 557 w 557"/>
                <a:gd name="T9" fmla="*/ 306 h 377"/>
                <a:gd name="T10" fmla="*/ 556 w 557"/>
                <a:gd name="T11" fmla="*/ 235 h 377"/>
                <a:gd name="T12" fmla="*/ 0 w 557"/>
                <a:gd name="T1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377">
                  <a:moveTo>
                    <a:pt x="0" y="0"/>
                  </a:moveTo>
                  <a:lnTo>
                    <a:pt x="0" y="87"/>
                  </a:lnTo>
                  <a:lnTo>
                    <a:pt x="384" y="259"/>
                  </a:lnTo>
                  <a:lnTo>
                    <a:pt x="404" y="377"/>
                  </a:lnTo>
                  <a:lnTo>
                    <a:pt x="557" y="306"/>
                  </a:lnTo>
                  <a:lnTo>
                    <a:pt x="556" y="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5B1CFE2-7432-530B-9F6F-02ECBA5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2649"/>
              <a:ext cx="212" cy="784"/>
            </a:xfrm>
            <a:custGeom>
              <a:avLst/>
              <a:gdLst>
                <a:gd name="T0" fmla="*/ 24 w 212"/>
                <a:gd name="T1" fmla="*/ 784 h 784"/>
                <a:gd name="T2" fmla="*/ 212 w 212"/>
                <a:gd name="T3" fmla="*/ 685 h 784"/>
                <a:gd name="T4" fmla="*/ 170 w 212"/>
                <a:gd name="T5" fmla="*/ 0 h 784"/>
                <a:gd name="T6" fmla="*/ 0 w 212"/>
                <a:gd name="T7" fmla="*/ 97 h 784"/>
                <a:gd name="T8" fmla="*/ 24 w 212"/>
                <a:gd name="T9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784">
                  <a:moveTo>
                    <a:pt x="24" y="784"/>
                  </a:moveTo>
                  <a:lnTo>
                    <a:pt x="212" y="685"/>
                  </a:lnTo>
                  <a:lnTo>
                    <a:pt x="170" y="0"/>
                  </a:lnTo>
                  <a:lnTo>
                    <a:pt x="0" y="97"/>
                  </a:lnTo>
                  <a:lnTo>
                    <a:pt x="24" y="78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24C8F8A-B12D-7CC1-4727-3997508EF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1634"/>
              <a:ext cx="638" cy="1033"/>
            </a:xfrm>
            <a:custGeom>
              <a:avLst/>
              <a:gdLst>
                <a:gd name="T0" fmla="*/ 35 w 638"/>
                <a:gd name="T1" fmla="*/ 1033 h 1033"/>
                <a:gd name="T2" fmla="*/ 164 w 638"/>
                <a:gd name="T3" fmla="*/ 973 h 1033"/>
                <a:gd name="T4" fmla="*/ 150 w 638"/>
                <a:gd name="T5" fmla="*/ 366 h 1033"/>
                <a:gd name="T6" fmla="*/ 638 w 638"/>
                <a:gd name="T7" fmla="*/ 85 h 1033"/>
                <a:gd name="T8" fmla="*/ 638 w 638"/>
                <a:gd name="T9" fmla="*/ 0 h 1033"/>
                <a:gd name="T10" fmla="*/ 0 w 638"/>
                <a:gd name="T11" fmla="*/ 268 h 1033"/>
                <a:gd name="T12" fmla="*/ 35 w 638"/>
                <a:gd name="T13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1033">
                  <a:moveTo>
                    <a:pt x="35" y="1033"/>
                  </a:moveTo>
                  <a:lnTo>
                    <a:pt x="164" y="973"/>
                  </a:lnTo>
                  <a:lnTo>
                    <a:pt x="150" y="366"/>
                  </a:lnTo>
                  <a:lnTo>
                    <a:pt x="638" y="85"/>
                  </a:lnTo>
                  <a:lnTo>
                    <a:pt x="638" y="0"/>
                  </a:lnTo>
                  <a:lnTo>
                    <a:pt x="0" y="268"/>
                  </a:lnTo>
                  <a:lnTo>
                    <a:pt x="35" y="103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23D9FFE-8197-CF50-2966-74195B1E1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2740"/>
              <a:ext cx="95" cy="693"/>
            </a:xfrm>
            <a:custGeom>
              <a:avLst/>
              <a:gdLst>
                <a:gd name="T0" fmla="*/ 58 w 95"/>
                <a:gd name="T1" fmla="*/ 0 h 693"/>
                <a:gd name="T2" fmla="*/ 0 w 95"/>
                <a:gd name="T3" fmla="*/ 275 h 693"/>
                <a:gd name="T4" fmla="*/ 29 w 95"/>
                <a:gd name="T5" fmla="*/ 693 h 693"/>
                <a:gd name="T6" fmla="*/ 95 w 95"/>
                <a:gd name="T7" fmla="*/ 275 h 693"/>
                <a:gd name="T8" fmla="*/ 58 w 95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93">
                  <a:moveTo>
                    <a:pt x="58" y="0"/>
                  </a:moveTo>
                  <a:lnTo>
                    <a:pt x="0" y="275"/>
                  </a:lnTo>
                  <a:lnTo>
                    <a:pt x="29" y="693"/>
                  </a:lnTo>
                  <a:lnTo>
                    <a:pt x="95" y="27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B81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B4CBCAB-EF27-5080-672D-71020D611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" y="2638"/>
              <a:ext cx="279" cy="795"/>
            </a:xfrm>
            <a:custGeom>
              <a:avLst/>
              <a:gdLst>
                <a:gd name="T0" fmla="*/ 279 w 279"/>
                <a:gd name="T1" fmla="*/ 102 h 795"/>
                <a:gd name="T2" fmla="*/ 82 w 279"/>
                <a:gd name="T3" fmla="*/ 0 h 795"/>
                <a:gd name="T4" fmla="*/ 0 w 279"/>
                <a:gd name="T5" fmla="*/ 29 h 795"/>
                <a:gd name="T6" fmla="*/ 24 w 279"/>
                <a:gd name="T7" fmla="*/ 151 h 795"/>
                <a:gd name="T8" fmla="*/ 113 w 279"/>
                <a:gd name="T9" fmla="*/ 199 h 795"/>
                <a:gd name="T10" fmla="*/ 199 w 279"/>
                <a:gd name="T11" fmla="*/ 769 h 795"/>
                <a:gd name="T12" fmla="*/ 250 w 279"/>
                <a:gd name="T13" fmla="*/ 795 h 795"/>
                <a:gd name="T14" fmla="*/ 279 w 279"/>
                <a:gd name="T15" fmla="*/ 102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" h="795">
                  <a:moveTo>
                    <a:pt x="279" y="102"/>
                  </a:moveTo>
                  <a:lnTo>
                    <a:pt x="82" y="0"/>
                  </a:lnTo>
                  <a:lnTo>
                    <a:pt x="0" y="29"/>
                  </a:lnTo>
                  <a:lnTo>
                    <a:pt x="24" y="151"/>
                  </a:lnTo>
                  <a:lnTo>
                    <a:pt x="113" y="199"/>
                  </a:lnTo>
                  <a:lnTo>
                    <a:pt x="199" y="769"/>
                  </a:lnTo>
                  <a:lnTo>
                    <a:pt x="250" y="795"/>
                  </a:lnTo>
                  <a:lnTo>
                    <a:pt x="279" y="1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F64961B-D9B9-C70B-AF3A-DFD8B7C81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375"/>
              <a:ext cx="562" cy="361"/>
            </a:xfrm>
            <a:custGeom>
              <a:avLst/>
              <a:gdLst>
                <a:gd name="T0" fmla="*/ 4 w 562"/>
                <a:gd name="T1" fmla="*/ 235 h 361"/>
                <a:gd name="T2" fmla="*/ 562 w 562"/>
                <a:gd name="T3" fmla="*/ 0 h 361"/>
                <a:gd name="T4" fmla="*/ 562 w 562"/>
                <a:gd name="T5" fmla="*/ 66 h 361"/>
                <a:gd name="T6" fmla="*/ 111 w 562"/>
                <a:gd name="T7" fmla="*/ 259 h 361"/>
                <a:gd name="T8" fmla="*/ 115 w 562"/>
                <a:gd name="T9" fmla="*/ 361 h 361"/>
                <a:gd name="T10" fmla="*/ 0 w 562"/>
                <a:gd name="T11" fmla="*/ 335 h 361"/>
                <a:gd name="T12" fmla="*/ 4 w 562"/>
                <a:gd name="T13" fmla="*/ 23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2" h="361">
                  <a:moveTo>
                    <a:pt x="4" y="235"/>
                  </a:moveTo>
                  <a:lnTo>
                    <a:pt x="562" y="0"/>
                  </a:lnTo>
                  <a:lnTo>
                    <a:pt x="562" y="66"/>
                  </a:lnTo>
                  <a:lnTo>
                    <a:pt x="111" y="259"/>
                  </a:lnTo>
                  <a:lnTo>
                    <a:pt x="115" y="361"/>
                  </a:lnTo>
                  <a:lnTo>
                    <a:pt x="0" y="335"/>
                  </a:lnTo>
                  <a:lnTo>
                    <a:pt x="4" y="23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2A4D523-EA98-7540-044F-5F4EB4A1D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689"/>
              <a:ext cx="1211" cy="427"/>
            </a:xfrm>
            <a:custGeom>
              <a:avLst/>
              <a:gdLst>
                <a:gd name="T0" fmla="*/ 0 w 1211"/>
                <a:gd name="T1" fmla="*/ 86 h 427"/>
                <a:gd name="T2" fmla="*/ 148 w 1211"/>
                <a:gd name="T3" fmla="*/ 0 h 427"/>
                <a:gd name="T4" fmla="*/ 1131 w 1211"/>
                <a:gd name="T5" fmla="*/ 44 h 427"/>
                <a:gd name="T6" fmla="*/ 1211 w 1211"/>
                <a:gd name="T7" fmla="*/ 86 h 427"/>
                <a:gd name="T8" fmla="*/ 607 w 1211"/>
                <a:gd name="T9" fmla="*/ 427 h 427"/>
                <a:gd name="T10" fmla="*/ 0 w 1211"/>
                <a:gd name="T11" fmla="*/ 8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1" h="427">
                  <a:moveTo>
                    <a:pt x="0" y="86"/>
                  </a:moveTo>
                  <a:lnTo>
                    <a:pt x="148" y="0"/>
                  </a:lnTo>
                  <a:lnTo>
                    <a:pt x="1131" y="44"/>
                  </a:lnTo>
                  <a:lnTo>
                    <a:pt x="1211" y="86"/>
                  </a:lnTo>
                  <a:lnTo>
                    <a:pt x="607" y="42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6B453C34-68AC-CA91-C245-D685FC782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" y="2328"/>
              <a:ext cx="658" cy="412"/>
            </a:xfrm>
            <a:custGeom>
              <a:avLst/>
              <a:gdLst>
                <a:gd name="T0" fmla="*/ 658 w 658"/>
                <a:gd name="T1" fmla="*/ 117 h 412"/>
                <a:gd name="T2" fmla="*/ 445 w 658"/>
                <a:gd name="T3" fmla="*/ 0 h 412"/>
                <a:gd name="T4" fmla="*/ 0 w 658"/>
                <a:gd name="T5" fmla="*/ 175 h 412"/>
                <a:gd name="T6" fmla="*/ 58 w 658"/>
                <a:gd name="T7" fmla="*/ 378 h 412"/>
                <a:gd name="T8" fmla="*/ 127 w 658"/>
                <a:gd name="T9" fmla="*/ 412 h 412"/>
                <a:gd name="T10" fmla="*/ 658 w 658"/>
                <a:gd name="T11" fmla="*/ 1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8" h="412">
                  <a:moveTo>
                    <a:pt x="658" y="117"/>
                  </a:moveTo>
                  <a:lnTo>
                    <a:pt x="445" y="0"/>
                  </a:lnTo>
                  <a:lnTo>
                    <a:pt x="0" y="175"/>
                  </a:lnTo>
                  <a:lnTo>
                    <a:pt x="58" y="378"/>
                  </a:lnTo>
                  <a:lnTo>
                    <a:pt x="127" y="412"/>
                  </a:lnTo>
                  <a:lnTo>
                    <a:pt x="658" y="1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6AB5219-7F0C-6355-F2EF-5A67FB2B4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2330"/>
              <a:ext cx="598" cy="410"/>
            </a:xfrm>
            <a:custGeom>
              <a:avLst/>
              <a:gdLst>
                <a:gd name="T0" fmla="*/ 0 w 598"/>
                <a:gd name="T1" fmla="*/ 109 h 410"/>
                <a:gd name="T2" fmla="*/ 204 w 598"/>
                <a:gd name="T3" fmla="*/ 0 h 410"/>
                <a:gd name="T4" fmla="*/ 525 w 598"/>
                <a:gd name="T5" fmla="*/ 331 h 410"/>
                <a:gd name="T6" fmla="*/ 598 w 598"/>
                <a:gd name="T7" fmla="*/ 297 h 410"/>
                <a:gd name="T8" fmla="*/ 598 w 598"/>
                <a:gd name="T9" fmla="*/ 371 h 410"/>
                <a:gd name="T10" fmla="*/ 530 w 598"/>
                <a:gd name="T11" fmla="*/ 410 h 410"/>
                <a:gd name="T12" fmla="*/ 0 w 598"/>
                <a:gd name="T13" fmla="*/ 10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8" h="410">
                  <a:moveTo>
                    <a:pt x="0" y="109"/>
                  </a:moveTo>
                  <a:lnTo>
                    <a:pt x="204" y="0"/>
                  </a:lnTo>
                  <a:lnTo>
                    <a:pt x="525" y="331"/>
                  </a:lnTo>
                  <a:lnTo>
                    <a:pt x="598" y="297"/>
                  </a:lnTo>
                  <a:lnTo>
                    <a:pt x="598" y="371"/>
                  </a:lnTo>
                  <a:lnTo>
                    <a:pt x="530" y="41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B3C497F6-A7B8-862B-6274-18C157309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2441"/>
              <a:ext cx="554" cy="988"/>
            </a:xfrm>
            <a:custGeom>
              <a:avLst/>
              <a:gdLst>
                <a:gd name="T0" fmla="*/ 45 w 554"/>
                <a:gd name="T1" fmla="*/ 669 h 988"/>
                <a:gd name="T2" fmla="*/ 554 w 554"/>
                <a:gd name="T3" fmla="*/ 988 h 988"/>
                <a:gd name="T4" fmla="*/ 530 w 554"/>
                <a:gd name="T5" fmla="*/ 301 h 988"/>
                <a:gd name="T6" fmla="*/ 0 w 554"/>
                <a:gd name="T7" fmla="*/ 0 h 988"/>
                <a:gd name="T8" fmla="*/ 45 w 554"/>
                <a:gd name="T9" fmla="*/ 669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988">
                  <a:moveTo>
                    <a:pt x="45" y="669"/>
                  </a:moveTo>
                  <a:lnTo>
                    <a:pt x="554" y="988"/>
                  </a:lnTo>
                  <a:lnTo>
                    <a:pt x="530" y="301"/>
                  </a:lnTo>
                  <a:lnTo>
                    <a:pt x="0" y="0"/>
                  </a:lnTo>
                  <a:lnTo>
                    <a:pt x="45" y="6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D6923BA3-035E-4716-5D80-E6D6C7A1D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630"/>
              <a:ext cx="591" cy="1028"/>
            </a:xfrm>
            <a:custGeom>
              <a:avLst/>
              <a:gdLst>
                <a:gd name="T0" fmla="*/ 53 w 591"/>
                <a:gd name="T1" fmla="*/ 731 h 1028"/>
                <a:gd name="T2" fmla="*/ 591 w 591"/>
                <a:gd name="T3" fmla="*/ 1028 h 1028"/>
                <a:gd name="T4" fmla="*/ 556 w 591"/>
                <a:gd name="T5" fmla="*/ 263 h 1028"/>
                <a:gd name="T6" fmla="*/ 0 w 591"/>
                <a:gd name="T7" fmla="*/ 0 h 1028"/>
                <a:gd name="T8" fmla="*/ 53 w 591"/>
                <a:gd name="T9" fmla="*/ 731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1028">
                  <a:moveTo>
                    <a:pt x="53" y="731"/>
                  </a:moveTo>
                  <a:lnTo>
                    <a:pt x="591" y="1028"/>
                  </a:lnTo>
                  <a:lnTo>
                    <a:pt x="556" y="263"/>
                  </a:lnTo>
                  <a:lnTo>
                    <a:pt x="0" y="0"/>
                  </a:lnTo>
                  <a:lnTo>
                    <a:pt x="53" y="73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1A545DEF-4095-C118-8DDE-9AB7D5550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1639"/>
              <a:ext cx="635" cy="1028"/>
            </a:xfrm>
            <a:custGeom>
              <a:avLst/>
              <a:gdLst>
                <a:gd name="T0" fmla="*/ 0 w 635"/>
                <a:gd name="T1" fmla="*/ 0 h 1028"/>
                <a:gd name="T2" fmla="*/ 0 w 635"/>
                <a:gd name="T3" fmla="*/ 88 h 1028"/>
                <a:gd name="T4" fmla="*/ 503 w 635"/>
                <a:gd name="T5" fmla="*/ 310 h 1028"/>
                <a:gd name="T6" fmla="*/ 503 w 635"/>
                <a:gd name="T7" fmla="*/ 988 h 1028"/>
                <a:gd name="T8" fmla="*/ 598 w 635"/>
                <a:gd name="T9" fmla="*/ 1028 h 1028"/>
                <a:gd name="T10" fmla="*/ 635 w 635"/>
                <a:gd name="T11" fmla="*/ 265 h 1028"/>
                <a:gd name="T12" fmla="*/ 0 w 635"/>
                <a:gd name="T13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1028">
                  <a:moveTo>
                    <a:pt x="0" y="0"/>
                  </a:moveTo>
                  <a:lnTo>
                    <a:pt x="0" y="88"/>
                  </a:lnTo>
                  <a:lnTo>
                    <a:pt x="503" y="310"/>
                  </a:lnTo>
                  <a:lnTo>
                    <a:pt x="503" y="988"/>
                  </a:lnTo>
                  <a:lnTo>
                    <a:pt x="598" y="1028"/>
                  </a:lnTo>
                  <a:lnTo>
                    <a:pt x="635" y="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40C6778-05AC-E870-0F10-0AC0CCD21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933"/>
              <a:ext cx="634" cy="1097"/>
            </a:xfrm>
            <a:custGeom>
              <a:avLst/>
              <a:gdLst>
                <a:gd name="T0" fmla="*/ 0 w 634"/>
                <a:gd name="T1" fmla="*/ 0 h 1097"/>
                <a:gd name="T2" fmla="*/ 27 w 634"/>
                <a:gd name="T3" fmla="*/ 767 h 1097"/>
                <a:gd name="T4" fmla="*/ 634 w 634"/>
                <a:gd name="T5" fmla="*/ 1097 h 1097"/>
                <a:gd name="T6" fmla="*/ 634 w 634"/>
                <a:gd name="T7" fmla="*/ 300 h 1097"/>
                <a:gd name="T8" fmla="*/ 0 w 634"/>
                <a:gd name="T9" fmla="*/ 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1097">
                  <a:moveTo>
                    <a:pt x="0" y="0"/>
                  </a:moveTo>
                  <a:lnTo>
                    <a:pt x="27" y="767"/>
                  </a:lnTo>
                  <a:lnTo>
                    <a:pt x="634" y="1097"/>
                  </a:lnTo>
                  <a:lnTo>
                    <a:pt x="634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2CEED28-62F0-0ED4-0C94-00A394389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775"/>
              <a:ext cx="607" cy="1057"/>
            </a:xfrm>
            <a:custGeom>
              <a:avLst/>
              <a:gdLst>
                <a:gd name="T0" fmla="*/ 607 w 607"/>
                <a:gd name="T1" fmla="*/ 1057 h 1057"/>
                <a:gd name="T2" fmla="*/ 607 w 607"/>
                <a:gd name="T3" fmla="*/ 341 h 1057"/>
                <a:gd name="T4" fmla="*/ 0 w 607"/>
                <a:gd name="T5" fmla="*/ 0 h 1057"/>
                <a:gd name="T6" fmla="*/ 30 w 607"/>
                <a:gd name="T7" fmla="*/ 693 h 1057"/>
                <a:gd name="T8" fmla="*/ 607 w 607"/>
                <a:gd name="T9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1057">
                  <a:moveTo>
                    <a:pt x="607" y="1057"/>
                  </a:moveTo>
                  <a:lnTo>
                    <a:pt x="607" y="341"/>
                  </a:lnTo>
                  <a:lnTo>
                    <a:pt x="0" y="0"/>
                  </a:lnTo>
                  <a:lnTo>
                    <a:pt x="30" y="693"/>
                  </a:lnTo>
                  <a:lnTo>
                    <a:pt x="607" y="105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8E27FFE-7A14-380E-C994-A892F95C0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2775"/>
              <a:ext cx="604" cy="1057"/>
            </a:xfrm>
            <a:custGeom>
              <a:avLst/>
              <a:gdLst>
                <a:gd name="T0" fmla="*/ 0 w 604"/>
                <a:gd name="T1" fmla="*/ 341 h 1057"/>
                <a:gd name="T2" fmla="*/ 604 w 604"/>
                <a:gd name="T3" fmla="*/ 0 h 1057"/>
                <a:gd name="T4" fmla="*/ 580 w 604"/>
                <a:gd name="T5" fmla="*/ 693 h 1057"/>
                <a:gd name="T6" fmla="*/ 0 w 604"/>
                <a:gd name="T7" fmla="*/ 1057 h 1057"/>
                <a:gd name="T8" fmla="*/ 0 w 604"/>
                <a:gd name="T9" fmla="*/ 34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1057">
                  <a:moveTo>
                    <a:pt x="0" y="341"/>
                  </a:moveTo>
                  <a:lnTo>
                    <a:pt x="604" y="0"/>
                  </a:lnTo>
                  <a:lnTo>
                    <a:pt x="580" y="693"/>
                  </a:lnTo>
                  <a:lnTo>
                    <a:pt x="0" y="1057"/>
                  </a:lnTo>
                  <a:lnTo>
                    <a:pt x="0" y="3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93FDC5B5-1F1C-5E95-BB13-8DAC735BB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1933"/>
              <a:ext cx="633" cy="1097"/>
            </a:xfrm>
            <a:custGeom>
              <a:avLst/>
              <a:gdLst>
                <a:gd name="T0" fmla="*/ 0 w 633"/>
                <a:gd name="T1" fmla="*/ 300 h 1097"/>
                <a:gd name="T2" fmla="*/ 633 w 633"/>
                <a:gd name="T3" fmla="*/ 0 h 1097"/>
                <a:gd name="T4" fmla="*/ 604 w 633"/>
                <a:gd name="T5" fmla="*/ 767 h 1097"/>
                <a:gd name="T6" fmla="*/ 0 w 633"/>
                <a:gd name="T7" fmla="*/ 1097 h 1097"/>
                <a:gd name="T8" fmla="*/ 0 w 633"/>
                <a:gd name="T9" fmla="*/ 30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1097">
                  <a:moveTo>
                    <a:pt x="0" y="300"/>
                  </a:moveTo>
                  <a:lnTo>
                    <a:pt x="633" y="0"/>
                  </a:lnTo>
                  <a:lnTo>
                    <a:pt x="604" y="767"/>
                  </a:lnTo>
                  <a:lnTo>
                    <a:pt x="0" y="1097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E8AD8E3-8A94-EBCC-3E0D-A92084645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" y="1639"/>
              <a:ext cx="593" cy="1028"/>
            </a:xfrm>
            <a:custGeom>
              <a:avLst/>
              <a:gdLst>
                <a:gd name="T0" fmla="*/ 37 w 593"/>
                <a:gd name="T1" fmla="*/ 265 h 1028"/>
                <a:gd name="T2" fmla="*/ 0 w 593"/>
                <a:gd name="T3" fmla="*/ 1028 h 1028"/>
                <a:gd name="T4" fmla="*/ 538 w 593"/>
                <a:gd name="T5" fmla="*/ 729 h 1028"/>
                <a:gd name="T6" fmla="*/ 593 w 593"/>
                <a:gd name="T7" fmla="*/ 0 h 1028"/>
                <a:gd name="T8" fmla="*/ 37 w 593"/>
                <a:gd name="T9" fmla="*/ 265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1028">
                  <a:moveTo>
                    <a:pt x="37" y="265"/>
                  </a:moveTo>
                  <a:lnTo>
                    <a:pt x="0" y="1028"/>
                  </a:lnTo>
                  <a:lnTo>
                    <a:pt x="538" y="729"/>
                  </a:lnTo>
                  <a:lnTo>
                    <a:pt x="593" y="0"/>
                  </a:lnTo>
                  <a:lnTo>
                    <a:pt x="37" y="2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CD05780-352F-DBA3-9E6B-C0E928335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2445"/>
              <a:ext cx="560" cy="988"/>
            </a:xfrm>
            <a:custGeom>
              <a:avLst/>
              <a:gdLst>
                <a:gd name="T0" fmla="*/ 0 w 560"/>
                <a:gd name="T1" fmla="*/ 988 h 988"/>
                <a:gd name="T2" fmla="*/ 29 w 560"/>
                <a:gd name="T3" fmla="*/ 295 h 988"/>
                <a:gd name="T4" fmla="*/ 560 w 560"/>
                <a:gd name="T5" fmla="*/ 0 h 988"/>
                <a:gd name="T6" fmla="*/ 511 w 560"/>
                <a:gd name="T7" fmla="*/ 665 h 988"/>
                <a:gd name="T8" fmla="*/ 0 w 560"/>
                <a:gd name="T9" fmla="*/ 98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988">
                  <a:moveTo>
                    <a:pt x="0" y="988"/>
                  </a:moveTo>
                  <a:lnTo>
                    <a:pt x="29" y="295"/>
                  </a:lnTo>
                  <a:lnTo>
                    <a:pt x="560" y="0"/>
                  </a:lnTo>
                  <a:lnTo>
                    <a:pt x="511" y="665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3694031A-6DD5-6ADD-3BC8-B752BC5A0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663"/>
              <a:ext cx="1267" cy="570"/>
            </a:xfrm>
            <a:custGeom>
              <a:avLst/>
              <a:gdLst>
                <a:gd name="T0" fmla="*/ 0 w 1267"/>
                <a:gd name="T1" fmla="*/ 270 h 570"/>
                <a:gd name="T2" fmla="*/ 634 w 1267"/>
                <a:gd name="T3" fmla="*/ 0 h 570"/>
                <a:gd name="T4" fmla="*/ 1267 w 1267"/>
                <a:gd name="T5" fmla="*/ 270 h 570"/>
                <a:gd name="T6" fmla="*/ 634 w 1267"/>
                <a:gd name="T7" fmla="*/ 570 h 570"/>
                <a:gd name="T8" fmla="*/ 0 w 1267"/>
                <a:gd name="T9" fmla="*/ 2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7" h="570">
                  <a:moveTo>
                    <a:pt x="0" y="270"/>
                  </a:moveTo>
                  <a:lnTo>
                    <a:pt x="634" y="0"/>
                  </a:lnTo>
                  <a:lnTo>
                    <a:pt x="1267" y="270"/>
                  </a:lnTo>
                  <a:lnTo>
                    <a:pt x="634" y="57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E32BE2B-3B2A-7DFB-9549-AA3978DF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" y="1399"/>
              <a:ext cx="1194" cy="503"/>
            </a:xfrm>
            <a:custGeom>
              <a:avLst/>
              <a:gdLst>
                <a:gd name="T0" fmla="*/ 0 w 1194"/>
                <a:gd name="T1" fmla="*/ 240 h 503"/>
                <a:gd name="T2" fmla="*/ 631 w 1194"/>
                <a:gd name="T3" fmla="*/ 0 h 503"/>
                <a:gd name="T4" fmla="*/ 1194 w 1194"/>
                <a:gd name="T5" fmla="*/ 235 h 503"/>
                <a:gd name="T6" fmla="*/ 556 w 1194"/>
                <a:gd name="T7" fmla="*/ 503 h 503"/>
                <a:gd name="T8" fmla="*/ 0 w 1194"/>
                <a:gd name="T9" fmla="*/ 24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4" h="503">
                  <a:moveTo>
                    <a:pt x="0" y="240"/>
                  </a:moveTo>
                  <a:lnTo>
                    <a:pt x="631" y="0"/>
                  </a:lnTo>
                  <a:lnTo>
                    <a:pt x="1194" y="235"/>
                  </a:lnTo>
                  <a:lnTo>
                    <a:pt x="556" y="503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844E7EE6-DCA9-7855-F577-76C2B93A2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1399"/>
              <a:ext cx="1191" cy="505"/>
            </a:xfrm>
            <a:custGeom>
              <a:avLst/>
              <a:gdLst>
                <a:gd name="T0" fmla="*/ 635 w 1191"/>
                <a:gd name="T1" fmla="*/ 505 h 505"/>
                <a:gd name="T2" fmla="*/ 0 w 1191"/>
                <a:gd name="T3" fmla="*/ 240 h 505"/>
                <a:gd name="T4" fmla="*/ 564 w 1191"/>
                <a:gd name="T5" fmla="*/ 0 h 505"/>
                <a:gd name="T6" fmla="*/ 1191 w 1191"/>
                <a:gd name="T7" fmla="*/ 240 h 505"/>
                <a:gd name="T8" fmla="*/ 635 w 1191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1" h="505">
                  <a:moveTo>
                    <a:pt x="635" y="505"/>
                  </a:moveTo>
                  <a:lnTo>
                    <a:pt x="0" y="240"/>
                  </a:lnTo>
                  <a:lnTo>
                    <a:pt x="564" y="0"/>
                  </a:lnTo>
                  <a:lnTo>
                    <a:pt x="1191" y="240"/>
                  </a:lnTo>
                  <a:lnTo>
                    <a:pt x="635" y="5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ACA6BABF-8C1E-B4E0-76FC-5167B88E1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167"/>
              <a:ext cx="1123" cy="445"/>
            </a:xfrm>
            <a:custGeom>
              <a:avLst/>
              <a:gdLst>
                <a:gd name="T0" fmla="*/ 560 w 1123"/>
                <a:gd name="T1" fmla="*/ 0 h 445"/>
                <a:gd name="T2" fmla="*/ 1123 w 1123"/>
                <a:gd name="T3" fmla="*/ 208 h 445"/>
                <a:gd name="T4" fmla="*/ 560 w 1123"/>
                <a:gd name="T5" fmla="*/ 445 h 445"/>
                <a:gd name="T6" fmla="*/ 0 w 1123"/>
                <a:gd name="T7" fmla="*/ 208 h 445"/>
                <a:gd name="T8" fmla="*/ 560 w 1123"/>
                <a:gd name="T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3" h="445">
                  <a:moveTo>
                    <a:pt x="560" y="0"/>
                  </a:moveTo>
                  <a:lnTo>
                    <a:pt x="1123" y="208"/>
                  </a:lnTo>
                  <a:lnTo>
                    <a:pt x="560" y="445"/>
                  </a:lnTo>
                  <a:lnTo>
                    <a:pt x="0" y="208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3296455" y="2022096"/>
            <a:ext cx="8010175" cy="260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Certamente, aqui estão algumas medidas preventivas para cada um dos riscos mencionados associados ao trabalho a céu aberto:</a:t>
            </a:r>
            <a:endParaRPr lang="id-ID" sz="2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0" name="Picture 31">
            <a:extLst>
              <a:ext uri="{FF2B5EF4-FFF2-40B4-BE49-F238E27FC236}">
                <a16:creationId xmlns:a16="http://schemas.microsoft.com/office/drawing/2014/main" id="{F90DC6BF-ECDE-9288-1EC7-CDEEAE26C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256" y="3044243"/>
            <a:ext cx="294450" cy="180686"/>
          </a:xfrm>
          <a:prstGeom prst="rect">
            <a:avLst/>
          </a:prstGeom>
        </p:spPr>
      </p:pic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0B4DF55E-0B81-6193-8401-848548F27378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9CAF9F95-863C-18CF-5AC2-4583BBB0D1F0}"/>
              </a:ext>
            </a:extLst>
          </p:cNvPr>
          <p:cNvSpPr>
            <a:spLocks/>
          </p:cNvSpPr>
          <p:nvPr/>
        </p:nvSpPr>
        <p:spPr bwMode="auto">
          <a:xfrm>
            <a:off x="389009" y="218463"/>
            <a:ext cx="3133164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2167DB1-9775-1D31-CC73-F5CA568FB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86A1A9-057D-DB93-916A-B277FC0D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084" y="1784515"/>
            <a:ext cx="5817373" cy="4090340"/>
          </a:xfrm>
          <a:prstGeom prst="rect">
            <a:avLst/>
          </a:prstGeom>
        </p:spPr>
      </p:pic>
      <p:sp>
        <p:nvSpPr>
          <p:cNvPr id="8" name="Teardrop 30">
            <a:extLst>
              <a:ext uri="{FF2B5EF4-FFF2-40B4-BE49-F238E27FC236}">
                <a16:creationId xmlns:a16="http://schemas.microsoft.com/office/drawing/2014/main" id="{113D2035-36A8-5547-465D-48960C2D2969}"/>
              </a:ext>
            </a:extLst>
          </p:cNvPr>
          <p:cNvSpPr/>
          <p:nvPr/>
        </p:nvSpPr>
        <p:spPr>
          <a:xfrm>
            <a:off x="2648546" y="1626386"/>
            <a:ext cx="576000" cy="590145"/>
          </a:xfrm>
          <a:prstGeom prst="teardrop">
            <a:avLst/>
          </a:prstGeom>
          <a:solidFill>
            <a:srgbClr val="00A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32">
            <a:extLst>
              <a:ext uri="{FF2B5EF4-FFF2-40B4-BE49-F238E27FC236}">
                <a16:creationId xmlns:a16="http://schemas.microsoft.com/office/drawing/2014/main" id="{E12DE7A0-487F-B621-6255-3484D41AF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008" y="1784515"/>
            <a:ext cx="335362" cy="31672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FCD4858C-0F23-89A3-703F-1FE5F682CDB2}"/>
              </a:ext>
            </a:extLst>
          </p:cNvPr>
          <p:cNvSpPr txBox="1"/>
          <p:nvPr/>
        </p:nvSpPr>
        <p:spPr>
          <a:xfrm>
            <a:off x="961265" y="2767659"/>
            <a:ext cx="4874724" cy="337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1.  Intempéries: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Acompanhar as previsões meteorológicas e interromper o trabalho durante condições climáticas perigosas.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Fornecer abrigos adequados para proteger os trabalhadores das intempéries.</a:t>
            </a: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C4705B8D-7326-378C-566A-AB3D8016EBBF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1">
            <a:extLst>
              <a:ext uri="{FF2B5EF4-FFF2-40B4-BE49-F238E27FC236}">
                <a16:creationId xmlns:a16="http://schemas.microsoft.com/office/drawing/2014/main" id="{80DFF43E-B2AA-BCBC-9DB8-5CFBB7306808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Céu Aberto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sp>
        <p:nvSpPr>
          <p:cNvPr id="2" name="Shape 2540">
            <a:extLst>
              <a:ext uri="{FF2B5EF4-FFF2-40B4-BE49-F238E27FC236}">
                <a16:creationId xmlns:a16="http://schemas.microsoft.com/office/drawing/2014/main" id="{74D70838-7ECB-D67A-F43C-559C47A813AE}"/>
              </a:ext>
            </a:extLst>
          </p:cNvPr>
          <p:cNvSpPr>
            <a:spLocks noChangeAspect="1"/>
          </p:cNvSpPr>
          <p:nvPr/>
        </p:nvSpPr>
        <p:spPr>
          <a:xfrm>
            <a:off x="389008" y="3968328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hape 2540">
            <a:extLst>
              <a:ext uri="{FF2B5EF4-FFF2-40B4-BE49-F238E27FC236}">
                <a16:creationId xmlns:a16="http://schemas.microsoft.com/office/drawing/2014/main" id="{165588A7-8BAD-EDC9-755B-3D3F25293360}"/>
              </a:ext>
            </a:extLst>
          </p:cNvPr>
          <p:cNvSpPr>
            <a:spLocks noChangeAspect="1"/>
          </p:cNvSpPr>
          <p:nvPr/>
        </p:nvSpPr>
        <p:spPr>
          <a:xfrm>
            <a:off x="378124" y="5524984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5107733-1248-ED51-D115-E6D1F26DB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4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sp>
        <p:nvSpPr>
          <p:cNvPr id="5" name="圆角矩形 13">
            <a:extLst>
              <a:ext uri="{FF2B5EF4-FFF2-40B4-BE49-F238E27FC236}">
                <a16:creationId xmlns:a16="http://schemas.microsoft.com/office/drawing/2014/main" id="{AF4A70A2-4C57-82D1-59F0-9A8E6AAAA5C4}"/>
              </a:ext>
            </a:extLst>
          </p:cNvPr>
          <p:cNvSpPr/>
          <p:nvPr/>
        </p:nvSpPr>
        <p:spPr>
          <a:xfrm>
            <a:off x="2569028" y="1600200"/>
            <a:ext cx="7554686" cy="4775200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05E34BDE-7F71-29CF-0A3F-B9D024B96D73}"/>
              </a:ext>
            </a:extLst>
          </p:cNvPr>
          <p:cNvSpPr/>
          <p:nvPr/>
        </p:nvSpPr>
        <p:spPr>
          <a:xfrm>
            <a:off x="5962229" y="1903636"/>
            <a:ext cx="832272" cy="86512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32B8D99D-76F5-5973-D64E-A8557D8D9BA3}"/>
              </a:ext>
            </a:extLst>
          </p:cNvPr>
          <p:cNvSpPr/>
          <p:nvPr/>
        </p:nvSpPr>
        <p:spPr>
          <a:xfrm>
            <a:off x="3779529" y="2971719"/>
            <a:ext cx="5734585" cy="29495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+mn-ea"/>
              </a:rPr>
              <a:t>2.  Insolação Excessiva: </a:t>
            </a:r>
          </a:p>
          <a:p>
            <a:pPr>
              <a:lnSpc>
                <a:spcPct val="150000"/>
              </a:lnSpc>
            </a:pPr>
            <a:endParaRPr lang="pt-BR" altLang="zh-CN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b="1" dirty="0">
                <a:solidFill>
                  <a:schemeClr val="bg1"/>
                </a:solidFill>
                <a:latin typeface="+mn-ea"/>
              </a:rPr>
              <a:t>Oferecer áreas de sombra ou abrigos para pausas regulares.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altLang="zh-CN" b="1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b="1" dirty="0">
                <a:solidFill>
                  <a:schemeClr val="bg1"/>
                </a:solidFill>
                <a:latin typeface="+mn-ea"/>
              </a:rPr>
              <a:t>Fornecer e exigir o uso de roupas de proteção, como chapéus de abas largas e protetor solar.</a:t>
            </a:r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id="{F375495D-9067-433E-02C2-D6FE5691EF93}"/>
              </a:ext>
            </a:extLst>
          </p:cNvPr>
          <p:cNvGrpSpPr/>
          <p:nvPr/>
        </p:nvGrpSpPr>
        <p:grpSpPr>
          <a:xfrm>
            <a:off x="1253395" y="3820848"/>
            <a:ext cx="2153834" cy="3037152"/>
            <a:chOff x="5507861" y="4977810"/>
            <a:chExt cx="925101" cy="1318872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74F53099-D461-350B-D8E3-3E823289C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959" y="4977810"/>
              <a:ext cx="228697" cy="22697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178E5FE-8435-2093-DCA7-42D0DA81A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861" y="5230581"/>
              <a:ext cx="925101" cy="1066101"/>
            </a:xfrm>
            <a:custGeom>
              <a:avLst/>
              <a:gdLst>
                <a:gd name="T0" fmla="*/ 437 w 444"/>
                <a:gd name="T1" fmla="*/ 25 h 512"/>
                <a:gd name="T2" fmla="*/ 401 w 444"/>
                <a:gd name="T3" fmla="*/ 16 h 512"/>
                <a:gd name="T4" fmla="*/ 326 w 444"/>
                <a:gd name="T5" fmla="*/ 62 h 512"/>
                <a:gd name="T6" fmla="*/ 239 w 444"/>
                <a:gd name="T7" fmla="*/ 4 h 512"/>
                <a:gd name="T8" fmla="*/ 230 w 444"/>
                <a:gd name="T9" fmla="*/ 1 h 512"/>
                <a:gd name="T10" fmla="*/ 230 w 444"/>
                <a:gd name="T11" fmla="*/ 0 h 512"/>
                <a:gd name="T12" fmla="*/ 224 w 444"/>
                <a:gd name="T13" fmla="*/ 0 h 512"/>
                <a:gd name="T14" fmla="*/ 224 w 444"/>
                <a:gd name="T15" fmla="*/ 0 h 512"/>
                <a:gd name="T16" fmla="*/ 94 w 444"/>
                <a:gd name="T17" fmla="*/ 0 h 512"/>
                <a:gd name="T18" fmla="*/ 94 w 444"/>
                <a:gd name="T19" fmla="*/ 0 h 512"/>
                <a:gd name="T20" fmla="*/ 89 w 444"/>
                <a:gd name="T21" fmla="*/ 0 h 512"/>
                <a:gd name="T22" fmla="*/ 89 w 444"/>
                <a:gd name="T23" fmla="*/ 0 h 512"/>
                <a:gd name="T24" fmla="*/ 72 w 444"/>
                <a:gd name="T25" fmla="*/ 11 h 512"/>
                <a:gd name="T26" fmla="*/ 5 w 444"/>
                <a:gd name="T27" fmla="*/ 109 h 512"/>
                <a:gd name="T28" fmla="*/ 1 w 444"/>
                <a:gd name="T29" fmla="*/ 124 h 512"/>
                <a:gd name="T30" fmla="*/ 4 w 444"/>
                <a:gd name="T31" fmla="*/ 139 h 512"/>
                <a:gd name="T32" fmla="*/ 55 w 444"/>
                <a:gd name="T33" fmla="*/ 229 h 512"/>
                <a:gd name="T34" fmla="*/ 91 w 444"/>
                <a:gd name="T35" fmla="*/ 238 h 512"/>
                <a:gd name="T36" fmla="*/ 100 w 444"/>
                <a:gd name="T37" fmla="*/ 203 h 512"/>
                <a:gd name="T38" fmla="*/ 56 w 444"/>
                <a:gd name="T39" fmla="*/ 126 h 512"/>
                <a:gd name="T40" fmla="*/ 89 w 444"/>
                <a:gd name="T41" fmla="*/ 78 h 512"/>
                <a:gd name="T42" fmla="*/ 89 w 444"/>
                <a:gd name="T43" fmla="*/ 149 h 512"/>
                <a:gd name="T44" fmla="*/ 114 w 444"/>
                <a:gd name="T45" fmla="*/ 192 h 512"/>
                <a:gd name="T46" fmla="*/ 97 w 444"/>
                <a:gd name="T47" fmla="*/ 253 h 512"/>
                <a:gd name="T48" fmla="*/ 89 w 444"/>
                <a:gd name="T49" fmla="*/ 256 h 512"/>
                <a:gd name="T50" fmla="*/ 89 w 444"/>
                <a:gd name="T51" fmla="*/ 268 h 512"/>
                <a:gd name="T52" fmla="*/ 89 w 444"/>
                <a:gd name="T53" fmla="*/ 275 h 512"/>
                <a:gd name="T54" fmla="*/ 89 w 444"/>
                <a:gd name="T55" fmla="*/ 485 h 512"/>
                <a:gd name="T56" fmla="*/ 116 w 444"/>
                <a:gd name="T57" fmla="*/ 512 h 512"/>
                <a:gd name="T58" fmla="*/ 143 w 444"/>
                <a:gd name="T59" fmla="*/ 485 h 512"/>
                <a:gd name="T60" fmla="*/ 143 w 444"/>
                <a:gd name="T61" fmla="*/ 275 h 512"/>
                <a:gd name="T62" fmla="*/ 159 w 444"/>
                <a:gd name="T63" fmla="*/ 259 h 512"/>
                <a:gd name="T64" fmla="*/ 177 w 444"/>
                <a:gd name="T65" fmla="*/ 275 h 512"/>
                <a:gd name="T66" fmla="*/ 177 w 444"/>
                <a:gd name="T67" fmla="*/ 485 h 512"/>
                <a:gd name="T68" fmla="*/ 203 w 444"/>
                <a:gd name="T69" fmla="*/ 512 h 512"/>
                <a:gd name="T70" fmla="*/ 230 w 444"/>
                <a:gd name="T71" fmla="*/ 485 h 512"/>
                <a:gd name="T72" fmla="*/ 230 w 444"/>
                <a:gd name="T73" fmla="*/ 275 h 512"/>
                <a:gd name="T74" fmla="*/ 230 w 444"/>
                <a:gd name="T75" fmla="*/ 268 h 512"/>
                <a:gd name="T76" fmla="*/ 230 w 444"/>
                <a:gd name="T77" fmla="*/ 60 h 512"/>
                <a:gd name="T78" fmla="*/ 309 w 444"/>
                <a:gd name="T79" fmla="*/ 113 h 512"/>
                <a:gd name="T80" fmla="*/ 325 w 444"/>
                <a:gd name="T81" fmla="*/ 117 h 512"/>
                <a:gd name="T82" fmla="*/ 339 w 444"/>
                <a:gd name="T83" fmla="*/ 114 h 512"/>
                <a:gd name="T84" fmla="*/ 428 w 444"/>
                <a:gd name="T85" fmla="*/ 61 h 512"/>
                <a:gd name="T86" fmla="*/ 437 w 444"/>
                <a:gd name="T87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4" h="512">
                  <a:moveTo>
                    <a:pt x="437" y="25"/>
                  </a:moveTo>
                  <a:cubicBezTo>
                    <a:pt x="430" y="13"/>
                    <a:pt x="414" y="9"/>
                    <a:pt x="401" y="16"/>
                  </a:cubicBezTo>
                  <a:cubicBezTo>
                    <a:pt x="326" y="62"/>
                    <a:pt x="326" y="62"/>
                    <a:pt x="326" y="62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6" y="2"/>
                    <a:pt x="233" y="1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3" y="1"/>
                    <a:pt x="77" y="5"/>
                    <a:pt x="72" y="11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14"/>
                    <a:pt x="1" y="119"/>
                    <a:pt x="1" y="124"/>
                  </a:cubicBezTo>
                  <a:cubicBezTo>
                    <a:pt x="0" y="129"/>
                    <a:pt x="1" y="134"/>
                    <a:pt x="4" y="13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62" y="241"/>
                    <a:pt x="78" y="245"/>
                    <a:pt x="91" y="238"/>
                  </a:cubicBezTo>
                  <a:cubicBezTo>
                    <a:pt x="103" y="231"/>
                    <a:pt x="107" y="215"/>
                    <a:pt x="100" y="203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26" y="213"/>
                    <a:pt x="119" y="241"/>
                    <a:pt x="97" y="253"/>
                  </a:cubicBezTo>
                  <a:cubicBezTo>
                    <a:pt x="95" y="254"/>
                    <a:pt x="92" y="255"/>
                    <a:pt x="89" y="256"/>
                  </a:cubicBezTo>
                  <a:cubicBezTo>
                    <a:pt x="89" y="268"/>
                    <a:pt x="89" y="268"/>
                    <a:pt x="89" y="268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485"/>
                    <a:pt x="89" y="485"/>
                    <a:pt x="89" y="485"/>
                  </a:cubicBezTo>
                  <a:cubicBezTo>
                    <a:pt x="89" y="500"/>
                    <a:pt x="101" y="512"/>
                    <a:pt x="116" y="512"/>
                  </a:cubicBezTo>
                  <a:cubicBezTo>
                    <a:pt x="131" y="512"/>
                    <a:pt x="143" y="500"/>
                    <a:pt x="143" y="485"/>
                  </a:cubicBezTo>
                  <a:cubicBezTo>
                    <a:pt x="143" y="275"/>
                    <a:pt x="143" y="275"/>
                    <a:pt x="143" y="275"/>
                  </a:cubicBezTo>
                  <a:cubicBezTo>
                    <a:pt x="143" y="266"/>
                    <a:pt x="150" y="259"/>
                    <a:pt x="159" y="259"/>
                  </a:cubicBezTo>
                  <a:cubicBezTo>
                    <a:pt x="168" y="259"/>
                    <a:pt x="177" y="266"/>
                    <a:pt x="177" y="275"/>
                  </a:cubicBezTo>
                  <a:cubicBezTo>
                    <a:pt x="177" y="485"/>
                    <a:pt x="177" y="485"/>
                    <a:pt x="177" y="485"/>
                  </a:cubicBezTo>
                  <a:cubicBezTo>
                    <a:pt x="177" y="500"/>
                    <a:pt x="188" y="512"/>
                    <a:pt x="203" y="512"/>
                  </a:cubicBezTo>
                  <a:cubicBezTo>
                    <a:pt x="218" y="512"/>
                    <a:pt x="230" y="500"/>
                    <a:pt x="230" y="485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0" y="268"/>
                    <a:pt x="230" y="268"/>
                    <a:pt x="230" y="268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4" y="116"/>
                    <a:pt x="319" y="117"/>
                    <a:pt x="325" y="117"/>
                  </a:cubicBezTo>
                  <a:cubicBezTo>
                    <a:pt x="330" y="117"/>
                    <a:pt x="335" y="116"/>
                    <a:pt x="339" y="114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40" y="53"/>
                    <a:pt x="444" y="37"/>
                    <a:pt x="43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7DA5369B-219D-3415-DB5B-01F478BE2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R 21: conheça os riscos e os cuidados necessários no trabalho a céu aberto  - Geartech Br">
            <a:extLst>
              <a:ext uri="{FF2B5EF4-FFF2-40B4-BE49-F238E27FC236}">
                <a16:creationId xmlns:a16="http://schemas.microsoft.com/office/drawing/2014/main" id="{8CCFB30B-ED84-AFCB-C020-0A2FD1445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/>
          <a:stretch/>
        </p:blipFill>
        <p:spPr bwMode="auto">
          <a:xfrm>
            <a:off x="-789" y="2071"/>
            <a:ext cx="50953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6">
            <a:extLst>
              <a:ext uri="{FF2B5EF4-FFF2-40B4-BE49-F238E27FC236}">
                <a16:creationId xmlns:a16="http://schemas.microsoft.com/office/drawing/2014/main" id="{A5E229FA-DEBC-F8BB-8E9E-2F06B32F20BC}"/>
              </a:ext>
            </a:extLst>
          </p:cNvPr>
          <p:cNvSpPr/>
          <p:nvPr/>
        </p:nvSpPr>
        <p:spPr>
          <a:xfrm>
            <a:off x="6096000" y="1063705"/>
            <a:ext cx="5695121" cy="4313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3.  Calor: </a:t>
            </a:r>
          </a:p>
          <a:p>
            <a:pPr>
              <a:lnSpc>
                <a:spcPct val="200000"/>
              </a:lnSpc>
            </a:pPr>
            <a:endParaRPr lang="pt-BR" altLang="zh-CN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Estabelecer pausas frequentes e áreas de sombra durante dias quentes.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Garantir fácil acesso à água potável para a hidratação constante dos trabalhadores.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6322C455-27A2-1563-A032-C6F6E8643009}"/>
              </a:ext>
            </a:extLst>
          </p:cNvPr>
          <p:cNvGrpSpPr/>
          <p:nvPr/>
        </p:nvGrpSpPr>
        <p:grpSpPr>
          <a:xfrm>
            <a:off x="4383749" y="2852699"/>
            <a:ext cx="1316302" cy="1201736"/>
            <a:chOff x="1664677" y="1949380"/>
            <a:chExt cx="1195754" cy="1266093"/>
          </a:xfrm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86C06679-7CFA-FF7B-2807-228CB3BC827F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52DDFF7F-0312-058B-7A11-E4B95DF504F7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2" name="Shape 2784">
            <a:extLst>
              <a:ext uri="{FF2B5EF4-FFF2-40B4-BE49-F238E27FC236}">
                <a16:creationId xmlns:a16="http://schemas.microsoft.com/office/drawing/2014/main" id="{F378B0EB-40EC-53D4-E166-DC675590260D}"/>
              </a:ext>
            </a:extLst>
          </p:cNvPr>
          <p:cNvSpPr/>
          <p:nvPr/>
        </p:nvSpPr>
        <p:spPr>
          <a:xfrm>
            <a:off x="4786877" y="3220482"/>
            <a:ext cx="510048" cy="46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4434C94-BA9D-39B6-2243-A7F840BD6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R-21 e seus impactos no canteiro de obras">
            <a:extLst>
              <a:ext uri="{FF2B5EF4-FFF2-40B4-BE49-F238E27FC236}">
                <a16:creationId xmlns:a16="http://schemas.microsoft.com/office/drawing/2014/main" id="{B1E0A055-9F10-87B4-1F9A-BA4FC6E4B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 r="11169"/>
          <a:stretch/>
        </p:blipFill>
        <p:spPr bwMode="auto">
          <a:xfrm>
            <a:off x="5889170" y="0"/>
            <a:ext cx="6302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2540">
            <a:extLst>
              <a:ext uri="{FF2B5EF4-FFF2-40B4-BE49-F238E27FC236}">
                <a16:creationId xmlns:a16="http://schemas.microsoft.com/office/drawing/2014/main" id="{4FD7C450-C1C1-83C8-27F5-0068CE7B820F}"/>
              </a:ext>
            </a:extLst>
          </p:cNvPr>
          <p:cNvSpPr>
            <a:spLocks noChangeAspect="1"/>
          </p:cNvSpPr>
          <p:nvPr/>
        </p:nvSpPr>
        <p:spPr>
          <a:xfrm>
            <a:off x="442200" y="3369613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087208F-262F-43A8-1515-570350B0605F}"/>
              </a:ext>
            </a:extLst>
          </p:cNvPr>
          <p:cNvSpPr/>
          <p:nvPr/>
        </p:nvSpPr>
        <p:spPr>
          <a:xfrm>
            <a:off x="256651" y="1543729"/>
            <a:ext cx="5008825" cy="3372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4.  Frio: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Fornecer roupas térmicas adequadas, incluindo jaquetas, luvas e toucas.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Programar intervalos regulares para aquecimento e verificação de sinais de hipotermia.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420813-4313-AADC-F90E-47D9FC61FF2D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1">
            <a:extLst>
              <a:ext uri="{FF2B5EF4-FFF2-40B4-BE49-F238E27FC236}">
                <a16:creationId xmlns:a16="http://schemas.microsoft.com/office/drawing/2014/main" id="{B846C2F0-4A80-E505-C379-5F05F744D9DE}"/>
              </a:ext>
            </a:extLst>
          </p:cNvPr>
          <p:cNvSpPr>
            <a:spLocks/>
          </p:cNvSpPr>
          <p:nvPr/>
        </p:nvSpPr>
        <p:spPr bwMode="auto">
          <a:xfrm>
            <a:off x="389009" y="218463"/>
            <a:ext cx="6697592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pt-BR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3" name="Shape 2540">
            <a:extLst>
              <a:ext uri="{FF2B5EF4-FFF2-40B4-BE49-F238E27FC236}">
                <a16:creationId xmlns:a16="http://schemas.microsoft.com/office/drawing/2014/main" id="{6124AF60-A9B6-8D39-AB8A-216CBAF11F2A}"/>
              </a:ext>
            </a:extLst>
          </p:cNvPr>
          <p:cNvSpPr>
            <a:spLocks noChangeAspect="1"/>
          </p:cNvSpPr>
          <p:nvPr/>
        </p:nvSpPr>
        <p:spPr>
          <a:xfrm>
            <a:off x="442200" y="4717806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2604765" y="3985335"/>
            <a:ext cx="883541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b="1" dirty="0"/>
              <a:t>5.  Umidade: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t-BR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Fornecer roupas resistentes à água, como capas de chuva.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Garantir a disponibilidade de áreas secas para descanso.</a:t>
            </a:r>
          </a:p>
        </p:txBody>
      </p:sp>
      <p:sp>
        <p:nvSpPr>
          <p:cNvPr id="12" name="Teardrop 30">
            <a:extLst>
              <a:ext uri="{FF2B5EF4-FFF2-40B4-BE49-F238E27FC236}">
                <a16:creationId xmlns:a16="http://schemas.microsoft.com/office/drawing/2014/main" id="{2AE2F797-CE18-6066-6943-8C4AAA2989B8}"/>
              </a:ext>
            </a:extLst>
          </p:cNvPr>
          <p:cNvSpPr/>
          <p:nvPr/>
        </p:nvSpPr>
        <p:spPr>
          <a:xfrm>
            <a:off x="751818" y="4776626"/>
            <a:ext cx="1166846" cy="1195498"/>
          </a:xfrm>
          <a:prstGeom prst="teardrop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18962287-8996-9035-AD96-246B2B14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5074988"/>
            <a:ext cx="679368" cy="641612"/>
          </a:xfrm>
          <a:prstGeom prst="rect">
            <a:avLst/>
          </a:prstGeom>
        </p:spPr>
      </p:pic>
      <p:pic>
        <p:nvPicPr>
          <p:cNvPr id="19458" name="Picture 2" descr="Como organizar equipes de trabalho no canteiro de obras | Construct">
            <a:extLst>
              <a:ext uri="{FF2B5EF4-FFF2-40B4-BE49-F238E27FC236}">
                <a16:creationId xmlns:a16="http://schemas.microsoft.com/office/drawing/2014/main" id="{5E72DBAC-878C-7C4B-D67E-2E7A1B2B5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6298"/>
          <a:stretch/>
        </p:blipFill>
        <p:spPr bwMode="auto">
          <a:xfrm>
            <a:off x="450576" y="885876"/>
            <a:ext cx="349263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ngenheiro Gestor de Obra, Respeito ao Trabalho Alheio">
            <a:extLst>
              <a:ext uri="{FF2B5EF4-FFF2-40B4-BE49-F238E27FC236}">
                <a16:creationId xmlns:a16="http://schemas.microsoft.com/office/drawing/2014/main" id="{F2B1BD34-A2B6-ECB6-D81E-EA4868A6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84" y="885876"/>
            <a:ext cx="385200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Engenheiro responsável por obras não tem direito a horas extras - TST">
            <a:extLst>
              <a:ext uri="{FF2B5EF4-FFF2-40B4-BE49-F238E27FC236}">
                <a16:creationId xmlns:a16="http://schemas.microsoft.com/office/drawing/2014/main" id="{1D2C1E17-2240-29E4-70BD-FF9BBC4F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661" y="885876"/>
            <a:ext cx="370800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Superiores Arredondados 8">
            <a:extLst>
              <a:ext uri="{FF2B5EF4-FFF2-40B4-BE49-F238E27FC236}">
                <a16:creationId xmlns:a16="http://schemas.microsoft.com/office/drawing/2014/main" id="{8E60043C-BE23-5D70-8161-05E60642A028}"/>
              </a:ext>
            </a:extLst>
          </p:cNvPr>
          <p:cNvSpPr/>
          <p:nvPr/>
        </p:nvSpPr>
        <p:spPr>
          <a:xfrm flipV="1">
            <a:off x="458560" y="3403599"/>
            <a:ext cx="3497347" cy="129204"/>
          </a:xfrm>
          <a:prstGeom prst="round2SameRect">
            <a:avLst>
              <a:gd name="adj1" fmla="val 3958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AC34F5E3-AA53-A6BD-7A8E-DD0A44F90366}"/>
              </a:ext>
            </a:extLst>
          </p:cNvPr>
          <p:cNvSpPr/>
          <p:nvPr/>
        </p:nvSpPr>
        <p:spPr>
          <a:xfrm flipV="1">
            <a:off x="4097784" y="3399255"/>
            <a:ext cx="3852000" cy="129204"/>
          </a:xfrm>
          <a:prstGeom prst="round2SameRect">
            <a:avLst>
              <a:gd name="adj1" fmla="val 3958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Superiores Arredondados 10">
            <a:extLst>
              <a:ext uri="{FF2B5EF4-FFF2-40B4-BE49-F238E27FC236}">
                <a16:creationId xmlns:a16="http://schemas.microsoft.com/office/drawing/2014/main" id="{D58C3905-7800-2289-AAEE-C6D529BD378F}"/>
              </a:ext>
            </a:extLst>
          </p:cNvPr>
          <p:cNvSpPr/>
          <p:nvPr/>
        </p:nvSpPr>
        <p:spPr>
          <a:xfrm flipV="1">
            <a:off x="8092077" y="3399255"/>
            <a:ext cx="3708000" cy="129204"/>
          </a:xfrm>
          <a:prstGeom prst="round2SameRect">
            <a:avLst>
              <a:gd name="adj1" fmla="val 39584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D62337C-464A-5BB1-2FFD-20470B34A8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9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>
            <a:extLst>
              <a:ext uri="{FF2B5EF4-FFF2-40B4-BE49-F238E27FC236}">
                <a16:creationId xmlns:a16="http://schemas.microsoft.com/office/drawing/2014/main" id="{DEF9903C-FEE7-D79A-0294-B94C90FCD997}"/>
              </a:ext>
            </a:extLst>
          </p:cNvPr>
          <p:cNvSpPr/>
          <p:nvPr/>
        </p:nvSpPr>
        <p:spPr>
          <a:xfrm>
            <a:off x="0" y="1939472"/>
            <a:ext cx="12191999" cy="3813628"/>
          </a:xfrm>
          <a:prstGeom prst="rect">
            <a:avLst/>
          </a:prstGeom>
          <a:gradFill>
            <a:gsLst>
              <a:gs pos="90400">
                <a:srgbClr val="1C8EAB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>
            <a:extLst>
              <a:ext uri="{FF2B5EF4-FFF2-40B4-BE49-F238E27FC236}">
                <a16:creationId xmlns:a16="http://schemas.microsoft.com/office/drawing/2014/main" id="{FF42C124-A015-9149-22CA-E293E5DA8281}"/>
              </a:ext>
            </a:extLst>
          </p:cNvPr>
          <p:cNvSpPr/>
          <p:nvPr/>
        </p:nvSpPr>
        <p:spPr>
          <a:xfrm>
            <a:off x="191336" y="2162983"/>
            <a:ext cx="4043206" cy="3372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</a:rPr>
              <a:t>6.  Ventos: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Amarre objetos e ferramentas para evitar que sejam levados pelo vento.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</a:rPr>
              <a:t>Evite trabalhar em alturas elevadas durante ventos fortes.</a:t>
            </a:r>
          </a:p>
        </p:txBody>
      </p:sp>
      <p:pic>
        <p:nvPicPr>
          <p:cNvPr id="21506" name="Picture 2" descr="Norma Regulamentadora No. 21 (NR-21): guia completo">
            <a:extLst>
              <a:ext uri="{FF2B5EF4-FFF2-40B4-BE49-F238E27FC236}">
                <a16:creationId xmlns:a16="http://schemas.microsoft.com/office/drawing/2014/main" id="{EB20530E-5448-AB36-7652-77946675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631775"/>
            <a:ext cx="7293429" cy="44751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">
            <a:extLst>
              <a:ext uri="{FF2B5EF4-FFF2-40B4-BE49-F238E27FC236}">
                <a16:creationId xmlns:a16="http://schemas.microsoft.com/office/drawing/2014/main" id="{1871B461-3B2E-AA87-7D2C-8C4373A13E55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FFAC77-5342-500C-AD9D-B69DF5B550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52BCDC48-8531-53D1-1907-8C528D814B30}"/>
              </a:ext>
            </a:extLst>
          </p:cNvPr>
          <p:cNvGrpSpPr/>
          <p:nvPr/>
        </p:nvGrpSpPr>
        <p:grpSpPr>
          <a:xfrm>
            <a:off x="556379" y="1530143"/>
            <a:ext cx="2205336" cy="3797714"/>
            <a:chOff x="8422012" y="1646034"/>
            <a:chExt cx="2683098" cy="4620447"/>
          </a:xfrm>
        </p:grpSpPr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44605A44-3007-9BD2-8110-F8FAB135F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3620" y="2632383"/>
              <a:ext cx="594090" cy="5940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AE97600-D949-2AA2-A6ED-6EB57505C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5397" y="2049696"/>
              <a:ext cx="102626" cy="697856"/>
            </a:xfrm>
            <a:custGeom>
              <a:avLst/>
              <a:gdLst>
                <a:gd name="T0" fmla="*/ 62 w 90"/>
                <a:gd name="T1" fmla="*/ 612 h 612"/>
                <a:gd name="T2" fmla="*/ 0 w 90"/>
                <a:gd name="T3" fmla="*/ 4 h 612"/>
                <a:gd name="T4" fmla="*/ 26 w 90"/>
                <a:gd name="T5" fmla="*/ 0 h 612"/>
                <a:gd name="T6" fmla="*/ 90 w 90"/>
                <a:gd name="T7" fmla="*/ 610 h 612"/>
                <a:gd name="T8" fmla="*/ 62 w 90"/>
                <a:gd name="T9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2">
                  <a:moveTo>
                    <a:pt x="62" y="612"/>
                  </a:moveTo>
                  <a:lnTo>
                    <a:pt x="0" y="4"/>
                  </a:lnTo>
                  <a:lnTo>
                    <a:pt x="26" y="0"/>
                  </a:lnTo>
                  <a:lnTo>
                    <a:pt x="90" y="610"/>
                  </a:lnTo>
                  <a:lnTo>
                    <a:pt x="62" y="6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E50F80F-23F5-7AAE-C37C-A173440E1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2530" y="2731588"/>
              <a:ext cx="595230" cy="263407"/>
            </a:xfrm>
            <a:custGeom>
              <a:avLst/>
              <a:gdLst>
                <a:gd name="T0" fmla="*/ 522 w 522"/>
                <a:gd name="T1" fmla="*/ 26 h 231"/>
                <a:gd name="T2" fmla="*/ 10 w 522"/>
                <a:gd name="T3" fmla="*/ 231 h 231"/>
                <a:gd name="T4" fmla="*/ 0 w 522"/>
                <a:gd name="T5" fmla="*/ 206 h 231"/>
                <a:gd name="T6" fmla="*/ 512 w 522"/>
                <a:gd name="T7" fmla="*/ 0 h 231"/>
                <a:gd name="T8" fmla="*/ 522 w 522"/>
                <a:gd name="T9" fmla="*/ 2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231">
                  <a:moveTo>
                    <a:pt x="522" y="26"/>
                  </a:moveTo>
                  <a:lnTo>
                    <a:pt x="10" y="231"/>
                  </a:lnTo>
                  <a:lnTo>
                    <a:pt x="0" y="206"/>
                  </a:lnTo>
                  <a:lnTo>
                    <a:pt x="512" y="0"/>
                  </a:lnTo>
                  <a:lnTo>
                    <a:pt x="522" y="2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2F3AAC4-EB2F-84A5-2789-A19276D4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8375" y="2740711"/>
              <a:ext cx="360331" cy="1018277"/>
            </a:xfrm>
            <a:custGeom>
              <a:avLst/>
              <a:gdLst>
                <a:gd name="T0" fmla="*/ 24 w 316"/>
                <a:gd name="T1" fmla="*/ 0 h 893"/>
                <a:gd name="T2" fmla="*/ 316 w 316"/>
                <a:gd name="T3" fmla="*/ 884 h 893"/>
                <a:gd name="T4" fmla="*/ 290 w 316"/>
                <a:gd name="T5" fmla="*/ 893 h 893"/>
                <a:gd name="T6" fmla="*/ 0 w 316"/>
                <a:gd name="T7" fmla="*/ 9 h 893"/>
                <a:gd name="T8" fmla="*/ 24 w 316"/>
                <a:gd name="T9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893">
                  <a:moveTo>
                    <a:pt x="24" y="0"/>
                  </a:moveTo>
                  <a:lnTo>
                    <a:pt x="316" y="884"/>
                  </a:lnTo>
                  <a:lnTo>
                    <a:pt x="290" y="893"/>
                  </a:lnTo>
                  <a:lnTo>
                    <a:pt x="0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DFFD5A4-6F77-AA37-30E6-5DEAAE286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3185" y="3753286"/>
              <a:ext cx="85522" cy="832410"/>
            </a:xfrm>
            <a:custGeom>
              <a:avLst/>
              <a:gdLst>
                <a:gd name="T0" fmla="*/ 75 w 75"/>
                <a:gd name="T1" fmla="*/ 2 h 730"/>
                <a:gd name="T2" fmla="*/ 28 w 75"/>
                <a:gd name="T3" fmla="*/ 730 h 730"/>
                <a:gd name="T4" fmla="*/ 0 w 75"/>
                <a:gd name="T5" fmla="*/ 728 h 730"/>
                <a:gd name="T6" fmla="*/ 49 w 75"/>
                <a:gd name="T7" fmla="*/ 0 h 730"/>
                <a:gd name="T8" fmla="*/ 75 w 75"/>
                <a:gd name="T9" fmla="*/ 2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30">
                  <a:moveTo>
                    <a:pt x="75" y="2"/>
                  </a:moveTo>
                  <a:lnTo>
                    <a:pt x="28" y="730"/>
                  </a:lnTo>
                  <a:lnTo>
                    <a:pt x="0" y="728"/>
                  </a:lnTo>
                  <a:lnTo>
                    <a:pt x="49" y="0"/>
                  </a:lnTo>
                  <a:lnTo>
                    <a:pt x="75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4AB1F16-60F5-0E5F-9363-1D7618FA0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0854" y="2960786"/>
              <a:ext cx="556461" cy="558741"/>
            </a:xfrm>
            <a:custGeom>
              <a:avLst/>
              <a:gdLst>
                <a:gd name="T0" fmla="*/ 488 w 488"/>
                <a:gd name="T1" fmla="*/ 19 h 490"/>
                <a:gd name="T2" fmla="*/ 19 w 488"/>
                <a:gd name="T3" fmla="*/ 490 h 490"/>
                <a:gd name="T4" fmla="*/ 0 w 488"/>
                <a:gd name="T5" fmla="*/ 471 h 490"/>
                <a:gd name="T6" fmla="*/ 469 w 488"/>
                <a:gd name="T7" fmla="*/ 0 h 490"/>
                <a:gd name="T8" fmla="*/ 488 w 488"/>
                <a:gd name="T9" fmla="*/ 1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490">
                  <a:moveTo>
                    <a:pt x="488" y="19"/>
                  </a:moveTo>
                  <a:lnTo>
                    <a:pt x="19" y="490"/>
                  </a:lnTo>
                  <a:lnTo>
                    <a:pt x="0" y="471"/>
                  </a:lnTo>
                  <a:lnTo>
                    <a:pt x="469" y="0"/>
                  </a:lnTo>
                  <a:lnTo>
                    <a:pt x="488" y="1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10986B7-953C-14E8-B0D0-8B367F0DD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1340" y="2586772"/>
              <a:ext cx="599792" cy="1174497"/>
            </a:xfrm>
            <a:custGeom>
              <a:avLst/>
              <a:gdLst>
                <a:gd name="T0" fmla="*/ 0 w 526"/>
                <a:gd name="T1" fmla="*/ 1018 h 1030"/>
                <a:gd name="T2" fmla="*/ 502 w 526"/>
                <a:gd name="T3" fmla="*/ 0 h 1030"/>
                <a:gd name="T4" fmla="*/ 526 w 526"/>
                <a:gd name="T5" fmla="*/ 10 h 1030"/>
                <a:gd name="T6" fmla="*/ 24 w 526"/>
                <a:gd name="T7" fmla="*/ 1030 h 1030"/>
                <a:gd name="T8" fmla="*/ 0 w 526"/>
                <a:gd name="T9" fmla="*/ 1018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6" h="1030">
                  <a:moveTo>
                    <a:pt x="0" y="1018"/>
                  </a:moveTo>
                  <a:lnTo>
                    <a:pt x="502" y="0"/>
                  </a:lnTo>
                  <a:lnTo>
                    <a:pt x="526" y="10"/>
                  </a:lnTo>
                  <a:lnTo>
                    <a:pt x="24" y="1030"/>
                  </a:lnTo>
                  <a:lnTo>
                    <a:pt x="0" y="101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16F2557-2ABD-D1EC-AF89-8BB28495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62" y="3493301"/>
              <a:ext cx="856356" cy="275950"/>
            </a:xfrm>
            <a:custGeom>
              <a:avLst/>
              <a:gdLst>
                <a:gd name="T0" fmla="*/ 0 w 751"/>
                <a:gd name="T1" fmla="*/ 216 h 242"/>
                <a:gd name="T2" fmla="*/ 742 w 751"/>
                <a:gd name="T3" fmla="*/ 0 h 242"/>
                <a:gd name="T4" fmla="*/ 751 w 751"/>
                <a:gd name="T5" fmla="*/ 26 h 242"/>
                <a:gd name="T6" fmla="*/ 7 w 751"/>
                <a:gd name="T7" fmla="*/ 242 h 242"/>
                <a:gd name="T8" fmla="*/ 0 w 751"/>
                <a:gd name="T9" fmla="*/ 2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242">
                  <a:moveTo>
                    <a:pt x="0" y="216"/>
                  </a:moveTo>
                  <a:lnTo>
                    <a:pt x="742" y="0"/>
                  </a:lnTo>
                  <a:lnTo>
                    <a:pt x="751" y="26"/>
                  </a:lnTo>
                  <a:lnTo>
                    <a:pt x="7" y="242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9AB756-6D30-B005-3698-60D388582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0656" y="1774887"/>
              <a:ext cx="706979" cy="979507"/>
            </a:xfrm>
            <a:custGeom>
              <a:avLst/>
              <a:gdLst>
                <a:gd name="T0" fmla="*/ 620 w 620"/>
                <a:gd name="T1" fmla="*/ 15 h 859"/>
                <a:gd name="T2" fmla="*/ 21 w 620"/>
                <a:gd name="T3" fmla="*/ 859 h 859"/>
                <a:gd name="T4" fmla="*/ 0 w 620"/>
                <a:gd name="T5" fmla="*/ 844 h 859"/>
                <a:gd name="T6" fmla="*/ 597 w 620"/>
                <a:gd name="T7" fmla="*/ 0 h 859"/>
                <a:gd name="T8" fmla="*/ 620 w 620"/>
                <a:gd name="T9" fmla="*/ 15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859">
                  <a:moveTo>
                    <a:pt x="620" y="15"/>
                  </a:moveTo>
                  <a:lnTo>
                    <a:pt x="21" y="859"/>
                  </a:lnTo>
                  <a:lnTo>
                    <a:pt x="0" y="844"/>
                  </a:lnTo>
                  <a:lnTo>
                    <a:pt x="597" y="0"/>
                  </a:lnTo>
                  <a:lnTo>
                    <a:pt x="620" y="1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CBE017F-9B46-0080-03C8-667BB2B79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4760" y="3743024"/>
              <a:ext cx="604353" cy="574705"/>
            </a:xfrm>
            <a:custGeom>
              <a:avLst/>
              <a:gdLst>
                <a:gd name="T0" fmla="*/ 513 w 530"/>
                <a:gd name="T1" fmla="*/ 504 h 504"/>
                <a:gd name="T2" fmla="*/ 0 w 530"/>
                <a:gd name="T3" fmla="*/ 19 h 504"/>
                <a:gd name="T4" fmla="*/ 18 w 530"/>
                <a:gd name="T5" fmla="*/ 0 h 504"/>
                <a:gd name="T6" fmla="*/ 530 w 530"/>
                <a:gd name="T7" fmla="*/ 485 h 504"/>
                <a:gd name="T8" fmla="*/ 513 w 530"/>
                <a:gd name="T9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0" h="504">
                  <a:moveTo>
                    <a:pt x="513" y="504"/>
                  </a:moveTo>
                  <a:lnTo>
                    <a:pt x="0" y="19"/>
                  </a:lnTo>
                  <a:lnTo>
                    <a:pt x="18" y="0"/>
                  </a:lnTo>
                  <a:lnTo>
                    <a:pt x="530" y="485"/>
                  </a:lnTo>
                  <a:lnTo>
                    <a:pt x="513" y="50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846F87CA-400A-9A2A-3ADE-A855AB93F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1538" y="2213898"/>
              <a:ext cx="229198" cy="760572"/>
            </a:xfrm>
            <a:custGeom>
              <a:avLst/>
              <a:gdLst>
                <a:gd name="T0" fmla="*/ 26 w 201"/>
                <a:gd name="T1" fmla="*/ 0 h 667"/>
                <a:gd name="T2" fmla="*/ 201 w 201"/>
                <a:gd name="T3" fmla="*/ 660 h 667"/>
                <a:gd name="T4" fmla="*/ 175 w 201"/>
                <a:gd name="T5" fmla="*/ 667 h 667"/>
                <a:gd name="T6" fmla="*/ 0 w 201"/>
                <a:gd name="T7" fmla="*/ 7 h 667"/>
                <a:gd name="T8" fmla="*/ 26 w 201"/>
                <a:gd name="T9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667">
                  <a:moveTo>
                    <a:pt x="26" y="0"/>
                  </a:moveTo>
                  <a:lnTo>
                    <a:pt x="201" y="660"/>
                  </a:lnTo>
                  <a:lnTo>
                    <a:pt x="175" y="667"/>
                  </a:lnTo>
                  <a:lnTo>
                    <a:pt x="0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A04C0FA-1F46-9956-30F6-63D8FE527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448" y="4298344"/>
              <a:ext cx="360331" cy="443572"/>
            </a:xfrm>
            <a:custGeom>
              <a:avLst/>
              <a:gdLst>
                <a:gd name="T0" fmla="*/ 295 w 316"/>
                <a:gd name="T1" fmla="*/ 389 h 389"/>
                <a:gd name="T2" fmla="*/ 0 w 316"/>
                <a:gd name="T3" fmla="*/ 15 h 389"/>
                <a:gd name="T4" fmla="*/ 21 w 316"/>
                <a:gd name="T5" fmla="*/ 0 h 389"/>
                <a:gd name="T6" fmla="*/ 316 w 316"/>
                <a:gd name="T7" fmla="*/ 373 h 389"/>
                <a:gd name="T8" fmla="*/ 295 w 316"/>
                <a:gd name="T9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89">
                  <a:moveTo>
                    <a:pt x="295" y="389"/>
                  </a:moveTo>
                  <a:lnTo>
                    <a:pt x="0" y="15"/>
                  </a:lnTo>
                  <a:lnTo>
                    <a:pt x="21" y="0"/>
                  </a:lnTo>
                  <a:lnTo>
                    <a:pt x="316" y="373"/>
                  </a:lnTo>
                  <a:lnTo>
                    <a:pt x="295" y="38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39C0B153-3D35-FC9A-F562-650F9E86B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8659" y="3659783"/>
              <a:ext cx="728644" cy="109468"/>
            </a:xfrm>
            <a:custGeom>
              <a:avLst/>
              <a:gdLst>
                <a:gd name="T0" fmla="*/ 1 w 639"/>
                <a:gd name="T1" fmla="*/ 0 h 96"/>
                <a:gd name="T2" fmla="*/ 639 w 639"/>
                <a:gd name="T3" fmla="*/ 70 h 96"/>
                <a:gd name="T4" fmla="*/ 635 w 639"/>
                <a:gd name="T5" fmla="*/ 96 h 96"/>
                <a:gd name="T6" fmla="*/ 0 w 639"/>
                <a:gd name="T7" fmla="*/ 26 h 96"/>
                <a:gd name="T8" fmla="*/ 1 w 639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96">
                  <a:moveTo>
                    <a:pt x="1" y="0"/>
                  </a:moveTo>
                  <a:lnTo>
                    <a:pt x="639" y="70"/>
                  </a:lnTo>
                  <a:lnTo>
                    <a:pt x="635" y="96"/>
                  </a:lnTo>
                  <a:lnTo>
                    <a:pt x="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9F52911-0DE6-E2FB-4704-5BDF7E10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3764" y="1867250"/>
              <a:ext cx="354630" cy="730925"/>
            </a:xfrm>
            <a:custGeom>
              <a:avLst/>
              <a:gdLst>
                <a:gd name="T0" fmla="*/ 311 w 311"/>
                <a:gd name="T1" fmla="*/ 12 h 641"/>
                <a:gd name="T2" fmla="*/ 24 w 311"/>
                <a:gd name="T3" fmla="*/ 641 h 641"/>
                <a:gd name="T4" fmla="*/ 0 w 311"/>
                <a:gd name="T5" fmla="*/ 631 h 641"/>
                <a:gd name="T6" fmla="*/ 286 w 311"/>
                <a:gd name="T7" fmla="*/ 0 h 641"/>
                <a:gd name="T8" fmla="*/ 311 w 311"/>
                <a:gd name="T9" fmla="*/ 12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641">
                  <a:moveTo>
                    <a:pt x="311" y="12"/>
                  </a:moveTo>
                  <a:lnTo>
                    <a:pt x="24" y="641"/>
                  </a:lnTo>
                  <a:lnTo>
                    <a:pt x="0" y="631"/>
                  </a:lnTo>
                  <a:lnTo>
                    <a:pt x="286" y="0"/>
                  </a:lnTo>
                  <a:lnTo>
                    <a:pt x="311" y="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240EE0BB-AF26-53CE-978F-CA0DD7835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059" y="2994995"/>
              <a:ext cx="109468" cy="761712"/>
            </a:xfrm>
            <a:custGeom>
              <a:avLst/>
              <a:gdLst>
                <a:gd name="T0" fmla="*/ 96 w 96"/>
                <a:gd name="T1" fmla="*/ 1 h 668"/>
                <a:gd name="T2" fmla="*/ 26 w 96"/>
                <a:gd name="T3" fmla="*/ 668 h 668"/>
                <a:gd name="T4" fmla="*/ 0 w 96"/>
                <a:gd name="T5" fmla="*/ 665 h 668"/>
                <a:gd name="T6" fmla="*/ 70 w 96"/>
                <a:gd name="T7" fmla="*/ 0 h 668"/>
                <a:gd name="T8" fmla="*/ 96 w 96"/>
                <a:gd name="T9" fmla="*/ 1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68">
                  <a:moveTo>
                    <a:pt x="96" y="1"/>
                  </a:moveTo>
                  <a:lnTo>
                    <a:pt x="26" y="668"/>
                  </a:lnTo>
                  <a:lnTo>
                    <a:pt x="0" y="665"/>
                  </a:lnTo>
                  <a:lnTo>
                    <a:pt x="70" y="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FC7D0A4E-F11C-27F4-7980-1F8BEAF6F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7041" y="1722433"/>
              <a:ext cx="358050" cy="75259"/>
            </a:xfrm>
            <a:custGeom>
              <a:avLst/>
              <a:gdLst>
                <a:gd name="T0" fmla="*/ 3 w 314"/>
                <a:gd name="T1" fmla="*/ 0 h 66"/>
                <a:gd name="T2" fmla="*/ 314 w 314"/>
                <a:gd name="T3" fmla="*/ 40 h 66"/>
                <a:gd name="T4" fmla="*/ 311 w 314"/>
                <a:gd name="T5" fmla="*/ 66 h 66"/>
                <a:gd name="T6" fmla="*/ 0 w 314"/>
                <a:gd name="T7" fmla="*/ 27 h 66"/>
                <a:gd name="T8" fmla="*/ 3 w 314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66">
                  <a:moveTo>
                    <a:pt x="3" y="0"/>
                  </a:moveTo>
                  <a:lnTo>
                    <a:pt x="314" y="40"/>
                  </a:lnTo>
                  <a:lnTo>
                    <a:pt x="311" y="66"/>
                  </a:lnTo>
                  <a:lnTo>
                    <a:pt x="0" y="2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2FB09A9-FDFD-D392-79E3-AA7A3E85C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577" y="3508124"/>
              <a:ext cx="92363" cy="454975"/>
            </a:xfrm>
            <a:custGeom>
              <a:avLst/>
              <a:gdLst>
                <a:gd name="T0" fmla="*/ 0 w 81"/>
                <a:gd name="T1" fmla="*/ 396 h 399"/>
                <a:gd name="T2" fmla="*/ 55 w 81"/>
                <a:gd name="T3" fmla="*/ 0 h 399"/>
                <a:gd name="T4" fmla="*/ 81 w 81"/>
                <a:gd name="T5" fmla="*/ 3 h 399"/>
                <a:gd name="T6" fmla="*/ 26 w 81"/>
                <a:gd name="T7" fmla="*/ 399 h 399"/>
                <a:gd name="T8" fmla="*/ 0 w 81"/>
                <a:gd name="T9" fmla="*/ 396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399">
                  <a:moveTo>
                    <a:pt x="0" y="396"/>
                  </a:moveTo>
                  <a:lnTo>
                    <a:pt x="55" y="0"/>
                  </a:lnTo>
                  <a:lnTo>
                    <a:pt x="81" y="3"/>
                  </a:lnTo>
                  <a:lnTo>
                    <a:pt x="26" y="399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04FDB23-9CE0-2449-1414-EFA27BD53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3135" y="3495581"/>
              <a:ext cx="486903" cy="324982"/>
            </a:xfrm>
            <a:custGeom>
              <a:avLst/>
              <a:gdLst>
                <a:gd name="T0" fmla="*/ 413 w 427"/>
                <a:gd name="T1" fmla="*/ 285 h 285"/>
                <a:gd name="T2" fmla="*/ 0 w 427"/>
                <a:gd name="T3" fmla="*/ 23 h 285"/>
                <a:gd name="T4" fmla="*/ 15 w 427"/>
                <a:gd name="T5" fmla="*/ 0 h 285"/>
                <a:gd name="T6" fmla="*/ 427 w 427"/>
                <a:gd name="T7" fmla="*/ 262 h 285"/>
                <a:gd name="T8" fmla="*/ 413 w 427"/>
                <a:gd name="T9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285">
                  <a:moveTo>
                    <a:pt x="413" y="285"/>
                  </a:moveTo>
                  <a:lnTo>
                    <a:pt x="0" y="23"/>
                  </a:lnTo>
                  <a:lnTo>
                    <a:pt x="15" y="0"/>
                  </a:lnTo>
                  <a:lnTo>
                    <a:pt x="427" y="262"/>
                  </a:lnTo>
                  <a:lnTo>
                    <a:pt x="413" y="28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116233BF-F7F1-CA4F-3F86-28739C375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249" y="2968768"/>
              <a:ext cx="439011" cy="306737"/>
            </a:xfrm>
            <a:custGeom>
              <a:avLst/>
              <a:gdLst>
                <a:gd name="T0" fmla="*/ 14 w 385"/>
                <a:gd name="T1" fmla="*/ 0 h 269"/>
                <a:gd name="T2" fmla="*/ 385 w 385"/>
                <a:gd name="T3" fmla="*/ 247 h 269"/>
                <a:gd name="T4" fmla="*/ 372 w 385"/>
                <a:gd name="T5" fmla="*/ 269 h 269"/>
                <a:gd name="T6" fmla="*/ 0 w 385"/>
                <a:gd name="T7" fmla="*/ 21 h 269"/>
                <a:gd name="T8" fmla="*/ 14 w 385"/>
                <a:gd name="T9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269">
                  <a:moveTo>
                    <a:pt x="14" y="0"/>
                  </a:moveTo>
                  <a:lnTo>
                    <a:pt x="385" y="247"/>
                  </a:lnTo>
                  <a:lnTo>
                    <a:pt x="372" y="269"/>
                  </a:lnTo>
                  <a:lnTo>
                    <a:pt x="0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230E51F9-7E95-4749-D129-B9E0D492A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177" y="2039434"/>
              <a:ext cx="497166" cy="388838"/>
            </a:xfrm>
            <a:custGeom>
              <a:avLst/>
              <a:gdLst>
                <a:gd name="T0" fmla="*/ 0 w 436"/>
                <a:gd name="T1" fmla="*/ 320 h 341"/>
                <a:gd name="T2" fmla="*/ 420 w 436"/>
                <a:gd name="T3" fmla="*/ 0 h 341"/>
                <a:gd name="T4" fmla="*/ 436 w 436"/>
                <a:gd name="T5" fmla="*/ 21 h 341"/>
                <a:gd name="T6" fmla="*/ 15 w 436"/>
                <a:gd name="T7" fmla="*/ 341 h 341"/>
                <a:gd name="T8" fmla="*/ 0 w 436"/>
                <a:gd name="T9" fmla="*/ 32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341">
                  <a:moveTo>
                    <a:pt x="0" y="320"/>
                  </a:moveTo>
                  <a:lnTo>
                    <a:pt x="420" y="0"/>
                  </a:lnTo>
                  <a:lnTo>
                    <a:pt x="436" y="21"/>
                  </a:lnTo>
                  <a:lnTo>
                    <a:pt x="15" y="341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EA2EF8E7-A74E-048E-6CC9-946DD74E3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217" y="3390675"/>
              <a:ext cx="258845" cy="293054"/>
            </a:xfrm>
            <a:custGeom>
              <a:avLst/>
              <a:gdLst>
                <a:gd name="T0" fmla="*/ 20 w 227"/>
                <a:gd name="T1" fmla="*/ 0 h 257"/>
                <a:gd name="T2" fmla="*/ 227 w 227"/>
                <a:gd name="T3" fmla="*/ 240 h 257"/>
                <a:gd name="T4" fmla="*/ 208 w 227"/>
                <a:gd name="T5" fmla="*/ 257 h 257"/>
                <a:gd name="T6" fmla="*/ 0 w 227"/>
                <a:gd name="T7" fmla="*/ 17 h 257"/>
                <a:gd name="T8" fmla="*/ 20 w 227"/>
                <a:gd name="T9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57">
                  <a:moveTo>
                    <a:pt x="20" y="0"/>
                  </a:moveTo>
                  <a:lnTo>
                    <a:pt x="227" y="240"/>
                  </a:lnTo>
                  <a:lnTo>
                    <a:pt x="208" y="257"/>
                  </a:lnTo>
                  <a:lnTo>
                    <a:pt x="0" y="1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E6C75450-65A1-A860-EF2A-559017B96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239" y="4306326"/>
              <a:ext cx="61576" cy="683032"/>
            </a:xfrm>
            <a:custGeom>
              <a:avLst/>
              <a:gdLst>
                <a:gd name="T0" fmla="*/ 0 w 54"/>
                <a:gd name="T1" fmla="*/ 597 h 599"/>
                <a:gd name="T2" fmla="*/ 26 w 54"/>
                <a:gd name="T3" fmla="*/ 0 h 599"/>
                <a:gd name="T4" fmla="*/ 54 w 54"/>
                <a:gd name="T5" fmla="*/ 1 h 599"/>
                <a:gd name="T6" fmla="*/ 26 w 54"/>
                <a:gd name="T7" fmla="*/ 599 h 599"/>
                <a:gd name="T8" fmla="*/ 0 w 54"/>
                <a:gd name="T9" fmla="*/ 597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99">
                  <a:moveTo>
                    <a:pt x="0" y="597"/>
                  </a:moveTo>
                  <a:lnTo>
                    <a:pt x="26" y="0"/>
                  </a:lnTo>
                  <a:lnTo>
                    <a:pt x="54" y="1"/>
                  </a:lnTo>
                  <a:lnTo>
                    <a:pt x="26" y="599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10496990-65A9-5F45-F902-1CED1672D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318" y="3743024"/>
              <a:ext cx="584968" cy="523392"/>
            </a:xfrm>
            <a:custGeom>
              <a:avLst/>
              <a:gdLst>
                <a:gd name="T0" fmla="*/ 513 w 513"/>
                <a:gd name="T1" fmla="*/ 19 h 459"/>
                <a:gd name="T2" fmla="*/ 18 w 513"/>
                <a:gd name="T3" fmla="*/ 459 h 459"/>
                <a:gd name="T4" fmla="*/ 0 w 513"/>
                <a:gd name="T5" fmla="*/ 438 h 459"/>
                <a:gd name="T6" fmla="*/ 495 w 513"/>
                <a:gd name="T7" fmla="*/ 0 h 459"/>
                <a:gd name="T8" fmla="*/ 513 w 513"/>
                <a:gd name="T9" fmla="*/ 1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59">
                  <a:moveTo>
                    <a:pt x="513" y="19"/>
                  </a:moveTo>
                  <a:lnTo>
                    <a:pt x="18" y="459"/>
                  </a:lnTo>
                  <a:lnTo>
                    <a:pt x="0" y="438"/>
                  </a:lnTo>
                  <a:lnTo>
                    <a:pt x="495" y="0"/>
                  </a:lnTo>
                  <a:lnTo>
                    <a:pt x="513" y="1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8555ABF-527C-64E9-499C-F3F2A031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670" y="4577715"/>
              <a:ext cx="245162" cy="427608"/>
            </a:xfrm>
            <a:custGeom>
              <a:avLst/>
              <a:gdLst>
                <a:gd name="T0" fmla="*/ 215 w 215"/>
                <a:gd name="T1" fmla="*/ 12 h 375"/>
                <a:gd name="T2" fmla="*/ 24 w 215"/>
                <a:gd name="T3" fmla="*/ 375 h 375"/>
                <a:gd name="T4" fmla="*/ 0 w 215"/>
                <a:gd name="T5" fmla="*/ 363 h 375"/>
                <a:gd name="T6" fmla="*/ 191 w 215"/>
                <a:gd name="T7" fmla="*/ 0 h 375"/>
                <a:gd name="T8" fmla="*/ 215 w 215"/>
                <a:gd name="T9" fmla="*/ 12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75">
                  <a:moveTo>
                    <a:pt x="215" y="12"/>
                  </a:moveTo>
                  <a:lnTo>
                    <a:pt x="24" y="375"/>
                  </a:lnTo>
                  <a:lnTo>
                    <a:pt x="0" y="363"/>
                  </a:lnTo>
                  <a:lnTo>
                    <a:pt x="191" y="0"/>
                  </a:lnTo>
                  <a:lnTo>
                    <a:pt x="215" y="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6684FB91-D2F6-5A6B-68E2-0238BCA62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0336" y="1758923"/>
              <a:ext cx="225777" cy="145957"/>
            </a:xfrm>
            <a:custGeom>
              <a:avLst/>
              <a:gdLst>
                <a:gd name="T0" fmla="*/ 186 w 198"/>
                <a:gd name="T1" fmla="*/ 128 h 128"/>
                <a:gd name="T2" fmla="*/ 0 w 198"/>
                <a:gd name="T3" fmla="*/ 24 h 128"/>
                <a:gd name="T4" fmla="*/ 14 w 198"/>
                <a:gd name="T5" fmla="*/ 0 h 128"/>
                <a:gd name="T6" fmla="*/ 198 w 198"/>
                <a:gd name="T7" fmla="*/ 106 h 128"/>
                <a:gd name="T8" fmla="*/ 186 w 198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8">
                  <a:moveTo>
                    <a:pt x="186" y="128"/>
                  </a:moveTo>
                  <a:lnTo>
                    <a:pt x="0" y="24"/>
                  </a:lnTo>
                  <a:lnTo>
                    <a:pt x="14" y="0"/>
                  </a:lnTo>
                  <a:lnTo>
                    <a:pt x="198" y="106"/>
                  </a:lnTo>
                  <a:lnTo>
                    <a:pt x="186" y="12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2A6414CA-FC9F-AD40-DB61-6E070CBB0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1088" y="2521775"/>
              <a:ext cx="103766" cy="452694"/>
            </a:xfrm>
            <a:custGeom>
              <a:avLst/>
              <a:gdLst>
                <a:gd name="T0" fmla="*/ 91 w 91"/>
                <a:gd name="T1" fmla="*/ 5 h 397"/>
                <a:gd name="T2" fmla="*/ 26 w 91"/>
                <a:gd name="T3" fmla="*/ 397 h 397"/>
                <a:gd name="T4" fmla="*/ 0 w 91"/>
                <a:gd name="T5" fmla="*/ 392 h 397"/>
                <a:gd name="T6" fmla="*/ 64 w 91"/>
                <a:gd name="T7" fmla="*/ 0 h 397"/>
                <a:gd name="T8" fmla="*/ 91 w 91"/>
                <a:gd name="T9" fmla="*/ 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97">
                  <a:moveTo>
                    <a:pt x="91" y="5"/>
                  </a:moveTo>
                  <a:lnTo>
                    <a:pt x="26" y="397"/>
                  </a:lnTo>
                  <a:lnTo>
                    <a:pt x="0" y="392"/>
                  </a:lnTo>
                  <a:lnTo>
                    <a:pt x="64" y="0"/>
                  </a:lnTo>
                  <a:lnTo>
                    <a:pt x="91" y="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88FA8F6-BEB5-CF3A-7F54-2D32D2080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0592" y="3044027"/>
              <a:ext cx="139115" cy="469799"/>
            </a:xfrm>
            <a:custGeom>
              <a:avLst/>
              <a:gdLst>
                <a:gd name="T0" fmla="*/ 122 w 122"/>
                <a:gd name="T1" fmla="*/ 5 h 412"/>
                <a:gd name="T2" fmla="*/ 26 w 122"/>
                <a:gd name="T3" fmla="*/ 412 h 412"/>
                <a:gd name="T4" fmla="*/ 0 w 122"/>
                <a:gd name="T5" fmla="*/ 407 h 412"/>
                <a:gd name="T6" fmla="*/ 96 w 122"/>
                <a:gd name="T7" fmla="*/ 0 h 412"/>
                <a:gd name="T8" fmla="*/ 122 w 122"/>
                <a:gd name="T9" fmla="*/ 5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412">
                  <a:moveTo>
                    <a:pt x="122" y="5"/>
                  </a:moveTo>
                  <a:lnTo>
                    <a:pt x="26" y="412"/>
                  </a:lnTo>
                  <a:lnTo>
                    <a:pt x="0" y="407"/>
                  </a:lnTo>
                  <a:lnTo>
                    <a:pt x="96" y="0"/>
                  </a:lnTo>
                  <a:lnTo>
                    <a:pt x="122" y="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DF2E9FA0-838C-D00C-C2A7-EAC03B336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976" y="3309714"/>
              <a:ext cx="655666" cy="215514"/>
            </a:xfrm>
            <a:custGeom>
              <a:avLst/>
              <a:gdLst>
                <a:gd name="T0" fmla="*/ 575 w 575"/>
                <a:gd name="T1" fmla="*/ 24 h 189"/>
                <a:gd name="T2" fmla="*/ 9 w 575"/>
                <a:gd name="T3" fmla="*/ 189 h 189"/>
                <a:gd name="T4" fmla="*/ 0 w 575"/>
                <a:gd name="T5" fmla="*/ 163 h 189"/>
                <a:gd name="T6" fmla="*/ 567 w 575"/>
                <a:gd name="T7" fmla="*/ 0 h 189"/>
                <a:gd name="T8" fmla="*/ 575 w 575"/>
                <a:gd name="T9" fmla="*/ 2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5" h="189">
                  <a:moveTo>
                    <a:pt x="575" y="24"/>
                  </a:moveTo>
                  <a:lnTo>
                    <a:pt x="9" y="189"/>
                  </a:lnTo>
                  <a:lnTo>
                    <a:pt x="0" y="163"/>
                  </a:lnTo>
                  <a:lnTo>
                    <a:pt x="567" y="0"/>
                  </a:lnTo>
                  <a:lnTo>
                    <a:pt x="575" y="2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6357919B-624B-7D12-4C38-0390A0F9A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2451" y="2589052"/>
              <a:ext cx="82101" cy="554180"/>
            </a:xfrm>
            <a:custGeom>
              <a:avLst/>
              <a:gdLst>
                <a:gd name="T0" fmla="*/ 0 w 72"/>
                <a:gd name="T1" fmla="*/ 484 h 486"/>
                <a:gd name="T2" fmla="*/ 45 w 72"/>
                <a:gd name="T3" fmla="*/ 0 h 486"/>
                <a:gd name="T4" fmla="*/ 72 w 72"/>
                <a:gd name="T5" fmla="*/ 1 h 486"/>
                <a:gd name="T6" fmla="*/ 26 w 72"/>
                <a:gd name="T7" fmla="*/ 486 h 486"/>
                <a:gd name="T8" fmla="*/ 0 w 72"/>
                <a:gd name="T9" fmla="*/ 484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86">
                  <a:moveTo>
                    <a:pt x="0" y="484"/>
                  </a:moveTo>
                  <a:lnTo>
                    <a:pt x="45" y="0"/>
                  </a:lnTo>
                  <a:lnTo>
                    <a:pt x="72" y="1"/>
                  </a:lnTo>
                  <a:lnTo>
                    <a:pt x="26" y="486"/>
                  </a:lnTo>
                  <a:lnTo>
                    <a:pt x="0" y="48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C9EB7FA1-77E0-7B19-2C30-85DA810E9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782" y="2012067"/>
              <a:ext cx="319281" cy="57014"/>
            </a:xfrm>
            <a:custGeom>
              <a:avLst/>
              <a:gdLst>
                <a:gd name="T0" fmla="*/ 280 w 280"/>
                <a:gd name="T1" fmla="*/ 28 h 50"/>
                <a:gd name="T2" fmla="*/ 4 w 280"/>
                <a:gd name="T3" fmla="*/ 50 h 50"/>
                <a:gd name="T4" fmla="*/ 0 w 280"/>
                <a:gd name="T5" fmla="*/ 24 h 50"/>
                <a:gd name="T6" fmla="*/ 278 w 280"/>
                <a:gd name="T7" fmla="*/ 0 h 50"/>
                <a:gd name="T8" fmla="*/ 280 w 280"/>
                <a:gd name="T9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50">
                  <a:moveTo>
                    <a:pt x="280" y="28"/>
                  </a:moveTo>
                  <a:lnTo>
                    <a:pt x="4" y="50"/>
                  </a:lnTo>
                  <a:lnTo>
                    <a:pt x="0" y="24"/>
                  </a:lnTo>
                  <a:lnTo>
                    <a:pt x="278" y="0"/>
                  </a:lnTo>
                  <a:lnTo>
                    <a:pt x="280" y="2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CBECBE2C-14F6-C77D-7860-4AF2E8A46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28" y="2723606"/>
              <a:ext cx="85522" cy="272529"/>
            </a:xfrm>
            <a:custGeom>
              <a:avLst/>
              <a:gdLst>
                <a:gd name="T0" fmla="*/ 49 w 75"/>
                <a:gd name="T1" fmla="*/ 239 h 239"/>
                <a:gd name="T2" fmla="*/ 0 w 75"/>
                <a:gd name="T3" fmla="*/ 5 h 239"/>
                <a:gd name="T4" fmla="*/ 26 w 75"/>
                <a:gd name="T5" fmla="*/ 0 h 239"/>
                <a:gd name="T6" fmla="*/ 75 w 75"/>
                <a:gd name="T7" fmla="*/ 234 h 239"/>
                <a:gd name="T8" fmla="*/ 49 w 75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39">
                  <a:moveTo>
                    <a:pt x="49" y="239"/>
                  </a:moveTo>
                  <a:lnTo>
                    <a:pt x="0" y="5"/>
                  </a:lnTo>
                  <a:lnTo>
                    <a:pt x="26" y="0"/>
                  </a:lnTo>
                  <a:lnTo>
                    <a:pt x="75" y="234"/>
                  </a:lnTo>
                  <a:lnTo>
                    <a:pt x="49" y="23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56D1F4E-F56F-FFC7-1590-3445C33A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275" y="3914067"/>
              <a:ext cx="77540" cy="355770"/>
            </a:xfrm>
            <a:custGeom>
              <a:avLst/>
              <a:gdLst>
                <a:gd name="T0" fmla="*/ 26 w 68"/>
                <a:gd name="T1" fmla="*/ 0 h 312"/>
                <a:gd name="T2" fmla="*/ 68 w 68"/>
                <a:gd name="T3" fmla="*/ 309 h 312"/>
                <a:gd name="T4" fmla="*/ 40 w 68"/>
                <a:gd name="T5" fmla="*/ 312 h 312"/>
                <a:gd name="T6" fmla="*/ 0 w 68"/>
                <a:gd name="T7" fmla="*/ 3 h 312"/>
                <a:gd name="T8" fmla="*/ 26 w 68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12">
                  <a:moveTo>
                    <a:pt x="26" y="0"/>
                  </a:moveTo>
                  <a:lnTo>
                    <a:pt x="68" y="309"/>
                  </a:lnTo>
                  <a:lnTo>
                    <a:pt x="40" y="312"/>
                  </a:lnTo>
                  <a:lnTo>
                    <a:pt x="0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BD737873-4C7F-C9BB-13C6-DBDB23C18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0027" y="4569733"/>
              <a:ext cx="253144" cy="339806"/>
            </a:xfrm>
            <a:custGeom>
              <a:avLst/>
              <a:gdLst>
                <a:gd name="T0" fmla="*/ 22 w 222"/>
                <a:gd name="T1" fmla="*/ 0 h 298"/>
                <a:gd name="T2" fmla="*/ 222 w 222"/>
                <a:gd name="T3" fmla="*/ 283 h 298"/>
                <a:gd name="T4" fmla="*/ 201 w 222"/>
                <a:gd name="T5" fmla="*/ 298 h 298"/>
                <a:gd name="T6" fmla="*/ 0 w 222"/>
                <a:gd name="T7" fmla="*/ 14 h 298"/>
                <a:gd name="T8" fmla="*/ 22 w 222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98">
                  <a:moveTo>
                    <a:pt x="22" y="0"/>
                  </a:moveTo>
                  <a:lnTo>
                    <a:pt x="222" y="283"/>
                  </a:lnTo>
                  <a:lnTo>
                    <a:pt x="201" y="298"/>
                  </a:lnTo>
                  <a:lnTo>
                    <a:pt x="0" y="1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3A0E9697-8730-AA50-E318-7A6C845FD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3379" y="4559470"/>
              <a:ext cx="350068" cy="41050"/>
            </a:xfrm>
            <a:custGeom>
              <a:avLst/>
              <a:gdLst>
                <a:gd name="T0" fmla="*/ 305 w 307"/>
                <a:gd name="T1" fmla="*/ 36 h 36"/>
                <a:gd name="T2" fmla="*/ 0 w 307"/>
                <a:gd name="T3" fmla="*/ 28 h 36"/>
                <a:gd name="T4" fmla="*/ 0 w 307"/>
                <a:gd name="T5" fmla="*/ 0 h 36"/>
                <a:gd name="T6" fmla="*/ 307 w 307"/>
                <a:gd name="T7" fmla="*/ 10 h 36"/>
                <a:gd name="T8" fmla="*/ 305 w 307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36">
                  <a:moveTo>
                    <a:pt x="305" y="36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07" y="10"/>
                  </a:lnTo>
                  <a:lnTo>
                    <a:pt x="305" y="3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4243501A-5E20-1C5C-FF99-95E05E49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116" y="3513826"/>
              <a:ext cx="246302" cy="180165"/>
            </a:xfrm>
            <a:custGeom>
              <a:avLst/>
              <a:gdLst>
                <a:gd name="T0" fmla="*/ 0 w 216"/>
                <a:gd name="T1" fmla="*/ 135 h 158"/>
                <a:gd name="T2" fmla="*/ 200 w 216"/>
                <a:gd name="T3" fmla="*/ 0 h 158"/>
                <a:gd name="T4" fmla="*/ 216 w 216"/>
                <a:gd name="T5" fmla="*/ 21 h 158"/>
                <a:gd name="T6" fmla="*/ 16 w 216"/>
                <a:gd name="T7" fmla="*/ 158 h 158"/>
                <a:gd name="T8" fmla="*/ 0 w 216"/>
                <a:gd name="T9" fmla="*/ 13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58">
                  <a:moveTo>
                    <a:pt x="0" y="135"/>
                  </a:moveTo>
                  <a:lnTo>
                    <a:pt x="200" y="0"/>
                  </a:lnTo>
                  <a:lnTo>
                    <a:pt x="216" y="21"/>
                  </a:lnTo>
                  <a:lnTo>
                    <a:pt x="16" y="158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026B8A10-2DBB-B915-F234-B6BDF26B5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376" y="4253873"/>
              <a:ext cx="470939" cy="50173"/>
            </a:xfrm>
            <a:custGeom>
              <a:avLst/>
              <a:gdLst>
                <a:gd name="T0" fmla="*/ 413 w 413"/>
                <a:gd name="T1" fmla="*/ 26 h 44"/>
                <a:gd name="T2" fmla="*/ 1 w 413"/>
                <a:gd name="T3" fmla="*/ 44 h 44"/>
                <a:gd name="T4" fmla="*/ 0 w 413"/>
                <a:gd name="T5" fmla="*/ 16 h 44"/>
                <a:gd name="T6" fmla="*/ 411 w 413"/>
                <a:gd name="T7" fmla="*/ 0 h 44"/>
                <a:gd name="T8" fmla="*/ 413 w 413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44">
                  <a:moveTo>
                    <a:pt x="413" y="26"/>
                  </a:moveTo>
                  <a:lnTo>
                    <a:pt x="1" y="44"/>
                  </a:lnTo>
                  <a:lnTo>
                    <a:pt x="0" y="16"/>
                  </a:lnTo>
                  <a:lnTo>
                    <a:pt x="411" y="0"/>
                  </a:lnTo>
                  <a:lnTo>
                    <a:pt x="413" y="2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4C2CEF8D-833B-20DE-B6BF-BB3DFE96C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584" y="5096546"/>
              <a:ext cx="1191601" cy="1059328"/>
            </a:xfrm>
            <a:custGeom>
              <a:avLst/>
              <a:gdLst>
                <a:gd name="T0" fmla="*/ 293 w 602"/>
                <a:gd name="T1" fmla="*/ 535 h 535"/>
                <a:gd name="T2" fmla="*/ 143 w 602"/>
                <a:gd name="T3" fmla="*/ 515 h 535"/>
                <a:gd name="T4" fmla="*/ 87 w 602"/>
                <a:gd name="T5" fmla="*/ 469 h 535"/>
                <a:gd name="T6" fmla="*/ 38 w 602"/>
                <a:gd name="T7" fmla="*/ 403 h 535"/>
                <a:gd name="T8" fmla="*/ 31 w 602"/>
                <a:gd name="T9" fmla="*/ 368 h 535"/>
                <a:gd name="T10" fmla="*/ 32 w 602"/>
                <a:gd name="T11" fmla="*/ 347 h 535"/>
                <a:gd name="T12" fmla="*/ 38 w 602"/>
                <a:gd name="T13" fmla="*/ 314 h 535"/>
                <a:gd name="T14" fmla="*/ 32 w 602"/>
                <a:gd name="T15" fmla="*/ 293 h 535"/>
                <a:gd name="T16" fmla="*/ 29 w 602"/>
                <a:gd name="T17" fmla="*/ 270 h 535"/>
                <a:gd name="T18" fmla="*/ 37 w 602"/>
                <a:gd name="T19" fmla="*/ 241 h 535"/>
                <a:gd name="T20" fmla="*/ 31 w 602"/>
                <a:gd name="T21" fmla="*/ 214 h 535"/>
                <a:gd name="T22" fmla="*/ 35 w 602"/>
                <a:gd name="T23" fmla="*/ 191 h 535"/>
                <a:gd name="T24" fmla="*/ 41 w 602"/>
                <a:gd name="T25" fmla="*/ 169 h 535"/>
                <a:gd name="T26" fmla="*/ 44 w 602"/>
                <a:gd name="T27" fmla="*/ 145 h 535"/>
                <a:gd name="T28" fmla="*/ 17 w 602"/>
                <a:gd name="T29" fmla="*/ 126 h 535"/>
                <a:gd name="T30" fmla="*/ 0 w 602"/>
                <a:gd name="T31" fmla="*/ 0 h 535"/>
                <a:gd name="T32" fmla="*/ 602 w 602"/>
                <a:gd name="T33" fmla="*/ 0 h 535"/>
                <a:gd name="T34" fmla="*/ 590 w 602"/>
                <a:gd name="T35" fmla="*/ 94 h 535"/>
                <a:gd name="T36" fmla="*/ 563 w 602"/>
                <a:gd name="T37" fmla="*/ 114 h 535"/>
                <a:gd name="T38" fmla="*/ 566 w 602"/>
                <a:gd name="T39" fmla="*/ 138 h 535"/>
                <a:gd name="T40" fmla="*/ 572 w 602"/>
                <a:gd name="T41" fmla="*/ 160 h 535"/>
                <a:gd name="T42" fmla="*/ 577 w 602"/>
                <a:gd name="T43" fmla="*/ 182 h 535"/>
                <a:gd name="T44" fmla="*/ 571 w 602"/>
                <a:gd name="T45" fmla="*/ 209 h 535"/>
                <a:gd name="T46" fmla="*/ 578 w 602"/>
                <a:gd name="T47" fmla="*/ 239 h 535"/>
                <a:gd name="T48" fmla="*/ 575 w 602"/>
                <a:gd name="T49" fmla="*/ 261 h 535"/>
                <a:gd name="T50" fmla="*/ 569 w 602"/>
                <a:gd name="T51" fmla="*/ 282 h 535"/>
                <a:gd name="T52" fmla="*/ 575 w 602"/>
                <a:gd name="T53" fmla="*/ 315 h 535"/>
                <a:gd name="T54" fmla="*/ 577 w 602"/>
                <a:gd name="T55" fmla="*/ 336 h 535"/>
                <a:gd name="T56" fmla="*/ 569 w 602"/>
                <a:gd name="T57" fmla="*/ 372 h 535"/>
                <a:gd name="T58" fmla="*/ 580 w 602"/>
                <a:gd name="T59" fmla="*/ 392 h 535"/>
                <a:gd name="T60" fmla="*/ 524 w 602"/>
                <a:gd name="T61" fmla="*/ 469 h 535"/>
                <a:gd name="T62" fmla="*/ 469 w 602"/>
                <a:gd name="T63" fmla="*/ 515 h 535"/>
                <a:gd name="T64" fmla="*/ 293 w 602"/>
                <a:gd name="T6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2" h="535">
                  <a:moveTo>
                    <a:pt x="293" y="535"/>
                  </a:moveTo>
                  <a:cubicBezTo>
                    <a:pt x="246" y="535"/>
                    <a:pt x="146" y="530"/>
                    <a:pt x="143" y="515"/>
                  </a:cubicBezTo>
                  <a:cubicBezTo>
                    <a:pt x="140" y="500"/>
                    <a:pt x="125" y="491"/>
                    <a:pt x="87" y="469"/>
                  </a:cubicBezTo>
                  <a:cubicBezTo>
                    <a:pt x="50" y="447"/>
                    <a:pt x="38" y="420"/>
                    <a:pt x="38" y="403"/>
                  </a:cubicBezTo>
                  <a:cubicBezTo>
                    <a:pt x="38" y="387"/>
                    <a:pt x="50" y="375"/>
                    <a:pt x="31" y="368"/>
                  </a:cubicBezTo>
                  <a:cubicBezTo>
                    <a:pt x="11" y="360"/>
                    <a:pt x="16" y="353"/>
                    <a:pt x="32" y="347"/>
                  </a:cubicBezTo>
                  <a:cubicBezTo>
                    <a:pt x="48" y="341"/>
                    <a:pt x="38" y="330"/>
                    <a:pt x="38" y="314"/>
                  </a:cubicBezTo>
                  <a:cubicBezTo>
                    <a:pt x="38" y="297"/>
                    <a:pt x="56" y="294"/>
                    <a:pt x="32" y="293"/>
                  </a:cubicBezTo>
                  <a:cubicBezTo>
                    <a:pt x="8" y="291"/>
                    <a:pt x="11" y="276"/>
                    <a:pt x="29" y="270"/>
                  </a:cubicBezTo>
                  <a:cubicBezTo>
                    <a:pt x="47" y="264"/>
                    <a:pt x="37" y="254"/>
                    <a:pt x="37" y="241"/>
                  </a:cubicBezTo>
                  <a:cubicBezTo>
                    <a:pt x="37" y="227"/>
                    <a:pt x="47" y="218"/>
                    <a:pt x="31" y="214"/>
                  </a:cubicBezTo>
                  <a:cubicBezTo>
                    <a:pt x="14" y="209"/>
                    <a:pt x="16" y="196"/>
                    <a:pt x="35" y="191"/>
                  </a:cubicBezTo>
                  <a:cubicBezTo>
                    <a:pt x="54" y="187"/>
                    <a:pt x="43" y="179"/>
                    <a:pt x="41" y="169"/>
                  </a:cubicBezTo>
                  <a:cubicBezTo>
                    <a:pt x="40" y="158"/>
                    <a:pt x="54" y="145"/>
                    <a:pt x="44" y="145"/>
                  </a:cubicBezTo>
                  <a:cubicBezTo>
                    <a:pt x="34" y="145"/>
                    <a:pt x="19" y="137"/>
                    <a:pt x="17" y="1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90" y="94"/>
                    <a:pt x="590" y="94"/>
                    <a:pt x="590" y="94"/>
                  </a:cubicBezTo>
                  <a:cubicBezTo>
                    <a:pt x="589" y="106"/>
                    <a:pt x="574" y="114"/>
                    <a:pt x="563" y="114"/>
                  </a:cubicBezTo>
                  <a:cubicBezTo>
                    <a:pt x="553" y="114"/>
                    <a:pt x="568" y="127"/>
                    <a:pt x="566" y="138"/>
                  </a:cubicBezTo>
                  <a:cubicBezTo>
                    <a:pt x="565" y="148"/>
                    <a:pt x="553" y="155"/>
                    <a:pt x="572" y="160"/>
                  </a:cubicBezTo>
                  <a:cubicBezTo>
                    <a:pt x="592" y="164"/>
                    <a:pt x="593" y="178"/>
                    <a:pt x="577" y="182"/>
                  </a:cubicBezTo>
                  <a:cubicBezTo>
                    <a:pt x="560" y="187"/>
                    <a:pt x="571" y="196"/>
                    <a:pt x="571" y="209"/>
                  </a:cubicBezTo>
                  <a:cubicBezTo>
                    <a:pt x="571" y="223"/>
                    <a:pt x="560" y="233"/>
                    <a:pt x="578" y="239"/>
                  </a:cubicBezTo>
                  <a:cubicBezTo>
                    <a:pt x="596" y="245"/>
                    <a:pt x="599" y="260"/>
                    <a:pt x="575" y="261"/>
                  </a:cubicBezTo>
                  <a:cubicBezTo>
                    <a:pt x="551" y="263"/>
                    <a:pt x="569" y="266"/>
                    <a:pt x="569" y="282"/>
                  </a:cubicBezTo>
                  <a:cubicBezTo>
                    <a:pt x="569" y="299"/>
                    <a:pt x="559" y="309"/>
                    <a:pt x="575" y="315"/>
                  </a:cubicBezTo>
                  <a:cubicBezTo>
                    <a:pt x="592" y="321"/>
                    <a:pt x="596" y="329"/>
                    <a:pt x="577" y="336"/>
                  </a:cubicBezTo>
                  <a:cubicBezTo>
                    <a:pt x="557" y="344"/>
                    <a:pt x="569" y="356"/>
                    <a:pt x="569" y="372"/>
                  </a:cubicBezTo>
                  <a:cubicBezTo>
                    <a:pt x="569" y="377"/>
                    <a:pt x="582" y="382"/>
                    <a:pt x="580" y="392"/>
                  </a:cubicBezTo>
                  <a:cubicBezTo>
                    <a:pt x="576" y="416"/>
                    <a:pt x="553" y="445"/>
                    <a:pt x="524" y="469"/>
                  </a:cubicBezTo>
                  <a:cubicBezTo>
                    <a:pt x="496" y="493"/>
                    <a:pt x="472" y="500"/>
                    <a:pt x="469" y="515"/>
                  </a:cubicBezTo>
                  <a:cubicBezTo>
                    <a:pt x="466" y="530"/>
                    <a:pt x="341" y="535"/>
                    <a:pt x="293" y="535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7B580018-1339-97C1-62F9-9701D6959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8009" y="5096546"/>
              <a:ext cx="336385" cy="1059328"/>
            </a:xfrm>
            <a:custGeom>
              <a:avLst/>
              <a:gdLst>
                <a:gd name="T0" fmla="*/ 82 w 170"/>
                <a:gd name="T1" fmla="*/ 535 h 535"/>
                <a:gd name="T2" fmla="*/ 38 w 170"/>
                <a:gd name="T3" fmla="*/ 515 h 535"/>
                <a:gd name="T4" fmla="*/ 22 w 170"/>
                <a:gd name="T5" fmla="*/ 469 h 535"/>
                <a:gd name="T6" fmla="*/ 8 w 170"/>
                <a:gd name="T7" fmla="*/ 403 h 535"/>
                <a:gd name="T8" fmla="*/ 6 w 170"/>
                <a:gd name="T9" fmla="*/ 368 h 535"/>
                <a:gd name="T10" fmla="*/ 7 w 170"/>
                <a:gd name="T11" fmla="*/ 347 h 535"/>
                <a:gd name="T12" fmla="*/ 8 w 170"/>
                <a:gd name="T13" fmla="*/ 314 h 535"/>
                <a:gd name="T14" fmla="*/ 7 w 170"/>
                <a:gd name="T15" fmla="*/ 293 h 535"/>
                <a:gd name="T16" fmla="*/ 6 w 170"/>
                <a:gd name="T17" fmla="*/ 270 h 535"/>
                <a:gd name="T18" fmla="*/ 8 w 170"/>
                <a:gd name="T19" fmla="*/ 241 h 535"/>
                <a:gd name="T20" fmla="*/ 6 w 170"/>
                <a:gd name="T21" fmla="*/ 214 h 535"/>
                <a:gd name="T22" fmla="*/ 7 w 170"/>
                <a:gd name="T23" fmla="*/ 191 h 535"/>
                <a:gd name="T24" fmla="*/ 9 w 170"/>
                <a:gd name="T25" fmla="*/ 169 h 535"/>
                <a:gd name="T26" fmla="*/ 10 w 170"/>
                <a:gd name="T27" fmla="*/ 145 h 535"/>
                <a:gd name="T28" fmla="*/ 2 w 170"/>
                <a:gd name="T29" fmla="*/ 126 h 535"/>
                <a:gd name="T30" fmla="*/ 5 w 170"/>
                <a:gd name="T31" fmla="*/ 90 h 535"/>
                <a:gd name="T32" fmla="*/ 4 w 170"/>
                <a:gd name="T33" fmla="*/ 43 h 535"/>
                <a:gd name="T34" fmla="*/ 0 w 170"/>
                <a:gd name="T35" fmla="*/ 0 h 535"/>
                <a:gd name="T36" fmla="*/ 170 w 170"/>
                <a:gd name="T37" fmla="*/ 0 h 535"/>
                <a:gd name="T38" fmla="*/ 168 w 170"/>
                <a:gd name="T39" fmla="*/ 23 h 535"/>
                <a:gd name="T40" fmla="*/ 164 w 170"/>
                <a:gd name="T41" fmla="*/ 58 h 535"/>
                <a:gd name="T42" fmla="*/ 167 w 170"/>
                <a:gd name="T43" fmla="*/ 94 h 535"/>
                <a:gd name="T44" fmla="*/ 159 w 170"/>
                <a:gd name="T45" fmla="*/ 114 h 535"/>
                <a:gd name="T46" fmla="*/ 160 w 170"/>
                <a:gd name="T47" fmla="*/ 138 h 535"/>
                <a:gd name="T48" fmla="*/ 162 w 170"/>
                <a:gd name="T49" fmla="*/ 160 h 535"/>
                <a:gd name="T50" fmla="*/ 163 w 170"/>
                <a:gd name="T51" fmla="*/ 182 h 535"/>
                <a:gd name="T52" fmla="*/ 161 w 170"/>
                <a:gd name="T53" fmla="*/ 209 h 535"/>
                <a:gd name="T54" fmla="*/ 163 w 170"/>
                <a:gd name="T55" fmla="*/ 239 h 535"/>
                <a:gd name="T56" fmla="*/ 163 w 170"/>
                <a:gd name="T57" fmla="*/ 261 h 535"/>
                <a:gd name="T58" fmla="*/ 161 w 170"/>
                <a:gd name="T59" fmla="*/ 282 h 535"/>
                <a:gd name="T60" fmla="*/ 163 w 170"/>
                <a:gd name="T61" fmla="*/ 315 h 535"/>
                <a:gd name="T62" fmla="*/ 163 w 170"/>
                <a:gd name="T63" fmla="*/ 336 h 535"/>
                <a:gd name="T64" fmla="*/ 161 w 170"/>
                <a:gd name="T65" fmla="*/ 372 h 535"/>
                <a:gd name="T66" fmla="*/ 164 w 170"/>
                <a:gd name="T67" fmla="*/ 392 h 535"/>
                <a:gd name="T68" fmla="*/ 148 w 170"/>
                <a:gd name="T69" fmla="*/ 469 h 535"/>
                <a:gd name="T70" fmla="*/ 132 w 170"/>
                <a:gd name="T71" fmla="*/ 515 h 535"/>
                <a:gd name="T72" fmla="*/ 82 w 170"/>
                <a:gd name="T73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535">
                  <a:moveTo>
                    <a:pt x="82" y="535"/>
                  </a:moveTo>
                  <a:cubicBezTo>
                    <a:pt x="68" y="535"/>
                    <a:pt x="39" y="530"/>
                    <a:pt x="38" y="515"/>
                  </a:cubicBezTo>
                  <a:cubicBezTo>
                    <a:pt x="37" y="500"/>
                    <a:pt x="33" y="491"/>
                    <a:pt x="22" y="469"/>
                  </a:cubicBezTo>
                  <a:cubicBezTo>
                    <a:pt x="12" y="447"/>
                    <a:pt x="8" y="420"/>
                    <a:pt x="8" y="403"/>
                  </a:cubicBezTo>
                  <a:cubicBezTo>
                    <a:pt x="8" y="387"/>
                    <a:pt x="12" y="375"/>
                    <a:pt x="6" y="368"/>
                  </a:cubicBezTo>
                  <a:cubicBezTo>
                    <a:pt x="1" y="360"/>
                    <a:pt x="2" y="353"/>
                    <a:pt x="7" y="347"/>
                  </a:cubicBezTo>
                  <a:cubicBezTo>
                    <a:pt x="11" y="341"/>
                    <a:pt x="8" y="330"/>
                    <a:pt x="8" y="314"/>
                  </a:cubicBezTo>
                  <a:cubicBezTo>
                    <a:pt x="8" y="297"/>
                    <a:pt x="13" y="294"/>
                    <a:pt x="7" y="293"/>
                  </a:cubicBezTo>
                  <a:cubicBezTo>
                    <a:pt x="0" y="291"/>
                    <a:pt x="1" y="276"/>
                    <a:pt x="6" y="270"/>
                  </a:cubicBezTo>
                  <a:cubicBezTo>
                    <a:pt x="11" y="264"/>
                    <a:pt x="8" y="254"/>
                    <a:pt x="8" y="241"/>
                  </a:cubicBezTo>
                  <a:cubicBezTo>
                    <a:pt x="8" y="227"/>
                    <a:pt x="11" y="218"/>
                    <a:pt x="6" y="214"/>
                  </a:cubicBezTo>
                  <a:cubicBezTo>
                    <a:pt x="1" y="209"/>
                    <a:pt x="2" y="196"/>
                    <a:pt x="7" y="191"/>
                  </a:cubicBezTo>
                  <a:cubicBezTo>
                    <a:pt x="13" y="187"/>
                    <a:pt x="10" y="179"/>
                    <a:pt x="9" y="169"/>
                  </a:cubicBezTo>
                  <a:cubicBezTo>
                    <a:pt x="9" y="158"/>
                    <a:pt x="13" y="145"/>
                    <a:pt x="10" y="145"/>
                  </a:cubicBezTo>
                  <a:cubicBezTo>
                    <a:pt x="7" y="145"/>
                    <a:pt x="2" y="138"/>
                    <a:pt x="2" y="126"/>
                  </a:cubicBezTo>
                  <a:cubicBezTo>
                    <a:pt x="2" y="114"/>
                    <a:pt x="5" y="106"/>
                    <a:pt x="5" y="90"/>
                  </a:cubicBezTo>
                  <a:cubicBezTo>
                    <a:pt x="5" y="73"/>
                    <a:pt x="6" y="55"/>
                    <a:pt x="4" y="43"/>
                  </a:cubicBezTo>
                  <a:cubicBezTo>
                    <a:pt x="3" y="33"/>
                    <a:pt x="1" y="13"/>
                    <a:pt x="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9"/>
                    <a:pt x="170" y="18"/>
                    <a:pt x="168" y="23"/>
                  </a:cubicBezTo>
                  <a:cubicBezTo>
                    <a:pt x="164" y="35"/>
                    <a:pt x="164" y="42"/>
                    <a:pt x="164" y="58"/>
                  </a:cubicBezTo>
                  <a:cubicBezTo>
                    <a:pt x="164" y="75"/>
                    <a:pt x="167" y="82"/>
                    <a:pt x="167" y="94"/>
                  </a:cubicBezTo>
                  <a:cubicBezTo>
                    <a:pt x="167" y="106"/>
                    <a:pt x="162" y="114"/>
                    <a:pt x="159" y="114"/>
                  </a:cubicBezTo>
                  <a:cubicBezTo>
                    <a:pt x="156" y="114"/>
                    <a:pt x="160" y="127"/>
                    <a:pt x="160" y="138"/>
                  </a:cubicBezTo>
                  <a:cubicBezTo>
                    <a:pt x="160" y="148"/>
                    <a:pt x="156" y="155"/>
                    <a:pt x="162" y="160"/>
                  </a:cubicBezTo>
                  <a:cubicBezTo>
                    <a:pt x="167" y="164"/>
                    <a:pt x="168" y="178"/>
                    <a:pt x="163" y="182"/>
                  </a:cubicBezTo>
                  <a:cubicBezTo>
                    <a:pt x="158" y="187"/>
                    <a:pt x="161" y="196"/>
                    <a:pt x="161" y="209"/>
                  </a:cubicBezTo>
                  <a:cubicBezTo>
                    <a:pt x="161" y="223"/>
                    <a:pt x="158" y="233"/>
                    <a:pt x="163" y="239"/>
                  </a:cubicBezTo>
                  <a:cubicBezTo>
                    <a:pt x="169" y="245"/>
                    <a:pt x="169" y="260"/>
                    <a:pt x="163" y="261"/>
                  </a:cubicBezTo>
                  <a:cubicBezTo>
                    <a:pt x="156" y="263"/>
                    <a:pt x="161" y="266"/>
                    <a:pt x="161" y="282"/>
                  </a:cubicBezTo>
                  <a:cubicBezTo>
                    <a:pt x="161" y="299"/>
                    <a:pt x="158" y="309"/>
                    <a:pt x="163" y="315"/>
                  </a:cubicBezTo>
                  <a:cubicBezTo>
                    <a:pt x="167" y="321"/>
                    <a:pt x="169" y="329"/>
                    <a:pt x="163" y="336"/>
                  </a:cubicBezTo>
                  <a:cubicBezTo>
                    <a:pt x="157" y="344"/>
                    <a:pt x="161" y="356"/>
                    <a:pt x="161" y="372"/>
                  </a:cubicBezTo>
                  <a:cubicBezTo>
                    <a:pt x="161" y="377"/>
                    <a:pt x="165" y="382"/>
                    <a:pt x="164" y="392"/>
                  </a:cubicBezTo>
                  <a:cubicBezTo>
                    <a:pt x="163" y="416"/>
                    <a:pt x="156" y="445"/>
                    <a:pt x="148" y="469"/>
                  </a:cubicBezTo>
                  <a:cubicBezTo>
                    <a:pt x="140" y="493"/>
                    <a:pt x="133" y="500"/>
                    <a:pt x="132" y="515"/>
                  </a:cubicBezTo>
                  <a:cubicBezTo>
                    <a:pt x="131" y="530"/>
                    <a:pt x="95" y="535"/>
                    <a:pt x="82" y="535"/>
                  </a:cubicBezTo>
                  <a:close/>
                </a:path>
              </a:pathLst>
            </a:custGeom>
            <a:solidFill>
              <a:srgbClr val="B2B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0D9A79E5-F88F-EEA9-69DC-D80A39726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1242" y="6145610"/>
              <a:ext cx="271389" cy="120871"/>
            </a:xfrm>
            <a:prstGeom prst="ellipse">
              <a:avLst/>
            </a:pr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4">
              <a:extLst>
                <a:ext uri="{FF2B5EF4-FFF2-40B4-BE49-F238E27FC236}">
                  <a16:creationId xmlns:a16="http://schemas.microsoft.com/office/drawing/2014/main" id="{89319B39-2364-184E-735F-33F057720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0897" y="6092017"/>
              <a:ext cx="473220" cy="131133"/>
            </a:xfrm>
            <a:prstGeom prst="ellipse">
              <a:avLst/>
            </a:prstGeom>
            <a:solidFill>
              <a:srgbClr val="57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3B523BAD-B41B-C24D-FD32-98D13AF1E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7041" y="6129646"/>
              <a:ext cx="599792" cy="50173"/>
            </a:xfrm>
            <a:custGeom>
              <a:avLst/>
              <a:gdLst>
                <a:gd name="T0" fmla="*/ 140 w 303"/>
                <a:gd name="T1" fmla="*/ 25 h 25"/>
                <a:gd name="T2" fmla="*/ 2 w 303"/>
                <a:gd name="T3" fmla="*/ 7 h 25"/>
                <a:gd name="T4" fmla="*/ 0 w 303"/>
                <a:gd name="T5" fmla="*/ 1 h 25"/>
                <a:gd name="T6" fmla="*/ 139 w 303"/>
                <a:gd name="T7" fmla="*/ 13 h 25"/>
                <a:gd name="T8" fmla="*/ 303 w 303"/>
                <a:gd name="T9" fmla="*/ 0 h 25"/>
                <a:gd name="T10" fmla="*/ 301 w 303"/>
                <a:gd name="T11" fmla="*/ 7 h 25"/>
                <a:gd name="T12" fmla="*/ 140 w 303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25">
                  <a:moveTo>
                    <a:pt x="140" y="25"/>
                  </a:moveTo>
                  <a:cubicBezTo>
                    <a:pt x="96" y="25"/>
                    <a:pt x="4" y="21"/>
                    <a:pt x="2" y="7"/>
                  </a:cubicBezTo>
                  <a:cubicBezTo>
                    <a:pt x="1" y="6"/>
                    <a:pt x="1" y="3"/>
                    <a:pt x="0" y="1"/>
                  </a:cubicBezTo>
                  <a:cubicBezTo>
                    <a:pt x="28" y="10"/>
                    <a:pt x="101" y="13"/>
                    <a:pt x="139" y="13"/>
                  </a:cubicBezTo>
                  <a:cubicBezTo>
                    <a:pt x="179" y="13"/>
                    <a:pt x="271" y="10"/>
                    <a:pt x="303" y="0"/>
                  </a:cubicBezTo>
                  <a:cubicBezTo>
                    <a:pt x="302" y="3"/>
                    <a:pt x="302" y="5"/>
                    <a:pt x="301" y="7"/>
                  </a:cubicBezTo>
                  <a:cubicBezTo>
                    <a:pt x="299" y="21"/>
                    <a:pt x="184" y="25"/>
                    <a:pt x="140" y="25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60AC3CBD-28C5-A780-8172-60B2F659D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879" y="5397582"/>
              <a:ext cx="1100378" cy="80960"/>
            </a:xfrm>
            <a:custGeom>
              <a:avLst/>
              <a:gdLst>
                <a:gd name="T0" fmla="*/ 13 w 556"/>
                <a:gd name="T1" fmla="*/ 24 h 41"/>
                <a:gd name="T2" fmla="*/ 531 w 556"/>
                <a:gd name="T3" fmla="*/ 0 h 41"/>
                <a:gd name="T4" fmla="*/ 542 w 556"/>
                <a:gd name="T5" fmla="*/ 8 h 41"/>
                <a:gd name="T6" fmla="*/ 556 w 556"/>
                <a:gd name="T7" fmla="*/ 15 h 41"/>
                <a:gd name="T8" fmla="*/ 0 w 556"/>
                <a:gd name="T9" fmla="*/ 41 h 41"/>
                <a:gd name="T10" fmla="*/ 5 w 556"/>
                <a:gd name="T11" fmla="*/ 39 h 41"/>
                <a:gd name="T12" fmla="*/ 13 w 556"/>
                <a:gd name="T13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41">
                  <a:moveTo>
                    <a:pt x="13" y="24"/>
                  </a:moveTo>
                  <a:cubicBezTo>
                    <a:pt x="531" y="0"/>
                    <a:pt x="531" y="0"/>
                    <a:pt x="531" y="0"/>
                  </a:cubicBezTo>
                  <a:cubicBezTo>
                    <a:pt x="531" y="3"/>
                    <a:pt x="533" y="6"/>
                    <a:pt x="542" y="8"/>
                  </a:cubicBezTo>
                  <a:cubicBezTo>
                    <a:pt x="549" y="9"/>
                    <a:pt x="553" y="12"/>
                    <a:pt x="556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0"/>
                    <a:pt x="3" y="40"/>
                    <a:pt x="5" y="39"/>
                  </a:cubicBezTo>
                  <a:cubicBezTo>
                    <a:pt x="20" y="36"/>
                    <a:pt x="16" y="31"/>
                    <a:pt x="13" y="24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1697D619-5B77-6BF2-8DAC-E87E74AB4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0214" y="5306359"/>
              <a:ext cx="1118623" cy="83241"/>
            </a:xfrm>
            <a:custGeom>
              <a:avLst/>
              <a:gdLst>
                <a:gd name="T0" fmla="*/ 0 w 565"/>
                <a:gd name="T1" fmla="*/ 27 h 42"/>
                <a:gd name="T2" fmla="*/ 565 w 565"/>
                <a:gd name="T3" fmla="*/ 0 h 42"/>
                <a:gd name="T4" fmla="*/ 544 w 565"/>
                <a:gd name="T5" fmla="*/ 8 h 42"/>
                <a:gd name="T6" fmla="*/ 543 w 565"/>
                <a:gd name="T7" fmla="*/ 17 h 42"/>
                <a:gd name="T8" fmla="*/ 29 w 565"/>
                <a:gd name="T9" fmla="*/ 42 h 42"/>
                <a:gd name="T10" fmla="*/ 25 w 565"/>
                <a:gd name="T11" fmla="*/ 39 h 42"/>
                <a:gd name="T12" fmla="*/ 0 w 565"/>
                <a:gd name="T13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42">
                  <a:moveTo>
                    <a:pt x="0" y="27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59" y="5"/>
                    <a:pt x="551" y="8"/>
                    <a:pt x="544" y="8"/>
                  </a:cubicBezTo>
                  <a:cubicBezTo>
                    <a:pt x="538" y="8"/>
                    <a:pt x="540" y="12"/>
                    <a:pt x="543" y="1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8" y="39"/>
                    <a:pt x="25" y="39"/>
                  </a:cubicBezTo>
                  <a:cubicBezTo>
                    <a:pt x="17" y="39"/>
                    <a:pt x="5" y="34"/>
                    <a:pt x="0" y="27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0B5DC676-1412-3BF2-19DC-6576E20FA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5300" y="5470560"/>
              <a:ext cx="1065029" cy="80960"/>
            </a:xfrm>
            <a:custGeom>
              <a:avLst/>
              <a:gdLst>
                <a:gd name="T0" fmla="*/ 0 w 538"/>
                <a:gd name="T1" fmla="*/ 25 h 41"/>
                <a:gd name="T2" fmla="*/ 536 w 538"/>
                <a:gd name="T3" fmla="*/ 0 h 41"/>
                <a:gd name="T4" fmla="*/ 538 w 538"/>
                <a:gd name="T5" fmla="*/ 16 h 41"/>
                <a:gd name="T6" fmla="*/ 6 w 538"/>
                <a:gd name="T7" fmla="*/ 41 h 41"/>
                <a:gd name="T8" fmla="*/ 0 w 538"/>
                <a:gd name="T9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41">
                  <a:moveTo>
                    <a:pt x="0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5" y="4"/>
                    <a:pt x="537" y="9"/>
                    <a:pt x="538" y="1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8" y="34"/>
                    <a:pt x="10" y="28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2CCE44D0-B99A-3DA5-63E2-B1743A3F9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282" y="5542398"/>
              <a:ext cx="1083274" cy="82101"/>
            </a:xfrm>
            <a:custGeom>
              <a:avLst/>
              <a:gdLst>
                <a:gd name="T0" fmla="*/ 2 w 547"/>
                <a:gd name="T1" fmla="*/ 25 h 42"/>
                <a:gd name="T2" fmla="*/ 532 w 547"/>
                <a:gd name="T3" fmla="*/ 0 h 42"/>
                <a:gd name="T4" fmla="*/ 542 w 547"/>
                <a:gd name="T5" fmla="*/ 14 h 42"/>
                <a:gd name="T6" fmla="*/ 547 w 547"/>
                <a:gd name="T7" fmla="*/ 16 h 42"/>
                <a:gd name="T8" fmla="*/ 0 w 547"/>
                <a:gd name="T9" fmla="*/ 42 h 42"/>
                <a:gd name="T10" fmla="*/ 2 w 547"/>
                <a:gd name="T11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7" h="42">
                  <a:moveTo>
                    <a:pt x="2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1" y="6"/>
                    <a:pt x="532" y="11"/>
                    <a:pt x="542" y="14"/>
                  </a:cubicBezTo>
                  <a:cubicBezTo>
                    <a:pt x="544" y="15"/>
                    <a:pt x="545" y="15"/>
                    <a:pt x="547" y="1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38"/>
                    <a:pt x="4" y="32"/>
                    <a:pt x="2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F95F9BC5-39F2-9673-F5BF-DBA729D5C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5300" y="5626779"/>
              <a:ext cx="1063889" cy="80960"/>
            </a:xfrm>
            <a:custGeom>
              <a:avLst/>
              <a:gdLst>
                <a:gd name="T0" fmla="*/ 0 w 537"/>
                <a:gd name="T1" fmla="*/ 25 h 41"/>
                <a:gd name="T2" fmla="*/ 532 w 537"/>
                <a:gd name="T3" fmla="*/ 0 h 41"/>
                <a:gd name="T4" fmla="*/ 537 w 537"/>
                <a:gd name="T5" fmla="*/ 14 h 41"/>
                <a:gd name="T6" fmla="*/ 537 w 537"/>
                <a:gd name="T7" fmla="*/ 16 h 41"/>
                <a:gd name="T8" fmla="*/ 7 w 537"/>
                <a:gd name="T9" fmla="*/ 41 h 41"/>
                <a:gd name="T10" fmla="*/ 0 w 537"/>
                <a:gd name="T11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" h="41">
                  <a:moveTo>
                    <a:pt x="0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4" y="3"/>
                    <a:pt x="537" y="7"/>
                    <a:pt x="537" y="14"/>
                  </a:cubicBezTo>
                  <a:cubicBezTo>
                    <a:pt x="537" y="15"/>
                    <a:pt x="537" y="15"/>
                    <a:pt x="537" y="16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29"/>
                    <a:pt x="21" y="26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B0039DF7-2BED-C09C-095E-7B66E79A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879" y="5702038"/>
              <a:ext cx="1102659" cy="80960"/>
            </a:xfrm>
            <a:custGeom>
              <a:avLst/>
              <a:gdLst>
                <a:gd name="T0" fmla="*/ 11 w 557"/>
                <a:gd name="T1" fmla="*/ 25 h 41"/>
                <a:gd name="T2" fmla="*/ 536 w 557"/>
                <a:gd name="T3" fmla="*/ 0 h 41"/>
                <a:gd name="T4" fmla="*/ 545 w 557"/>
                <a:gd name="T5" fmla="*/ 9 h 41"/>
                <a:gd name="T6" fmla="*/ 557 w 557"/>
                <a:gd name="T7" fmla="*/ 15 h 41"/>
                <a:gd name="T8" fmla="*/ 0 w 557"/>
                <a:gd name="T9" fmla="*/ 41 h 41"/>
                <a:gd name="T10" fmla="*/ 2 w 557"/>
                <a:gd name="T11" fmla="*/ 41 h 41"/>
                <a:gd name="T12" fmla="*/ 11 w 557"/>
                <a:gd name="T13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1">
                  <a:moveTo>
                    <a:pt x="11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6" y="4"/>
                    <a:pt x="539" y="7"/>
                    <a:pt x="545" y="9"/>
                  </a:cubicBezTo>
                  <a:cubicBezTo>
                    <a:pt x="550" y="11"/>
                    <a:pt x="554" y="13"/>
                    <a:pt x="557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2" y="41"/>
                  </a:cubicBezTo>
                  <a:cubicBezTo>
                    <a:pt x="12" y="37"/>
                    <a:pt x="12" y="32"/>
                    <a:pt x="11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EF4B39AA-9569-E6B1-8AA5-953B103B8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282" y="5779578"/>
              <a:ext cx="1053626" cy="80960"/>
            </a:xfrm>
            <a:custGeom>
              <a:avLst/>
              <a:gdLst>
                <a:gd name="T0" fmla="*/ 0 w 532"/>
                <a:gd name="T1" fmla="*/ 25 h 41"/>
                <a:gd name="T2" fmla="*/ 530 w 532"/>
                <a:gd name="T3" fmla="*/ 0 h 41"/>
                <a:gd name="T4" fmla="*/ 532 w 532"/>
                <a:gd name="T5" fmla="*/ 17 h 41"/>
                <a:gd name="T6" fmla="*/ 5 w 532"/>
                <a:gd name="T7" fmla="*/ 41 h 41"/>
                <a:gd name="T8" fmla="*/ 0 w 532"/>
                <a:gd name="T9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41">
                  <a:moveTo>
                    <a:pt x="0" y="25"/>
                  </a:moveTo>
                  <a:cubicBezTo>
                    <a:pt x="530" y="0"/>
                    <a:pt x="530" y="0"/>
                    <a:pt x="530" y="0"/>
                  </a:cubicBezTo>
                  <a:cubicBezTo>
                    <a:pt x="529" y="5"/>
                    <a:pt x="530" y="10"/>
                    <a:pt x="532" y="17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6" y="35"/>
                    <a:pt x="6" y="30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7523A76C-6098-0DB7-F34C-F9848B8FC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1527" y="5892467"/>
              <a:ext cx="1053626" cy="263407"/>
            </a:xfrm>
            <a:custGeom>
              <a:avLst/>
              <a:gdLst>
                <a:gd name="T0" fmla="*/ 248 w 532"/>
                <a:gd name="T1" fmla="*/ 133 h 133"/>
                <a:gd name="T2" fmla="*/ 98 w 532"/>
                <a:gd name="T3" fmla="*/ 113 h 133"/>
                <a:gd name="T4" fmla="*/ 42 w 532"/>
                <a:gd name="T5" fmla="*/ 67 h 133"/>
                <a:gd name="T6" fmla="*/ 0 w 532"/>
                <a:gd name="T7" fmla="*/ 25 h 133"/>
                <a:gd name="T8" fmla="*/ 532 w 532"/>
                <a:gd name="T9" fmla="*/ 0 h 133"/>
                <a:gd name="T10" fmla="*/ 479 w 532"/>
                <a:gd name="T11" fmla="*/ 67 h 133"/>
                <a:gd name="T12" fmla="*/ 424 w 532"/>
                <a:gd name="T13" fmla="*/ 113 h 133"/>
                <a:gd name="T14" fmla="*/ 248 w 532"/>
                <a:gd name="T15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2" h="133">
                  <a:moveTo>
                    <a:pt x="248" y="133"/>
                  </a:moveTo>
                  <a:cubicBezTo>
                    <a:pt x="201" y="133"/>
                    <a:pt x="101" y="128"/>
                    <a:pt x="98" y="113"/>
                  </a:cubicBezTo>
                  <a:cubicBezTo>
                    <a:pt x="95" y="98"/>
                    <a:pt x="80" y="89"/>
                    <a:pt x="42" y="67"/>
                  </a:cubicBezTo>
                  <a:cubicBezTo>
                    <a:pt x="20" y="54"/>
                    <a:pt x="7" y="38"/>
                    <a:pt x="0" y="25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25" y="22"/>
                    <a:pt x="504" y="46"/>
                    <a:pt x="479" y="67"/>
                  </a:cubicBezTo>
                  <a:cubicBezTo>
                    <a:pt x="451" y="91"/>
                    <a:pt x="427" y="98"/>
                    <a:pt x="424" y="113"/>
                  </a:cubicBezTo>
                  <a:cubicBezTo>
                    <a:pt x="421" y="128"/>
                    <a:pt x="296" y="133"/>
                    <a:pt x="248" y="133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E89795CD-278E-DB73-2350-D4197D1BD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7393" y="5918693"/>
              <a:ext cx="304457" cy="237180"/>
            </a:xfrm>
            <a:custGeom>
              <a:avLst/>
              <a:gdLst>
                <a:gd name="T0" fmla="*/ 55 w 154"/>
                <a:gd name="T1" fmla="*/ 115 h 120"/>
                <a:gd name="T2" fmla="*/ 24 w 154"/>
                <a:gd name="T3" fmla="*/ 55 h 120"/>
                <a:gd name="T4" fmla="*/ 0 w 154"/>
                <a:gd name="T5" fmla="*/ 8 h 120"/>
                <a:gd name="T6" fmla="*/ 152 w 154"/>
                <a:gd name="T7" fmla="*/ 0 h 120"/>
                <a:gd name="T8" fmla="*/ 154 w 154"/>
                <a:gd name="T9" fmla="*/ 55 h 120"/>
                <a:gd name="T10" fmla="*/ 153 w 154"/>
                <a:gd name="T11" fmla="*/ 117 h 120"/>
                <a:gd name="T12" fmla="*/ 153 w 154"/>
                <a:gd name="T13" fmla="*/ 120 h 120"/>
                <a:gd name="T14" fmla="*/ 55 w 154"/>
                <a:gd name="T15" fmla="*/ 11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120">
                  <a:moveTo>
                    <a:pt x="55" y="115"/>
                  </a:moveTo>
                  <a:cubicBezTo>
                    <a:pt x="49" y="96"/>
                    <a:pt x="41" y="84"/>
                    <a:pt x="24" y="55"/>
                  </a:cubicBezTo>
                  <a:cubicBezTo>
                    <a:pt x="14" y="40"/>
                    <a:pt x="6" y="23"/>
                    <a:pt x="0" y="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4" y="19"/>
                    <a:pt x="154" y="38"/>
                    <a:pt x="154" y="55"/>
                  </a:cubicBezTo>
                  <a:cubicBezTo>
                    <a:pt x="153" y="87"/>
                    <a:pt x="149" y="97"/>
                    <a:pt x="153" y="117"/>
                  </a:cubicBezTo>
                  <a:cubicBezTo>
                    <a:pt x="153" y="118"/>
                    <a:pt x="153" y="119"/>
                    <a:pt x="153" y="120"/>
                  </a:cubicBezTo>
                  <a:cubicBezTo>
                    <a:pt x="127" y="120"/>
                    <a:pt x="87" y="118"/>
                    <a:pt x="55" y="115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5">
              <a:extLst>
                <a:ext uri="{FF2B5EF4-FFF2-40B4-BE49-F238E27FC236}">
                  <a16:creationId xmlns:a16="http://schemas.microsoft.com/office/drawing/2014/main" id="{75EC22FF-F5B9-514D-9B80-14194A47A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0303" y="4323430"/>
              <a:ext cx="521112" cy="5211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6">
              <a:extLst>
                <a:ext uri="{FF2B5EF4-FFF2-40B4-BE49-F238E27FC236}">
                  <a16:creationId xmlns:a16="http://schemas.microsoft.com/office/drawing/2014/main" id="{7627F79A-9268-EFC8-6E26-11D3AB9A3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9300" y="4107916"/>
              <a:ext cx="397961" cy="3979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7">
              <a:extLst>
                <a:ext uri="{FF2B5EF4-FFF2-40B4-BE49-F238E27FC236}">
                  <a16:creationId xmlns:a16="http://schemas.microsoft.com/office/drawing/2014/main" id="{FCD38A47-D21F-35CB-0251-BC5B0E2A3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2411" y="3392955"/>
              <a:ext cx="722943" cy="72294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8">
              <a:extLst>
                <a:ext uri="{FF2B5EF4-FFF2-40B4-BE49-F238E27FC236}">
                  <a16:creationId xmlns:a16="http://schemas.microsoft.com/office/drawing/2014/main" id="{5E0A72AF-8B7D-D227-08B4-E5B9372AC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131" y="3248139"/>
              <a:ext cx="521112" cy="5211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9">
              <a:extLst>
                <a:ext uri="{FF2B5EF4-FFF2-40B4-BE49-F238E27FC236}">
                  <a16:creationId xmlns:a16="http://schemas.microsoft.com/office/drawing/2014/main" id="{BF8408F2-1B3D-E2F5-7E10-611918089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502" y="2772639"/>
              <a:ext cx="397961" cy="39796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4D704B9B-3D4E-3746-1020-F8207CBC6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8387" y="2079344"/>
              <a:ext cx="277090" cy="277090"/>
            </a:xfrm>
            <a:prstGeom prst="ellipse">
              <a:avLst/>
            </a:prstGeom>
            <a:solidFill>
              <a:srgbClr val="449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61">
              <a:extLst>
                <a:ext uri="{FF2B5EF4-FFF2-40B4-BE49-F238E27FC236}">
                  <a16:creationId xmlns:a16="http://schemas.microsoft.com/office/drawing/2014/main" id="{4D2BF6C7-C13F-ADCA-1600-7D79F7AB9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836" y="2229862"/>
              <a:ext cx="722943" cy="725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2">
              <a:extLst>
                <a:ext uri="{FF2B5EF4-FFF2-40B4-BE49-F238E27FC236}">
                  <a16:creationId xmlns:a16="http://schemas.microsoft.com/office/drawing/2014/main" id="{D336E7E8-BF6E-2356-2DA7-7149CBA9A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3213" y="2485286"/>
              <a:ext cx="518831" cy="5211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3">
              <a:extLst>
                <a:ext uri="{FF2B5EF4-FFF2-40B4-BE49-F238E27FC236}">
                  <a16:creationId xmlns:a16="http://schemas.microsoft.com/office/drawing/2014/main" id="{7FA8328D-FAF6-8AE9-5272-EFB91DAB7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0670" y="1853567"/>
              <a:ext cx="397961" cy="3979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4">
              <a:extLst>
                <a:ext uri="{FF2B5EF4-FFF2-40B4-BE49-F238E27FC236}">
                  <a16:creationId xmlns:a16="http://schemas.microsoft.com/office/drawing/2014/main" id="{C7F69B27-4900-81D0-CCEB-8E6E1158F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544" y="3535491"/>
              <a:ext cx="277090" cy="277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5">
              <a:extLst>
                <a:ext uri="{FF2B5EF4-FFF2-40B4-BE49-F238E27FC236}">
                  <a16:creationId xmlns:a16="http://schemas.microsoft.com/office/drawing/2014/main" id="{1D7BC902-7628-63E0-0894-73997D36A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836" y="1646034"/>
              <a:ext cx="277090" cy="2770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6">
              <a:extLst>
                <a:ext uri="{FF2B5EF4-FFF2-40B4-BE49-F238E27FC236}">
                  <a16:creationId xmlns:a16="http://schemas.microsoft.com/office/drawing/2014/main" id="{5CBF609C-4370-36E6-A6A2-E70F8D610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9116" y="2842196"/>
              <a:ext cx="277090" cy="277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7">
              <a:extLst>
                <a:ext uri="{FF2B5EF4-FFF2-40B4-BE49-F238E27FC236}">
                  <a16:creationId xmlns:a16="http://schemas.microsoft.com/office/drawing/2014/main" id="{E9AB60DA-346A-AEF6-DD6A-A39F8710A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7261" y="4592538"/>
              <a:ext cx="277090" cy="2782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8">
              <a:extLst>
                <a:ext uri="{FF2B5EF4-FFF2-40B4-BE49-F238E27FC236}">
                  <a16:creationId xmlns:a16="http://schemas.microsoft.com/office/drawing/2014/main" id="{BC338971-441B-4E3E-DA25-701E96F28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2498" y="3739603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9">
              <a:extLst>
                <a:ext uri="{FF2B5EF4-FFF2-40B4-BE49-F238E27FC236}">
                  <a16:creationId xmlns:a16="http://schemas.microsoft.com/office/drawing/2014/main" id="{F0DF5994-BF66-3D7D-8EEB-EC47D7258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9764" y="1669980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70">
              <a:extLst>
                <a:ext uri="{FF2B5EF4-FFF2-40B4-BE49-F238E27FC236}">
                  <a16:creationId xmlns:a16="http://schemas.microsoft.com/office/drawing/2014/main" id="{497FFBD9-08F3-AB61-0AEA-D096E123B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3062" y="3331380"/>
              <a:ext cx="13911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1">
              <a:extLst>
                <a:ext uri="{FF2B5EF4-FFF2-40B4-BE49-F238E27FC236}">
                  <a16:creationId xmlns:a16="http://schemas.microsoft.com/office/drawing/2014/main" id="{61FE7818-F519-B8FD-7702-C6B611D04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602" y="2347311"/>
              <a:ext cx="13797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2">
              <a:extLst>
                <a:ext uri="{FF2B5EF4-FFF2-40B4-BE49-F238E27FC236}">
                  <a16:creationId xmlns:a16="http://schemas.microsoft.com/office/drawing/2014/main" id="{4D57B559-F282-7ACC-F2FE-606D3B0DD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5153" y="1804534"/>
              <a:ext cx="137975" cy="14025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3">
              <a:extLst>
                <a:ext uri="{FF2B5EF4-FFF2-40B4-BE49-F238E27FC236}">
                  <a16:creationId xmlns:a16="http://schemas.microsoft.com/office/drawing/2014/main" id="{39B5C36B-86C5-790A-1A7D-621046FC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2937" y="4930064"/>
              <a:ext cx="13797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4">
              <a:extLst>
                <a:ext uri="{FF2B5EF4-FFF2-40B4-BE49-F238E27FC236}">
                  <a16:creationId xmlns:a16="http://schemas.microsoft.com/office/drawing/2014/main" id="{22C81D6D-6119-D5A4-DCB2-88EEEAB43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8505" y="4917520"/>
              <a:ext cx="13797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5">
              <a:extLst>
                <a:ext uri="{FF2B5EF4-FFF2-40B4-BE49-F238E27FC236}">
                  <a16:creationId xmlns:a16="http://schemas.microsoft.com/office/drawing/2014/main" id="{4F6F009B-9187-6FA0-9D1D-9E6DE5818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1023" y="4185455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6">
              <a:extLst>
                <a:ext uri="{FF2B5EF4-FFF2-40B4-BE49-F238E27FC236}">
                  <a16:creationId xmlns:a16="http://schemas.microsoft.com/office/drawing/2014/main" id="{A2E68BA4-BD16-4FBF-B66E-A4583F688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3005" y="2925437"/>
              <a:ext cx="140255" cy="14025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7">
              <a:extLst>
                <a:ext uri="{FF2B5EF4-FFF2-40B4-BE49-F238E27FC236}">
                  <a16:creationId xmlns:a16="http://schemas.microsoft.com/office/drawing/2014/main" id="{7C869B3B-259A-27C6-BA86-181D0F943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703" y="3892401"/>
              <a:ext cx="14025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8">
              <a:extLst>
                <a:ext uri="{FF2B5EF4-FFF2-40B4-BE49-F238E27FC236}">
                  <a16:creationId xmlns:a16="http://schemas.microsoft.com/office/drawing/2014/main" id="{2637DDB6-4C70-529A-0784-70D01AD90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2861" y="3192265"/>
              <a:ext cx="13797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>
              <a:extLst>
                <a:ext uri="{FF2B5EF4-FFF2-40B4-BE49-F238E27FC236}">
                  <a16:creationId xmlns:a16="http://schemas.microsoft.com/office/drawing/2014/main" id="{06C70996-0C2F-1808-5E61-BE6D85B63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7095" y="1705329"/>
              <a:ext cx="100345" cy="102626"/>
            </a:xfrm>
            <a:custGeom>
              <a:avLst/>
              <a:gdLst>
                <a:gd name="T0" fmla="*/ 26 w 51"/>
                <a:gd name="T1" fmla="*/ 0 h 52"/>
                <a:gd name="T2" fmla="*/ 51 w 51"/>
                <a:gd name="T3" fmla="*/ 26 h 52"/>
                <a:gd name="T4" fmla="*/ 26 w 51"/>
                <a:gd name="T5" fmla="*/ 52 h 52"/>
                <a:gd name="T6" fmla="*/ 26 w 51"/>
                <a:gd name="T7" fmla="*/ 52 h 52"/>
                <a:gd name="T8" fmla="*/ 26 w 51"/>
                <a:gd name="T9" fmla="*/ 46 h 52"/>
                <a:gd name="T10" fmla="*/ 26 w 51"/>
                <a:gd name="T11" fmla="*/ 46 h 52"/>
                <a:gd name="T12" fmla="*/ 45 w 51"/>
                <a:gd name="T13" fmla="*/ 26 h 52"/>
                <a:gd name="T14" fmla="*/ 26 w 51"/>
                <a:gd name="T15" fmla="*/ 6 h 52"/>
                <a:gd name="T16" fmla="*/ 26 w 51"/>
                <a:gd name="T17" fmla="*/ 6 h 52"/>
                <a:gd name="T18" fmla="*/ 26 w 51"/>
                <a:gd name="T19" fmla="*/ 0 h 52"/>
                <a:gd name="T20" fmla="*/ 26 w 51"/>
                <a:gd name="T21" fmla="*/ 52 h 52"/>
                <a:gd name="T22" fmla="*/ 0 w 51"/>
                <a:gd name="T23" fmla="*/ 26 h 52"/>
                <a:gd name="T24" fmla="*/ 26 w 51"/>
                <a:gd name="T25" fmla="*/ 0 h 52"/>
                <a:gd name="T26" fmla="*/ 26 w 51"/>
                <a:gd name="T27" fmla="*/ 6 h 52"/>
                <a:gd name="T28" fmla="*/ 6 w 51"/>
                <a:gd name="T29" fmla="*/ 26 h 52"/>
                <a:gd name="T30" fmla="*/ 26 w 51"/>
                <a:gd name="T31" fmla="*/ 46 h 52"/>
                <a:gd name="T32" fmla="*/ 26 w 51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7" y="46"/>
                    <a:pt x="45" y="37"/>
                    <a:pt x="45" y="26"/>
                  </a:cubicBezTo>
                  <a:cubicBezTo>
                    <a:pt x="45" y="15"/>
                    <a:pt x="37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0">
              <a:extLst>
                <a:ext uri="{FF2B5EF4-FFF2-40B4-BE49-F238E27FC236}">
                  <a16:creationId xmlns:a16="http://schemas.microsoft.com/office/drawing/2014/main" id="{44D42692-C8E1-9ADC-246E-E4264D1B5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1397" y="2630103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26 w 51"/>
                <a:gd name="T7" fmla="*/ 45 h 51"/>
                <a:gd name="T8" fmla="*/ 45 w 51"/>
                <a:gd name="T9" fmla="*/ 26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6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6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1"/>
                    <a:pt x="51" y="26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7" y="45"/>
                    <a:pt x="45" y="36"/>
                    <a:pt x="45" y="26"/>
                  </a:cubicBezTo>
                  <a:cubicBezTo>
                    <a:pt x="45" y="15"/>
                    <a:pt x="37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2" y="51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6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1">
              <a:extLst>
                <a:ext uri="{FF2B5EF4-FFF2-40B4-BE49-F238E27FC236}">
                  <a16:creationId xmlns:a16="http://schemas.microsoft.com/office/drawing/2014/main" id="{B28305C6-2B8B-65D9-E2DD-24C625E26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9875" y="4525261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45 h 51"/>
                <a:gd name="T8" fmla="*/ 45 w 51"/>
                <a:gd name="T9" fmla="*/ 26 h 51"/>
                <a:gd name="T10" fmla="*/ 25 w 51"/>
                <a:gd name="T11" fmla="*/ 6 h 51"/>
                <a:gd name="T12" fmla="*/ 25 w 51"/>
                <a:gd name="T13" fmla="*/ 0 h 51"/>
                <a:gd name="T14" fmla="*/ 25 w 51"/>
                <a:gd name="T15" fmla="*/ 51 h 51"/>
                <a:gd name="T16" fmla="*/ 0 w 51"/>
                <a:gd name="T17" fmla="*/ 26 h 51"/>
                <a:gd name="T18" fmla="*/ 25 w 51"/>
                <a:gd name="T19" fmla="*/ 0 h 51"/>
                <a:gd name="T20" fmla="*/ 25 w 51"/>
                <a:gd name="T21" fmla="*/ 6 h 51"/>
                <a:gd name="T22" fmla="*/ 6 w 51"/>
                <a:gd name="T23" fmla="*/ 26 h 51"/>
                <a:gd name="T24" fmla="*/ 25 w 51"/>
                <a:gd name="T25" fmla="*/ 45 h 51"/>
                <a:gd name="T26" fmla="*/ 25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40" y="0"/>
                    <a:pt x="51" y="11"/>
                    <a:pt x="51" y="26"/>
                  </a:cubicBezTo>
                  <a:cubicBezTo>
                    <a:pt x="51" y="40"/>
                    <a:pt x="40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lnTo>
                    <a:pt x="25" y="0"/>
                  </a:ln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6"/>
                    <a:pt x="15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2">
              <a:extLst>
                <a:ext uri="{FF2B5EF4-FFF2-40B4-BE49-F238E27FC236}">
                  <a16:creationId xmlns:a16="http://schemas.microsoft.com/office/drawing/2014/main" id="{E11A6652-B7A4-345C-1C3C-C0D256DE7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0980" y="4882171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5 h 51"/>
                <a:gd name="T4" fmla="*/ 26 w 51"/>
                <a:gd name="T5" fmla="*/ 51 h 51"/>
                <a:gd name="T6" fmla="*/ 26 w 51"/>
                <a:gd name="T7" fmla="*/ 45 h 51"/>
                <a:gd name="T8" fmla="*/ 45 w 51"/>
                <a:gd name="T9" fmla="*/ 25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5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5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1"/>
                    <a:pt x="51" y="25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6" y="45"/>
                    <a:pt x="45" y="36"/>
                    <a:pt x="45" y="25"/>
                  </a:cubicBezTo>
                  <a:cubicBezTo>
                    <a:pt x="45" y="14"/>
                    <a:pt x="36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1" y="51"/>
                    <a:pt x="0" y="40"/>
                    <a:pt x="0" y="25"/>
                  </a:cubicBezTo>
                  <a:cubicBezTo>
                    <a:pt x="0" y="11"/>
                    <a:pt x="11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4"/>
                    <a:pt x="6" y="25"/>
                  </a:cubicBezTo>
                  <a:cubicBezTo>
                    <a:pt x="6" y="36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3">
              <a:extLst>
                <a:ext uri="{FF2B5EF4-FFF2-40B4-BE49-F238E27FC236}">
                  <a16:creationId xmlns:a16="http://schemas.microsoft.com/office/drawing/2014/main" id="{D444D15A-E4E2-1412-7470-77E942EF9B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2333" y="4218524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2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7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7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2BA87E24-A5A6-A235-2A13-97B44DC01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84239" y="3259542"/>
              <a:ext cx="100345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5">
              <a:extLst>
                <a:ext uri="{FF2B5EF4-FFF2-40B4-BE49-F238E27FC236}">
                  <a16:creationId xmlns:a16="http://schemas.microsoft.com/office/drawing/2014/main" id="{859BDCF8-8082-073C-BCC1-ABD7000FC2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06700" y="2431693"/>
              <a:ext cx="101486" cy="103766"/>
            </a:xfrm>
            <a:custGeom>
              <a:avLst/>
              <a:gdLst>
                <a:gd name="T0" fmla="*/ 26 w 51"/>
                <a:gd name="T1" fmla="*/ 0 h 52"/>
                <a:gd name="T2" fmla="*/ 51 w 51"/>
                <a:gd name="T3" fmla="*/ 26 h 52"/>
                <a:gd name="T4" fmla="*/ 26 w 51"/>
                <a:gd name="T5" fmla="*/ 52 h 52"/>
                <a:gd name="T6" fmla="*/ 26 w 51"/>
                <a:gd name="T7" fmla="*/ 52 h 52"/>
                <a:gd name="T8" fmla="*/ 26 w 51"/>
                <a:gd name="T9" fmla="*/ 46 h 52"/>
                <a:gd name="T10" fmla="*/ 26 w 51"/>
                <a:gd name="T11" fmla="*/ 46 h 52"/>
                <a:gd name="T12" fmla="*/ 45 w 51"/>
                <a:gd name="T13" fmla="*/ 26 h 52"/>
                <a:gd name="T14" fmla="*/ 26 w 51"/>
                <a:gd name="T15" fmla="*/ 6 h 52"/>
                <a:gd name="T16" fmla="*/ 26 w 51"/>
                <a:gd name="T17" fmla="*/ 6 h 52"/>
                <a:gd name="T18" fmla="*/ 26 w 51"/>
                <a:gd name="T19" fmla="*/ 0 h 52"/>
                <a:gd name="T20" fmla="*/ 26 w 51"/>
                <a:gd name="T21" fmla="*/ 52 h 52"/>
                <a:gd name="T22" fmla="*/ 0 w 51"/>
                <a:gd name="T23" fmla="*/ 26 h 52"/>
                <a:gd name="T24" fmla="*/ 26 w 51"/>
                <a:gd name="T25" fmla="*/ 0 h 52"/>
                <a:gd name="T26" fmla="*/ 26 w 51"/>
                <a:gd name="T27" fmla="*/ 6 h 52"/>
                <a:gd name="T28" fmla="*/ 6 w 51"/>
                <a:gd name="T29" fmla="*/ 26 h 52"/>
                <a:gd name="T30" fmla="*/ 26 w 51"/>
                <a:gd name="T31" fmla="*/ 46 h 52"/>
                <a:gd name="T32" fmla="*/ 26 w 51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6" y="46"/>
                    <a:pt x="45" y="37"/>
                    <a:pt x="45" y="26"/>
                  </a:cubicBezTo>
                  <a:cubicBezTo>
                    <a:pt x="45" y="15"/>
                    <a:pt x="3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6">
              <a:extLst>
                <a:ext uri="{FF2B5EF4-FFF2-40B4-BE49-F238E27FC236}">
                  <a16:creationId xmlns:a16="http://schemas.microsoft.com/office/drawing/2014/main" id="{6AC57176-BBDD-4520-735B-ABFF0CF19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2541" y="3132970"/>
              <a:ext cx="100345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7">
              <a:extLst>
                <a:ext uri="{FF2B5EF4-FFF2-40B4-BE49-F238E27FC236}">
                  <a16:creationId xmlns:a16="http://schemas.microsoft.com/office/drawing/2014/main" id="{81FB1AD2-B057-432A-998F-91C6DA307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3800" y="1976718"/>
              <a:ext cx="101486" cy="102626"/>
            </a:xfrm>
            <a:custGeom>
              <a:avLst/>
              <a:gdLst>
                <a:gd name="T0" fmla="*/ 25 w 51"/>
                <a:gd name="T1" fmla="*/ 0 h 52"/>
                <a:gd name="T2" fmla="*/ 51 w 51"/>
                <a:gd name="T3" fmla="*/ 26 h 52"/>
                <a:gd name="T4" fmla="*/ 25 w 51"/>
                <a:gd name="T5" fmla="*/ 52 h 52"/>
                <a:gd name="T6" fmla="*/ 25 w 51"/>
                <a:gd name="T7" fmla="*/ 46 h 52"/>
                <a:gd name="T8" fmla="*/ 45 w 51"/>
                <a:gd name="T9" fmla="*/ 26 h 52"/>
                <a:gd name="T10" fmla="*/ 25 w 51"/>
                <a:gd name="T11" fmla="*/ 6 h 52"/>
                <a:gd name="T12" fmla="*/ 25 w 51"/>
                <a:gd name="T13" fmla="*/ 0 h 52"/>
                <a:gd name="T14" fmla="*/ 25 w 51"/>
                <a:gd name="T15" fmla="*/ 52 h 52"/>
                <a:gd name="T16" fmla="*/ 0 w 51"/>
                <a:gd name="T17" fmla="*/ 26 h 52"/>
                <a:gd name="T18" fmla="*/ 25 w 51"/>
                <a:gd name="T19" fmla="*/ 0 h 52"/>
                <a:gd name="T20" fmla="*/ 25 w 51"/>
                <a:gd name="T21" fmla="*/ 6 h 52"/>
                <a:gd name="T22" fmla="*/ 6 w 51"/>
                <a:gd name="T23" fmla="*/ 26 h 52"/>
                <a:gd name="T24" fmla="*/ 25 w 51"/>
                <a:gd name="T25" fmla="*/ 46 h 52"/>
                <a:gd name="T26" fmla="*/ 25 w 51"/>
                <a:gd name="T2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2">
                  <a:moveTo>
                    <a:pt x="25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5" y="5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36" y="46"/>
                    <a:pt x="45" y="37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lnTo>
                    <a:pt x="25" y="0"/>
                  </a:lnTo>
                  <a:close/>
                  <a:moveTo>
                    <a:pt x="25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5" y="46"/>
                  </a:cubicBezTo>
                  <a:lnTo>
                    <a:pt x="25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A62D9999-B522-0093-2743-83A1236791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1631" y="3455671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26 w 51"/>
                <a:gd name="T7" fmla="*/ 45 h 51"/>
                <a:gd name="T8" fmla="*/ 46 w 51"/>
                <a:gd name="T9" fmla="*/ 26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6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6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7" y="45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2" y="51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B8930A0E-5703-BFA0-E50A-4534785F3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1552" y="2950524"/>
              <a:ext cx="103766" cy="103766"/>
            </a:xfrm>
            <a:custGeom>
              <a:avLst/>
              <a:gdLst>
                <a:gd name="T0" fmla="*/ 26 w 52"/>
                <a:gd name="T1" fmla="*/ 0 h 52"/>
                <a:gd name="T2" fmla="*/ 52 w 52"/>
                <a:gd name="T3" fmla="*/ 26 h 52"/>
                <a:gd name="T4" fmla="*/ 26 w 52"/>
                <a:gd name="T5" fmla="*/ 52 h 52"/>
                <a:gd name="T6" fmla="*/ 26 w 52"/>
                <a:gd name="T7" fmla="*/ 52 h 52"/>
                <a:gd name="T8" fmla="*/ 26 w 52"/>
                <a:gd name="T9" fmla="*/ 46 h 52"/>
                <a:gd name="T10" fmla="*/ 26 w 52"/>
                <a:gd name="T11" fmla="*/ 46 h 52"/>
                <a:gd name="T12" fmla="*/ 46 w 52"/>
                <a:gd name="T13" fmla="*/ 26 h 52"/>
                <a:gd name="T14" fmla="*/ 26 w 52"/>
                <a:gd name="T15" fmla="*/ 6 h 52"/>
                <a:gd name="T16" fmla="*/ 26 w 52"/>
                <a:gd name="T17" fmla="*/ 6 h 52"/>
                <a:gd name="T18" fmla="*/ 26 w 52"/>
                <a:gd name="T19" fmla="*/ 0 h 52"/>
                <a:gd name="T20" fmla="*/ 26 w 52"/>
                <a:gd name="T21" fmla="*/ 52 h 52"/>
                <a:gd name="T22" fmla="*/ 0 w 52"/>
                <a:gd name="T23" fmla="*/ 26 h 52"/>
                <a:gd name="T24" fmla="*/ 26 w 52"/>
                <a:gd name="T25" fmla="*/ 0 h 52"/>
                <a:gd name="T26" fmla="*/ 26 w 52"/>
                <a:gd name="T27" fmla="*/ 6 h 52"/>
                <a:gd name="T28" fmla="*/ 6 w 52"/>
                <a:gd name="T29" fmla="*/ 26 h 52"/>
                <a:gd name="T30" fmla="*/ 26 w 52"/>
                <a:gd name="T31" fmla="*/ 46 h 52"/>
                <a:gd name="T32" fmla="*/ 26 w 52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40" y="0"/>
                    <a:pt x="52" y="12"/>
                    <a:pt x="52" y="26"/>
                  </a:cubicBezTo>
                  <a:cubicBezTo>
                    <a:pt x="52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7" y="46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0">
              <a:extLst>
                <a:ext uri="{FF2B5EF4-FFF2-40B4-BE49-F238E27FC236}">
                  <a16:creationId xmlns:a16="http://schemas.microsoft.com/office/drawing/2014/main" id="{9FABFF94-7604-735B-643B-BC14CB3E70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1663" y="3823984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5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5 h 51"/>
                <a:gd name="T14" fmla="*/ 25 w 51"/>
                <a:gd name="T15" fmla="*/ 5 h 51"/>
                <a:gd name="T16" fmla="*/ 25 w 51"/>
                <a:gd name="T17" fmla="*/ 5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5 h 51"/>
                <a:gd name="T24" fmla="*/ 25 w 51"/>
                <a:gd name="T25" fmla="*/ 0 h 51"/>
                <a:gd name="T26" fmla="*/ 25 w 51"/>
                <a:gd name="T27" fmla="*/ 5 h 51"/>
                <a:gd name="T28" fmla="*/ 6 w 51"/>
                <a:gd name="T29" fmla="*/ 25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5"/>
                  </a:cubicBezTo>
                  <a:cubicBezTo>
                    <a:pt x="51" y="39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5"/>
                  </a:cubicBezTo>
                  <a:cubicBezTo>
                    <a:pt x="45" y="14"/>
                    <a:pt x="36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4" y="5"/>
                    <a:pt x="6" y="14"/>
                    <a:pt x="6" y="25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0EFBEAA1-1206-BA8B-FCE3-147F325FD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095" y="2501250"/>
              <a:ext cx="168763" cy="126572"/>
            </a:xfrm>
            <a:custGeom>
              <a:avLst/>
              <a:gdLst>
                <a:gd name="T0" fmla="*/ 43 w 85"/>
                <a:gd name="T1" fmla="*/ 0 h 64"/>
                <a:gd name="T2" fmla="*/ 0 w 85"/>
                <a:gd name="T3" fmla="*/ 43 h 64"/>
                <a:gd name="T4" fmla="*/ 5 w 85"/>
                <a:gd name="T5" fmla="*/ 63 h 64"/>
                <a:gd name="T6" fmla="*/ 5 w 85"/>
                <a:gd name="T7" fmla="*/ 52 h 64"/>
                <a:gd name="T8" fmla="*/ 7 w 85"/>
                <a:gd name="T9" fmla="*/ 46 h 64"/>
                <a:gd name="T10" fmla="*/ 7 w 85"/>
                <a:gd name="T11" fmla="*/ 43 h 64"/>
                <a:gd name="T12" fmla="*/ 43 w 85"/>
                <a:gd name="T13" fmla="*/ 7 h 64"/>
                <a:gd name="T14" fmla="*/ 78 w 85"/>
                <a:gd name="T15" fmla="*/ 43 h 64"/>
                <a:gd name="T16" fmla="*/ 78 w 85"/>
                <a:gd name="T17" fmla="*/ 47 h 64"/>
                <a:gd name="T18" fmla="*/ 80 w 85"/>
                <a:gd name="T19" fmla="*/ 52 h 64"/>
                <a:gd name="T20" fmla="*/ 80 w 85"/>
                <a:gd name="T21" fmla="*/ 64 h 64"/>
                <a:gd name="T22" fmla="*/ 85 w 85"/>
                <a:gd name="T23" fmla="*/ 43 h 64"/>
                <a:gd name="T24" fmla="*/ 43 w 85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64">
                  <a:moveTo>
                    <a:pt x="43" y="0"/>
                  </a:moveTo>
                  <a:cubicBezTo>
                    <a:pt x="19" y="0"/>
                    <a:pt x="0" y="19"/>
                    <a:pt x="0" y="43"/>
                  </a:cubicBezTo>
                  <a:cubicBezTo>
                    <a:pt x="0" y="50"/>
                    <a:pt x="2" y="57"/>
                    <a:pt x="5" y="6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0"/>
                    <a:pt x="6" y="48"/>
                    <a:pt x="7" y="46"/>
                  </a:cubicBezTo>
                  <a:cubicBezTo>
                    <a:pt x="7" y="45"/>
                    <a:pt x="7" y="44"/>
                    <a:pt x="7" y="43"/>
                  </a:cubicBezTo>
                  <a:cubicBezTo>
                    <a:pt x="7" y="23"/>
                    <a:pt x="23" y="7"/>
                    <a:pt x="43" y="7"/>
                  </a:cubicBezTo>
                  <a:cubicBezTo>
                    <a:pt x="62" y="7"/>
                    <a:pt x="78" y="23"/>
                    <a:pt x="78" y="43"/>
                  </a:cubicBezTo>
                  <a:cubicBezTo>
                    <a:pt x="78" y="44"/>
                    <a:pt x="78" y="46"/>
                    <a:pt x="78" y="47"/>
                  </a:cubicBezTo>
                  <a:cubicBezTo>
                    <a:pt x="79" y="48"/>
                    <a:pt x="80" y="50"/>
                    <a:pt x="80" y="5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3" y="58"/>
                    <a:pt x="85" y="50"/>
                    <a:pt x="85" y="43"/>
                  </a:cubicBezTo>
                  <a:cubicBezTo>
                    <a:pt x="85" y="19"/>
                    <a:pt x="66" y="0"/>
                    <a:pt x="43" y="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ABFF433A-2829-31F3-B296-63034C677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6778" y="2586772"/>
              <a:ext cx="37630" cy="67277"/>
            </a:xfrm>
            <a:custGeom>
              <a:avLst/>
              <a:gdLst>
                <a:gd name="T0" fmla="*/ 1 w 19"/>
                <a:gd name="T1" fmla="*/ 7 h 34"/>
                <a:gd name="T2" fmla="*/ 0 w 19"/>
                <a:gd name="T3" fmla="*/ 9 h 34"/>
                <a:gd name="T4" fmla="*/ 0 w 19"/>
                <a:gd name="T5" fmla="*/ 20 h 34"/>
                <a:gd name="T6" fmla="*/ 0 w 19"/>
                <a:gd name="T7" fmla="*/ 25 h 34"/>
                <a:gd name="T8" fmla="*/ 14 w 19"/>
                <a:gd name="T9" fmla="*/ 34 h 34"/>
                <a:gd name="T10" fmla="*/ 19 w 19"/>
                <a:gd name="T11" fmla="*/ 34 h 34"/>
                <a:gd name="T12" fmla="*/ 19 w 19"/>
                <a:gd name="T13" fmla="*/ 0 h 34"/>
                <a:gd name="T14" fmla="*/ 14 w 19"/>
                <a:gd name="T15" fmla="*/ 0 h 34"/>
                <a:gd name="T16" fmla="*/ 1 w 19"/>
                <a:gd name="T17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4">
                  <a:moveTo>
                    <a:pt x="1" y="7"/>
                  </a:moveTo>
                  <a:cubicBezTo>
                    <a:pt x="1" y="8"/>
                    <a:pt x="0" y="8"/>
                    <a:pt x="0" y="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0"/>
                    <a:pt x="6" y="34"/>
                    <a:pt x="14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2" y="3"/>
                    <a:pt x="1" y="7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A5216580-4C4B-B01A-6259-D5BB26C6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45" y="2586772"/>
              <a:ext cx="35349" cy="67277"/>
            </a:xfrm>
            <a:custGeom>
              <a:avLst/>
              <a:gdLst>
                <a:gd name="T0" fmla="*/ 18 w 18"/>
                <a:gd name="T1" fmla="*/ 25 h 34"/>
                <a:gd name="T2" fmla="*/ 18 w 18"/>
                <a:gd name="T3" fmla="*/ 20 h 34"/>
                <a:gd name="T4" fmla="*/ 18 w 18"/>
                <a:gd name="T5" fmla="*/ 9 h 34"/>
                <a:gd name="T6" fmla="*/ 18 w 18"/>
                <a:gd name="T7" fmla="*/ 8 h 34"/>
                <a:gd name="T8" fmla="*/ 5 w 18"/>
                <a:gd name="T9" fmla="*/ 0 h 34"/>
                <a:gd name="T10" fmla="*/ 0 w 18"/>
                <a:gd name="T11" fmla="*/ 0 h 34"/>
                <a:gd name="T12" fmla="*/ 0 w 18"/>
                <a:gd name="T13" fmla="*/ 34 h 34"/>
                <a:gd name="T14" fmla="*/ 5 w 18"/>
                <a:gd name="T15" fmla="*/ 34 h 34"/>
                <a:gd name="T16" fmla="*/ 18 w 18"/>
                <a:gd name="T17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4">
                  <a:moveTo>
                    <a:pt x="18" y="25"/>
                  </a:moveTo>
                  <a:cubicBezTo>
                    <a:pt x="18" y="20"/>
                    <a:pt x="18" y="20"/>
                    <a:pt x="18" y="2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8"/>
                    <a:pt x="18" y="8"/>
                  </a:cubicBezTo>
                  <a:cubicBezTo>
                    <a:pt x="18" y="4"/>
                    <a:pt x="12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13" y="34"/>
                    <a:pt x="18" y="30"/>
                    <a:pt x="18" y="25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4">
              <a:extLst>
                <a:ext uri="{FF2B5EF4-FFF2-40B4-BE49-F238E27FC236}">
                  <a16:creationId xmlns:a16="http://schemas.microsoft.com/office/drawing/2014/main" id="{A24865FF-EB37-67E3-B9D4-B9E4BE8BF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689" y="3931171"/>
              <a:ext cx="43331" cy="88942"/>
            </a:xfrm>
            <a:custGeom>
              <a:avLst/>
              <a:gdLst>
                <a:gd name="T0" fmla="*/ 0 w 38"/>
                <a:gd name="T1" fmla="*/ 78 h 78"/>
                <a:gd name="T2" fmla="*/ 38 w 38"/>
                <a:gd name="T3" fmla="*/ 32 h 78"/>
                <a:gd name="T4" fmla="*/ 0 w 38"/>
                <a:gd name="T5" fmla="*/ 0 h 78"/>
                <a:gd name="T6" fmla="*/ 0 w 38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78">
                  <a:moveTo>
                    <a:pt x="0" y="78"/>
                  </a:moveTo>
                  <a:lnTo>
                    <a:pt x="38" y="32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5">
              <a:extLst>
                <a:ext uri="{FF2B5EF4-FFF2-40B4-BE49-F238E27FC236}">
                  <a16:creationId xmlns:a16="http://schemas.microsoft.com/office/drawing/2014/main" id="{9DD34443-5E30-6822-7217-C27A68D47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595" y="3931171"/>
              <a:ext cx="45612" cy="88942"/>
            </a:xfrm>
            <a:custGeom>
              <a:avLst/>
              <a:gdLst>
                <a:gd name="T0" fmla="*/ 40 w 40"/>
                <a:gd name="T1" fmla="*/ 78 h 78"/>
                <a:gd name="T2" fmla="*/ 40 w 40"/>
                <a:gd name="T3" fmla="*/ 0 h 78"/>
                <a:gd name="T4" fmla="*/ 0 w 40"/>
                <a:gd name="T5" fmla="*/ 32 h 78"/>
                <a:gd name="T6" fmla="*/ 40 w 40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78">
                  <a:moveTo>
                    <a:pt x="40" y="78"/>
                  </a:moveTo>
                  <a:lnTo>
                    <a:pt x="40" y="0"/>
                  </a:lnTo>
                  <a:lnTo>
                    <a:pt x="0" y="32"/>
                  </a:lnTo>
                  <a:lnTo>
                    <a:pt x="40" y="7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6">
              <a:extLst>
                <a:ext uri="{FF2B5EF4-FFF2-40B4-BE49-F238E27FC236}">
                  <a16:creationId xmlns:a16="http://schemas.microsoft.com/office/drawing/2014/main" id="{6DFA5885-7FC7-94BB-2D3E-E74034E1F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8207" y="4022394"/>
              <a:ext cx="0" cy="2281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7">
              <a:extLst>
                <a:ext uri="{FF2B5EF4-FFF2-40B4-BE49-F238E27FC236}">
                  <a16:creationId xmlns:a16="http://schemas.microsoft.com/office/drawing/2014/main" id="{6EFBEBF7-52EF-04C3-D14B-30AA3D3DB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689" y="4022394"/>
              <a:ext cx="0" cy="2281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8">
              <a:extLst>
                <a:ext uri="{FF2B5EF4-FFF2-40B4-BE49-F238E27FC236}">
                  <a16:creationId xmlns:a16="http://schemas.microsoft.com/office/drawing/2014/main" id="{C4417429-7B35-77B6-6CF8-7545F3FB2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8829" y="3968801"/>
              <a:ext cx="144817" cy="55874"/>
            </a:xfrm>
            <a:custGeom>
              <a:avLst/>
              <a:gdLst>
                <a:gd name="T0" fmla="*/ 127 w 127"/>
                <a:gd name="T1" fmla="*/ 49 h 49"/>
                <a:gd name="T2" fmla="*/ 127 w 127"/>
                <a:gd name="T3" fmla="*/ 47 h 49"/>
                <a:gd name="T4" fmla="*/ 89 w 127"/>
                <a:gd name="T5" fmla="*/ 0 h 49"/>
                <a:gd name="T6" fmla="*/ 65 w 127"/>
                <a:gd name="T7" fmla="*/ 21 h 49"/>
                <a:gd name="T8" fmla="*/ 40 w 127"/>
                <a:gd name="T9" fmla="*/ 0 h 49"/>
                <a:gd name="T10" fmla="*/ 0 w 127"/>
                <a:gd name="T11" fmla="*/ 47 h 49"/>
                <a:gd name="T12" fmla="*/ 0 w 127"/>
                <a:gd name="T13" fmla="*/ 49 h 49"/>
                <a:gd name="T14" fmla="*/ 127 w 127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49">
                  <a:moveTo>
                    <a:pt x="127" y="49"/>
                  </a:moveTo>
                  <a:lnTo>
                    <a:pt x="127" y="47"/>
                  </a:lnTo>
                  <a:lnTo>
                    <a:pt x="89" y="0"/>
                  </a:lnTo>
                  <a:lnTo>
                    <a:pt x="65" y="21"/>
                  </a:lnTo>
                  <a:lnTo>
                    <a:pt x="40" y="0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127" y="4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9">
              <a:extLst>
                <a:ext uri="{FF2B5EF4-FFF2-40B4-BE49-F238E27FC236}">
                  <a16:creationId xmlns:a16="http://schemas.microsoft.com/office/drawing/2014/main" id="{81AE8D4F-96EF-887D-B8D6-EAFD1AE11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1110" y="3930031"/>
              <a:ext cx="142536" cy="57014"/>
            </a:xfrm>
            <a:custGeom>
              <a:avLst/>
              <a:gdLst>
                <a:gd name="T0" fmla="*/ 37 w 125"/>
                <a:gd name="T1" fmla="*/ 29 h 50"/>
                <a:gd name="T2" fmla="*/ 38 w 125"/>
                <a:gd name="T3" fmla="*/ 31 h 50"/>
                <a:gd name="T4" fmla="*/ 40 w 125"/>
                <a:gd name="T5" fmla="*/ 33 h 50"/>
                <a:gd name="T6" fmla="*/ 63 w 125"/>
                <a:gd name="T7" fmla="*/ 50 h 50"/>
                <a:gd name="T8" fmla="*/ 83 w 125"/>
                <a:gd name="T9" fmla="*/ 33 h 50"/>
                <a:gd name="T10" fmla="*/ 85 w 125"/>
                <a:gd name="T11" fmla="*/ 31 h 50"/>
                <a:gd name="T12" fmla="*/ 87 w 125"/>
                <a:gd name="T13" fmla="*/ 29 h 50"/>
                <a:gd name="T14" fmla="*/ 125 w 125"/>
                <a:gd name="T15" fmla="*/ 0 h 50"/>
                <a:gd name="T16" fmla="*/ 0 w 125"/>
                <a:gd name="T17" fmla="*/ 0 h 50"/>
                <a:gd name="T18" fmla="*/ 37 w 125"/>
                <a:gd name="T19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50">
                  <a:moveTo>
                    <a:pt x="37" y="29"/>
                  </a:moveTo>
                  <a:lnTo>
                    <a:pt x="38" y="31"/>
                  </a:lnTo>
                  <a:lnTo>
                    <a:pt x="40" y="33"/>
                  </a:lnTo>
                  <a:lnTo>
                    <a:pt x="63" y="50"/>
                  </a:lnTo>
                  <a:lnTo>
                    <a:pt x="83" y="33"/>
                  </a:lnTo>
                  <a:lnTo>
                    <a:pt x="85" y="31"/>
                  </a:lnTo>
                  <a:lnTo>
                    <a:pt x="87" y="29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37" y="2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0">
              <a:extLst>
                <a:ext uri="{FF2B5EF4-FFF2-40B4-BE49-F238E27FC236}">
                  <a16:creationId xmlns:a16="http://schemas.microsoft.com/office/drawing/2014/main" id="{130D0576-9D18-79D1-BCB0-9983F37BC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6911" y="2543441"/>
              <a:ext cx="155079" cy="145957"/>
            </a:xfrm>
            <a:custGeom>
              <a:avLst/>
              <a:gdLst>
                <a:gd name="T0" fmla="*/ 13 w 78"/>
                <a:gd name="T1" fmla="*/ 74 h 74"/>
                <a:gd name="T2" fmla="*/ 27 w 78"/>
                <a:gd name="T3" fmla="*/ 61 h 74"/>
                <a:gd name="T4" fmla="*/ 27 w 78"/>
                <a:gd name="T5" fmla="*/ 61 h 74"/>
                <a:gd name="T6" fmla="*/ 27 w 78"/>
                <a:gd name="T7" fmla="*/ 17 h 74"/>
                <a:gd name="T8" fmla="*/ 70 w 78"/>
                <a:gd name="T9" fmla="*/ 17 h 74"/>
                <a:gd name="T10" fmla="*/ 70 w 78"/>
                <a:gd name="T11" fmla="*/ 48 h 74"/>
                <a:gd name="T12" fmla="*/ 65 w 78"/>
                <a:gd name="T13" fmla="*/ 47 h 74"/>
                <a:gd name="T14" fmla="*/ 51 w 78"/>
                <a:gd name="T15" fmla="*/ 61 h 74"/>
                <a:gd name="T16" fmla="*/ 65 w 78"/>
                <a:gd name="T17" fmla="*/ 74 h 74"/>
                <a:gd name="T18" fmla="*/ 78 w 78"/>
                <a:gd name="T19" fmla="*/ 61 h 74"/>
                <a:gd name="T20" fmla="*/ 78 w 78"/>
                <a:gd name="T21" fmla="*/ 61 h 74"/>
                <a:gd name="T22" fmla="*/ 78 w 78"/>
                <a:gd name="T23" fmla="*/ 61 h 74"/>
                <a:gd name="T24" fmla="*/ 78 w 78"/>
                <a:gd name="T25" fmla="*/ 17 h 74"/>
                <a:gd name="T26" fmla="*/ 78 w 78"/>
                <a:gd name="T27" fmla="*/ 0 h 74"/>
                <a:gd name="T28" fmla="*/ 70 w 78"/>
                <a:gd name="T29" fmla="*/ 0 h 74"/>
                <a:gd name="T30" fmla="*/ 27 w 78"/>
                <a:gd name="T31" fmla="*/ 0 h 74"/>
                <a:gd name="T32" fmla="*/ 18 w 78"/>
                <a:gd name="T33" fmla="*/ 0 h 74"/>
                <a:gd name="T34" fmla="*/ 18 w 78"/>
                <a:gd name="T35" fmla="*/ 17 h 74"/>
                <a:gd name="T36" fmla="*/ 18 w 78"/>
                <a:gd name="T37" fmla="*/ 48 h 74"/>
                <a:gd name="T38" fmla="*/ 13 w 78"/>
                <a:gd name="T39" fmla="*/ 47 h 74"/>
                <a:gd name="T40" fmla="*/ 0 w 78"/>
                <a:gd name="T41" fmla="*/ 61 h 74"/>
                <a:gd name="T42" fmla="*/ 13 w 78"/>
                <a:gd name="T4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74">
                  <a:moveTo>
                    <a:pt x="13" y="74"/>
                  </a:moveTo>
                  <a:cubicBezTo>
                    <a:pt x="21" y="74"/>
                    <a:pt x="27" y="68"/>
                    <a:pt x="27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8" y="48"/>
                    <a:pt x="66" y="47"/>
                    <a:pt x="65" y="47"/>
                  </a:cubicBezTo>
                  <a:cubicBezTo>
                    <a:pt x="57" y="47"/>
                    <a:pt x="51" y="53"/>
                    <a:pt x="51" y="61"/>
                  </a:cubicBezTo>
                  <a:cubicBezTo>
                    <a:pt x="51" y="68"/>
                    <a:pt x="57" y="74"/>
                    <a:pt x="65" y="74"/>
                  </a:cubicBezTo>
                  <a:cubicBezTo>
                    <a:pt x="72" y="74"/>
                    <a:pt x="78" y="68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7" y="48"/>
                    <a:pt x="15" y="47"/>
                    <a:pt x="13" y="47"/>
                  </a:cubicBezTo>
                  <a:cubicBezTo>
                    <a:pt x="6" y="47"/>
                    <a:pt x="0" y="53"/>
                    <a:pt x="0" y="61"/>
                  </a:cubicBezTo>
                  <a:cubicBezTo>
                    <a:pt x="0" y="68"/>
                    <a:pt x="6" y="74"/>
                    <a:pt x="13" y="7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1">
              <a:extLst>
                <a:ext uri="{FF2B5EF4-FFF2-40B4-BE49-F238E27FC236}">
                  <a16:creationId xmlns:a16="http://schemas.microsoft.com/office/drawing/2014/main" id="{2A7F1F2C-08CF-E116-6FF9-9BE701F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0689" y="3016660"/>
              <a:ext cx="76399" cy="129993"/>
            </a:xfrm>
            <a:custGeom>
              <a:avLst/>
              <a:gdLst>
                <a:gd name="T0" fmla="*/ 0 w 39"/>
                <a:gd name="T1" fmla="*/ 46 h 66"/>
                <a:gd name="T2" fmla="*/ 0 w 39"/>
                <a:gd name="T3" fmla="*/ 55 h 66"/>
                <a:gd name="T4" fmla="*/ 11 w 39"/>
                <a:gd name="T5" fmla="*/ 66 h 66"/>
                <a:gd name="T6" fmla="*/ 27 w 39"/>
                <a:gd name="T7" fmla="*/ 66 h 66"/>
                <a:gd name="T8" fmla="*/ 39 w 39"/>
                <a:gd name="T9" fmla="*/ 55 h 66"/>
                <a:gd name="T10" fmla="*/ 39 w 39"/>
                <a:gd name="T11" fmla="*/ 46 h 66"/>
                <a:gd name="T12" fmla="*/ 25 w 39"/>
                <a:gd name="T13" fmla="*/ 46 h 66"/>
                <a:gd name="T14" fmla="*/ 25 w 39"/>
                <a:gd name="T15" fmla="*/ 38 h 66"/>
                <a:gd name="T16" fmla="*/ 39 w 39"/>
                <a:gd name="T17" fmla="*/ 38 h 66"/>
                <a:gd name="T18" fmla="*/ 39 w 39"/>
                <a:gd name="T19" fmla="*/ 25 h 66"/>
                <a:gd name="T20" fmla="*/ 25 w 39"/>
                <a:gd name="T21" fmla="*/ 25 h 66"/>
                <a:gd name="T22" fmla="*/ 25 w 39"/>
                <a:gd name="T23" fmla="*/ 17 h 66"/>
                <a:gd name="T24" fmla="*/ 39 w 39"/>
                <a:gd name="T25" fmla="*/ 17 h 66"/>
                <a:gd name="T26" fmla="*/ 39 w 39"/>
                <a:gd name="T27" fmla="*/ 11 h 66"/>
                <a:gd name="T28" fmla="*/ 27 w 39"/>
                <a:gd name="T29" fmla="*/ 0 h 66"/>
                <a:gd name="T30" fmla="*/ 11 w 39"/>
                <a:gd name="T31" fmla="*/ 0 h 66"/>
                <a:gd name="T32" fmla="*/ 0 w 39"/>
                <a:gd name="T33" fmla="*/ 11 h 66"/>
                <a:gd name="T34" fmla="*/ 0 w 39"/>
                <a:gd name="T35" fmla="*/ 17 h 66"/>
                <a:gd name="T36" fmla="*/ 14 w 39"/>
                <a:gd name="T37" fmla="*/ 17 h 66"/>
                <a:gd name="T38" fmla="*/ 14 w 39"/>
                <a:gd name="T39" fmla="*/ 25 h 66"/>
                <a:gd name="T40" fmla="*/ 0 w 39"/>
                <a:gd name="T41" fmla="*/ 25 h 66"/>
                <a:gd name="T42" fmla="*/ 0 w 39"/>
                <a:gd name="T43" fmla="*/ 38 h 66"/>
                <a:gd name="T44" fmla="*/ 14 w 39"/>
                <a:gd name="T45" fmla="*/ 38 h 66"/>
                <a:gd name="T46" fmla="*/ 14 w 39"/>
                <a:gd name="T47" fmla="*/ 46 h 66"/>
                <a:gd name="T48" fmla="*/ 0 w 39"/>
                <a:gd name="T49" fmla="*/ 4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66">
                  <a:moveTo>
                    <a:pt x="0" y="46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1"/>
                    <a:pt x="5" y="66"/>
                    <a:pt x="11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34" y="66"/>
                    <a:pt x="39" y="61"/>
                    <a:pt x="39" y="55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5"/>
                    <a:pt x="34" y="0"/>
                    <a:pt x="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6"/>
                    <a:pt x="14" y="46"/>
                    <a:pt x="14" y="46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2">
              <a:extLst>
                <a:ext uri="{FF2B5EF4-FFF2-40B4-BE49-F238E27FC236}">
                  <a16:creationId xmlns:a16="http://schemas.microsoft.com/office/drawing/2014/main" id="{5D56E377-AC6E-3EA5-8071-A4D0269F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743" y="3132970"/>
              <a:ext cx="123151" cy="80960"/>
            </a:xfrm>
            <a:custGeom>
              <a:avLst/>
              <a:gdLst>
                <a:gd name="T0" fmla="*/ 0 w 62"/>
                <a:gd name="T1" fmla="*/ 2 h 41"/>
                <a:gd name="T2" fmla="*/ 20 w 62"/>
                <a:gd name="T3" fmla="*/ 19 h 41"/>
                <a:gd name="T4" fmla="*/ 27 w 62"/>
                <a:gd name="T5" fmla="*/ 19 h 41"/>
                <a:gd name="T6" fmla="*/ 27 w 62"/>
                <a:gd name="T7" fmla="*/ 32 h 41"/>
                <a:gd name="T8" fmla="*/ 19 w 62"/>
                <a:gd name="T9" fmla="*/ 32 h 41"/>
                <a:gd name="T10" fmla="*/ 19 w 62"/>
                <a:gd name="T11" fmla="*/ 41 h 41"/>
                <a:gd name="T12" fmla="*/ 43 w 62"/>
                <a:gd name="T13" fmla="*/ 41 h 41"/>
                <a:gd name="T14" fmla="*/ 43 w 62"/>
                <a:gd name="T15" fmla="*/ 32 h 41"/>
                <a:gd name="T16" fmla="*/ 35 w 62"/>
                <a:gd name="T17" fmla="*/ 32 h 41"/>
                <a:gd name="T18" fmla="*/ 35 w 62"/>
                <a:gd name="T19" fmla="*/ 19 h 41"/>
                <a:gd name="T20" fmla="*/ 42 w 62"/>
                <a:gd name="T21" fmla="*/ 19 h 41"/>
                <a:gd name="T22" fmla="*/ 62 w 62"/>
                <a:gd name="T23" fmla="*/ 2 h 41"/>
                <a:gd name="T24" fmla="*/ 54 w 62"/>
                <a:gd name="T25" fmla="*/ 0 h 41"/>
                <a:gd name="T26" fmla="*/ 42 w 62"/>
                <a:gd name="T27" fmla="*/ 11 h 41"/>
                <a:gd name="T28" fmla="*/ 20 w 62"/>
                <a:gd name="T29" fmla="*/ 11 h 41"/>
                <a:gd name="T30" fmla="*/ 8 w 62"/>
                <a:gd name="T31" fmla="*/ 0 h 41"/>
                <a:gd name="T32" fmla="*/ 0 w 62"/>
                <a:gd name="T3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41">
                  <a:moveTo>
                    <a:pt x="0" y="2"/>
                  </a:moveTo>
                  <a:cubicBezTo>
                    <a:pt x="2" y="12"/>
                    <a:pt x="11" y="19"/>
                    <a:pt x="2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52" y="19"/>
                    <a:pt x="60" y="10"/>
                    <a:pt x="62" y="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5"/>
                    <a:pt x="48" y="11"/>
                    <a:pt x="42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11"/>
                    <a:pt x="9" y="6"/>
                    <a:pt x="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3">
              <a:extLst>
                <a:ext uri="{FF2B5EF4-FFF2-40B4-BE49-F238E27FC236}">
                  <a16:creationId xmlns:a16="http://schemas.microsoft.com/office/drawing/2014/main" id="{D705DD70-637B-E889-6F97-544ED0B11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8375" y="4172912"/>
              <a:ext cx="147097" cy="136835"/>
            </a:xfrm>
            <a:custGeom>
              <a:avLst/>
              <a:gdLst>
                <a:gd name="T0" fmla="*/ 70 w 74"/>
                <a:gd name="T1" fmla="*/ 69 h 69"/>
                <a:gd name="T2" fmla="*/ 70 w 74"/>
                <a:gd name="T3" fmla="*/ 64 h 69"/>
                <a:gd name="T4" fmla="*/ 74 w 74"/>
                <a:gd name="T5" fmla="*/ 10 h 69"/>
                <a:gd name="T6" fmla="*/ 65 w 74"/>
                <a:gd name="T7" fmla="*/ 18 h 69"/>
                <a:gd name="T8" fmla="*/ 65 w 74"/>
                <a:gd name="T9" fmla="*/ 27 h 69"/>
                <a:gd name="T10" fmla="*/ 65 w 74"/>
                <a:gd name="T11" fmla="*/ 33 h 69"/>
                <a:gd name="T12" fmla="*/ 65 w 74"/>
                <a:gd name="T13" fmla="*/ 41 h 69"/>
                <a:gd name="T14" fmla="*/ 32 w 74"/>
                <a:gd name="T15" fmla="*/ 3 h 69"/>
                <a:gd name="T16" fmla="*/ 31 w 74"/>
                <a:gd name="T17" fmla="*/ 4 h 69"/>
                <a:gd name="T18" fmla="*/ 31 w 74"/>
                <a:gd name="T19" fmla="*/ 64 h 69"/>
                <a:gd name="T20" fmla="*/ 61 w 74"/>
                <a:gd name="T21" fmla="*/ 64 h 69"/>
                <a:gd name="T22" fmla="*/ 65 w 74"/>
                <a:gd name="T23" fmla="*/ 69 h 69"/>
                <a:gd name="T24" fmla="*/ 61 w 74"/>
                <a:gd name="T25" fmla="*/ 37 h 69"/>
                <a:gd name="T26" fmla="*/ 65 w 74"/>
                <a:gd name="T27" fmla="*/ 27 h 69"/>
                <a:gd name="T28" fmla="*/ 61 w 74"/>
                <a:gd name="T29" fmla="*/ 23 h 69"/>
                <a:gd name="T30" fmla="*/ 65 w 74"/>
                <a:gd name="T31" fmla="*/ 10 h 69"/>
                <a:gd name="T32" fmla="*/ 31 w 74"/>
                <a:gd name="T33" fmla="*/ 17 h 69"/>
                <a:gd name="T34" fmla="*/ 53 w 74"/>
                <a:gd name="T35" fmla="*/ 57 h 69"/>
                <a:gd name="T36" fmla="*/ 31 w 74"/>
                <a:gd name="T37" fmla="*/ 57 h 69"/>
                <a:gd name="T38" fmla="*/ 65 w 74"/>
                <a:gd name="T39" fmla="*/ 33 h 69"/>
                <a:gd name="T40" fmla="*/ 31 w 74"/>
                <a:gd name="T41" fmla="*/ 2 h 69"/>
                <a:gd name="T42" fmla="*/ 16 w 74"/>
                <a:gd name="T43" fmla="*/ 10 h 69"/>
                <a:gd name="T44" fmla="*/ 0 w 74"/>
                <a:gd name="T45" fmla="*/ 3 h 69"/>
                <a:gd name="T46" fmla="*/ 10 w 74"/>
                <a:gd name="T47" fmla="*/ 10 h 69"/>
                <a:gd name="T48" fmla="*/ 1 w 74"/>
                <a:gd name="T49" fmla="*/ 64 h 69"/>
                <a:gd name="T50" fmla="*/ 7 w 74"/>
                <a:gd name="T51" fmla="*/ 64 h 69"/>
                <a:gd name="T52" fmla="*/ 16 w 74"/>
                <a:gd name="T53" fmla="*/ 69 h 69"/>
                <a:gd name="T54" fmla="*/ 16 w 74"/>
                <a:gd name="T55" fmla="*/ 64 h 69"/>
                <a:gd name="T56" fmla="*/ 31 w 74"/>
                <a:gd name="T57" fmla="*/ 57 h 69"/>
                <a:gd name="T58" fmla="*/ 8 w 74"/>
                <a:gd name="T59" fmla="*/ 17 h 69"/>
                <a:gd name="T60" fmla="*/ 31 w 74"/>
                <a:gd name="T61" fmla="*/ 10 h 69"/>
                <a:gd name="T62" fmla="*/ 23 w 74"/>
                <a:gd name="T63" fmla="*/ 10 h 69"/>
                <a:gd name="T64" fmla="*/ 31 w 74"/>
                <a:gd name="T65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9">
                  <a:moveTo>
                    <a:pt x="65" y="69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7" y="18"/>
                    <a:pt x="69" y="20"/>
                    <a:pt x="69" y="23"/>
                  </a:cubicBezTo>
                  <a:cubicBezTo>
                    <a:pt x="69" y="25"/>
                    <a:pt x="67" y="27"/>
                    <a:pt x="65" y="27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7" y="33"/>
                    <a:pt x="69" y="35"/>
                    <a:pt x="69" y="37"/>
                  </a:cubicBezTo>
                  <a:cubicBezTo>
                    <a:pt x="69" y="39"/>
                    <a:pt x="67" y="41"/>
                    <a:pt x="65" y="41"/>
                  </a:cubicBezTo>
                  <a:lnTo>
                    <a:pt x="65" y="69"/>
                  </a:lnTo>
                  <a:close/>
                  <a:moveTo>
                    <a:pt x="32" y="3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3"/>
                    <a:pt x="32" y="3"/>
                    <a:pt x="32" y="3"/>
                  </a:cubicBezTo>
                  <a:close/>
                  <a:moveTo>
                    <a:pt x="31" y="64"/>
                  </a:moveTo>
                  <a:cubicBezTo>
                    <a:pt x="61" y="64"/>
                    <a:pt x="61" y="64"/>
                    <a:pt x="61" y="64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3" y="41"/>
                    <a:pt x="61" y="39"/>
                    <a:pt x="61" y="37"/>
                  </a:cubicBezTo>
                  <a:cubicBezTo>
                    <a:pt x="61" y="35"/>
                    <a:pt x="63" y="33"/>
                    <a:pt x="65" y="33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3" y="27"/>
                    <a:pt x="61" y="25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0"/>
                    <a:pt x="63" y="18"/>
                    <a:pt x="65" y="18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64"/>
                    <a:pt x="31" y="64"/>
                    <a:pt x="31" y="64"/>
                  </a:cubicBezTo>
                  <a:close/>
                  <a:moveTo>
                    <a:pt x="65" y="33"/>
                  </a:moveTo>
                  <a:cubicBezTo>
                    <a:pt x="65" y="33"/>
                    <a:pt x="65" y="33"/>
                    <a:pt x="65" y="33"/>
                  </a:cubicBezTo>
                  <a:moveTo>
                    <a:pt x="31" y="2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04">
              <a:extLst>
                <a:ext uri="{FF2B5EF4-FFF2-40B4-BE49-F238E27FC236}">
                  <a16:creationId xmlns:a16="http://schemas.microsoft.com/office/drawing/2014/main" id="{D4545F4D-BD34-F749-B791-129B50767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0405" y="2565106"/>
              <a:ext cx="39910" cy="38770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5">
              <a:extLst>
                <a:ext uri="{FF2B5EF4-FFF2-40B4-BE49-F238E27FC236}">
                  <a16:creationId xmlns:a16="http://schemas.microsoft.com/office/drawing/2014/main" id="{ED509E1B-D6CE-EBFF-2F76-28A94C25A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3038" y="2611858"/>
              <a:ext cx="93504" cy="142536"/>
            </a:xfrm>
            <a:custGeom>
              <a:avLst/>
              <a:gdLst>
                <a:gd name="T0" fmla="*/ 14 w 82"/>
                <a:gd name="T1" fmla="*/ 23 h 125"/>
                <a:gd name="T2" fmla="*/ 19 w 82"/>
                <a:gd name="T3" fmla="*/ 23 h 125"/>
                <a:gd name="T4" fmla="*/ 19 w 82"/>
                <a:gd name="T5" fmla="*/ 65 h 125"/>
                <a:gd name="T6" fmla="*/ 19 w 82"/>
                <a:gd name="T7" fmla="*/ 65 h 125"/>
                <a:gd name="T8" fmla="*/ 19 w 82"/>
                <a:gd name="T9" fmla="*/ 125 h 125"/>
                <a:gd name="T10" fmla="*/ 38 w 82"/>
                <a:gd name="T11" fmla="*/ 125 h 125"/>
                <a:gd name="T12" fmla="*/ 38 w 82"/>
                <a:gd name="T13" fmla="*/ 59 h 125"/>
                <a:gd name="T14" fmla="*/ 45 w 82"/>
                <a:gd name="T15" fmla="*/ 59 h 125"/>
                <a:gd name="T16" fmla="*/ 45 w 82"/>
                <a:gd name="T17" fmla="*/ 125 h 125"/>
                <a:gd name="T18" fmla="*/ 64 w 82"/>
                <a:gd name="T19" fmla="*/ 125 h 125"/>
                <a:gd name="T20" fmla="*/ 64 w 82"/>
                <a:gd name="T21" fmla="*/ 59 h 125"/>
                <a:gd name="T22" fmla="*/ 64 w 82"/>
                <a:gd name="T23" fmla="*/ 59 h 125"/>
                <a:gd name="T24" fmla="*/ 64 w 82"/>
                <a:gd name="T25" fmla="*/ 23 h 125"/>
                <a:gd name="T26" fmla="*/ 69 w 82"/>
                <a:gd name="T27" fmla="*/ 23 h 125"/>
                <a:gd name="T28" fmla="*/ 69 w 82"/>
                <a:gd name="T29" fmla="*/ 59 h 125"/>
                <a:gd name="T30" fmla="*/ 82 w 82"/>
                <a:gd name="T31" fmla="*/ 59 h 125"/>
                <a:gd name="T32" fmla="*/ 82 w 82"/>
                <a:gd name="T33" fmla="*/ 0 h 125"/>
                <a:gd name="T34" fmla="*/ 0 w 82"/>
                <a:gd name="T35" fmla="*/ 0 h 125"/>
                <a:gd name="T36" fmla="*/ 0 w 82"/>
                <a:gd name="T37" fmla="*/ 59 h 125"/>
                <a:gd name="T38" fmla="*/ 14 w 82"/>
                <a:gd name="T39" fmla="*/ 59 h 125"/>
                <a:gd name="T40" fmla="*/ 14 w 82"/>
                <a:gd name="T41" fmla="*/ 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125">
                  <a:moveTo>
                    <a:pt x="14" y="23"/>
                  </a:moveTo>
                  <a:lnTo>
                    <a:pt x="19" y="23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9" y="125"/>
                  </a:lnTo>
                  <a:lnTo>
                    <a:pt x="38" y="125"/>
                  </a:lnTo>
                  <a:lnTo>
                    <a:pt x="38" y="59"/>
                  </a:lnTo>
                  <a:lnTo>
                    <a:pt x="45" y="59"/>
                  </a:lnTo>
                  <a:lnTo>
                    <a:pt x="45" y="125"/>
                  </a:lnTo>
                  <a:lnTo>
                    <a:pt x="64" y="125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23"/>
                  </a:lnTo>
                  <a:lnTo>
                    <a:pt x="69" y="23"/>
                  </a:lnTo>
                  <a:lnTo>
                    <a:pt x="69" y="59"/>
                  </a:lnTo>
                  <a:lnTo>
                    <a:pt x="82" y="59"/>
                  </a:lnTo>
                  <a:lnTo>
                    <a:pt x="82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6">
              <a:extLst>
                <a:ext uri="{FF2B5EF4-FFF2-40B4-BE49-F238E27FC236}">
                  <a16:creationId xmlns:a16="http://schemas.microsoft.com/office/drawing/2014/main" id="{C4A2E940-A9CF-B35D-7981-F05BCF97E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7592" y="2565106"/>
              <a:ext cx="37630" cy="38770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7">
              <a:extLst>
                <a:ext uri="{FF2B5EF4-FFF2-40B4-BE49-F238E27FC236}">
                  <a16:creationId xmlns:a16="http://schemas.microsoft.com/office/drawing/2014/main" id="{68AF79AD-C5F0-FED7-E3AE-10F9A9630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2243" y="2611858"/>
              <a:ext cx="106047" cy="142536"/>
            </a:xfrm>
            <a:custGeom>
              <a:avLst/>
              <a:gdLst>
                <a:gd name="T0" fmla="*/ 81 w 93"/>
                <a:gd name="T1" fmla="*/ 59 h 125"/>
                <a:gd name="T2" fmla="*/ 93 w 93"/>
                <a:gd name="T3" fmla="*/ 59 h 125"/>
                <a:gd name="T4" fmla="*/ 78 w 93"/>
                <a:gd name="T5" fmla="*/ 0 h 125"/>
                <a:gd name="T6" fmla="*/ 17 w 93"/>
                <a:gd name="T7" fmla="*/ 0 h 125"/>
                <a:gd name="T8" fmla="*/ 0 w 93"/>
                <a:gd name="T9" fmla="*/ 59 h 125"/>
                <a:gd name="T10" fmla="*/ 14 w 93"/>
                <a:gd name="T11" fmla="*/ 59 h 125"/>
                <a:gd name="T12" fmla="*/ 24 w 93"/>
                <a:gd name="T13" fmla="*/ 23 h 125"/>
                <a:gd name="T14" fmla="*/ 28 w 93"/>
                <a:gd name="T15" fmla="*/ 23 h 125"/>
                <a:gd name="T16" fmla="*/ 10 w 93"/>
                <a:gd name="T17" fmla="*/ 89 h 125"/>
                <a:gd name="T18" fmla="*/ 24 w 93"/>
                <a:gd name="T19" fmla="*/ 89 h 125"/>
                <a:gd name="T20" fmla="*/ 24 w 93"/>
                <a:gd name="T21" fmla="*/ 125 h 125"/>
                <a:gd name="T22" fmla="*/ 45 w 93"/>
                <a:gd name="T23" fmla="*/ 125 h 125"/>
                <a:gd name="T24" fmla="*/ 45 w 93"/>
                <a:gd name="T25" fmla="*/ 89 h 125"/>
                <a:gd name="T26" fmla="*/ 50 w 93"/>
                <a:gd name="T27" fmla="*/ 89 h 125"/>
                <a:gd name="T28" fmla="*/ 50 w 93"/>
                <a:gd name="T29" fmla="*/ 125 h 125"/>
                <a:gd name="T30" fmla="*/ 69 w 93"/>
                <a:gd name="T31" fmla="*/ 125 h 125"/>
                <a:gd name="T32" fmla="*/ 69 w 93"/>
                <a:gd name="T33" fmla="*/ 89 h 125"/>
                <a:gd name="T34" fmla="*/ 85 w 93"/>
                <a:gd name="T35" fmla="*/ 89 h 125"/>
                <a:gd name="T36" fmla="*/ 66 w 93"/>
                <a:gd name="T37" fmla="*/ 23 h 125"/>
                <a:gd name="T38" fmla="*/ 71 w 93"/>
                <a:gd name="T39" fmla="*/ 23 h 125"/>
                <a:gd name="T40" fmla="*/ 81 w 93"/>
                <a:gd name="T41" fmla="*/ 5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" h="125">
                  <a:moveTo>
                    <a:pt x="81" y="59"/>
                  </a:moveTo>
                  <a:lnTo>
                    <a:pt x="93" y="59"/>
                  </a:lnTo>
                  <a:lnTo>
                    <a:pt x="78" y="0"/>
                  </a:lnTo>
                  <a:lnTo>
                    <a:pt x="17" y="0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24" y="23"/>
                  </a:lnTo>
                  <a:lnTo>
                    <a:pt x="28" y="23"/>
                  </a:lnTo>
                  <a:lnTo>
                    <a:pt x="10" y="89"/>
                  </a:lnTo>
                  <a:lnTo>
                    <a:pt x="24" y="89"/>
                  </a:lnTo>
                  <a:lnTo>
                    <a:pt x="24" y="125"/>
                  </a:lnTo>
                  <a:lnTo>
                    <a:pt x="45" y="125"/>
                  </a:lnTo>
                  <a:lnTo>
                    <a:pt x="45" y="89"/>
                  </a:lnTo>
                  <a:lnTo>
                    <a:pt x="50" y="89"/>
                  </a:lnTo>
                  <a:lnTo>
                    <a:pt x="50" y="125"/>
                  </a:lnTo>
                  <a:lnTo>
                    <a:pt x="69" y="125"/>
                  </a:lnTo>
                  <a:lnTo>
                    <a:pt x="69" y="89"/>
                  </a:lnTo>
                  <a:lnTo>
                    <a:pt x="85" y="89"/>
                  </a:lnTo>
                  <a:lnTo>
                    <a:pt x="66" y="23"/>
                  </a:lnTo>
                  <a:lnTo>
                    <a:pt x="71" y="23"/>
                  </a:lnTo>
                  <a:lnTo>
                    <a:pt x="81" y="5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8">
              <a:extLst>
                <a:ext uri="{FF2B5EF4-FFF2-40B4-BE49-F238E27FC236}">
                  <a16:creationId xmlns:a16="http://schemas.microsoft.com/office/drawing/2014/main" id="{162CAF67-E430-75FB-1E09-5F0582FBA6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69832" y="4543506"/>
              <a:ext cx="149378" cy="182446"/>
            </a:xfrm>
            <a:custGeom>
              <a:avLst/>
              <a:gdLst>
                <a:gd name="T0" fmla="*/ 52 w 75"/>
                <a:gd name="T1" fmla="*/ 84 h 92"/>
                <a:gd name="T2" fmla="*/ 75 w 75"/>
                <a:gd name="T3" fmla="*/ 92 h 92"/>
                <a:gd name="T4" fmla="*/ 52 w 75"/>
                <a:gd name="T5" fmla="*/ 52 h 92"/>
                <a:gd name="T6" fmla="*/ 47 w 75"/>
                <a:gd name="T7" fmla="*/ 45 h 92"/>
                <a:gd name="T8" fmla="*/ 43 w 75"/>
                <a:gd name="T9" fmla="*/ 63 h 92"/>
                <a:gd name="T10" fmla="*/ 45 w 75"/>
                <a:gd name="T11" fmla="*/ 69 h 92"/>
                <a:gd name="T12" fmla="*/ 43 w 75"/>
                <a:gd name="T13" fmla="*/ 67 h 92"/>
                <a:gd name="T14" fmla="*/ 46 w 75"/>
                <a:gd name="T15" fmla="*/ 78 h 92"/>
                <a:gd name="T16" fmla="*/ 43 w 75"/>
                <a:gd name="T17" fmla="*/ 84 h 92"/>
                <a:gd name="T18" fmla="*/ 43 w 75"/>
                <a:gd name="T19" fmla="*/ 84 h 92"/>
                <a:gd name="T20" fmla="*/ 37 w 75"/>
                <a:gd name="T21" fmla="*/ 78 h 92"/>
                <a:gd name="T22" fmla="*/ 43 w 75"/>
                <a:gd name="T23" fmla="*/ 24 h 92"/>
                <a:gd name="T24" fmla="*/ 40 w 75"/>
                <a:gd name="T25" fmla="*/ 14 h 92"/>
                <a:gd name="T26" fmla="*/ 37 w 75"/>
                <a:gd name="T27" fmla="*/ 27 h 92"/>
                <a:gd name="T28" fmla="*/ 37 w 75"/>
                <a:gd name="T29" fmla="*/ 45 h 92"/>
                <a:gd name="T30" fmla="*/ 41 w 75"/>
                <a:gd name="T31" fmla="*/ 52 h 92"/>
                <a:gd name="T32" fmla="*/ 37 w 75"/>
                <a:gd name="T33" fmla="*/ 62 h 92"/>
                <a:gd name="T34" fmla="*/ 43 w 75"/>
                <a:gd name="T35" fmla="*/ 74 h 92"/>
                <a:gd name="T36" fmla="*/ 41 w 75"/>
                <a:gd name="T37" fmla="*/ 65 h 92"/>
                <a:gd name="T38" fmla="*/ 43 w 75"/>
                <a:gd name="T39" fmla="*/ 24 h 92"/>
                <a:gd name="T40" fmla="*/ 37 w 75"/>
                <a:gd name="T41" fmla="*/ 84 h 92"/>
                <a:gd name="T42" fmla="*/ 37 w 75"/>
                <a:gd name="T43" fmla="*/ 78 h 92"/>
                <a:gd name="T44" fmla="*/ 37 w 75"/>
                <a:gd name="T45" fmla="*/ 78 h 92"/>
                <a:gd name="T46" fmla="*/ 32 w 75"/>
                <a:gd name="T47" fmla="*/ 84 h 92"/>
                <a:gd name="T48" fmla="*/ 37 w 75"/>
                <a:gd name="T49" fmla="*/ 0 h 92"/>
                <a:gd name="T50" fmla="*/ 34 w 75"/>
                <a:gd name="T51" fmla="*/ 14 h 92"/>
                <a:gd name="T52" fmla="*/ 32 w 75"/>
                <a:gd name="T53" fmla="*/ 63 h 92"/>
                <a:gd name="T54" fmla="*/ 32 w 75"/>
                <a:gd name="T55" fmla="*/ 67 h 92"/>
                <a:gd name="T56" fmla="*/ 37 w 75"/>
                <a:gd name="T57" fmla="*/ 69 h 92"/>
                <a:gd name="T58" fmla="*/ 37 w 75"/>
                <a:gd name="T59" fmla="*/ 62 h 92"/>
                <a:gd name="T60" fmla="*/ 33 w 75"/>
                <a:gd name="T61" fmla="*/ 58 h 92"/>
                <a:gd name="T62" fmla="*/ 37 w 75"/>
                <a:gd name="T63" fmla="*/ 52 h 92"/>
                <a:gd name="T64" fmla="*/ 37 w 75"/>
                <a:gd name="T65" fmla="*/ 52 h 92"/>
                <a:gd name="T66" fmla="*/ 37 w 75"/>
                <a:gd name="T67" fmla="*/ 45 h 92"/>
                <a:gd name="T68" fmla="*/ 37 w 75"/>
                <a:gd name="T69" fmla="*/ 27 h 92"/>
                <a:gd name="T70" fmla="*/ 37 w 75"/>
                <a:gd name="T71" fmla="*/ 27 h 92"/>
                <a:gd name="T72" fmla="*/ 0 w 75"/>
                <a:gd name="T73" fmla="*/ 92 h 92"/>
                <a:gd name="T74" fmla="*/ 23 w 75"/>
                <a:gd name="T75" fmla="*/ 84 h 92"/>
                <a:gd name="T76" fmla="*/ 32 w 75"/>
                <a:gd name="T77" fmla="*/ 78 h 92"/>
                <a:gd name="T78" fmla="*/ 32 w 75"/>
                <a:gd name="T79" fmla="*/ 74 h 92"/>
                <a:gd name="T80" fmla="*/ 30 w 75"/>
                <a:gd name="T81" fmla="*/ 69 h 92"/>
                <a:gd name="T82" fmla="*/ 32 w 75"/>
                <a:gd name="T83" fmla="*/ 63 h 92"/>
                <a:gd name="T84" fmla="*/ 32 w 75"/>
                <a:gd name="T85" fmla="*/ 24 h 92"/>
                <a:gd name="T86" fmla="*/ 23 w 75"/>
                <a:gd name="T87" fmla="*/ 45 h 92"/>
                <a:gd name="T88" fmla="*/ 25 w 75"/>
                <a:gd name="T89" fmla="*/ 5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92">
                  <a:moveTo>
                    <a:pt x="43" y="84"/>
                  </a:moveTo>
                  <a:cubicBezTo>
                    <a:pt x="52" y="84"/>
                    <a:pt x="52" y="84"/>
                    <a:pt x="52" y="84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75" y="92"/>
                    <a:pt x="75" y="92"/>
                    <a:pt x="75" y="92"/>
                  </a:cubicBezTo>
                  <a:cubicBezTo>
                    <a:pt x="63" y="85"/>
                    <a:pt x="55" y="69"/>
                    <a:pt x="50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5" y="37"/>
                    <a:pt x="44" y="30"/>
                    <a:pt x="43" y="2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4" y="65"/>
                    <a:pt x="44" y="67"/>
                    <a:pt x="45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3" y="78"/>
                    <a:pt x="43" y="78"/>
                    <a:pt x="43" y="78"/>
                  </a:cubicBezTo>
                  <a:lnTo>
                    <a:pt x="43" y="84"/>
                  </a:lnTo>
                  <a:close/>
                  <a:moveTo>
                    <a:pt x="37" y="84"/>
                  </a:moveTo>
                  <a:cubicBezTo>
                    <a:pt x="43" y="84"/>
                    <a:pt x="43" y="84"/>
                    <a:pt x="43" y="84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84"/>
                    <a:pt x="37" y="84"/>
                    <a:pt x="37" y="84"/>
                  </a:cubicBezTo>
                  <a:close/>
                  <a:moveTo>
                    <a:pt x="43" y="24"/>
                  </a:moveTo>
                  <a:cubicBezTo>
                    <a:pt x="42" y="18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8" y="28"/>
                    <a:pt x="38" y="41"/>
                    <a:pt x="3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1" y="52"/>
                    <a:pt x="41" y="54"/>
                    <a:pt x="42" y="58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3" y="63"/>
                    <a:pt x="43" y="63"/>
                    <a:pt x="43" y="63"/>
                  </a:cubicBezTo>
                  <a:lnTo>
                    <a:pt x="43" y="24"/>
                  </a:lnTo>
                  <a:close/>
                  <a:moveTo>
                    <a:pt x="32" y="84"/>
                  </a:moveTo>
                  <a:cubicBezTo>
                    <a:pt x="37" y="84"/>
                    <a:pt x="37" y="84"/>
                    <a:pt x="37" y="84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84"/>
                    <a:pt x="32" y="84"/>
                    <a:pt x="32" y="84"/>
                  </a:cubicBezTo>
                  <a:close/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3" y="18"/>
                    <a:pt x="32" y="24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4" y="54"/>
                    <a:pt x="34" y="52"/>
                    <a:pt x="34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40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lnTo>
                    <a:pt x="37" y="0"/>
                  </a:lnTo>
                  <a:close/>
                  <a:moveTo>
                    <a:pt x="0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1" y="67"/>
                    <a:pt x="31" y="65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30"/>
                    <a:pt x="30" y="37"/>
                    <a:pt x="28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0" y="69"/>
                    <a:pt x="12" y="85"/>
                    <a:pt x="0" y="92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9">
              <a:extLst>
                <a:ext uri="{FF2B5EF4-FFF2-40B4-BE49-F238E27FC236}">
                  <a16:creationId xmlns:a16="http://schemas.microsoft.com/office/drawing/2014/main" id="{85199317-104C-A3C9-6C29-AEEBF58C50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06875" y="2146621"/>
              <a:ext cx="115169" cy="71838"/>
            </a:xfrm>
            <a:custGeom>
              <a:avLst/>
              <a:gdLst>
                <a:gd name="T0" fmla="*/ 78 w 101"/>
                <a:gd name="T1" fmla="*/ 63 h 63"/>
                <a:gd name="T2" fmla="*/ 101 w 101"/>
                <a:gd name="T3" fmla="*/ 63 h 63"/>
                <a:gd name="T4" fmla="*/ 101 w 101"/>
                <a:gd name="T5" fmla="*/ 35 h 63"/>
                <a:gd name="T6" fmla="*/ 89 w 101"/>
                <a:gd name="T7" fmla="*/ 35 h 63"/>
                <a:gd name="T8" fmla="*/ 89 w 101"/>
                <a:gd name="T9" fmla="*/ 0 h 63"/>
                <a:gd name="T10" fmla="*/ 78 w 101"/>
                <a:gd name="T11" fmla="*/ 0 h 63"/>
                <a:gd name="T12" fmla="*/ 78 w 101"/>
                <a:gd name="T13" fmla="*/ 44 h 63"/>
                <a:gd name="T14" fmla="*/ 87 w 101"/>
                <a:gd name="T15" fmla="*/ 44 h 63"/>
                <a:gd name="T16" fmla="*/ 87 w 101"/>
                <a:gd name="T17" fmla="*/ 56 h 63"/>
                <a:gd name="T18" fmla="*/ 87 w 101"/>
                <a:gd name="T19" fmla="*/ 56 h 63"/>
                <a:gd name="T20" fmla="*/ 78 w 101"/>
                <a:gd name="T21" fmla="*/ 56 h 63"/>
                <a:gd name="T22" fmla="*/ 78 w 101"/>
                <a:gd name="T23" fmla="*/ 63 h 63"/>
                <a:gd name="T24" fmla="*/ 64 w 101"/>
                <a:gd name="T25" fmla="*/ 0 h 63"/>
                <a:gd name="T26" fmla="*/ 64 w 101"/>
                <a:gd name="T27" fmla="*/ 35 h 63"/>
                <a:gd name="T28" fmla="*/ 50 w 101"/>
                <a:gd name="T29" fmla="*/ 35 h 63"/>
                <a:gd name="T30" fmla="*/ 50 w 101"/>
                <a:gd name="T31" fmla="*/ 44 h 63"/>
                <a:gd name="T32" fmla="*/ 59 w 101"/>
                <a:gd name="T33" fmla="*/ 44 h 63"/>
                <a:gd name="T34" fmla="*/ 59 w 101"/>
                <a:gd name="T35" fmla="*/ 56 h 63"/>
                <a:gd name="T36" fmla="*/ 59 w 101"/>
                <a:gd name="T37" fmla="*/ 56 h 63"/>
                <a:gd name="T38" fmla="*/ 50 w 101"/>
                <a:gd name="T39" fmla="*/ 56 h 63"/>
                <a:gd name="T40" fmla="*/ 50 w 101"/>
                <a:gd name="T41" fmla="*/ 63 h 63"/>
                <a:gd name="T42" fmla="*/ 78 w 101"/>
                <a:gd name="T43" fmla="*/ 63 h 63"/>
                <a:gd name="T44" fmla="*/ 78 w 101"/>
                <a:gd name="T45" fmla="*/ 56 h 63"/>
                <a:gd name="T46" fmla="*/ 69 w 101"/>
                <a:gd name="T47" fmla="*/ 56 h 63"/>
                <a:gd name="T48" fmla="*/ 69 w 101"/>
                <a:gd name="T49" fmla="*/ 44 h 63"/>
                <a:gd name="T50" fmla="*/ 78 w 101"/>
                <a:gd name="T51" fmla="*/ 44 h 63"/>
                <a:gd name="T52" fmla="*/ 78 w 101"/>
                <a:gd name="T53" fmla="*/ 0 h 63"/>
                <a:gd name="T54" fmla="*/ 64 w 101"/>
                <a:gd name="T55" fmla="*/ 0 h 63"/>
                <a:gd name="T56" fmla="*/ 50 w 101"/>
                <a:gd name="T57" fmla="*/ 35 h 63"/>
                <a:gd name="T58" fmla="*/ 21 w 101"/>
                <a:gd name="T59" fmla="*/ 35 h 63"/>
                <a:gd name="T60" fmla="*/ 21 w 101"/>
                <a:gd name="T61" fmla="*/ 44 h 63"/>
                <a:gd name="T62" fmla="*/ 29 w 101"/>
                <a:gd name="T63" fmla="*/ 44 h 63"/>
                <a:gd name="T64" fmla="*/ 29 w 101"/>
                <a:gd name="T65" fmla="*/ 56 h 63"/>
                <a:gd name="T66" fmla="*/ 29 w 101"/>
                <a:gd name="T67" fmla="*/ 56 h 63"/>
                <a:gd name="T68" fmla="*/ 21 w 101"/>
                <a:gd name="T69" fmla="*/ 56 h 63"/>
                <a:gd name="T70" fmla="*/ 21 w 101"/>
                <a:gd name="T71" fmla="*/ 63 h 63"/>
                <a:gd name="T72" fmla="*/ 50 w 101"/>
                <a:gd name="T73" fmla="*/ 63 h 63"/>
                <a:gd name="T74" fmla="*/ 50 w 101"/>
                <a:gd name="T75" fmla="*/ 56 h 63"/>
                <a:gd name="T76" fmla="*/ 42 w 101"/>
                <a:gd name="T77" fmla="*/ 56 h 63"/>
                <a:gd name="T78" fmla="*/ 42 w 101"/>
                <a:gd name="T79" fmla="*/ 44 h 63"/>
                <a:gd name="T80" fmla="*/ 50 w 101"/>
                <a:gd name="T81" fmla="*/ 44 h 63"/>
                <a:gd name="T82" fmla="*/ 50 w 101"/>
                <a:gd name="T83" fmla="*/ 35 h 63"/>
                <a:gd name="T84" fmla="*/ 21 w 101"/>
                <a:gd name="T85" fmla="*/ 35 h 63"/>
                <a:gd name="T86" fmla="*/ 0 w 101"/>
                <a:gd name="T87" fmla="*/ 35 h 63"/>
                <a:gd name="T88" fmla="*/ 0 w 101"/>
                <a:gd name="T89" fmla="*/ 63 h 63"/>
                <a:gd name="T90" fmla="*/ 21 w 101"/>
                <a:gd name="T91" fmla="*/ 63 h 63"/>
                <a:gd name="T92" fmla="*/ 21 w 101"/>
                <a:gd name="T93" fmla="*/ 56 h 63"/>
                <a:gd name="T94" fmla="*/ 12 w 101"/>
                <a:gd name="T95" fmla="*/ 56 h 63"/>
                <a:gd name="T96" fmla="*/ 12 w 101"/>
                <a:gd name="T97" fmla="*/ 44 h 63"/>
                <a:gd name="T98" fmla="*/ 21 w 101"/>
                <a:gd name="T99" fmla="*/ 44 h 63"/>
                <a:gd name="T100" fmla="*/ 21 w 101"/>
                <a:gd name="T10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63">
                  <a:moveTo>
                    <a:pt x="78" y="63"/>
                  </a:moveTo>
                  <a:lnTo>
                    <a:pt x="101" y="63"/>
                  </a:lnTo>
                  <a:lnTo>
                    <a:pt x="101" y="35"/>
                  </a:lnTo>
                  <a:lnTo>
                    <a:pt x="89" y="35"/>
                  </a:lnTo>
                  <a:lnTo>
                    <a:pt x="89" y="0"/>
                  </a:lnTo>
                  <a:lnTo>
                    <a:pt x="78" y="0"/>
                  </a:lnTo>
                  <a:lnTo>
                    <a:pt x="78" y="44"/>
                  </a:lnTo>
                  <a:lnTo>
                    <a:pt x="87" y="44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78" y="56"/>
                  </a:lnTo>
                  <a:lnTo>
                    <a:pt x="78" y="63"/>
                  </a:lnTo>
                  <a:close/>
                  <a:moveTo>
                    <a:pt x="64" y="0"/>
                  </a:moveTo>
                  <a:lnTo>
                    <a:pt x="64" y="35"/>
                  </a:lnTo>
                  <a:lnTo>
                    <a:pt x="50" y="35"/>
                  </a:lnTo>
                  <a:lnTo>
                    <a:pt x="50" y="44"/>
                  </a:lnTo>
                  <a:lnTo>
                    <a:pt x="59" y="44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0" y="56"/>
                  </a:lnTo>
                  <a:lnTo>
                    <a:pt x="50" y="63"/>
                  </a:lnTo>
                  <a:lnTo>
                    <a:pt x="78" y="63"/>
                  </a:lnTo>
                  <a:lnTo>
                    <a:pt x="78" y="56"/>
                  </a:lnTo>
                  <a:lnTo>
                    <a:pt x="69" y="56"/>
                  </a:lnTo>
                  <a:lnTo>
                    <a:pt x="69" y="44"/>
                  </a:lnTo>
                  <a:lnTo>
                    <a:pt x="78" y="44"/>
                  </a:lnTo>
                  <a:lnTo>
                    <a:pt x="78" y="0"/>
                  </a:lnTo>
                  <a:lnTo>
                    <a:pt x="64" y="0"/>
                  </a:lnTo>
                  <a:close/>
                  <a:moveTo>
                    <a:pt x="50" y="35"/>
                  </a:moveTo>
                  <a:lnTo>
                    <a:pt x="21" y="35"/>
                  </a:lnTo>
                  <a:lnTo>
                    <a:pt x="21" y="44"/>
                  </a:lnTo>
                  <a:lnTo>
                    <a:pt x="29" y="44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1" y="56"/>
                  </a:lnTo>
                  <a:lnTo>
                    <a:pt x="21" y="63"/>
                  </a:lnTo>
                  <a:lnTo>
                    <a:pt x="50" y="63"/>
                  </a:lnTo>
                  <a:lnTo>
                    <a:pt x="50" y="56"/>
                  </a:lnTo>
                  <a:lnTo>
                    <a:pt x="42" y="56"/>
                  </a:lnTo>
                  <a:lnTo>
                    <a:pt x="42" y="44"/>
                  </a:lnTo>
                  <a:lnTo>
                    <a:pt x="50" y="44"/>
                  </a:lnTo>
                  <a:lnTo>
                    <a:pt x="50" y="35"/>
                  </a:lnTo>
                  <a:close/>
                  <a:moveTo>
                    <a:pt x="21" y="35"/>
                  </a:moveTo>
                  <a:lnTo>
                    <a:pt x="0" y="35"/>
                  </a:lnTo>
                  <a:lnTo>
                    <a:pt x="0" y="63"/>
                  </a:lnTo>
                  <a:lnTo>
                    <a:pt x="21" y="63"/>
                  </a:lnTo>
                  <a:lnTo>
                    <a:pt x="21" y="56"/>
                  </a:lnTo>
                  <a:lnTo>
                    <a:pt x="12" y="56"/>
                  </a:lnTo>
                  <a:lnTo>
                    <a:pt x="12" y="44"/>
                  </a:lnTo>
                  <a:lnTo>
                    <a:pt x="21" y="44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0">
              <a:extLst>
                <a:ext uri="{FF2B5EF4-FFF2-40B4-BE49-F238E27FC236}">
                  <a16:creationId xmlns:a16="http://schemas.microsoft.com/office/drawing/2014/main" id="{92A4AC03-D150-3B6D-B8CC-108FC9D1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9509" y="2221880"/>
              <a:ext cx="153939" cy="50173"/>
            </a:xfrm>
            <a:custGeom>
              <a:avLst/>
              <a:gdLst>
                <a:gd name="T0" fmla="*/ 130 w 135"/>
                <a:gd name="T1" fmla="*/ 44 h 44"/>
                <a:gd name="T2" fmla="*/ 135 w 135"/>
                <a:gd name="T3" fmla="*/ 0 h 44"/>
                <a:gd name="T4" fmla="*/ 0 w 135"/>
                <a:gd name="T5" fmla="*/ 0 h 44"/>
                <a:gd name="T6" fmla="*/ 15 w 135"/>
                <a:gd name="T7" fmla="*/ 44 h 44"/>
                <a:gd name="T8" fmla="*/ 130 w 135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44">
                  <a:moveTo>
                    <a:pt x="130" y="44"/>
                  </a:moveTo>
                  <a:lnTo>
                    <a:pt x="135" y="0"/>
                  </a:lnTo>
                  <a:lnTo>
                    <a:pt x="0" y="0"/>
                  </a:lnTo>
                  <a:lnTo>
                    <a:pt x="15" y="44"/>
                  </a:lnTo>
                  <a:lnTo>
                    <a:pt x="130" y="4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1">
              <a:extLst>
                <a:ext uri="{FF2B5EF4-FFF2-40B4-BE49-F238E27FC236}">
                  <a16:creationId xmlns:a16="http://schemas.microsoft.com/office/drawing/2014/main" id="{7D003D48-5A1D-F003-DC45-8628E4E4C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8224" y="3245858"/>
              <a:ext cx="144817" cy="115169"/>
            </a:xfrm>
            <a:custGeom>
              <a:avLst/>
              <a:gdLst>
                <a:gd name="T0" fmla="*/ 58 w 73"/>
                <a:gd name="T1" fmla="*/ 58 h 58"/>
                <a:gd name="T2" fmla="*/ 58 w 73"/>
                <a:gd name="T3" fmla="*/ 38 h 58"/>
                <a:gd name="T4" fmla="*/ 67 w 73"/>
                <a:gd name="T5" fmla="*/ 29 h 58"/>
                <a:gd name="T6" fmla="*/ 73 w 73"/>
                <a:gd name="T7" fmla="*/ 29 h 58"/>
                <a:gd name="T8" fmla="*/ 73 w 73"/>
                <a:gd name="T9" fmla="*/ 8 h 58"/>
                <a:gd name="T10" fmla="*/ 65 w 73"/>
                <a:gd name="T11" fmla="*/ 0 h 58"/>
                <a:gd name="T12" fmla="*/ 47 w 73"/>
                <a:gd name="T13" fmla="*/ 0 h 58"/>
                <a:gd name="T14" fmla="*/ 47 w 73"/>
                <a:gd name="T15" fmla="*/ 9 h 58"/>
                <a:gd name="T16" fmla="*/ 54 w 73"/>
                <a:gd name="T17" fmla="*/ 16 h 58"/>
                <a:gd name="T18" fmla="*/ 47 w 73"/>
                <a:gd name="T19" fmla="*/ 22 h 58"/>
                <a:gd name="T20" fmla="*/ 47 w 73"/>
                <a:gd name="T21" fmla="*/ 26 h 58"/>
                <a:gd name="T22" fmla="*/ 54 w 73"/>
                <a:gd name="T23" fmla="*/ 33 h 58"/>
                <a:gd name="T24" fmla="*/ 47 w 73"/>
                <a:gd name="T25" fmla="*/ 39 h 58"/>
                <a:gd name="T26" fmla="*/ 47 w 73"/>
                <a:gd name="T27" fmla="*/ 58 h 58"/>
                <a:gd name="T28" fmla="*/ 58 w 73"/>
                <a:gd name="T29" fmla="*/ 58 h 58"/>
                <a:gd name="T30" fmla="*/ 47 w 73"/>
                <a:gd name="T31" fmla="*/ 0 h 58"/>
                <a:gd name="T32" fmla="*/ 26 w 73"/>
                <a:gd name="T33" fmla="*/ 0 h 58"/>
                <a:gd name="T34" fmla="*/ 26 w 73"/>
                <a:gd name="T35" fmla="*/ 9 h 58"/>
                <a:gd name="T36" fmla="*/ 33 w 73"/>
                <a:gd name="T37" fmla="*/ 16 h 58"/>
                <a:gd name="T38" fmla="*/ 26 w 73"/>
                <a:gd name="T39" fmla="*/ 22 h 58"/>
                <a:gd name="T40" fmla="*/ 26 w 73"/>
                <a:gd name="T41" fmla="*/ 26 h 58"/>
                <a:gd name="T42" fmla="*/ 33 w 73"/>
                <a:gd name="T43" fmla="*/ 33 h 58"/>
                <a:gd name="T44" fmla="*/ 26 w 73"/>
                <a:gd name="T45" fmla="*/ 39 h 58"/>
                <a:gd name="T46" fmla="*/ 26 w 73"/>
                <a:gd name="T47" fmla="*/ 58 h 58"/>
                <a:gd name="T48" fmla="*/ 47 w 73"/>
                <a:gd name="T49" fmla="*/ 58 h 58"/>
                <a:gd name="T50" fmla="*/ 47 w 73"/>
                <a:gd name="T51" fmla="*/ 39 h 58"/>
                <a:gd name="T52" fmla="*/ 47 w 73"/>
                <a:gd name="T53" fmla="*/ 39 h 58"/>
                <a:gd name="T54" fmla="*/ 41 w 73"/>
                <a:gd name="T55" fmla="*/ 33 h 58"/>
                <a:gd name="T56" fmla="*/ 47 w 73"/>
                <a:gd name="T57" fmla="*/ 26 h 58"/>
                <a:gd name="T58" fmla="*/ 47 w 73"/>
                <a:gd name="T59" fmla="*/ 26 h 58"/>
                <a:gd name="T60" fmla="*/ 47 w 73"/>
                <a:gd name="T61" fmla="*/ 26 h 58"/>
                <a:gd name="T62" fmla="*/ 47 w 73"/>
                <a:gd name="T63" fmla="*/ 22 h 58"/>
                <a:gd name="T64" fmla="*/ 47 w 73"/>
                <a:gd name="T65" fmla="*/ 22 h 58"/>
                <a:gd name="T66" fmla="*/ 41 w 73"/>
                <a:gd name="T67" fmla="*/ 16 h 58"/>
                <a:gd name="T68" fmla="*/ 47 w 73"/>
                <a:gd name="T69" fmla="*/ 9 h 58"/>
                <a:gd name="T70" fmla="*/ 47 w 73"/>
                <a:gd name="T71" fmla="*/ 9 h 58"/>
                <a:gd name="T72" fmla="*/ 47 w 73"/>
                <a:gd name="T73" fmla="*/ 9 h 58"/>
                <a:gd name="T74" fmla="*/ 47 w 73"/>
                <a:gd name="T75" fmla="*/ 0 h 58"/>
                <a:gd name="T76" fmla="*/ 26 w 73"/>
                <a:gd name="T77" fmla="*/ 0 h 58"/>
                <a:gd name="T78" fmla="*/ 8 w 73"/>
                <a:gd name="T79" fmla="*/ 0 h 58"/>
                <a:gd name="T80" fmla="*/ 0 w 73"/>
                <a:gd name="T81" fmla="*/ 8 h 58"/>
                <a:gd name="T82" fmla="*/ 0 w 73"/>
                <a:gd name="T83" fmla="*/ 29 h 58"/>
                <a:gd name="T84" fmla="*/ 6 w 73"/>
                <a:gd name="T85" fmla="*/ 29 h 58"/>
                <a:gd name="T86" fmla="*/ 15 w 73"/>
                <a:gd name="T87" fmla="*/ 38 h 58"/>
                <a:gd name="T88" fmla="*/ 15 w 73"/>
                <a:gd name="T89" fmla="*/ 58 h 58"/>
                <a:gd name="T90" fmla="*/ 26 w 73"/>
                <a:gd name="T91" fmla="*/ 58 h 58"/>
                <a:gd name="T92" fmla="*/ 26 w 73"/>
                <a:gd name="T93" fmla="*/ 39 h 58"/>
                <a:gd name="T94" fmla="*/ 26 w 73"/>
                <a:gd name="T95" fmla="*/ 39 h 58"/>
                <a:gd name="T96" fmla="*/ 20 w 73"/>
                <a:gd name="T97" fmla="*/ 33 h 58"/>
                <a:gd name="T98" fmla="*/ 26 w 73"/>
                <a:gd name="T99" fmla="*/ 26 h 58"/>
                <a:gd name="T100" fmla="*/ 26 w 73"/>
                <a:gd name="T101" fmla="*/ 26 h 58"/>
                <a:gd name="T102" fmla="*/ 26 w 73"/>
                <a:gd name="T103" fmla="*/ 26 h 58"/>
                <a:gd name="T104" fmla="*/ 26 w 73"/>
                <a:gd name="T105" fmla="*/ 22 h 58"/>
                <a:gd name="T106" fmla="*/ 26 w 73"/>
                <a:gd name="T107" fmla="*/ 22 h 58"/>
                <a:gd name="T108" fmla="*/ 20 w 73"/>
                <a:gd name="T109" fmla="*/ 16 h 58"/>
                <a:gd name="T110" fmla="*/ 26 w 73"/>
                <a:gd name="T111" fmla="*/ 9 h 58"/>
                <a:gd name="T112" fmla="*/ 26 w 73"/>
                <a:gd name="T113" fmla="*/ 9 h 58"/>
                <a:gd name="T114" fmla="*/ 26 w 73"/>
                <a:gd name="T115" fmla="*/ 9 h 58"/>
                <a:gd name="T116" fmla="*/ 26 w 73"/>
                <a:gd name="T1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" h="58">
                  <a:moveTo>
                    <a:pt x="58" y="58"/>
                  </a:moveTo>
                  <a:cubicBezTo>
                    <a:pt x="58" y="38"/>
                    <a:pt x="58" y="38"/>
                    <a:pt x="58" y="38"/>
                  </a:cubicBezTo>
                  <a:cubicBezTo>
                    <a:pt x="58" y="32"/>
                    <a:pt x="61" y="29"/>
                    <a:pt x="67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3"/>
                    <a:pt x="70" y="0"/>
                    <a:pt x="65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1" y="9"/>
                    <a:pt x="54" y="12"/>
                    <a:pt x="54" y="16"/>
                  </a:cubicBezTo>
                  <a:cubicBezTo>
                    <a:pt x="54" y="19"/>
                    <a:pt x="51" y="22"/>
                    <a:pt x="47" y="22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51" y="26"/>
                    <a:pt x="54" y="29"/>
                    <a:pt x="54" y="33"/>
                  </a:cubicBezTo>
                  <a:cubicBezTo>
                    <a:pt x="54" y="37"/>
                    <a:pt x="51" y="39"/>
                    <a:pt x="47" y="39"/>
                  </a:cubicBezTo>
                  <a:cubicBezTo>
                    <a:pt x="47" y="58"/>
                    <a:pt x="47" y="58"/>
                    <a:pt x="47" y="58"/>
                  </a:cubicBezTo>
                  <a:lnTo>
                    <a:pt x="58" y="58"/>
                  </a:lnTo>
                  <a:close/>
                  <a:moveTo>
                    <a:pt x="4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9"/>
                    <a:pt x="33" y="12"/>
                    <a:pt x="33" y="16"/>
                  </a:cubicBezTo>
                  <a:cubicBezTo>
                    <a:pt x="33" y="19"/>
                    <a:pt x="30" y="22"/>
                    <a:pt x="26" y="2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0" y="26"/>
                    <a:pt x="33" y="29"/>
                    <a:pt x="33" y="33"/>
                  </a:cubicBezTo>
                  <a:cubicBezTo>
                    <a:pt x="33" y="37"/>
                    <a:pt x="30" y="39"/>
                    <a:pt x="26" y="3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4" y="39"/>
                    <a:pt x="41" y="37"/>
                    <a:pt x="41" y="33"/>
                  </a:cubicBezTo>
                  <a:cubicBezTo>
                    <a:pt x="41" y="29"/>
                    <a:pt x="44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4" y="22"/>
                    <a:pt x="41" y="19"/>
                    <a:pt x="41" y="16"/>
                  </a:cubicBezTo>
                  <a:cubicBezTo>
                    <a:pt x="41" y="12"/>
                    <a:pt x="44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lnTo>
                    <a:pt x="47" y="0"/>
                  </a:lnTo>
                  <a:close/>
                  <a:moveTo>
                    <a:pt x="2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12" y="29"/>
                    <a:pt x="15" y="32"/>
                    <a:pt x="15" y="3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3" y="39"/>
                    <a:pt x="20" y="37"/>
                    <a:pt x="20" y="33"/>
                  </a:cubicBezTo>
                  <a:cubicBezTo>
                    <a:pt x="20" y="29"/>
                    <a:pt x="23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3" y="22"/>
                    <a:pt x="20" y="19"/>
                    <a:pt x="20" y="16"/>
                  </a:cubicBezTo>
                  <a:cubicBezTo>
                    <a:pt x="20" y="12"/>
                    <a:pt x="23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2">
              <a:extLst>
                <a:ext uri="{FF2B5EF4-FFF2-40B4-BE49-F238E27FC236}">
                  <a16:creationId xmlns:a16="http://schemas.microsoft.com/office/drawing/2014/main" id="{FF1E707B-0407-C626-2406-5C737FC5A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138" y="3309714"/>
              <a:ext cx="196130" cy="104906"/>
            </a:xfrm>
            <a:custGeom>
              <a:avLst/>
              <a:gdLst>
                <a:gd name="T0" fmla="*/ 93 w 99"/>
                <a:gd name="T1" fmla="*/ 0 h 53"/>
                <a:gd name="T2" fmla="*/ 86 w 99"/>
                <a:gd name="T3" fmla="*/ 0 h 53"/>
                <a:gd name="T4" fmla="*/ 80 w 99"/>
                <a:gd name="T5" fmla="*/ 0 h 53"/>
                <a:gd name="T6" fmla="*/ 73 w 99"/>
                <a:gd name="T7" fmla="*/ 6 h 53"/>
                <a:gd name="T8" fmla="*/ 73 w 99"/>
                <a:gd name="T9" fmla="*/ 28 h 53"/>
                <a:gd name="T10" fmla="*/ 26 w 99"/>
                <a:gd name="T11" fmla="*/ 28 h 53"/>
                <a:gd name="T12" fmla="*/ 26 w 99"/>
                <a:gd name="T13" fmla="*/ 6 h 53"/>
                <a:gd name="T14" fmla="*/ 19 w 99"/>
                <a:gd name="T15" fmla="*/ 0 h 53"/>
                <a:gd name="T16" fmla="*/ 13 w 99"/>
                <a:gd name="T17" fmla="*/ 0 h 53"/>
                <a:gd name="T18" fmla="*/ 7 w 99"/>
                <a:gd name="T19" fmla="*/ 0 h 53"/>
                <a:gd name="T20" fmla="*/ 0 w 99"/>
                <a:gd name="T21" fmla="*/ 6 h 53"/>
                <a:gd name="T22" fmla="*/ 0 w 99"/>
                <a:gd name="T23" fmla="*/ 39 h 53"/>
                <a:gd name="T24" fmla="*/ 10 w 99"/>
                <a:gd name="T25" fmla="*/ 48 h 53"/>
                <a:gd name="T26" fmla="*/ 10 w 99"/>
                <a:gd name="T27" fmla="*/ 49 h 53"/>
                <a:gd name="T28" fmla="*/ 10 w 99"/>
                <a:gd name="T29" fmla="*/ 51 h 53"/>
                <a:gd name="T30" fmla="*/ 14 w 99"/>
                <a:gd name="T31" fmla="*/ 53 h 53"/>
                <a:gd name="T32" fmla="*/ 15 w 99"/>
                <a:gd name="T33" fmla="*/ 53 h 53"/>
                <a:gd name="T34" fmla="*/ 19 w 99"/>
                <a:gd name="T35" fmla="*/ 51 h 53"/>
                <a:gd name="T36" fmla="*/ 19 w 99"/>
                <a:gd name="T37" fmla="*/ 49 h 53"/>
                <a:gd name="T38" fmla="*/ 19 w 99"/>
                <a:gd name="T39" fmla="*/ 48 h 53"/>
                <a:gd name="T40" fmla="*/ 80 w 99"/>
                <a:gd name="T41" fmla="*/ 48 h 53"/>
                <a:gd name="T42" fmla="*/ 80 w 99"/>
                <a:gd name="T43" fmla="*/ 49 h 53"/>
                <a:gd name="T44" fmla="*/ 81 w 99"/>
                <a:gd name="T45" fmla="*/ 51 h 53"/>
                <a:gd name="T46" fmla="*/ 84 w 99"/>
                <a:gd name="T47" fmla="*/ 53 h 53"/>
                <a:gd name="T48" fmla="*/ 86 w 99"/>
                <a:gd name="T49" fmla="*/ 53 h 53"/>
                <a:gd name="T50" fmla="*/ 89 w 99"/>
                <a:gd name="T51" fmla="*/ 51 h 53"/>
                <a:gd name="T52" fmla="*/ 90 w 99"/>
                <a:gd name="T53" fmla="*/ 49 h 53"/>
                <a:gd name="T54" fmla="*/ 90 w 99"/>
                <a:gd name="T55" fmla="*/ 48 h 53"/>
                <a:gd name="T56" fmla="*/ 93 w 99"/>
                <a:gd name="T57" fmla="*/ 48 h 53"/>
                <a:gd name="T58" fmla="*/ 99 w 99"/>
                <a:gd name="T59" fmla="*/ 39 h 53"/>
                <a:gd name="T60" fmla="*/ 99 w 99"/>
                <a:gd name="T61" fmla="*/ 6 h 53"/>
                <a:gd name="T62" fmla="*/ 93 w 99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9" h="53">
                  <a:moveTo>
                    <a:pt x="93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3" y="2"/>
                    <a:pt x="73" y="6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2"/>
                    <a:pt x="24" y="0"/>
                    <a:pt x="19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3"/>
                    <a:pt x="5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50"/>
                    <a:pt x="10" y="51"/>
                    <a:pt x="10" y="51"/>
                  </a:cubicBezTo>
                  <a:cubicBezTo>
                    <a:pt x="11" y="52"/>
                    <a:pt x="12" y="53"/>
                    <a:pt x="14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7" y="53"/>
                    <a:pt x="18" y="52"/>
                    <a:pt x="19" y="51"/>
                  </a:cubicBezTo>
                  <a:cubicBezTo>
                    <a:pt x="19" y="51"/>
                    <a:pt x="19" y="50"/>
                    <a:pt x="19" y="49"/>
                  </a:cubicBezTo>
                  <a:cubicBezTo>
                    <a:pt x="19" y="49"/>
                    <a:pt x="19" y="49"/>
                    <a:pt x="19" y="48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50"/>
                    <a:pt x="80" y="51"/>
                    <a:pt x="81" y="51"/>
                  </a:cubicBezTo>
                  <a:cubicBezTo>
                    <a:pt x="81" y="52"/>
                    <a:pt x="83" y="53"/>
                    <a:pt x="84" y="53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7" y="53"/>
                    <a:pt x="88" y="52"/>
                    <a:pt x="89" y="51"/>
                  </a:cubicBezTo>
                  <a:cubicBezTo>
                    <a:pt x="89" y="51"/>
                    <a:pt x="89" y="50"/>
                    <a:pt x="90" y="49"/>
                  </a:cubicBezTo>
                  <a:cubicBezTo>
                    <a:pt x="90" y="49"/>
                    <a:pt x="90" y="49"/>
                    <a:pt x="90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7" y="48"/>
                    <a:pt x="99" y="43"/>
                    <a:pt x="99" y="39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2"/>
                    <a:pt x="97" y="0"/>
                    <a:pt x="93" y="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13">
              <a:extLst>
                <a:ext uri="{FF2B5EF4-FFF2-40B4-BE49-F238E27FC236}">
                  <a16:creationId xmlns:a16="http://schemas.microsoft.com/office/drawing/2014/main" id="{F7B87097-7B71-4A37-198D-044948052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695" y="3269804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14">
              <a:extLst>
                <a:ext uri="{FF2B5EF4-FFF2-40B4-BE49-F238E27FC236}">
                  <a16:creationId xmlns:a16="http://schemas.microsoft.com/office/drawing/2014/main" id="{914C3CA5-856E-67E7-0518-6285E5BBD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3746" y="3269804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15">
              <a:extLst>
                <a:ext uri="{FF2B5EF4-FFF2-40B4-BE49-F238E27FC236}">
                  <a16:creationId xmlns:a16="http://schemas.microsoft.com/office/drawing/2014/main" id="{51CCE445-EF8A-C409-3D01-F6FA16F7C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695" y="3304013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116">
              <a:extLst>
                <a:ext uri="{FF2B5EF4-FFF2-40B4-BE49-F238E27FC236}">
                  <a16:creationId xmlns:a16="http://schemas.microsoft.com/office/drawing/2014/main" id="{9D0F749E-33FD-8450-D53B-F359D3802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3746" y="3304013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590594B5-F2E8-35EB-AD1C-3FFB1C35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7980" y="1928826"/>
              <a:ext cx="147097" cy="150518"/>
            </a:xfrm>
            <a:custGeom>
              <a:avLst/>
              <a:gdLst>
                <a:gd name="T0" fmla="*/ 72 w 74"/>
                <a:gd name="T1" fmla="*/ 54 h 76"/>
                <a:gd name="T2" fmla="*/ 58 w 74"/>
                <a:gd name="T3" fmla="*/ 39 h 76"/>
                <a:gd name="T4" fmla="*/ 55 w 74"/>
                <a:gd name="T5" fmla="*/ 36 h 76"/>
                <a:gd name="T6" fmla="*/ 41 w 74"/>
                <a:gd name="T7" fmla="*/ 19 h 76"/>
                <a:gd name="T8" fmla="*/ 34 w 74"/>
                <a:gd name="T9" fmla="*/ 5 h 76"/>
                <a:gd name="T10" fmla="*/ 26 w 74"/>
                <a:gd name="T11" fmla="*/ 4 h 76"/>
                <a:gd name="T12" fmla="*/ 24 w 74"/>
                <a:gd name="T13" fmla="*/ 11 h 76"/>
                <a:gd name="T14" fmla="*/ 28 w 74"/>
                <a:gd name="T15" fmla="*/ 22 h 76"/>
                <a:gd name="T16" fmla="*/ 29 w 74"/>
                <a:gd name="T17" fmla="*/ 29 h 76"/>
                <a:gd name="T18" fmla="*/ 6 w 74"/>
                <a:gd name="T19" fmla="*/ 29 h 76"/>
                <a:gd name="T20" fmla="*/ 1 w 74"/>
                <a:gd name="T21" fmla="*/ 37 h 76"/>
                <a:gd name="T22" fmla="*/ 12 w 74"/>
                <a:gd name="T23" fmla="*/ 68 h 76"/>
                <a:gd name="T24" fmla="*/ 17 w 74"/>
                <a:gd name="T25" fmla="*/ 71 h 76"/>
                <a:gd name="T26" fmla="*/ 44 w 74"/>
                <a:gd name="T27" fmla="*/ 71 h 76"/>
                <a:gd name="T28" fmla="*/ 50 w 74"/>
                <a:gd name="T29" fmla="*/ 74 h 76"/>
                <a:gd name="T30" fmla="*/ 51 w 74"/>
                <a:gd name="T31" fmla="*/ 75 h 76"/>
                <a:gd name="T32" fmla="*/ 56 w 74"/>
                <a:gd name="T33" fmla="*/ 75 h 76"/>
                <a:gd name="T34" fmla="*/ 72 w 74"/>
                <a:gd name="T35" fmla="*/ 58 h 76"/>
                <a:gd name="T36" fmla="*/ 72 w 74"/>
                <a:gd name="T37" fmla="*/ 5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76">
                  <a:moveTo>
                    <a:pt x="72" y="54"/>
                  </a:moveTo>
                  <a:cubicBezTo>
                    <a:pt x="58" y="39"/>
                    <a:pt x="58" y="39"/>
                    <a:pt x="58" y="39"/>
                  </a:cubicBezTo>
                  <a:cubicBezTo>
                    <a:pt x="56" y="38"/>
                    <a:pt x="55" y="36"/>
                    <a:pt x="55" y="36"/>
                  </a:cubicBezTo>
                  <a:cubicBezTo>
                    <a:pt x="55" y="36"/>
                    <a:pt x="49" y="25"/>
                    <a:pt x="41" y="19"/>
                  </a:cubicBezTo>
                  <a:cubicBezTo>
                    <a:pt x="32" y="14"/>
                    <a:pt x="34" y="10"/>
                    <a:pt x="34" y="5"/>
                  </a:cubicBezTo>
                  <a:cubicBezTo>
                    <a:pt x="34" y="1"/>
                    <a:pt x="30" y="0"/>
                    <a:pt x="26" y="4"/>
                  </a:cubicBezTo>
                  <a:cubicBezTo>
                    <a:pt x="25" y="6"/>
                    <a:pt x="24" y="9"/>
                    <a:pt x="24" y="11"/>
                  </a:cubicBezTo>
                  <a:cubicBezTo>
                    <a:pt x="23" y="16"/>
                    <a:pt x="27" y="20"/>
                    <a:pt x="28" y="22"/>
                  </a:cubicBezTo>
                  <a:cubicBezTo>
                    <a:pt x="29" y="23"/>
                    <a:pt x="30" y="26"/>
                    <a:pt x="29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2" y="29"/>
                    <a:pt x="0" y="33"/>
                    <a:pt x="1" y="3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70"/>
                    <a:pt x="15" y="71"/>
                    <a:pt x="17" y="71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6" y="71"/>
                    <a:pt x="48" y="73"/>
                    <a:pt x="50" y="74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2" y="76"/>
                    <a:pt x="54" y="76"/>
                    <a:pt x="56" y="75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4" y="57"/>
                    <a:pt x="74" y="55"/>
                    <a:pt x="72" y="5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FDC8461-8BBE-F093-84EA-CDC497BA8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9728" y="2046275"/>
              <a:ext cx="49032" cy="49032"/>
            </a:xfrm>
            <a:custGeom>
              <a:avLst/>
              <a:gdLst>
                <a:gd name="T0" fmla="*/ 8 w 43"/>
                <a:gd name="T1" fmla="*/ 43 h 43"/>
                <a:gd name="T2" fmla="*/ 0 w 43"/>
                <a:gd name="T3" fmla="*/ 34 h 43"/>
                <a:gd name="T4" fmla="*/ 34 w 43"/>
                <a:gd name="T5" fmla="*/ 0 h 43"/>
                <a:gd name="T6" fmla="*/ 43 w 43"/>
                <a:gd name="T7" fmla="*/ 8 h 43"/>
                <a:gd name="T8" fmla="*/ 8 w 43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8" y="43"/>
                  </a:moveTo>
                  <a:lnTo>
                    <a:pt x="0" y="34"/>
                  </a:lnTo>
                  <a:lnTo>
                    <a:pt x="34" y="0"/>
                  </a:lnTo>
                  <a:lnTo>
                    <a:pt x="43" y="8"/>
                  </a:lnTo>
                  <a:lnTo>
                    <a:pt x="8" y="43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9">
              <a:extLst>
                <a:ext uri="{FF2B5EF4-FFF2-40B4-BE49-F238E27FC236}">
                  <a16:creationId xmlns:a16="http://schemas.microsoft.com/office/drawing/2014/main" id="{485564CC-76EB-EF00-3307-61879978E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4739" y="3313135"/>
              <a:ext cx="44471" cy="77540"/>
            </a:xfrm>
            <a:custGeom>
              <a:avLst/>
              <a:gdLst>
                <a:gd name="T0" fmla="*/ 22 w 22"/>
                <a:gd name="T1" fmla="*/ 20 h 39"/>
                <a:gd name="T2" fmla="*/ 11 w 22"/>
                <a:gd name="T3" fmla="*/ 0 h 39"/>
                <a:gd name="T4" fmla="*/ 0 w 22"/>
                <a:gd name="T5" fmla="*/ 20 h 39"/>
                <a:gd name="T6" fmla="*/ 11 w 22"/>
                <a:gd name="T7" fmla="*/ 39 h 39"/>
                <a:gd name="T8" fmla="*/ 22 w 22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9">
                  <a:moveTo>
                    <a:pt x="22" y="20"/>
                  </a:moveTo>
                  <a:cubicBezTo>
                    <a:pt x="22" y="13"/>
                    <a:pt x="18" y="3"/>
                    <a:pt x="11" y="0"/>
                  </a:cubicBezTo>
                  <a:cubicBezTo>
                    <a:pt x="5" y="3"/>
                    <a:pt x="0" y="13"/>
                    <a:pt x="0" y="20"/>
                  </a:cubicBezTo>
                  <a:cubicBezTo>
                    <a:pt x="0" y="26"/>
                    <a:pt x="5" y="36"/>
                    <a:pt x="11" y="39"/>
                  </a:cubicBezTo>
                  <a:cubicBezTo>
                    <a:pt x="18" y="36"/>
                    <a:pt x="22" y="26"/>
                    <a:pt x="22" y="2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20">
              <a:extLst>
                <a:ext uri="{FF2B5EF4-FFF2-40B4-BE49-F238E27FC236}">
                  <a16:creationId xmlns:a16="http://schemas.microsoft.com/office/drawing/2014/main" id="{BD1D794C-E48A-B6E6-26A2-D7AA4DA7D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667" y="3363308"/>
              <a:ext cx="69558" cy="54734"/>
            </a:xfrm>
            <a:custGeom>
              <a:avLst/>
              <a:gdLst>
                <a:gd name="T0" fmla="*/ 1 w 35"/>
                <a:gd name="T1" fmla="*/ 23 h 28"/>
                <a:gd name="T2" fmla="*/ 23 w 35"/>
                <a:gd name="T3" fmla="*/ 24 h 28"/>
                <a:gd name="T4" fmla="*/ 34 w 35"/>
                <a:gd name="T5" fmla="*/ 4 h 28"/>
                <a:gd name="T6" fmla="*/ 12 w 35"/>
                <a:gd name="T7" fmla="*/ 4 h 28"/>
                <a:gd name="T8" fmla="*/ 1 w 35"/>
                <a:gd name="T9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1" y="23"/>
                  </a:moveTo>
                  <a:cubicBezTo>
                    <a:pt x="6" y="28"/>
                    <a:pt x="17" y="27"/>
                    <a:pt x="23" y="24"/>
                  </a:cubicBezTo>
                  <a:cubicBezTo>
                    <a:pt x="29" y="20"/>
                    <a:pt x="35" y="12"/>
                    <a:pt x="34" y="4"/>
                  </a:cubicBezTo>
                  <a:cubicBezTo>
                    <a:pt x="29" y="0"/>
                    <a:pt x="18" y="1"/>
                    <a:pt x="12" y="4"/>
                  </a:cubicBezTo>
                  <a:cubicBezTo>
                    <a:pt x="6" y="8"/>
                    <a:pt x="0" y="16"/>
                    <a:pt x="1" y="23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1">
              <a:extLst>
                <a:ext uri="{FF2B5EF4-FFF2-40B4-BE49-F238E27FC236}">
                  <a16:creationId xmlns:a16="http://schemas.microsoft.com/office/drawing/2014/main" id="{A643A465-07C7-AEE9-FD2D-440EB5739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667" y="3418042"/>
              <a:ext cx="69558" cy="55874"/>
            </a:xfrm>
            <a:custGeom>
              <a:avLst/>
              <a:gdLst>
                <a:gd name="T0" fmla="*/ 23 w 35"/>
                <a:gd name="T1" fmla="*/ 24 h 28"/>
                <a:gd name="T2" fmla="*/ 34 w 35"/>
                <a:gd name="T3" fmla="*/ 5 h 28"/>
                <a:gd name="T4" fmla="*/ 12 w 35"/>
                <a:gd name="T5" fmla="*/ 4 h 28"/>
                <a:gd name="T6" fmla="*/ 1 w 35"/>
                <a:gd name="T7" fmla="*/ 23 h 28"/>
                <a:gd name="T8" fmla="*/ 23 w 35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23" y="24"/>
                  </a:moveTo>
                  <a:cubicBezTo>
                    <a:pt x="29" y="20"/>
                    <a:pt x="35" y="12"/>
                    <a:pt x="34" y="5"/>
                  </a:cubicBezTo>
                  <a:cubicBezTo>
                    <a:pt x="29" y="0"/>
                    <a:pt x="18" y="1"/>
                    <a:pt x="12" y="4"/>
                  </a:cubicBezTo>
                  <a:cubicBezTo>
                    <a:pt x="6" y="8"/>
                    <a:pt x="0" y="16"/>
                    <a:pt x="1" y="23"/>
                  </a:cubicBezTo>
                  <a:cubicBezTo>
                    <a:pt x="6" y="28"/>
                    <a:pt x="17" y="27"/>
                    <a:pt x="2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2">
              <a:extLst>
                <a:ext uri="{FF2B5EF4-FFF2-40B4-BE49-F238E27FC236}">
                  <a16:creationId xmlns:a16="http://schemas.microsoft.com/office/drawing/2014/main" id="{46D781E7-BCE1-93CB-5B4B-A889644D0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725" y="3363308"/>
              <a:ext cx="71838" cy="54734"/>
            </a:xfrm>
            <a:custGeom>
              <a:avLst/>
              <a:gdLst>
                <a:gd name="T0" fmla="*/ 13 w 36"/>
                <a:gd name="T1" fmla="*/ 24 h 28"/>
                <a:gd name="T2" fmla="*/ 35 w 36"/>
                <a:gd name="T3" fmla="*/ 23 h 28"/>
                <a:gd name="T4" fmla="*/ 24 w 36"/>
                <a:gd name="T5" fmla="*/ 4 h 28"/>
                <a:gd name="T6" fmla="*/ 1 w 36"/>
                <a:gd name="T7" fmla="*/ 4 h 28"/>
                <a:gd name="T8" fmla="*/ 13 w 36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">
                  <a:moveTo>
                    <a:pt x="13" y="24"/>
                  </a:moveTo>
                  <a:cubicBezTo>
                    <a:pt x="19" y="27"/>
                    <a:pt x="29" y="28"/>
                    <a:pt x="35" y="23"/>
                  </a:cubicBezTo>
                  <a:cubicBezTo>
                    <a:pt x="36" y="16"/>
                    <a:pt x="30" y="8"/>
                    <a:pt x="24" y="4"/>
                  </a:cubicBezTo>
                  <a:cubicBezTo>
                    <a:pt x="18" y="1"/>
                    <a:pt x="7" y="0"/>
                    <a:pt x="1" y="4"/>
                  </a:cubicBezTo>
                  <a:cubicBezTo>
                    <a:pt x="0" y="12"/>
                    <a:pt x="7" y="20"/>
                    <a:pt x="1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3">
              <a:extLst>
                <a:ext uri="{FF2B5EF4-FFF2-40B4-BE49-F238E27FC236}">
                  <a16:creationId xmlns:a16="http://schemas.microsoft.com/office/drawing/2014/main" id="{52534A9C-DBAA-FAC5-F353-8DE4E930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725" y="3418042"/>
              <a:ext cx="71838" cy="55874"/>
            </a:xfrm>
            <a:custGeom>
              <a:avLst/>
              <a:gdLst>
                <a:gd name="T0" fmla="*/ 13 w 36"/>
                <a:gd name="T1" fmla="*/ 24 h 28"/>
                <a:gd name="T2" fmla="*/ 35 w 36"/>
                <a:gd name="T3" fmla="*/ 23 h 28"/>
                <a:gd name="T4" fmla="*/ 24 w 36"/>
                <a:gd name="T5" fmla="*/ 4 h 28"/>
                <a:gd name="T6" fmla="*/ 1 w 36"/>
                <a:gd name="T7" fmla="*/ 5 h 28"/>
                <a:gd name="T8" fmla="*/ 13 w 36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">
                  <a:moveTo>
                    <a:pt x="13" y="24"/>
                  </a:moveTo>
                  <a:cubicBezTo>
                    <a:pt x="19" y="27"/>
                    <a:pt x="29" y="28"/>
                    <a:pt x="35" y="23"/>
                  </a:cubicBezTo>
                  <a:cubicBezTo>
                    <a:pt x="36" y="16"/>
                    <a:pt x="30" y="8"/>
                    <a:pt x="24" y="4"/>
                  </a:cubicBezTo>
                  <a:cubicBezTo>
                    <a:pt x="18" y="1"/>
                    <a:pt x="7" y="0"/>
                    <a:pt x="1" y="5"/>
                  </a:cubicBezTo>
                  <a:cubicBezTo>
                    <a:pt x="0" y="12"/>
                    <a:pt x="7" y="20"/>
                    <a:pt x="1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4">
              <a:extLst>
                <a:ext uri="{FF2B5EF4-FFF2-40B4-BE49-F238E27FC236}">
                  <a16:creationId xmlns:a16="http://schemas.microsoft.com/office/drawing/2014/main" id="{12B64F24-833F-CE3B-1FAE-56213C92E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2984" y="3398657"/>
              <a:ext cx="7982" cy="88942"/>
            </a:xfrm>
            <a:custGeom>
              <a:avLst/>
              <a:gdLst>
                <a:gd name="T0" fmla="*/ 0 w 4"/>
                <a:gd name="T1" fmla="*/ 1 h 45"/>
                <a:gd name="T2" fmla="*/ 0 w 4"/>
                <a:gd name="T3" fmla="*/ 44 h 45"/>
                <a:gd name="T4" fmla="*/ 2 w 4"/>
                <a:gd name="T5" fmla="*/ 45 h 45"/>
                <a:gd name="T6" fmla="*/ 4 w 4"/>
                <a:gd name="T7" fmla="*/ 44 h 45"/>
                <a:gd name="T8" fmla="*/ 4 w 4"/>
                <a:gd name="T9" fmla="*/ 1 h 45"/>
                <a:gd name="T10" fmla="*/ 2 w 4"/>
                <a:gd name="T11" fmla="*/ 0 h 45"/>
                <a:gd name="T12" fmla="*/ 0 w 4"/>
                <a:gd name="T1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5">
                  <a:moveTo>
                    <a:pt x="0" y="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" y="45"/>
                    <a:pt x="2" y="45"/>
                  </a:cubicBezTo>
                  <a:cubicBezTo>
                    <a:pt x="4" y="45"/>
                    <a:pt x="4" y="44"/>
                    <a:pt x="4" y="4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5">
              <a:extLst>
                <a:ext uri="{FF2B5EF4-FFF2-40B4-BE49-F238E27FC236}">
                  <a16:creationId xmlns:a16="http://schemas.microsoft.com/office/drawing/2014/main" id="{7E7C527A-F797-F565-FC6B-0A8EFBD0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8915" y="3907225"/>
              <a:ext cx="104907" cy="95784"/>
            </a:xfrm>
            <a:custGeom>
              <a:avLst/>
              <a:gdLst>
                <a:gd name="T0" fmla="*/ 6 w 53"/>
                <a:gd name="T1" fmla="*/ 5 h 48"/>
                <a:gd name="T2" fmla="*/ 1 w 53"/>
                <a:gd name="T3" fmla="*/ 14 h 48"/>
                <a:gd name="T4" fmla="*/ 0 w 53"/>
                <a:gd name="T5" fmla="*/ 17 h 48"/>
                <a:gd name="T6" fmla="*/ 0 w 53"/>
                <a:gd name="T7" fmla="*/ 17 h 48"/>
                <a:gd name="T8" fmla="*/ 0 w 53"/>
                <a:gd name="T9" fmla="*/ 20 h 48"/>
                <a:gd name="T10" fmla="*/ 0 w 53"/>
                <a:gd name="T11" fmla="*/ 22 h 48"/>
                <a:gd name="T12" fmla="*/ 2 w 53"/>
                <a:gd name="T13" fmla="*/ 31 h 48"/>
                <a:gd name="T14" fmla="*/ 8 w 53"/>
                <a:gd name="T15" fmla="*/ 42 h 48"/>
                <a:gd name="T16" fmla="*/ 8 w 53"/>
                <a:gd name="T17" fmla="*/ 42 h 48"/>
                <a:gd name="T18" fmla="*/ 12 w 53"/>
                <a:gd name="T19" fmla="*/ 46 h 48"/>
                <a:gd name="T20" fmla="*/ 13 w 53"/>
                <a:gd name="T21" fmla="*/ 46 h 48"/>
                <a:gd name="T22" fmla="*/ 19 w 53"/>
                <a:gd name="T23" fmla="*/ 47 h 48"/>
                <a:gd name="T24" fmla="*/ 19 w 53"/>
                <a:gd name="T25" fmla="*/ 47 h 48"/>
                <a:gd name="T26" fmla="*/ 22 w 53"/>
                <a:gd name="T27" fmla="*/ 46 h 48"/>
                <a:gd name="T28" fmla="*/ 23 w 53"/>
                <a:gd name="T29" fmla="*/ 45 h 48"/>
                <a:gd name="T30" fmla="*/ 27 w 53"/>
                <a:gd name="T31" fmla="*/ 45 h 48"/>
                <a:gd name="T32" fmla="*/ 27 w 53"/>
                <a:gd name="T33" fmla="*/ 45 h 48"/>
                <a:gd name="T34" fmla="*/ 30 w 53"/>
                <a:gd name="T35" fmla="*/ 45 h 48"/>
                <a:gd name="T36" fmla="*/ 32 w 53"/>
                <a:gd name="T37" fmla="*/ 46 h 48"/>
                <a:gd name="T38" fmla="*/ 35 w 53"/>
                <a:gd name="T39" fmla="*/ 47 h 48"/>
                <a:gd name="T40" fmla="*/ 35 w 53"/>
                <a:gd name="T41" fmla="*/ 47 h 48"/>
                <a:gd name="T42" fmla="*/ 41 w 53"/>
                <a:gd name="T43" fmla="*/ 46 h 48"/>
                <a:gd name="T44" fmla="*/ 42 w 53"/>
                <a:gd name="T45" fmla="*/ 46 h 48"/>
                <a:gd name="T46" fmla="*/ 45 w 53"/>
                <a:gd name="T47" fmla="*/ 42 h 48"/>
                <a:gd name="T48" fmla="*/ 46 w 53"/>
                <a:gd name="T49" fmla="*/ 42 h 48"/>
                <a:gd name="T50" fmla="*/ 51 w 53"/>
                <a:gd name="T51" fmla="*/ 31 h 48"/>
                <a:gd name="T52" fmla="*/ 53 w 53"/>
                <a:gd name="T53" fmla="*/ 22 h 48"/>
                <a:gd name="T54" fmla="*/ 53 w 53"/>
                <a:gd name="T55" fmla="*/ 20 h 48"/>
                <a:gd name="T56" fmla="*/ 53 w 53"/>
                <a:gd name="T57" fmla="*/ 17 h 48"/>
                <a:gd name="T58" fmla="*/ 53 w 53"/>
                <a:gd name="T59" fmla="*/ 17 h 48"/>
                <a:gd name="T60" fmla="*/ 53 w 53"/>
                <a:gd name="T61" fmla="*/ 14 h 48"/>
                <a:gd name="T62" fmla="*/ 48 w 53"/>
                <a:gd name="T63" fmla="*/ 5 h 48"/>
                <a:gd name="T64" fmla="*/ 47 w 53"/>
                <a:gd name="T65" fmla="*/ 3 h 48"/>
                <a:gd name="T66" fmla="*/ 39 w 53"/>
                <a:gd name="T67" fmla="*/ 0 h 48"/>
                <a:gd name="T68" fmla="*/ 31 w 53"/>
                <a:gd name="T69" fmla="*/ 1 h 48"/>
                <a:gd name="T70" fmla="*/ 27 w 53"/>
                <a:gd name="T71" fmla="*/ 3 h 48"/>
                <a:gd name="T72" fmla="*/ 23 w 53"/>
                <a:gd name="T73" fmla="*/ 1 h 48"/>
                <a:gd name="T74" fmla="*/ 14 w 53"/>
                <a:gd name="T75" fmla="*/ 0 h 48"/>
                <a:gd name="T76" fmla="*/ 7 w 53"/>
                <a:gd name="T77" fmla="*/ 3 h 48"/>
                <a:gd name="T78" fmla="*/ 6 w 53"/>
                <a:gd name="T79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48">
                  <a:moveTo>
                    <a:pt x="6" y="5"/>
                  </a:moveTo>
                  <a:cubicBezTo>
                    <a:pt x="3" y="7"/>
                    <a:pt x="1" y="11"/>
                    <a:pt x="1" y="14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1" y="25"/>
                    <a:pt x="1" y="28"/>
                    <a:pt x="2" y="31"/>
                  </a:cubicBezTo>
                  <a:cubicBezTo>
                    <a:pt x="4" y="35"/>
                    <a:pt x="6" y="38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1" y="45"/>
                    <a:pt x="12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5" y="48"/>
                    <a:pt x="17" y="48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7"/>
                    <a:pt x="21" y="46"/>
                    <a:pt x="22" y="46"/>
                  </a:cubicBezTo>
                  <a:cubicBezTo>
                    <a:pt x="22" y="46"/>
                    <a:pt x="23" y="46"/>
                    <a:pt x="23" y="45"/>
                  </a:cubicBezTo>
                  <a:cubicBezTo>
                    <a:pt x="25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5"/>
                  </a:cubicBezTo>
                  <a:cubicBezTo>
                    <a:pt x="31" y="46"/>
                    <a:pt x="31" y="46"/>
                    <a:pt x="32" y="46"/>
                  </a:cubicBezTo>
                  <a:cubicBezTo>
                    <a:pt x="33" y="46"/>
                    <a:pt x="34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7" y="48"/>
                    <a:pt x="39" y="48"/>
                    <a:pt x="41" y="46"/>
                  </a:cubicBezTo>
                  <a:cubicBezTo>
                    <a:pt x="41" y="46"/>
                    <a:pt x="41" y="46"/>
                    <a:pt x="42" y="46"/>
                  </a:cubicBezTo>
                  <a:cubicBezTo>
                    <a:pt x="43" y="45"/>
                    <a:pt x="44" y="43"/>
                    <a:pt x="45" y="42"/>
                  </a:cubicBezTo>
                  <a:cubicBezTo>
                    <a:pt x="45" y="42"/>
                    <a:pt x="45" y="42"/>
                    <a:pt x="46" y="42"/>
                  </a:cubicBezTo>
                  <a:cubicBezTo>
                    <a:pt x="48" y="38"/>
                    <a:pt x="50" y="35"/>
                    <a:pt x="51" y="31"/>
                  </a:cubicBezTo>
                  <a:cubicBezTo>
                    <a:pt x="52" y="28"/>
                    <a:pt x="53" y="25"/>
                    <a:pt x="53" y="22"/>
                  </a:cubicBezTo>
                  <a:cubicBezTo>
                    <a:pt x="53" y="22"/>
                    <a:pt x="53" y="21"/>
                    <a:pt x="53" y="20"/>
                  </a:cubicBezTo>
                  <a:cubicBezTo>
                    <a:pt x="53" y="19"/>
                    <a:pt x="53" y="18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6"/>
                    <a:pt x="53" y="15"/>
                    <a:pt x="53" y="14"/>
                  </a:cubicBezTo>
                  <a:cubicBezTo>
                    <a:pt x="52" y="11"/>
                    <a:pt x="51" y="7"/>
                    <a:pt x="48" y="5"/>
                  </a:cubicBezTo>
                  <a:cubicBezTo>
                    <a:pt x="48" y="4"/>
                    <a:pt x="47" y="4"/>
                    <a:pt x="47" y="3"/>
                  </a:cubicBezTo>
                  <a:cubicBezTo>
                    <a:pt x="45" y="2"/>
                    <a:pt x="42" y="1"/>
                    <a:pt x="39" y="0"/>
                  </a:cubicBezTo>
                  <a:cubicBezTo>
                    <a:pt x="36" y="0"/>
                    <a:pt x="34" y="0"/>
                    <a:pt x="31" y="1"/>
                  </a:cubicBezTo>
                  <a:cubicBezTo>
                    <a:pt x="30" y="2"/>
                    <a:pt x="27" y="3"/>
                    <a:pt x="27" y="3"/>
                  </a:cubicBezTo>
                  <a:cubicBezTo>
                    <a:pt x="27" y="3"/>
                    <a:pt x="24" y="2"/>
                    <a:pt x="23" y="1"/>
                  </a:cubicBezTo>
                  <a:cubicBezTo>
                    <a:pt x="20" y="0"/>
                    <a:pt x="17" y="0"/>
                    <a:pt x="14" y="0"/>
                  </a:cubicBezTo>
                  <a:cubicBezTo>
                    <a:pt x="11" y="1"/>
                    <a:pt x="9" y="2"/>
                    <a:pt x="7" y="3"/>
                  </a:cubicBezTo>
                  <a:cubicBezTo>
                    <a:pt x="6" y="4"/>
                    <a:pt x="6" y="4"/>
                    <a:pt x="6" y="5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6">
              <a:extLst>
                <a:ext uri="{FF2B5EF4-FFF2-40B4-BE49-F238E27FC236}">
                  <a16:creationId xmlns:a16="http://schemas.microsoft.com/office/drawing/2014/main" id="{760FCB40-E5CE-23F2-EF22-67777499C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6282" y="3877578"/>
              <a:ext cx="26227" cy="29647"/>
            </a:xfrm>
            <a:custGeom>
              <a:avLst/>
              <a:gdLst>
                <a:gd name="T0" fmla="*/ 4 w 13"/>
                <a:gd name="T1" fmla="*/ 11 h 15"/>
                <a:gd name="T2" fmla="*/ 9 w 13"/>
                <a:gd name="T3" fmla="*/ 14 h 15"/>
                <a:gd name="T4" fmla="*/ 12 w 13"/>
                <a:gd name="T5" fmla="*/ 14 h 15"/>
                <a:gd name="T6" fmla="*/ 13 w 13"/>
                <a:gd name="T7" fmla="*/ 14 h 15"/>
                <a:gd name="T8" fmla="*/ 10 w 13"/>
                <a:gd name="T9" fmla="*/ 6 h 15"/>
                <a:gd name="T10" fmla="*/ 1 w 13"/>
                <a:gd name="T11" fmla="*/ 0 h 15"/>
                <a:gd name="T12" fmla="*/ 1 w 13"/>
                <a:gd name="T13" fmla="*/ 0 h 15"/>
                <a:gd name="T14" fmla="*/ 0 w 13"/>
                <a:gd name="T15" fmla="*/ 0 h 15"/>
                <a:gd name="T16" fmla="*/ 0 w 13"/>
                <a:gd name="T17" fmla="*/ 4 h 15"/>
                <a:gd name="T18" fmla="*/ 4 w 13"/>
                <a:gd name="T1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5">
                  <a:moveTo>
                    <a:pt x="4" y="11"/>
                  </a:moveTo>
                  <a:cubicBezTo>
                    <a:pt x="6" y="12"/>
                    <a:pt x="7" y="14"/>
                    <a:pt x="9" y="14"/>
                  </a:cubicBezTo>
                  <a:cubicBezTo>
                    <a:pt x="10" y="14"/>
                    <a:pt x="11" y="15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1"/>
                    <a:pt x="12" y="8"/>
                    <a:pt x="10" y="6"/>
                  </a:cubicBezTo>
                  <a:cubicBezTo>
                    <a:pt x="8" y="3"/>
                    <a:pt x="5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1" y="6"/>
                    <a:pt x="2" y="9"/>
                    <a:pt x="4" y="11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34">
              <a:extLst>
                <a:ext uri="{FF2B5EF4-FFF2-40B4-BE49-F238E27FC236}">
                  <a16:creationId xmlns:a16="http://schemas.microsoft.com/office/drawing/2014/main" id="{0C4B6744-6615-AF70-FBE5-EE7709283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3887" y="2114693"/>
              <a:ext cx="91223" cy="98065"/>
            </a:xfrm>
            <a:custGeom>
              <a:avLst/>
              <a:gdLst>
                <a:gd name="T0" fmla="*/ 2 w 80"/>
                <a:gd name="T1" fmla="*/ 0 h 86"/>
                <a:gd name="T2" fmla="*/ 80 w 80"/>
                <a:gd name="T3" fmla="*/ 80 h 86"/>
                <a:gd name="T4" fmla="*/ 0 w 80"/>
                <a:gd name="T5" fmla="*/ 86 h 86"/>
                <a:gd name="T6" fmla="*/ 2 w 80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6">
                  <a:moveTo>
                    <a:pt x="2" y="0"/>
                  </a:moveTo>
                  <a:lnTo>
                    <a:pt x="80" y="80"/>
                  </a:lnTo>
                  <a:lnTo>
                    <a:pt x="0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0">
              <a:extLst>
                <a:ext uri="{FF2B5EF4-FFF2-40B4-BE49-F238E27FC236}">
                  <a16:creationId xmlns:a16="http://schemas.microsoft.com/office/drawing/2014/main" id="{149FD38E-6C23-648F-EF5A-4C305CF6B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012" y="2114693"/>
              <a:ext cx="92363" cy="98065"/>
            </a:xfrm>
            <a:custGeom>
              <a:avLst/>
              <a:gdLst>
                <a:gd name="T0" fmla="*/ 80 w 81"/>
                <a:gd name="T1" fmla="*/ 0 h 86"/>
                <a:gd name="T2" fmla="*/ 0 w 81"/>
                <a:gd name="T3" fmla="*/ 80 h 86"/>
                <a:gd name="T4" fmla="*/ 81 w 81"/>
                <a:gd name="T5" fmla="*/ 86 h 86"/>
                <a:gd name="T6" fmla="*/ 80 w 8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6">
                  <a:moveTo>
                    <a:pt x="80" y="0"/>
                  </a:moveTo>
                  <a:lnTo>
                    <a:pt x="0" y="80"/>
                  </a:lnTo>
                  <a:lnTo>
                    <a:pt x="81" y="8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42">
              <a:extLst>
                <a:ext uri="{FF2B5EF4-FFF2-40B4-BE49-F238E27FC236}">
                  <a16:creationId xmlns:a16="http://schemas.microsoft.com/office/drawing/2014/main" id="{1FD76FF5-AAF5-7482-0D67-FB1E65871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3887" y="4557189"/>
              <a:ext cx="91223" cy="96924"/>
            </a:xfrm>
            <a:custGeom>
              <a:avLst/>
              <a:gdLst>
                <a:gd name="T0" fmla="*/ 2 w 80"/>
                <a:gd name="T1" fmla="*/ 85 h 85"/>
                <a:gd name="T2" fmla="*/ 80 w 80"/>
                <a:gd name="T3" fmla="*/ 5 h 85"/>
                <a:gd name="T4" fmla="*/ 0 w 80"/>
                <a:gd name="T5" fmla="*/ 0 h 85"/>
                <a:gd name="T6" fmla="*/ 2 w 80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5">
                  <a:moveTo>
                    <a:pt x="2" y="85"/>
                  </a:moveTo>
                  <a:lnTo>
                    <a:pt x="80" y="5"/>
                  </a:lnTo>
                  <a:lnTo>
                    <a:pt x="0" y="0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F57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44">
              <a:extLst>
                <a:ext uri="{FF2B5EF4-FFF2-40B4-BE49-F238E27FC236}">
                  <a16:creationId xmlns:a16="http://schemas.microsoft.com/office/drawing/2014/main" id="{14EF2E49-D8D7-5037-9AFD-447FC3DC7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012" y="4557189"/>
              <a:ext cx="92363" cy="96924"/>
            </a:xfrm>
            <a:custGeom>
              <a:avLst/>
              <a:gdLst>
                <a:gd name="T0" fmla="*/ 80 w 81"/>
                <a:gd name="T1" fmla="*/ 85 h 85"/>
                <a:gd name="T2" fmla="*/ 0 w 81"/>
                <a:gd name="T3" fmla="*/ 5 h 85"/>
                <a:gd name="T4" fmla="*/ 81 w 81"/>
                <a:gd name="T5" fmla="*/ 0 h 85"/>
                <a:gd name="T6" fmla="*/ 80 w 81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5">
                  <a:moveTo>
                    <a:pt x="80" y="85"/>
                  </a:moveTo>
                  <a:lnTo>
                    <a:pt x="0" y="5"/>
                  </a:lnTo>
                  <a:lnTo>
                    <a:pt x="81" y="0"/>
                  </a:lnTo>
                  <a:lnTo>
                    <a:pt x="80" y="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7">
              <a:extLst>
                <a:ext uri="{FF2B5EF4-FFF2-40B4-BE49-F238E27FC236}">
                  <a16:creationId xmlns:a16="http://schemas.microsoft.com/office/drawing/2014/main" id="{84A536CC-3C2F-0C3E-962F-A778FAF52B57}"/>
                </a:ext>
              </a:extLst>
            </p:cNvPr>
            <p:cNvSpPr/>
            <p:nvPr/>
          </p:nvSpPr>
          <p:spPr>
            <a:xfrm>
              <a:off x="9144963" y="3324316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 </a:t>
              </a:r>
              <a:endParaRPr lang="en-US" sz="32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0" name="Oval 8">
              <a:extLst>
                <a:ext uri="{FF2B5EF4-FFF2-40B4-BE49-F238E27FC236}">
                  <a16:creationId xmlns:a16="http://schemas.microsoft.com/office/drawing/2014/main" id="{DDAD11B0-DFE7-266F-B5C4-9162E3122CFD}"/>
                </a:ext>
              </a:extLst>
            </p:cNvPr>
            <p:cNvSpPr/>
            <p:nvPr/>
          </p:nvSpPr>
          <p:spPr>
            <a:xfrm>
              <a:off x="9708721" y="2256436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1" name="Oval 10">
              <a:extLst>
                <a:ext uri="{FF2B5EF4-FFF2-40B4-BE49-F238E27FC236}">
                  <a16:creationId xmlns:a16="http://schemas.microsoft.com/office/drawing/2014/main" id="{9112363E-C8B5-05B7-C7F9-C14BF4EA6972}"/>
                </a:ext>
              </a:extLst>
            </p:cNvPr>
            <p:cNvSpPr/>
            <p:nvPr/>
          </p:nvSpPr>
          <p:spPr>
            <a:xfrm>
              <a:off x="9097063" y="4179754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2" name="Oval 16">
              <a:extLst>
                <a:ext uri="{FF2B5EF4-FFF2-40B4-BE49-F238E27FC236}">
                  <a16:creationId xmlns:a16="http://schemas.microsoft.com/office/drawing/2014/main" id="{2F51C394-AA54-BD19-EAB8-457016A4E155}"/>
                </a:ext>
              </a:extLst>
            </p:cNvPr>
            <p:cNvSpPr/>
            <p:nvPr/>
          </p:nvSpPr>
          <p:spPr>
            <a:xfrm>
              <a:off x="8824153" y="2399149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3" name="Oval 17">
              <a:extLst>
                <a:ext uri="{FF2B5EF4-FFF2-40B4-BE49-F238E27FC236}">
                  <a16:creationId xmlns:a16="http://schemas.microsoft.com/office/drawing/2014/main" id="{32EC55FF-6C56-98FC-1989-AD9E02EAE916}"/>
                </a:ext>
              </a:extLst>
            </p:cNvPr>
            <p:cNvSpPr/>
            <p:nvPr/>
          </p:nvSpPr>
          <p:spPr>
            <a:xfrm>
              <a:off x="10033179" y="3153195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</p:grpSp>
      <p:sp>
        <p:nvSpPr>
          <p:cNvPr id="145" name="矩形 36">
            <a:extLst>
              <a:ext uri="{FF2B5EF4-FFF2-40B4-BE49-F238E27FC236}">
                <a16:creationId xmlns:a16="http://schemas.microsoft.com/office/drawing/2014/main" id="{E72C43B7-73C9-E132-5461-37F258B6AF64}"/>
              </a:ext>
            </a:extLst>
          </p:cNvPr>
          <p:cNvSpPr/>
          <p:nvPr/>
        </p:nvSpPr>
        <p:spPr>
          <a:xfrm>
            <a:off x="3402179" y="1849002"/>
            <a:ext cx="7969714" cy="32551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7.  Questão da Moradia: </a:t>
            </a:r>
          </a:p>
          <a:p>
            <a:pPr>
              <a:lnSpc>
                <a:spcPct val="150000"/>
              </a:lnSpc>
            </a:pPr>
            <a:endParaRPr lang="pt-BR" altLang="zh-CN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Proporcionar alojamentos adequados com condições sanitárias para trabalhadores que residem no local de trabalho.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C407D16-97FC-E628-0CE5-6C19F3D04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rma Regulamentadora No. 21 (NR-21): guia completo">
            <a:extLst>
              <a:ext uri="{FF2B5EF4-FFF2-40B4-BE49-F238E27FC236}">
                <a16:creationId xmlns:a16="http://schemas.microsoft.com/office/drawing/2014/main" id="{1C6F80FE-B3AF-17BD-3ACF-2495DFD09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0"/>
          <a:stretch/>
        </p:blipFill>
        <p:spPr bwMode="auto">
          <a:xfrm flipH="1">
            <a:off x="0" y="-9260"/>
            <a:ext cx="12192000" cy="4504042"/>
          </a:xfrm>
          <a:prstGeom prst="flowChartDocument">
            <a:avLst/>
          </a:prstGeom>
          <a:noFill/>
          <a:ln w="155575">
            <a:solidFill>
              <a:srgbClr val="00A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0">
            <a:extLst>
              <a:ext uri="{FF2B5EF4-FFF2-40B4-BE49-F238E27FC236}">
                <a16:creationId xmlns:a16="http://schemas.microsoft.com/office/drawing/2014/main" id="{47410AC8-88DD-C61E-80FE-C25216572229}"/>
              </a:ext>
            </a:extLst>
          </p:cNvPr>
          <p:cNvSpPr txBox="1"/>
          <p:nvPr/>
        </p:nvSpPr>
        <p:spPr>
          <a:xfrm>
            <a:off x="2327883" y="4415321"/>
            <a:ext cx="883541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/>
              <a:t>Neste </a:t>
            </a:r>
            <a:r>
              <a:rPr lang="en-US" dirty="0" err="1"/>
              <a:t>guia</a:t>
            </a:r>
            <a:r>
              <a:rPr lang="en-US" dirty="0"/>
              <a:t> </a:t>
            </a:r>
            <a:r>
              <a:rPr lang="en-US" dirty="0" err="1"/>
              <a:t>completo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 NR-24, </a:t>
            </a:r>
            <a:r>
              <a:rPr lang="en-US" dirty="0" err="1"/>
              <a:t>iremos</a:t>
            </a:r>
            <a:r>
              <a:rPr lang="en-US" dirty="0"/>
              <a:t> </a:t>
            </a:r>
            <a:r>
              <a:rPr lang="en-US" dirty="0" err="1"/>
              <a:t>explorar</a:t>
            </a:r>
            <a:r>
              <a:rPr lang="en-US" dirty="0"/>
              <a:t> </a:t>
            </a:r>
            <a:r>
              <a:rPr lang="en-US" dirty="0" err="1"/>
              <a:t>minuciosamente</a:t>
            </a:r>
            <a:r>
              <a:rPr lang="en-US" dirty="0"/>
              <a:t> as </a:t>
            </a:r>
            <a:r>
              <a:rPr lang="en-US" dirty="0" err="1"/>
              <a:t>diretrizes</a:t>
            </a:r>
            <a:r>
              <a:rPr lang="en-US" dirty="0"/>
              <a:t>, </a:t>
            </a:r>
            <a:r>
              <a:rPr lang="en-US" dirty="0" err="1"/>
              <a:t>requisitos</a:t>
            </a:r>
            <a:r>
              <a:rPr lang="en-US" dirty="0"/>
              <a:t> e </a:t>
            </a:r>
            <a:r>
              <a:rPr lang="en-US" dirty="0" err="1"/>
              <a:t>responsabilidades</a:t>
            </a:r>
            <a:r>
              <a:rPr lang="en-US" dirty="0"/>
              <a:t> </a:t>
            </a:r>
            <a:r>
              <a:rPr lang="en-US" dirty="0" err="1"/>
              <a:t>relacionadas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condições</a:t>
            </a:r>
            <a:r>
              <a:rPr lang="en-US" dirty="0"/>
              <a:t> </a:t>
            </a:r>
            <a:r>
              <a:rPr lang="en-US" dirty="0" err="1"/>
              <a:t>sanitárias</a:t>
            </a:r>
            <a:r>
              <a:rPr lang="en-US" dirty="0"/>
              <a:t> e de </a:t>
            </a:r>
            <a:r>
              <a:rPr lang="en-US" dirty="0" err="1"/>
              <a:t>conforto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locais</a:t>
            </a:r>
            <a:r>
              <a:rPr lang="en-US" dirty="0"/>
              <a:t> de </a:t>
            </a:r>
            <a:r>
              <a:rPr lang="en-US" dirty="0" err="1"/>
              <a:t>trabalho</a:t>
            </a:r>
            <a:r>
              <a:rPr lang="en-US" dirty="0"/>
              <a:t>. </a:t>
            </a:r>
          </a:p>
        </p:txBody>
      </p:sp>
      <p:grpSp>
        <p:nvGrpSpPr>
          <p:cNvPr id="14" name="Group 11">
            <a:extLst>
              <a:ext uri="{FF2B5EF4-FFF2-40B4-BE49-F238E27FC236}">
                <a16:creationId xmlns:a16="http://schemas.microsoft.com/office/drawing/2014/main" id="{D33BD20B-F064-8446-7C27-143857A7E110}"/>
              </a:ext>
            </a:extLst>
          </p:cNvPr>
          <p:cNvGrpSpPr/>
          <p:nvPr/>
        </p:nvGrpSpPr>
        <p:grpSpPr>
          <a:xfrm>
            <a:off x="675349" y="5062499"/>
            <a:ext cx="1316302" cy="1201736"/>
            <a:chOff x="1664677" y="1949380"/>
            <a:chExt cx="1195754" cy="1266093"/>
          </a:xfrm>
        </p:grpSpPr>
        <p:sp>
          <p:nvSpPr>
            <p:cNvPr id="15" name="Rounded Rectangle 16">
              <a:extLst>
                <a:ext uri="{FF2B5EF4-FFF2-40B4-BE49-F238E27FC236}">
                  <a16:creationId xmlns:a16="http://schemas.microsoft.com/office/drawing/2014/main" id="{DFC27925-866E-9DD6-2158-5C789B7105B0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5535A988-9863-E371-9EBA-680DCE58C380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Shape 2784">
            <a:extLst>
              <a:ext uri="{FF2B5EF4-FFF2-40B4-BE49-F238E27FC236}">
                <a16:creationId xmlns:a16="http://schemas.microsoft.com/office/drawing/2014/main" id="{79194F35-F074-D308-01FC-ABBB9574483F}"/>
              </a:ext>
            </a:extLst>
          </p:cNvPr>
          <p:cNvSpPr/>
          <p:nvPr/>
        </p:nvSpPr>
        <p:spPr>
          <a:xfrm>
            <a:off x="1078477" y="5430282"/>
            <a:ext cx="510048" cy="46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cxnSp>
        <p:nvCxnSpPr>
          <p:cNvPr id="18" name="Straight Connector 1">
            <a:extLst>
              <a:ext uri="{FF2B5EF4-FFF2-40B4-BE49-F238E27FC236}">
                <a16:creationId xmlns:a16="http://schemas.microsoft.com/office/drawing/2014/main" id="{79AE59C7-6949-BFE7-463C-37B6F484100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utoShape 1">
            <a:extLst>
              <a:ext uri="{FF2B5EF4-FFF2-40B4-BE49-F238E27FC236}">
                <a16:creationId xmlns:a16="http://schemas.microsoft.com/office/drawing/2014/main" id="{6DFF954E-4AE9-C2D6-09DF-D8952A41F431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497430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pt-BR" sz="4800" dirty="0" err="1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 21 | Introdução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A398C56-7197-E990-BD29-D1460A9195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rma de segurança na construção civil - conheça a NR18 - Blog Safe: Tudo  sobre Saúde, Segurança do trabalho e Meio ambiente">
            <a:extLst>
              <a:ext uri="{FF2B5EF4-FFF2-40B4-BE49-F238E27FC236}">
                <a16:creationId xmlns:a16="http://schemas.microsoft.com/office/drawing/2014/main" id="{CD1E82CB-9B8F-772B-FA32-48E926599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1" b="19248"/>
          <a:stretch/>
        </p:blipFill>
        <p:spPr bwMode="auto">
          <a:xfrm>
            <a:off x="-1" y="1810147"/>
            <a:ext cx="12191998" cy="429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1">
            <a:extLst>
              <a:ext uri="{FF2B5EF4-FFF2-40B4-BE49-F238E27FC236}">
                <a16:creationId xmlns:a16="http://schemas.microsoft.com/office/drawing/2014/main" id="{2302F512-C06A-2687-6F63-DBE289C0D94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">
            <a:extLst>
              <a:ext uri="{FF2B5EF4-FFF2-40B4-BE49-F238E27FC236}">
                <a16:creationId xmlns:a16="http://schemas.microsoft.com/office/drawing/2014/main" id="{8DD2CA29-B1D3-9634-6B4C-5F28BBC5A603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7BC2C7A-A3FD-F67D-C416-EBC51B4899D3}"/>
              </a:ext>
            </a:extLst>
          </p:cNvPr>
          <p:cNvSpPr/>
          <p:nvPr/>
        </p:nvSpPr>
        <p:spPr>
          <a:xfrm>
            <a:off x="1" y="1786035"/>
            <a:ext cx="12191996" cy="4315917"/>
          </a:xfrm>
          <a:prstGeom prst="rect">
            <a:avLst/>
          </a:prstGeom>
          <a:gradFill>
            <a:gsLst>
              <a:gs pos="0">
                <a:schemeClr val="tx2"/>
              </a:gs>
              <a:gs pos="83000">
                <a:schemeClr val="tx2">
                  <a:lumMod val="75000"/>
                  <a:lumOff val="25000"/>
                  <a:alpha val="49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30">
            <a:extLst>
              <a:ext uri="{FF2B5EF4-FFF2-40B4-BE49-F238E27FC236}">
                <a16:creationId xmlns:a16="http://schemas.microsoft.com/office/drawing/2014/main" id="{DA2A50BB-C3D3-F24F-9A7C-39324A23A789}"/>
              </a:ext>
            </a:extLst>
          </p:cNvPr>
          <p:cNvSpPr txBox="1"/>
          <p:nvPr/>
        </p:nvSpPr>
        <p:spPr>
          <a:xfrm>
            <a:off x="256651" y="2318646"/>
            <a:ext cx="6742863" cy="32748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8.  Endemias: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Implementar medidas de controle de vetores, como telas </a:t>
            </a:r>
            <a:r>
              <a:rPr lang="pt-BR" sz="2000" dirty="0" err="1">
                <a:solidFill>
                  <a:schemeClr val="bg1"/>
                </a:solidFill>
              </a:rPr>
              <a:t>mosquiteiras</a:t>
            </a:r>
            <a:r>
              <a:rPr lang="pt-BR" sz="2000" dirty="0">
                <a:solidFill>
                  <a:schemeClr val="bg1"/>
                </a:solidFill>
              </a:rPr>
              <a:t> e repelentes.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</a:rPr>
              <a:t>Promover a vacinação quando aplicável em áreas endêmicas.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6EF7BC7-A744-3BC7-73DE-7F1938962A21}"/>
              </a:ext>
            </a:extLst>
          </p:cNvPr>
          <p:cNvSpPr/>
          <p:nvPr/>
        </p:nvSpPr>
        <p:spPr>
          <a:xfrm>
            <a:off x="0" y="1651000"/>
            <a:ext cx="12204000" cy="1591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D895A5A-CED8-8D38-0634-A441F10C6F47}"/>
              </a:ext>
            </a:extLst>
          </p:cNvPr>
          <p:cNvSpPr/>
          <p:nvPr/>
        </p:nvSpPr>
        <p:spPr>
          <a:xfrm>
            <a:off x="0" y="6101953"/>
            <a:ext cx="12204000" cy="1591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09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6">
            <a:extLst>
              <a:ext uri="{FF2B5EF4-FFF2-40B4-BE49-F238E27FC236}">
                <a16:creationId xmlns:a16="http://schemas.microsoft.com/office/drawing/2014/main" id="{38430899-7119-1356-6B9F-25AC51DE5FAA}"/>
              </a:ext>
            </a:extLst>
          </p:cNvPr>
          <p:cNvSpPr/>
          <p:nvPr/>
        </p:nvSpPr>
        <p:spPr>
          <a:xfrm>
            <a:off x="3167743" y="2313078"/>
            <a:ext cx="8251371" cy="28032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9.  Condições Sanitárias: </a:t>
            </a:r>
          </a:p>
          <a:p>
            <a:pPr>
              <a:lnSpc>
                <a:spcPct val="150000"/>
              </a:lnSpc>
            </a:pPr>
            <a:endParaRPr lang="pt-BR" altLang="zh-CN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Manter instalações sanitárias limpas e bem mantidas.</a:t>
            </a:r>
          </a:p>
          <a:p>
            <a:pPr>
              <a:lnSpc>
                <a:spcPct val="150000"/>
              </a:lnSpc>
            </a:pPr>
            <a:endParaRPr lang="pt-BR" altLang="zh-CN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Promover a lavagem das mãos e a higiene pessoal.</a:t>
            </a:r>
          </a:p>
        </p:txBody>
      </p:sp>
      <p:grpSp>
        <p:nvGrpSpPr>
          <p:cNvPr id="6" name="组合 36">
            <a:extLst>
              <a:ext uri="{FF2B5EF4-FFF2-40B4-BE49-F238E27FC236}">
                <a16:creationId xmlns:a16="http://schemas.microsoft.com/office/drawing/2014/main" id="{C0CD236E-2D83-E909-08CC-617296CC3528}"/>
              </a:ext>
            </a:extLst>
          </p:cNvPr>
          <p:cNvGrpSpPr/>
          <p:nvPr/>
        </p:nvGrpSpPr>
        <p:grpSpPr>
          <a:xfrm>
            <a:off x="772747" y="2739592"/>
            <a:ext cx="2132296" cy="2132296"/>
            <a:chOff x="5044366" y="2061029"/>
            <a:chExt cx="2132296" cy="2132296"/>
          </a:xfrm>
        </p:grpSpPr>
        <p:sp>
          <p:nvSpPr>
            <p:cNvPr id="7" name="椭圆 16">
              <a:extLst>
                <a:ext uri="{FF2B5EF4-FFF2-40B4-BE49-F238E27FC236}">
                  <a16:creationId xmlns:a16="http://schemas.microsoft.com/office/drawing/2014/main" id="{D0276BD2-411A-131D-623D-34DE2C559A74}"/>
                </a:ext>
              </a:extLst>
            </p:cNvPr>
            <p:cNvSpPr/>
            <p:nvPr/>
          </p:nvSpPr>
          <p:spPr>
            <a:xfrm>
              <a:off x="5044366" y="2061029"/>
              <a:ext cx="2132296" cy="2132296"/>
            </a:xfrm>
            <a:prstGeom prst="ellipse">
              <a:avLst/>
            </a:prstGeom>
            <a:gradFill flip="none" rotWithShape="1">
              <a:gsLst>
                <a:gs pos="0">
                  <a:srgbClr val="00C8AF"/>
                </a:gs>
                <a:gs pos="100000">
                  <a:srgbClr val="006FBB"/>
                </a:gs>
              </a:gsLst>
              <a:lin ang="8100000" scaled="1"/>
              <a:tileRect/>
            </a:gradFill>
            <a:ln w="57150">
              <a:gradFill flip="none" rotWithShape="1">
                <a:gsLst>
                  <a:gs pos="0">
                    <a:srgbClr val="E8EAED"/>
                  </a:gs>
                  <a:gs pos="100000">
                    <a:srgbClr val="B7BDC7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5">
              <a:extLst>
                <a:ext uri="{FF2B5EF4-FFF2-40B4-BE49-F238E27FC236}">
                  <a16:creationId xmlns:a16="http://schemas.microsoft.com/office/drawing/2014/main" id="{5A651042-0BA9-1908-CBEF-8BFA0A710C6F}"/>
                </a:ext>
              </a:extLst>
            </p:cNvPr>
            <p:cNvSpPr/>
            <p:nvPr/>
          </p:nvSpPr>
          <p:spPr>
            <a:xfrm>
              <a:off x="5718628" y="2770140"/>
              <a:ext cx="783772" cy="714074"/>
            </a:xfrm>
            <a:custGeom>
              <a:avLst/>
              <a:gdLst>
                <a:gd name="connsiteX0" fmla="*/ 138332 w 334963"/>
                <a:gd name="connsiteY0" fmla="*/ 262313 h 305176"/>
                <a:gd name="connsiteX1" fmla="*/ 143587 w 334963"/>
                <a:gd name="connsiteY1" fmla="*/ 267671 h 305176"/>
                <a:gd name="connsiteX2" fmla="*/ 143587 w 334963"/>
                <a:gd name="connsiteY2" fmla="*/ 279726 h 305176"/>
                <a:gd name="connsiteX3" fmla="*/ 169863 w 334963"/>
                <a:gd name="connsiteY3" fmla="*/ 291781 h 305176"/>
                <a:gd name="connsiteX4" fmla="*/ 196139 w 334963"/>
                <a:gd name="connsiteY4" fmla="*/ 279726 h 305176"/>
                <a:gd name="connsiteX5" fmla="*/ 196139 w 334963"/>
                <a:gd name="connsiteY5" fmla="*/ 267671 h 305176"/>
                <a:gd name="connsiteX6" fmla="*/ 201394 w 334963"/>
                <a:gd name="connsiteY6" fmla="*/ 262313 h 305176"/>
                <a:gd name="connsiteX7" fmla="*/ 207963 w 334963"/>
                <a:gd name="connsiteY7" fmla="*/ 267671 h 305176"/>
                <a:gd name="connsiteX8" fmla="*/ 207963 w 334963"/>
                <a:gd name="connsiteY8" fmla="*/ 283745 h 305176"/>
                <a:gd name="connsiteX9" fmla="*/ 204022 w 334963"/>
                <a:gd name="connsiteY9" fmla="*/ 289102 h 305176"/>
                <a:gd name="connsiteX10" fmla="*/ 172491 w 334963"/>
                <a:gd name="connsiteY10" fmla="*/ 303837 h 305176"/>
                <a:gd name="connsiteX11" fmla="*/ 169863 w 334963"/>
                <a:gd name="connsiteY11" fmla="*/ 305176 h 305176"/>
                <a:gd name="connsiteX12" fmla="*/ 167236 w 334963"/>
                <a:gd name="connsiteY12" fmla="*/ 303837 h 305176"/>
                <a:gd name="connsiteX13" fmla="*/ 135705 w 334963"/>
                <a:gd name="connsiteY13" fmla="*/ 289102 h 305176"/>
                <a:gd name="connsiteX14" fmla="*/ 131763 w 334963"/>
                <a:gd name="connsiteY14" fmla="*/ 283745 h 305176"/>
                <a:gd name="connsiteX15" fmla="*/ 131763 w 334963"/>
                <a:gd name="connsiteY15" fmla="*/ 267671 h 305176"/>
                <a:gd name="connsiteX16" fmla="*/ 138332 w 334963"/>
                <a:gd name="connsiteY16" fmla="*/ 262313 h 305176"/>
                <a:gd name="connsiteX17" fmla="*/ 128043 w 334963"/>
                <a:gd name="connsiteY17" fmla="*/ 230563 h 305176"/>
                <a:gd name="connsiteX18" fmla="*/ 125413 w 334963"/>
                <a:gd name="connsiteY18" fmla="*/ 233341 h 305176"/>
                <a:gd name="connsiteX19" fmla="*/ 125413 w 334963"/>
                <a:gd name="connsiteY19" fmla="*/ 238898 h 305176"/>
                <a:gd name="connsiteX20" fmla="*/ 128043 w 334963"/>
                <a:gd name="connsiteY20" fmla="*/ 241676 h 305176"/>
                <a:gd name="connsiteX21" fmla="*/ 206922 w 334963"/>
                <a:gd name="connsiteY21" fmla="*/ 241676 h 305176"/>
                <a:gd name="connsiteX22" fmla="*/ 209551 w 334963"/>
                <a:gd name="connsiteY22" fmla="*/ 238898 h 305176"/>
                <a:gd name="connsiteX23" fmla="*/ 209551 w 334963"/>
                <a:gd name="connsiteY23" fmla="*/ 233341 h 305176"/>
                <a:gd name="connsiteX24" fmla="*/ 206922 w 334963"/>
                <a:gd name="connsiteY24" fmla="*/ 230563 h 305176"/>
                <a:gd name="connsiteX25" fmla="*/ 128043 w 334963"/>
                <a:gd name="connsiteY25" fmla="*/ 230563 h 305176"/>
                <a:gd name="connsiteX26" fmla="*/ 128781 w 334963"/>
                <a:gd name="connsiteY26" fmla="*/ 219451 h 305176"/>
                <a:gd name="connsiteX27" fmla="*/ 207769 w 334963"/>
                <a:gd name="connsiteY27" fmla="*/ 219451 h 305176"/>
                <a:gd name="connsiteX28" fmla="*/ 222250 w 334963"/>
                <a:gd name="connsiteY28" fmla="*/ 233556 h 305176"/>
                <a:gd name="connsiteX29" fmla="*/ 222250 w 334963"/>
                <a:gd name="connsiteY29" fmla="*/ 238684 h 305176"/>
                <a:gd name="connsiteX30" fmla="*/ 207769 w 334963"/>
                <a:gd name="connsiteY30" fmla="*/ 252789 h 305176"/>
                <a:gd name="connsiteX31" fmla="*/ 128781 w 334963"/>
                <a:gd name="connsiteY31" fmla="*/ 252789 h 305176"/>
                <a:gd name="connsiteX32" fmla="*/ 114300 w 334963"/>
                <a:gd name="connsiteY32" fmla="*/ 238684 h 305176"/>
                <a:gd name="connsiteX33" fmla="*/ 114300 w 334963"/>
                <a:gd name="connsiteY33" fmla="*/ 233556 h 305176"/>
                <a:gd name="connsiteX34" fmla="*/ 128781 w 334963"/>
                <a:gd name="connsiteY34" fmla="*/ 219451 h 305176"/>
                <a:gd name="connsiteX35" fmla="*/ 266120 w 334963"/>
                <a:gd name="connsiteY35" fmla="*/ 168353 h 305176"/>
                <a:gd name="connsiteX36" fmla="*/ 305614 w 334963"/>
                <a:gd name="connsiteY36" fmla="*/ 198019 h 305176"/>
                <a:gd name="connsiteX37" fmla="*/ 306930 w 334963"/>
                <a:gd name="connsiteY37" fmla="*/ 205758 h 305176"/>
                <a:gd name="connsiteX38" fmla="*/ 301664 w 334963"/>
                <a:gd name="connsiteY38" fmla="*/ 208338 h 305176"/>
                <a:gd name="connsiteX39" fmla="*/ 299032 w 334963"/>
                <a:gd name="connsiteY39" fmla="*/ 207048 h 305176"/>
                <a:gd name="connsiteX40" fmla="*/ 259538 w 334963"/>
                <a:gd name="connsiteY40" fmla="*/ 178672 h 305176"/>
                <a:gd name="connsiteX41" fmla="*/ 258221 w 334963"/>
                <a:gd name="connsiteY41" fmla="*/ 169643 h 305176"/>
                <a:gd name="connsiteX42" fmla="*/ 266120 w 334963"/>
                <a:gd name="connsiteY42" fmla="*/ 168353 h 305176"/>
                <a:gd name="connsiteX43" fmla="*/ 75093 w 334963"/>
                <a:gd name="connsiteY43" fmla="*/ 166503 h 305176"/>
                <a:gd name="connsiteX44" fmla="*/ 83067 w 334963"/>
                <a:gd name="connsiteY44" fmla="*/ 167810 h 305176"/>
                <a:gd name="connsiteX45" fmla="*/ 81738 w 334963"/>
                <a:gd name="connsiteY45" fmla="*/ 175654 h 305176"/>
                <a:gd name="connsiteX46" fmla="*/ 39208 w 334963"/>
                <a:gd name="connsiteY46" fmla="*/ 207031 h 305176"/>
                <a:gd name="connsiteX47" fmla="*/ 35221 w 334963"/>
                <a:gd name="connsiteY47" fmla="*/ 208338 h 305176"/>
                <a:gd name="connsiteX48" fmla="*/ 31233 w 334963"/>
                <a:gd name="connsiteY48" fmla="*/ 205723 h 305176"/>
                <a:gd name="connsiteX49" fmla="*/ 32562 w 334963"/>
                <a:gd name="connsiteY49" fmla="*/ 197879 h 305176"/>
                <a:gd name="connsiteX50" fmla="*/ 75093 w 334963"/>
                <a:gd name="connsiteY50" fmla="*/ 166503 h 305176"/>
                <a:gd name="connsiteX51" fmla="*/ 284569 w 334963"/>
                <a:gd name="connsiteY51" fmla="*/ 98801 h 305176"/>
                <a:gd name="connsiteX52" fmla="*/ 329795 w 334963"/>
                <a:gd name="connsiteY52" fmla="*/ 98801 h 305176"/>
                <a:gd name="connsiteX53" fmla="*/ 334963 w 334963"/>
                <a:gd name="connsiteY53" fmla="*/ 104975 h 305176"/>
                <a:gd name="connsiteX54" fmla="*/ 329795 w 334963"/>
                <a:gd name="connsiteY54" fmla="*/ 109914 h 305176"/>
                <a:gd name="connsiteX55" fmla="*/ 284569 w 334963"/>
                <a:gd name="connsiteY55" fmla="*/ 109914 h 305176"/>
                <a:gd name="connsiteX56" fmla="*/ 279400 w 334963"/>
                <a:gd name="connsiteY56" fmla="*/ 104975 h 305176"/>
                <a:gd name="connsiteX57" fmla="*/ 284569 w 334963"/>
                <a:gd name="connsiteY57" fmla="*/ 98801 h 305176"/>
                <a:gd name="connsiteX58" fmla="*/ 5340 w 334963"/>
                <a:gd name="connsiteY58" fmla="*/ 98801 h 305176"/>
                <a:gd name="connsiteX59" fmla="*/ 53398 w 334963"/>
                <a:gd name="connsiteY59" fmla="*/ 98801 h 305176"/>
                <a:gd name="connsiteX60" fmla="*/ 58738 w 334963"/>
                <a:gd name="connsiteY60" fmla="*/ 104975 h 305176"/>
                <a:gd name="connsiteX61" fmla="*/ 53398 w 334963"/>
                <a:gd name="connsiteY61" fmla="*/ 109914 h 305176"/>
                <a:gd name="connsiteX62" fmla="*/ 5340 w 334963"/>
                <a:gd name="connsiteY62" fmla="*/ 109914 h 305176"/>
                <a:gd name="connsiteX63" fmla="*/ 0 w 334963"/>
                <a:gd name="connsiteY63" fmla="*/ 104975 h 305176"/>
                <a:gd name="connsiteX64" fmla="*/ 5340 w 334963"/>
                <a:gd name="connsiteY64" fmla="*/ 98801 h 305176"/>
                <a:gd name="connsiteX65" fmla="*/ 164887 w 334963"/>
                <a:gd name="connsiteY65" fmla="*/ 36888 h 305176"/>
                <a:gd name="connsiteX66" fmla="*/ 171451 w 334963"/>
                <a:gd name="connsiteY66" fmla="*/ 43604 h 305176"/>
                <a:gd name="connsiteX67" fmla="*/ 164887 w 334963"/>
                <a:gd name="connsiteY67" fmla="*/ 48977 h 305176"/>
                <a:gd name="connsiteX68" fmla="*/ 115003 w 334963"/>
                <a:gd name="connsiteY68" fmla="*/ 100022 h 305176"/>
                <a:gd name="connsiteX69" fmla="*/ 109752 w 334963"/>
                <a:gd name="connsiteY69" fmla="*/ 106738 h 305176"/>
                <a:gd name="connsiteX70" fmla="*/ 103188 w 334963"/>
                <a:gd name="connsiteY70" fmla="*/ 100022 h 305176"/>
                <a:gd name="connsiteX71" fmla="*/ 164887 w 334963"/>
                <a:gd name="connsiteY71" fmla="*/ 36888 h 305176"/>
                <a:gd name="connsiteX72" fmla="*/ 169069 w 334963"/>
                <a:gd name="connsiteY72" fmla="*/ 9901 h 305176"/>
                <a:gd name="connsiteX73" fmla="*/ 258763 w 334963"/>
                <a:gd name="connsiteY73" fmla="*/ 99286 h 305176"/>
                <a:gd name="connsiteX74" fmla="*/ 240297 w 334963"/>
                <a:gd name="connsiteY74" fmla="*/ 154495 h 305176"/>
                <a:gd name="connsiteX75" fmla="*/ 221830 w 334963"/>
                <a:gd name="connsiteY75" fmla="*/ 208389 h 305176"/>
                <a:gd name="connsiteX76" fmla="*/ 217873 w 334963"/>
                <a:gd name="connsiteY76" fmla="*/ 214962 h 305176"/>
                <a:gd name="connsiteX77" fmla="*/ 211278 w 334963"/>
                <a:gd name="connsiteY77" fmla="*/ 212333 h 305176"/>
                <a:gd name="connsiteX78" fmla="*/ 231064 w 334963"/>
                <a:gd name="connsiteY78" fmla="*/ 147923 h 305176"/>
                <a:gd name="connsiteX79" fmla="*/ 248211 w 334963"/>
                <a:gd name="connsiteY79" fmla="*/ 99286 h 305176"/>
                <a:gd name="connsiteX80" fmla="*/ 169069 w 334963"/>
                <a:gd name="connsiteY80" fmla="*/ 21731 h 305176"/>
                <a:gd name="connsiteX81" fmla="*/ 89927 w 334963"/>
                <a:gd name="connsiteY81" fmla="*/ 99286 h 305176"/>
                <a:gd name="connsiteX82" fmla="*/ 107075 w 334963"/>
                <a:gd name="connsiteY82" fmla="*/ 146608 h 305176"/>
                <a:gd name="connsiteX83" fmla="*/ 107075 w 334963"/>
                <a:gd name="connsiteY83" fmla="*/ 147923 h 305176"/>
                <a:gd name="connsiteX84" fmla="*/ 128179 w 334963"/>
                <a:gd name="connsiteY84" fmla="*/ 212333 h 305176"/>
                <a:gd name="connsiteX85" fmla="*/ 122903 w 334963"/>
                <a:gd name="connsiteY85" fmla="*/ 216276 h 305176"/>
                <a:gd name="connsiteX86" fmla="*/ 120265 w 334963"/>
                <a:gd name="connsiteY86" fmla="*/ 214962 h 305176"/>
                <a:gd name="connsiteX87" fmla="*/ 117627 w 334963"/>
                <a:gd name="connsiteY87" fmla="*/ 207075 h 305176"/>
                <a:gd name="connsiteX88" fmla="*/ 97842 w 334963"/>
                <a:gd name="connsiteY88" fmla="*/ 154495 h 305176"/>
                <a:gd name="connsiteX89" fmla="*/ 79375 w 334963"/>
                <a:gd name="connsiteY89" fmla="*/ 99286 h 305176"/>
                <a:gd name="connsiteX90" fmla="*/ 169069 w 334963"/>
                <a:gd name="connsiteY90" fmla="*/ 9901 h 305176"/>
                <a:gd name="connsiteX91" fmla="*/ 39107 w 334963"/>
                <a:gd name="connsiteY91" fmla="*/ 1482 h 305176"/>
                <a:gd name="connsiteX92" fmla="*/ 79917 w 334963"/>
                <a:gd name="connsiteY92" fmla="*/ 31115 h 305176"/>
                <a:gd name="connsiteX93" fmla="*/ 81234 w 334963"/>
                <a:gd name="connsiteY93" fmla="*/ 40544 h 305176"/>
                <a:gd name="connsiteX94" fmla="*/ 75968 w 334963"/>
                <a:gd name="connsiteY94" fmla="*/ 43238 h 305176"/>
                <a:gd name="connsiteX95" fmla="*/ 72019 w 334963"/>
                <a:gd name="connsiteY95" fmla="*/ 41891 h 305176"/>
                <a:gd name="connsiteX96" fmla="*/ 32525 w 334963"/>
                <a:gd name="connsiteY96" fmla="*/ 10911 h 305176"/>
                <a:gd name="connsiteX97" fmla="*/ 31208 w 334963"/>
                <a:gd name="connsiteY97" fmla="*/ 2829 h 305176"/>
                <a:gd name="connsiteX98" fmla="*/ 39107 w 334963"/>
                <a:gd name="connsiteY98" fmla="*/ 1482 h 305176"/>
                <a:gd name="connsiteX99" fmla="*/ 299086 w 334963"/>
                <a:gd name="connsiteY99" fmla="*/ 1451 h 305176"/>
                <a:gd name="connsiteX100" fmla="*/ 306944 w 334963"/>
                <a:gd name="connsiteY100" fmla="*/ 2782 h 305176"/>
                <a:gd name="connsiteX101" fmla="*/ 305634 w 334963"/>
                <a:gd name="connsiteY101" fmla="*/ 10771 h 305176"/>
                <a:gd name="connsiteX102" fmla="*/ 267653 w 334963"/>
                <a:gd name="connsiteY102" fmla="*/ 38732 h 305176"/>
                <a:gd name="connsiteX103" fmla="*/ 265033 w 334963"/>
                <a:gd name="connsiteY103" fmla="*/ 40063 h 305176"/>
                <a:gd name="connsiteX104" fmla="*/ 259795 w 334963"/>
                <a:gd name="connsiteY104" fmla="*/ 37400 h 305176"/>
                <a:gd name="connsiteX105" fmla="*/ 261104 w 334963"/>
                <a:gd name="connsiteY105" fmla="*/ 29411 h 3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34963" h="305176">
                  <a:moveTo>
                    <a:pt x="138332" y="262313"/>
                  </a:moveTo>
                  <a:cubicBezTo>
                    <a:pt x="140960" y="262313"/>
                    <a:pt x="143587" y="264992"/>
                    <a:pt x="143587" y="267671"/>
                  </a:cubicBezTo>
                  <a:cubicBezTo>
                    <a:pt x="143587" y="267671"/>
                    <a:pt x="143587" y="267671"/>
                    <a:pt x="143587" y="279726"/>
                  </a:cubicBezTo>
                  <a:cubicBezTo>
                    <a:pt x="143587" y="279726"/>
                    <a:pt x="143587" y="279726"/>
                    <a:pt x="169863" y="291781"/>
                  </a:cubicBezTo>
                  <a:cubicBezTo>
                    <a:pt x="169863" y="291781"/>
                    <a:pt x="169863" y="291781"/>
                    <a:pt x="196139" y="279726"/>
                  </a:cubicBezTo>
                  <a:cubicBezTo>
                    <a:pt x="196139" y="279726"/>
                    <a:pt x="196139" y="279726"/>
                    <a:pt x="196139" y="267671"/>
                  </a:cubicBezTo>
                  <a:cubicBezTo>
                    <a:pt x="196139" y="264992"/>
                    <a:pt x="198767" y="262313"/>
                    <a:pt x="201394" y="262313"/>
                  </a:cubicBezTo>
                  <a:cubicBezTo>
                    <a:pt x="205336" y="262313"/>
                    <a:pt x="207963" y="264992"/>
                    <a:pt x="207963" y="267671"/>
                  </a:cubicBezTo>
                  <a:cubicBezTo>
                    <a:pt x="207963" y="267671"/>
                    <a:pt x="207963" y="267671"/>
                    <a:pt x="207963" y="283745"/>
                  </a:cubicBezTo>
                  <a:cubicBezTo>
                    <a:pt x="207963" y="285084"/>
                    <a:pt x="206649" y="287763"/>
                    <a:pt x="204022" y="289102"/>
                  </a:cubicBezTo>
                  <a:cubicBezTo>
                    <a:pt x="204022" y="289102"/>
                    <a:pt x="204022" y="289102"/>
                    <a:pt x="172491" y="303837"/>
                  </a:cubicBezTo>
                  <a:cubicBezTo>
                    <a:pt x="171177" y="303837"/>
                    <a:pt x="171177" y="305176"/>
                    <a:pt x="169863" y="305176"/>
                  </a:cubicBezTo>
                  <a:cubicBezTo>
                    <a:pt x="168549" y="305176"/>
                    <a:pt x="168549" y="303837"/>
                    <a:pt x="167236" y="303837"/>
                  </a:cubicBezTo>
                  <a:cubicBezTo>
                    <a:pt x="167236" y="303837"/>
                    <a:pt x="167236" y="303837"/>
                    <a:pt x="135705" y="289102"/>
                  </a:cubicBezTo>
                  <a:cubicBezTo>
                    <a:pt x="133077" y="287763"/>
                    <a:pt x="131763" y="286423"/>
                    <a:pt x="131763" y="283745"/>
                  </a:cubicBezTo>
                  <a:cubicBezTo>
                    <a:pt x="131763" y="283745"/>
                    <a:pt x="131763" y="283745"/>
                    <a:pt x="131763" y="267671"/>
                  </a:cubicBezTo>
                  <a:cubicBezTo>
                    <a:pt x="131763" y="264992"/>
                    <a:pt x="134391" y="262313"/>
                    <a:pt x="138332" y="262313"/>
                  </a:cubicBezTo>
                  <a:close/>
                  <a:moveTo>
                    <a:pt x="128043" y="230563"/>
                  </a:moveTo>
                  <a:cubicBezTo>
                    <a:pt x="126728" y="230563"/>
                    <a:pt x="125413" y="231952"/>
                    <a:pt x="125413" y="233341"/>
                  </a:cubicBezTo>
                  <a:cubicBezTo>
                    <a:pt x="125413" y="233341"/>
                    <a:pt x="125413" y="233341"/>
                    <a:pt x="125413" y="238898"/>
                  </a:cubicBezTo>
                  <a:cubicBezTo>
                    <a:pt x="125413" y="240287"/>
                    <a:pt x="126728" y="241676"/>
                    <a:pt x="128043" y="241676"/>
                  </a:cubicBezTo>
                  <a:cubicBezTo>
                    <a:pt x="128043" y="241676"/>
                    <a:pt x="128043" y="241676"/>
                    <a:pt x="206922" y="241676"/>
                  </a:cubicBezTo>
                  <a:cubicBezTo>
                    <a:pt x="208237" y="241676"/>
                    <a:pt x="209551" y="240287"/>
                    <a:pt x="209551" y="238898"/>
                  </a:cubicBezTo>
                  <a:cubicBezTo>
                    <a:pt x="209551" y="238898"/>
                    <a:pt x="209551" y="238898"/>
                    <a:pt x="209551" y="233341"/>
                  </a:cubicBezTo>
                  <a:cubicBezTo>
                    <a:pt x="209551" y="231952"/>
                    <a:pt x="208237" y="230563"/>
                    <a:pt x="206922" y="230563"/>
                  </a:cubicBezTo>
                  <a:cubicBezTo>
                    <a:pt x="206922" y="230563"/>
                    <a:pt x="206922" y="230563"/>
                    <a:pt x="128043" y="230563"/>
                  </a:cubicBezTo>
                  <a:close/>
                  <a:moveTo>
                    <a:pt x="128781" y="219451"/>
                  </a:moveTo>
                  <a:cubicBezTo>
                    <a:pt x="128781" y="219451"/>
                    <a:pt x="128781" y="219451"/>
                    <a:pt x="207769" y="219451"/>
                  </a:cubicBezTo>
                  <a:cubicBezTo>
                    <a:pt x="215668" y="219451"/>
                    <a:pt x="222250" y="225862"/>
                    <a:pt x="222250" y="233556"/>
                  </a:cubicBezTo>
                  <a:cubicBezTo>
                    <a:pt x="222250" y="233556"/>
                    <a:pt x="222250" y="233556"/>
                    <a:pt x="222250" y="238684"/>
                  </a:cubicBezTo>
                  <a:cubicBezTo>
                    <a:pt x="222250" y="246378"/>
                    <a:pt x="215668" y="252789"/>
                    <a:pt x="207769" y="252789"/>
                  </a:cubicBezTo>
                  <a:cubicBezTo>
                    <a:pt x="207769" y="252789"/>
                    <a:pt x="207769" y="252789"/>
                    <a:pt x="128781" y="252789"/>
                  </a:cubicBezTo>
                  <a:cubicBezTo>
                    <a:pt x="120883" y="252789"/>
                    <a:pt x="114300" y="246378"/>
                    <a:pt x="114300" y="238684"/>
                  </a:cubicBezTo>
                  <a:cubicBezTo>
                    <a:pt x="114300" y="238684"/>
                    <a:pt x="114300" y="238684"/>
                    <a:pt x="114300" y="233556"/>
                  </a:cubicBezTo>
                  <a:cubicBezTo>
                    <a:pt x="114300" y="225862"/>
                    <a:pt x="120883" y="219451"/>
                    <a:pt x="128781" y="219451"/>
                  </a:cubicBezTo>
                  <a:close/>
                  <a:moveTo>
                    <a:pt x="266120" y="168353"/>
                  </a:moveTo>
                  <a:cubicBezTo>
                    <a:pt x="266120" y="168353"/>
                    <a:pt x="266120" y="168353"/>
                    <a:pt x="305614" y="198019"/>
                  </a:cubicBezTo>
                  <a:cubicBezTo>
                    <a:pt x="308247" y="199309"/>
                    <a:pt x="309563" y="203179"/>
                    <a:pt x="306930" y="205758"/>
                  </a:cubicBezTo>
                  <a:cubicBezTo>
                    <a:pt x="305614" y="207048"/>
                    <a:pt x="304297" y="208338"/>
                    <a:pt x="301664" y="208338"/>
                  </a:cubicBezTo>
                  <a:cubicBezTo>
                    <a:pt x="301664" y="208338"/>
                    <a:pt x="300348" y="208338"/>
                    <a:pt x="299032" y="207048"/>
                  </a:cubicBezTo>
                  <a:cubicBezTo>
                    <a:pt x="299032" y="207048"/>
                    <a:pt x="299032" y="207048"/>
                    <a:pt x="259538" y="178672"/>
                  </a:cubicBezTo>
                  <a:cubicBezTo>
                    <a:pt x="256905" y="176092"/>
                    <a:pt x="255588" y="172222"/>
                    <a:pt x="258221" y="169643"/>
                  </a:cubicBezTo>
                  <a:cubicBezTo>
                    <a:pt x="259538" y="167063"/>
                    <a:pt x="263487" y="167063"/>
                    <a:pt x="266120" y="168353"/>
                  </a:cubicBezTo>
                  <a:close/>
                  <a:moveTo>
                    <a:pt x="75093" y="166503"/>
                  </a:moveTo>
                  <a:cubicBezTo>
                    <a:pt x="77751" y="163888"/>
                    <a:pt x="81738" y="165195"/>
                    <a:pt x="83067" y="167810"/>
                  </a:cubicBezTo>
                  <a:cubicBezTo>
                    <a:pt x="85725" y="170425"/>
                    <a:pt x="84396" y="174347"/>
                    <a:pt x="81738" y="175654"/>
                  </a:cubicBezTo>
                  <a:cubicBezTo>
                    <a:pt x="81738" y="175654"/>
                    <a:pt x="81738" y="175654"/>
                    <a:pt x="39208" y="207031"/>
                  </a:cubicBezTo>
                  <a:cubicBezTo>
                    <a:pt x="37879" y="208338"/>
                    <a:pt x="36550" y="208338"/>
                    <a:pt x="35221" y="208338"/>
                  </a:cubicBezTo>
                  <a:cubicBezTo>
                    <a:pt x="33892" y="208338"/>
                    <a:pt x="31233" y="207031"/>
                    <a:pt x="31233" y="205723"/>
                  </a:cubicBezTo>
                  <a:cubicBezTo>
                    <a:pt x="28575" y="203109"/>
                    <a:pt x="29904" y="199187"/>
                    <a:pt x="32562" y="197879"/>
                  </a:cubicBezTo>
                  <a:cubicBezTo>
                    <a:pt x="32562" y="197879"/>
                    <a:pt x="32562" y="197879"/>
                    <a:pt x="75093" y="166503"/>
                  </a:cubicBezTo>
                  <a:close/>
                  <a:moveTo>
                    <a:pt x="284569" y="98801"/>
                  </a:moveTo>
                  <a:cubicBezTo>
                    <a:pt x="284569" y="98801"/>
                    <a:pt x="284569" y="98801"/>
                    <a:pt x="329795" y="98801"/>
                  </a:cubicBezTo>
                  <a:cubicBezTo>
                    <a:pt x="332379" y="98801"/>
                    <a:pt x="334963" y="101271"/>
                    <a:pt x="334963" y="104975"/>
                  </a:cubicBezTo>
                  <a:cubicBezTo>
                    <a:pt x="334963" y="107444"/>
                    <a:pt x="332379" y="109914"/>
                    <a:pt x="329795" y="109914"/>
                  </a:cubicBezTo>
                  <a:cubicBezTo>
                    <a:pt x="329795" y="109914"/>
                    <a:pt x="329795" y="109914"/>
                    <a:pt x="284569" y="109914"/>
                  </a:cubicBezTo>
                  <a:cubicBezTo>
                    <a:pt x="281985" y="109914"/>
                    <a:pt x="279400" y="107444"/>
                    <a:pt x="279400" y="104975"/>
                  </a:cubicBezTo>
                  <a:cubicBezTo>
                    <a:pt x="279400" y="101271"/>
                    <a:pt x="281985" y="98801"/>
                    <a:pt x="284569" y="98801"/>
                  </a:cubicBezTo>
                  <a:close/>
                  <a:moveTo>
                    <a:pt x="5340" y="98801"/>
                  </a:moveTo>
                  <a:cubicBezTo>
                    <a:pt x="5340" y="98801"/>
                    <a:pt x="5340" y="98801"/>
                    <a:pt x="53398" y="98801"/>
                  </a:cubicBezTo>
                  <a:cubicBezTo>
                    <a:pt x="56068" y="98801"/>
                    <a:pt x="58738" y="101271"/>
                    <a:pt x="58738" y="104975"/>
                  </a:cubicBezTo>
                  <a:cubicBezTo>
                    <a:pt x="58738" y="107444"/>
                    <a:pt x="56068" y="109914"/>
                    <a:pt x="53398" y="109914"/>
                  </a:cubicBezTo>
                  <a:cubicBezTo>
                    <a:pt x="53398" y="109914"/>
                    <a:pt x="53398" y="109914"/>
                    <a:pt x="5340" y="109914"/>
                  </a:cubicBezTo>
                  <a:cubicBezTo>
                    <a:pt x="2670" y="109914"/>
                    <a:pt x="0" y="107444"/>
                    <a:pt x="0" y="104975"/>
                  </a:cubicBezTo>
                  <a:cubicBezTo>
                    <a:pt x="0" y="101271"/>
                    <a:pt x="2670" y="98801"/>
                    <a:pt x="5340" y="98801"/>
                  </a:cubicBezTo>
                  <a:close/>
                  <a:moveTo>
                    <a:pt x="164887" y="36888"/>
                  </a:moveTo>
                  <a:cubicBezTo>
                    <a:pt x="168826" y="36888"/>
                    <a:pt x="171451" y="40918"/>
                    <a:pt x="171451" y="43604"/>
                  </a:cubicBezTo>
                  <a:cubicBezTo>
                    <a:pt x="171451" y="46291"/>
                    <a:pt x="168826" y="48977"/>
                    <a:pt x="164887" y="48977"/>
                  </a:cubicBezTo>
                  <a:cubicBezTo>
                    <a:pt x="137320" y="48977"/>
                    <a:pt x="115003" y="71813"/>
                    <a:pt x="115003" y="100022"/>
                  </a:cubicBezTo>
                  <a:cubicBezTo>
                    <a:pt x="115003" y="104051"/>
                    <a:pt x="112377" y="106738"/>
                    <a:pt x="109752" y="106738"/>
                  </a:cubicBezTo>
                  <a:cubicBezTo>
                    <a:pt x="105814" y="106738"/>
                    <a:pt x="103188" y="104051"/>
                    <a:pt x="103188" y="100022"/>
                  </a:cubicBezTo>
                  <a:cubicBezTo>
                    <a:pt x="103188" y="65097"/>
                    <a:pt x="130756" y="36888"/>
                    <a:pt x="164887" y="36888"/>
                  </a:cubicBezTo>
                  <a:close/>
                  <a:moveTo>
                    <a:pt x="169069" y="9901"/>
                  </a:moveTo>
                  <a:cubicBezTo>
                    <a:pt x="219192" y="9901"/>
                    <a:pt x="258763" y="50650"/>
                    <a:pt x="258763" y="99286"/>
                  </a:cubicBezTo>
                  <a:cubicBezTo>
                    <a:pt x="258763" y="120318"/>
                    <a:pt x="253487" y="138721"/>
                    <a:pt x="240297" y="154495"/>
                  </a:cubicBezTo>
                  <a:cubicBezTo>
                    <a:pt x="215235" y="189986"/>
                    <a:pt x="221830" y="207075"/>
                    <a:pt x="221830" y="208389"/>
                  </a:cubicBezTo>
                  <a:cubicBezTo>
                    <a:pt x="223149" y="211018"/>
                    <a:pt x="221830" y="213647"/>
                    <a:pt x="217873" y="214962"/>
                  </a:cubicBezTo>
                  <a:cubicBezTo>
                    <a:pt x="215235" y="216276"/>
                    <a:pt x="212597" y="214962"/>
                    <a:pt x="211278" y="212333"/>
                  </a:cubicBezTo>
                  <a:cubicBezTo>
                    <a:pt x="209959" y="211018"/>
                    <a:pt x="200726" y="188672"/>
                    <a:pt x="231064" y="147923"/>
                  </a:cubicBezTo>
                  <a:cubicBezTo>
                    <a:pt x="241616" y="133463"/>
                    <a:pt x="248211" y="117689"/>
                    <a:pt x="248211" y="99286"/>
                  </a:cubicBezTo>
                  <a:cubicBezTo>
                    <a:pt x="248211" y="55908"/>
                    <a:pt x="212597" y="21731"/>
                    <a:pt x="169069" y="21731"/>
                  </a:cubicBezTo>
                  <a:cubicBezTo>
                    <a:pt x="125541" y="21731"/>
                    <a:pt x="89927" y="55908"/>
                    <a:pt x="89927" y="99286"/>
                  </a:cubicBezTo>
                  <a:cubicBezTo>
                    <a:pt x="89927" y="116375"/>
                    <a:pt x="96523" y="133463"/>
                    <a:pt x="107075" y="146608"/>
                  </a:cubicBezTo>
                  <a:cubicBezTo>
                    <a:pt x="107075" y="147923"/>
                    <a:pt x="107075" y="147923"/>
                    <a:pt x="107075" y="147923"/>
                  </a:cubicBezTo>
                  <a:cubicBezTo>
                    <a:pt x="137413" y="189986"/>
                    <a:pt x="129498" y="211018"/>
                    <a:pt x="128179" y="212333"/>
                  </a:cubicBezTo>
                  <a:cubicBezTo>
                    <a:pt x="126860" y="214962"/>
                    <a:pt x="124222" y="216276"/>
                    <a:pt x="122903" y="216276"/>
                  </a:cubicBezTo>
                  <a:cubicBezTo>
                    <a:pt x="121584" y="216276"/>
                    <a:pt x="120265" y="216276"/>
                    <a:pt x="120265" y="214962"/>
                  </a:cubicBezTo>
                  <a:cubicBezTo>
                    <a:pt x="117627" y="213647"/>
                    <a:pt x="116308" y="211018"/>
                    <a:pt x="117627" y="207075"/>
                  </a:cubicBezTo>
                  <a:cubicBezTo>
                    <a:pt x="117627" y="207075"/>
                    <a:pt x="124222" y="191301"/>
                    <a:pt x="97842" y="154495"/>
                  </a:cubicBezTo>
                  <a:cubicBezTo>
                    <a:pt x="84651" y="138721"/>
                    <a:pt x="79375" y="120318"/>
                    <a:pt x="79375" y="99286"/>
                  </a:cubicBezTo>
                  <a:cubicBezTo>
                    <a:pt x="79375" y="50650"/>
                    <a:pt x="118946" y="9901"/>
                    <a:pt x="169069" y="9901"/>
                  </a:cubicBezTo>
                  <a:close/>
                  <a:moveTo>
                    <a:pt x="39107" y="1482"/>
                  </a:moveTo>
                  <a:cubicBezTo>
                    <a:pt x="39107" y="1482"/>
                    <a:pt x="39107" y="1482"/>
                    <a:pt x="79917" y="31115"/>
                  </a:cubicBezTo>
                  <a:cubicBezTo>
                    <a:pt x="82550" y="33809"/>
                    <a:pt x="82550" y="37850"/>
                    <a:pt x="81234" y="40544"/>
                  </a:cubicBezTo>
                  <a:cubicBezTo>
                    <a:pt x="79917" y="41891"/>
                    <a:pt x="78601" y="43238"/>
                    <a:pt x="75968" y="43238"/>
                  </a:cubicBezTo>
                  <a:cubicBezTo>
                    <a:pt x="74651" y="43238"/>
                    <a:pt x="73335" y="41891"/>
                    <a:pt x="72019" y="41891"/>
                  </a:cubicBezTo>
                  <a:lnTo>
                    <a:pt x="32525" y="10911"/>
                  </a:lnTo>
                  <a:cubicBezTo>
                    <a:pt x="29892" y="8217"/>
                    <a:pt x="28575" y="5523"/>
                    <a:pt x="31208" y="2829"/>
                  </a:cubicBezTo>
                  <a:cubicBezTo>
                    <a:pt x="32525" y="135"/>
                    <a:pt x="36474" y="-1212"/>
                    <a:pt x="39107" y="1482"/>
                  </a:cubicBezTo>
                  <a:close/>
                  <a:moveTo>
                    <a:pt x="299086" y="1451"/>
                  </a:moveTo>
                  <a:cubicBezTo>
                    <a:pt x="301705" y="-1212"/>
                    <a:pt x="305634" y="119"/>
                    <a:pt x="306944" y="2782"/>
                  </a:cubicBezTo>
                  <a:cubicBezTo>
                    <a:pt x="309563" y="5445"/>
                    <a:pt x="308254" y="8108"/>
                    <a:pt x="305634" y="10771"/>
                  </a:cubicBezTo>
                  <a:cubicBezTo>
                    <a:pt x="305634" y="10771"/>
                    <a:pt x="305634" y="10771"/>
                    <a:pt x="267653" y="38732"/>
                  </a:cubicBezTo>
                  <a:cubicBezTo>
                    <a:pt x="266343" y="40063"/>
                    <a:pt x="265033" y="40063"/>
                    <a:pt x="265033" y="40063"/>
                  </a:cubicBezTo>
                  <a:cubicBezTo>
                    <a:pt x="262414" y="40063"/>
                    <a:pt x="261104" y="38732"/>
                    <a:pt x="259795" y="37400"/>
                  </a:cubicBezTo>
                  <a:cubicBezTo>
                    <a:pt x="257175" y="34737"/>
                    <a:pt x="258485" y="30743"/>
                    <a:pt x="261104" y="294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5" name="AutoShape 1">
            <a:extLst>
              <a:ext uri="{FF2B5EF4-FFF2-40B4-BE49-F238E27FC236}">
                <a16:creationId xmlns:a16="http://schemas.microsoft.com/office/drawing/2014/main" id="{B9406AC3-7EE7-1EC8-7ADE-3D774869DAC2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pt-BR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9709998-A2D3-D32A-BAA3-A946A09DF6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R 21: conheça os riscos e os cuidados necessários no trabalho a céu aberto  - Geartech Br">
            <a:extLst>
              <a:ext uri="{FF2B5EF4-FFF2-40B4-BE49-F238E27FC236}">
                <a16:creationId xmlns:a16="http://schemas.microsoft.com/office/drawing/2014/main" id="{8CCFB30B-ED84-AFCB-C020-0A2FD1445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/>
          <a:stretch/>
        </p:blipFill>
        <p:spPr bwMode="auto">
          <a:xfrm>
            <a:off x="-789" y="2071"/>
            <a:ext cx="50953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6">
            <a:extLst>
              <a:ext uri="{FF2B5EF4-FFF2-40B4-BE49-F238E27FC236}">
                <a16:creationId xmlns:a16="http://schemas.microsoft.com/office/drawing/2014/main" id="{A5E229FA-DEBC-F8BB-8E9E-2F06B32F20BC}"/>
              </a:ext>
            </a:extLst>
          </p:cNvPr>
          <p:cNvSpPr/>
          <p:nvPr/>
        </p:nvSpPr>
        <p:spPr>
          <a:xfrm>
            <a:off x="5885465" y="1360596"/>
            <a:ext cx="5925535" cy="36980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200000"/>
              </a:lnSpc>
            </a:pPr>
            <a:r>
              <a:rPr lang="pt-BR" altLang="zh-CN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10.  Água Contaminada: </a:t>
            </a:r>
          </a:p>
          <a:p>
            <a:pPr>
              <a:lnSpc>
                <a:spcPct val="200000"/>
              </a:lnSpc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Fornecer acesso a água potável de qualidade.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altLang="zh-CN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Educar os trabalhadores sobre a importância de não consumir água não tratada.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6322C455-27A2-1563-A032-C6F6E8643009}"/>
              </a:ext>
            </a:extLst>
          </p:cNvPr>
          <p:cNvGrpSpPr/>
          <p:nvPr/>
        </p:nvGrpSpPr>
        <p:grpSpPr>
          <a:xfrm>
            <a:off x="4383749" y="2852699"/>
            <a:ext cx="1316302" cy="1201736"/>
            <a:chOff x="1664677" y="1949380"/>
            <a:chExt cx="1195754" cy="1266093"/>
          </a:xfrm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86C06679-7CFA-FF7B-2807-228CB3BC827F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52DDFF7F-0312-058B-7A11-E4B95DF504F7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2" name="Shape 2784">
            <a:extLst>
              <a:ext uri="{FF2B5EF4-FFF2-40B4-BE49-F238E27FC236}">
                <a16:creationId xmlns:a16="http://schemas.microsoft.com/office/drawing/2014/main" id="{F378B0EB-40EC-53D4-E166-DC675590260D}"/>
              </a:ext>
            </a:extLst>
          </p:cNvPr>
          <p:cNvSpPr/>
          <p:nvPr/>
        </p:nvSpPr>
        <p:spPr>
          <a:xfrm>
            <a:off x="4786877" y="3220482"/>
            <a:ext cx="510048" cy="46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0CE1C87-EF5C-0929-3DE5-B493AF9556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2604765" y="3985335"/>
            <a:ext cx="883541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b="1" dirty="0"/>
              <a:t>É importante que empregadores e trabalhadores colaborem na implementação dessas medidas preventivas para garantir a segurança e a saúde dos profissionais que desempenham suas atividades a céu aberto. </a:t>
            </a:r>
            <a:endParaRPr lang="pt-BR" dirty="0"/>
          </a:p>
        </p:txBody>
      </p:sp>
      <p:sp>
        <p:nvSpPr>
          <p:cNvPr id="12" name="Teardrop 30">
            <a:extLst>
              <a:ext uri="{FF2B5EF4-FFF2-40B4-BE49-F238E27FC236}">
                <a16:creationId xmlns:a16="http://schemas.microsoft.com/office/drawing/2014/main" id="{2AE2F797-CE18-6066-6943-8C4AAA2989B8}"/>
              </a:ext>
            </a:extLst>
          </p:cNvPr>
          <p:cNvSpPr/>
          <p:nvPr/>
        </p:nvSpPr>
        <p:spPr>
          <a:xfrm>
            <a:off x="751818" y="4776626"/>
            <a:ext cx="1166846" cy="1195498"/>
          </a:xfrm>
          <a:prstGeom prst="teardrop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18962287-8996-9035-AD96-246B2B14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5074988"/>
            <a:ext cx="679368" cy="641612"/>
          </a:xfrm>
          <a:prstGeom prst="rect">
            <a:avLst/>
          </a:prstGeom>
        </p:spPr>
      </p:pic>
      <p:pic>
        <p:nvPicPr>
          <p:cNvPr id="19458" name="Picture 2" descr="Como organizar equipes de trabalho no canteiro de obras | Construct">
            <a:extLst>
              <a:ext uri="{FF2B5EF4-FFF2-40B4-BE49-F238E27FC236}">
                <a16:creationId xmlns:a16="http://schemas.microsoft.com/office/drawing/2014/main" id="{5E72DBAC-878C-7C4B-D67E-2E7A1B2B5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6298"/>
          <a:stretch/>
        </p:blipFill>
        <p:spPr bwMode="auto">
          <a:xfrm>
            <a:off x="450576" y="885876"/>
            <a:ext cx="349263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ngenheiro Gestor de Obra, Respeito ao Trabalho Alheio">
            <a:extLst>
              <a:ext uri="{FF2B5EF4-FFF2-40B4-BE49-F238E27FC236}">
                <a16:creationId xmlns:a16="http://schemas.microsoft.com/office/drawing/2014/main" id="{F2B1BD34-A2B6-ECB6-D81E-EA4868A6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84" y="885876"/>
            <a:ext cx="385200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Engenheiro responsável por obras não tem direito a horas extras - TST">
            <a:extLst>
              <a:ext uri="{FF2B5EF4-FFF2-40B4-BE49-F238E27FC236}">
                <a16:creationId xmlns:a16="http://schemas.microsoft.com/office/drawing/2014/main" id="{1D2C1E17-2240-29E4-70BD-FF9BBC4F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661" y="885876"/>
            <a:ext cx="370800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Superiores Arredondados 8">
            <a:extLst>
              <a:ext uri="{FF2B5EF4-FFF2-40B4-BE49-F238E27FC236}">
                <a16:creationId xmlns:a16="http://schemas.microsoft.com/office/drawing/2014/main" id="{8E60043C-BE23-5D70-8161-05E60642A028}"/>
              </a:ext>
            </a:extLst>
          </p:cNvPr>
          <p:cNvSpPr/>
          <p:nvPr/>
        </p:nvSpPr>
        <p:spPr>
          <a:xfrm flipV="1">
            <a:off x="458560" y="3403599"/>
            <a:ext cx="3497347" cy="129204"/>
          </a:xfrm>
          <a:prstGeom prst="round2SameRect">
            <a:avLst>
              <a:gd name="adj1" fmla="val 3958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AC34F5E3-AA53-A6BD-7A8E-DD0A44F90366}"/>
              </a:ext>
            </a:extLst>
          </p:cNvPr>
          <p:cNvSpPr/>
          <p:nvPr/>
        </p:nvSpPr>
        <p:spPr>
          <a:xfrm flipV="1">
            <a:off x="4097784" y="3399255"/>
            <a:ext cx="3852000" cy="129204"/>
          </a:xfrm>
          <a:prstGeom prst="round2SameRect">
            <a:avLst>
              <a:gd name="adj1" fmla="val 3958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Superiores Arredondados 10">
            <a:extLst>
              <a:ext uri="{FF2B5EF4-FFF2-40B4-BE49-F238E27FC236}">
                <a16:creationId xmlns:a16="http://schemas.microsoft.com/office/drawing/2014/main" id="{D58C3905-7800-2289-AAEE-C6D529BD378F}"/>
              </a:ext>
            </a:extLst>
          </p:cNvPr>
          <p:cNvSpPr/>
          <p:nvPr/>
        </p:nvSpPr>
        <p:spPr>
          <a:xfrm flipV="1">
            <a:off x="8092077" y="3399255"/>
            <a:ext cx="3708000" cy="129204"/>
          </a:xfrm>
          <a:prstGeom prst="round2SameRect">
            <a:avLst>
              <a:gd name="adj1" fmla="val 39584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C8E807-7A76-FD89-2F12-3FF92875C9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sp>
        <p:nvSpPr>
          <p:cNvPr id="5" name="圆角矩形 13">
            <a:extLst>
              <a:ext uri="{FF2B5EF4-FFF2-40B4-BE49-F238E27FC236}">
                <a16:creationId xmlns:a16="http://schemas.microsoft.com/office/drawing/2014/main" id="{AF4A70A2-4C57-82D1-59F0-9A8E6AAAA5C4}"/>
              </a:ext>
            </a:extLst>
          </p:cNvPr>
          <p:cNvSpPr/>
          <p:nvPr/>
        </p:nvSpPr>
        <p:spPr>
          <a:xfrm>
            <a:off x="2569028" y="1600200"/>
            <a:ext cx="7554686" cy="4775200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05E34BDE-7F71-29CF-0A3F-B9D024B96D73}"/>
              </a:ext>
            </a:extLst>
          </p:cNvPr>
          <p:cNvSpPr/>
          <p:nvPr/>
        </p:nvSpPr>
        <p:spPr>
          <a:xfrm>
            <a:off x="5962229" y="1903636"/>
            <a:ext cx="832272" cy="86512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32B8D99D-76F5-5973-D64E-A8557D8D9BA3}"/>
              </a:ext>
            </a:extLst>
          </p:cNvPr>
          <p:cNvSpPr/>
          <p:nvPr/>
        </p:nvSpPr>
        <p:spPr>
          <a:xfrm>
            <a:off x="4103918" y="3720567"/>
            <a:ext cx="4550230" cy="2118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+mn-ea"/>
              </a:rPr>
              <a:t>Além disso, a formação e a conscientização desempenham um papel crucial na promoção de um ambiente de trabalho mais seguro em condições variáveis.</a:t>
            </a:r>
            <a:endParaRPr lang="zh-CN" altLang="en-US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id="{F375495D-9067-433E-02C2-D6FE5691EF93}"/>
              </a:ext>
            </a:extLst>
          </p:cNvPr>
          <p:cNvGrpSpPr/>
          <p:nvPr/>
        </p:nvGrpSpPr>
        <p:grpSpPr>
          <a:xfrm>
            <a:off x="1253395" y="3820848"/>
            <a:ext cx="2153834" cy="3037152"/>
            <a:chOff x="5507861" y="4977810"/>
            <a:chExt cx="925101" cy="1318872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74F53099-D461-350B-D8E3-3E823289C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959" y="4977810"/>
              <a:ext cx="228697" cy="22697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178E5FE-8435-2093-DCA7-42D0DA81A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861" y="5230581"/>
              <a:ext cx="925101" cy="1066101"/>
            </a:xfrm>
            <a:custGeom>
              <a:avLst/>
              <a:gdLst>
                <a:gd name="T0" fmla="*/ 437 w 444"/>
                <a:gd name="T1" fmla="*/ 25 h 512"/>
                <a:gd name="T2" fmla="*/ 401 w 444"/>
                <a:gd name="T3" fmla="*/ 16 h 512"/>
                <a:gd name="T4" fmla="*/ 326 w 444"/>
                <a:gd name="T5" fmla="*/ 62 h 512"/>
                <a:gd name="T6" fmla="*/ 239 w 444"/>
                <a:gd name="T7" fmla="*/ 4 h 512"/>
                <a:gd name="T8" fmla="*/ 230 w 444"/>
                <a:gd name="T9" fmla="*/ 1 h 512"/>
                <a:gd name="T10" fmla="*/ 230 w 444"/>
                <a:gd name="T11" fmla="*/ 0 h 512"/>
                <a:gd name="T12" fmla="*/ 224 w 444"/>
                <a:gd name="T13" fmla="*/ 0 h 512"/>
                <a:gd name="T14" fmla="*/ 224 w 444"/>
                <a:gd name="T15" fmla="*/ 0 h 512"/>
                <a:gd name="T16" fmla="*/ 94 w 444"/>
                <a:gd name="T17" fmla="*/ 0 h 512"/>
                <a:gd name="T18" fmla="*/ 94 w 444"/>
                <a:gd name="T19" fmla="*/ 0 h 512"/>
                <a:gd name="T20" fmla="*/ 89 w 444"/>
                <a:gd name="T21" fmla="*/ 0 h 512"/>
                <a:gd name="T22" fmla="*/ 89 w 444"/>
                <a:gd name="T23" fmla="*/ 0 h 512"/>
                <a:gd name="T24" fmla="*/ 72 w 444"/>
                <a:gd name="T25" fmla="*/ 11 h 512"/>
                <a:gd name="T26" fmla="*/ 5 w 444"/>
                <a:gd name="T27" fmla="*/ 109 h 512"/>
                <a:gd name="T28" fmla="*/ 1 w 444"/>
                <a:gd name="T29" fmla="*/ 124 h 512"/>
                <a:gd name="T30" fmla="*/ 4 w 444"/>
                <a:gd name="T31" fmla="*/ 139 h 512"/>
                <a:gd name="T32" fmla="*/ 55 w 444"/>
                <a:gd name="T33" fmla="*/ 229 h 512"/>
                <a:gd name="T34" fmla="*/ 91 w 444"/>
                <a:gd name="T35" fmla="*/ 238 h 512"/>
                <a:gd name="T36" fmla="*/ 100 w 444"/>
                <a:gd name="T37" fmla="*/ 203 h 512"/>
                <a:gd name="T38" fmla="*/ 56 w 444"/>
                <a:gd name="T39" fmla="*/ 126 h 512"/>
                <a:gd name="T40" fmla="*/ 89 w 444"/>
                <a:gd name="T41" fmla="*/ 78 h 512"/>
                <a:gd name="T42" fmla="*/ 89 w 444"/>
                <a:gd name="T43" fmla="*/ 149 h 512"/>
                <a:gd name="T44" fmla="*/ 114 w 444"/>
                <a:gd name="T45" fmla="*/ 192 h 512"/>
                <a:gd name="T46" fmla="*/ 97 w 444"/>
                <a:gd name="T47" fmla="*/ 253 h 512"/>
                <a:gd name="T48" fmla="*/ 89 w 444"/>
                <a:gd name="T49" fmla="*/ 256 h 512"/>
                <a:gd name="T50" fmla="*/ 89 w 444"/>
                <a:gd name="T51" fmla="*/ 268 h 512"/>
                <a:gd name="T52" fmla="*/ 89 w 444"/>
                <a:gd name="T53" fmla="*/ 275 h 512"/>
                <a:gd name="T54" fmla="*/ 89 w 444"/>
                <a:gd name="T55" fmla="*/ 485 h 512"/>
                <a:gd name="T56" fmla="*/ 116 w 444"/>
                <a:gd name="T57" fmla="*/ 512 h 512"/>
                <a:gd name="T58" fmla="*/ 143 w 444"/>
                <a:gd name="T59" fmla="*/ 485 h 512"/>
                <a:gd name="T60" fmla="*/ 143 w 444"/>
                <a:gd name="T61" fmla="*/ 275 h 512"/>
                <a:gd name="T62" fmla="*/ 159 w 444"/>
                <a:gd name="T63" fmla="*/ 259 h 512"/>
                <a:gd name="T64" fmla="*/ 177 w 444"/>
                <a:gd name="T65" fmla="*/ 275 h 512"/>
                <a:gd name="T66" fmla="*/ 177 w 444"/>
                <a:gd name="T67" fmla="*/ 485 h 512"/>
                <a:gd name="T68" fmla="*/ 203 w 444"/>
                <a:gd name="T69" fmla="*/ 512 h 512"/>
                <a:gd name="T70" fmla="*/ 230 w 444"/>
                <a:gd name="T71" fmla="*/ 485 h 512"/>
                <a:gd name="T72" fmla="*/ 230 w 444"/>
                <a:gd name="T73" fmla="*/ 275 h 512"/>
                <a:gd name="T74" fmla="*/ 230 w 444"/>
                <a:gd name="T75" fmla="*/ 268 h 512"/>
                <a:gd name="T76" fmla="*/ 230 w 444"/>
                <a:gd name="T77" fmla="*/ 60 h 512"/>
                <a:gd name="T78" fmla="*/ 309 w 444"/>
                <a:gd name="T79" fmla="*/ 113 h 512"/>
                <a:gd name="T80" fmla="*/ 325 w 444"/>
                <a:gd name="T81" fmla="*/ 117 h 512"/>
                <a:gd name="T82" fmla="*/ 339 w 444"/>
                <a:gd name="T83" fmla="*/ 114 h 512"/>
                <a:gd name="T84" fmla="*/ 428 w 444"/>
                <a:gd name="T85" fmla="*/ 61 h 512"/>
                <a:gd name="T86" fmla="*/ 437 w 444"/>
                <a:gd name="T87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4" h="512">
                  <a:moveTo>
                    <a:pt x="437" y="25"/>
                  </a:moveTo>
                  <a:cubicBezTo>
                    <a:pt x="430" y="13"/>
                    <a:pt x="414" y="9"/>
                    <a:pt x="401" y="16"/>
                  </a:cubicBezTo>
                  <a:cubicBezTo>
                    <a:pt x="326" y="62"/>
                    <a:pt x="326" y="62"/>
                    <a:pt x="326" y="62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6" y="2"/>
                    <a:pt x="233" y="1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3" y="1"/>
                    <a:pt x="77" y="5"/>
                    <a:pt x="72" y="11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14"/>
                    <a:pt x="1" y="119"/>
                    <a:pt x="1" y="124"/>
                  </a:cubicBezTo>
                  <a:cubicBezTo>
                    <a:pt x="0" y="129"/>
                    <a:pt x="1" y="134"/>
                    <a:pt x="4" y="13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62" y="241"/>
                    <a:pt x="78" y="245"/>
                    <a:pt x="91" y="238"/>
                  </a:cubicBezTo>
                  <a:cubicBezTo>
                    <a:pt x="103" y="231"/>
                    <a:pt x="107" y="215"/>
                    <a:pt x="100" y="203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26" y="213"/>
                    <a:pt x="119" y="241"/>
                    <a:pt x="97" y="253"/>
                  </a:cubicBezTo>
                  <a:cubicBezTo>
                    <a:pt x="95" y="254"/>
                    <a:pt x="92" y="255"/>
                    <a:pt x="89" y="256"/>
                  </a:cubicBezTo>
                  <a:cubicBezTo>
                    <a:pt x="89" y="268"/>
                    <a:pt x="89" y="268"/>
                    <a:pt x="89" y="268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485"/>
                    <a:pt x="89" y="485"/>
                    <a:pt x="89" y="485"/>
                  </a:cubicBezTo>
                  <a:cubicBezTo>
                    <a:pt x="89" y="500"/>
                    <a:pt x="101" y="512"/>
                    <a:pt x="116" y="512"/>
                  </a:cubicBezTo>
                  <a:cubicBezTo>
                    <a:pt x="131" y="512"/>
                    <a:pt x="143" y="500"/>
                    <a:pt x="143" y="485"/>
                  </a:cubicBezTo>
                  <a:cubicBezTo>
                    <a:pt x="143" y="275"/>
                    <a:pt x="143" y="275"/>
                    <a:pt x="143" y="275"/>
                  </a:cubicBezTo>
                  <a:cubicBezTo>
                    <a:pt x="143" y="266"/>
                    <a:pt x="150" y="259"/>
                    <a:pt x="159" y="259"/>
                  </a:cubicBezTo>
                  <a:cubicBezTo>
                    <a:pt x="168" y="259"/>
                    <a:pt x="177" y="266"/>
                    <a:pt x="177" y="275"/>
                  </a:cubicBezTo>
                  <a:cubicBezTo>
                    <a:pt x="177" y="485"/>
                    <a:pt x="177" y="485"/>
                    <a:pt x="177" y="485"/>
                  </a:cubicBezTo>
                  <a:cubicBezTo>
                    <a:pt x="177" y="500"/>
                    <a:pt x="188" y="512"/>
                    <a:pt x="203" y="512"/>
                  </a:cubicBezTo>
                  <a:cubicBezTo>
                    <a:pt x="218" y="512"/>
                    <a:pt x="230" y="500"/>
                    <a:pt x="230" y="485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0" y="268"/>
                    <a:pt x="230" y="268"/>
                    <a:pt x="230" y="268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4" y="116"/>
                    <a:pt x="319" y="117"/>
                    <a:pt x="325" y="117"/>
                  </a:cubicBezTo>
                  <a:cubicBezTo>
                    <a:pt x="330" y="117"/>
                    <a:pt x="335" y="116"/>
                    <a:pt x="339" y="114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40" y="53"/>
                    <a:pt x="444" y="37"/>
                    <a:pt x="43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082219E6-9547-0568-EF8A-9AD943DED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09">
            <a:extLst>
              <a:ext uri="{FF2B5EF4-FFF2-40B4-BE49-F238E27FC236}">
                <a16:creationId xmlns:a16="http://schemas.microsoft.com/office/drawing/2014/main" id="{6F9E5C2B-A719-970A-7F0E-35810856D137}"/>
              </a:ext>
            </a:extLst>
          </p:cNvPr>
          <p:cNvGrpSpPr/>
          <p:nvPr/>
        </p:nvGrpSpPr>
        <p:grpSpPr>
          <a:xfrm>
            <a:off x="8345714" y="2613902"/>
            <a:ext cx="3083376" cy="3573744"/>
            <a:chOff x="830258" y="1540042"/>
            <a:chExt cx="4413250" cy="4739609"/>
          </a:xfrm>
        </p:grpSpPr>
        <p:grpSp>
          <p:nvGrpSpPr>
            <p:cNvPr id="11" name="Group 71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99516379-6294-68CA-D02F-B6B697564B94}"/>
                </a:ext>
              </a:extLst>
            </p:cNvPr>
            <p:cNvGrpSpPr/>
            <p:nvPr/>
          </p:nvGrpSpPr>
          <p:grpSpPr>
            <a:xfrm>
              <a:off x="830258" y="3348548"/>
              <a:ext cx="3226955" cy="2249920"/>
              <a:chOff x="3412101" y="3132431"/>
              <a:chExt cx="3549650" cy="2474912"/>
            </a:xfrm>
          </p:grpSpPr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60258E6E-965E-4E0A-5A18-705B0715C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101" y="4086518"/>
                <a:ext cx="3549650" cy="1454150"/>
              </a:xfrm>
              <a:custGeom>
                <a:avLst/>
                <a:gdLst>
                  <a:gd name="T0" fmla="*/ 944 w 944"/>
                  <a:gd name="T1" fmla="*/ 93 h 387"/>
                  <a:gd name="T2" fmla="*/ 886 w 944"/>
                  <a:gd name="T3" fmla="*/ 66 h 387"/>
                  <a:gd name="T4" fmla="*/ 88 w 944"/>
                  <a:gd name="T5" fmla="*/ 0 h 387"/>
                  <a:gd name="T6" fmla="*/ 45 w 944"/>
                  <a:gd name="T7" fmla="*/ 112 h 387"/>
                  <a:gd name="T8" fmla="*/ 469 w 944"/>
                  <a:gd name="T9" fmla="*/ 387 h 387"/>
                  <a:gd name="T10" fmla="*/ 944 w 944"/>
                  <a:gd name="T11" fmla="*/ 93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4" h="387">
                    <a:moveTo>
                      <a:pt x="944" y="93"/>
                    </a:moveTo>
                    <a:cubicBezTo>
                      <a:pt x="886" y="66"/>
                      <a:pt x="886" y="66"/>
                      <a:pt x="886" y="66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0" y="38"/>
                      <a:pt x="45" y="112"/>
                    </a:cubicBezTo>
                    <a:cubicBezTo>
                      <a:pt x="107" y="211"/>
                      <a:pt x="469" y="387"/>
                      <a:pt x="469" y="387"/>
                    </a:cubicBezTo>
                    <a:lnTo>
                      <a:pt x="944" y="9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8C4E4EE4-82E9-D1D0-6DC9-9CFD18932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101" y="3969043"/>
                <a:ext cx="3082925" cy="1398588"/>
              </a:xfrm>
              <a:custGeom>
                <a:avLst/>
                <a:gdLst>
                  <a:gd name="T0" fmla="*/ 1942 w 1942"/>
                  <a:gd name="T1" fmla="*/ 34 h 881"/>
                  <a:gd name="T2" fmla="*/ 1942 w 1942"/>
                  <a:gd name="T3" fmla="*/ 266 h 881"/>
                  <a:gd name="T4" fmla="*/ 871 w 1942"/>
                  <a:gd name="T5" fmla="*/ 881 h 881"/>
                  <a:gd name="T6" fmla="*/ 4 w 1942"/>
                  <a:gd name="T7" fmla="*/ 398 h 881"/>
                  <a:gd name="T8" fmla="*/ 0 w 1942"/>
                  <a:gd name="T9" fmla="*/ 133 h 881"/>
                  <a:gd name="T10" fmla="*/ 893 w 1942"/>
                  <a:gd name="T11" fmla="*/ 606 h 881"/>
                  <a:gd name="T12" fmla="*/ 1937 w 1942"/>
                  <a:gd name="T13" fmla="*/ 0 h 881"/>
                  <a:gd name="T14" fmla="*/ 1942 w 1942"/>
                  <a:gd name="T15" fmla="*/ 34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2" h="881">
                    <a:moveTo>
                      <a:pt x="1942" y="34"/>
                    </a:moveTo>
                    <a:lnTo>
                      <a:pt x="1942" y="266"/>
                    </a:lnTo>
                    <a:lnTo>
                      <a:pt x="871" y="881"/>
                    </a:lnTo>
                    <a:lnTo>
                      <a:pt x="4" y="398"/>
                    </a:lnTo>
                    <a:lnTo>
                      <a:pt x="0" y="133"/>
                    </a:lnTo>
                    <a:lnTo>
                      <a:pt x="893" y="606"/>
                    </a:lnTo>
                    <a:lnTo>
                      <a:pt x="1937" y="0"/>
                    </a:lnTo>
                    <a:lnTo>
                      <a:pt x="1942" y="3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5064C674-A9B0-E7E2-167C-26D33BB9E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413" y="3132431"/>
                <a:ext cx="3335338" cy="1735138"/>
              </a:xfrm>
              <a:custGeom>
                <a:avLst/>
                <a:gdLst>
                  <a:gd name="T0" fmla="*/ 887 w 887"/>
                  <a:gd name="T1" fmla="*/ 194 h 462"/>
                  <a:gd name="T2" fmla="*/ 413 w 887"/>
                  <a:gd name="T3" fmla="*/ 462 h 462"/>
                  <a:gd name="T4" fmla="*/ 0 w 887"/>
                  <a:gd name="T5" fmla="*/ 250 h 462"/>
                  <a:gd name="T6" fmla="*/ 13 w 887"/>
                  <a:gd name="T7" fmla="*/ 244 h 462"/>
                  <a:gd name="T8" fmla="*/ 460 w 887"/>
                  <a:gd name="T9" fmla="*/ 18 h 462"/>
                  <a:gd name="T10" fmla="*/ 517 w 887"/>
                  <a:gd name="T11" fmla="*/ 10 h 462"/>
                  <a:gd name="T12" fmla="*/ 887 w 887"/>
                  <a:gd name="T13" fmla="*/ 194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7" h="462">
                    <a:moveTo>
                      <a:pt x="887" y="194"/>
                    </a:moveTo>
                    <a:cubicBezTo>
                      <a:pt x="413" y="462"/>
                      <a:pt x="413" y="462"/>
                      <a:pt x="413" y="462"/>
                    </a:cubicBezTo>
                    <a:cubicBezTo>
                      <a:pt x="0" y="250"/>
                      <a:pt x="0" y="250"/>
                      <a:pt x="0" y="250"/>
                    </a:cubicBezTo>
                    <a:cubicBezTo>
                      <a:pt x="13" y="244"/>
                      <a:pt x="13" y="244"/>
                      <a:pt x="13" y="244"/>
                    </a:cubicBezTo>
                    <a:cubicBezTo>
                      <a:pt x="460" y="18"/>
                      <a:pt x="460" y="18"/>
                      <a:pt x="460" y="18"/>
                    </a:cubicBezTo>
                    <a:cubicBezTo>
                      <a:pt x="460" y="18"/>
                      <a:pt x="491" y="0"/>
                      <a:pt x="517" y="10"/>
                    </a:cubicBezTo>
                    <a:cubicBezTo>
                      <a:pt x="544" y="20"/>
                      <a:pt x="887" y="194"/>
                      <a:pt x="887" y="194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03AE71B9-9DDE-FD2F-E14A-B4C7B0202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D47D760B-81E2-C71C-7D84-0EFABA704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D483FD4E-3397-08AE-20DB-029D80003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4435768"/>
                <a:ext cx="1781175" cy="1171575"/>
              </a:xfrm>
              <a:custGeom>
                <a:avLst/>
                <a:gdLst>
                  <a:gd name="T0" fmla="*/ 1122 w 1122"/>
                  <a:gd name="T1" fmla="*/ 0 h 738"/>
                  <a:gd name="T2" fmla="*/ 1122 w 1122"/>
                  <a:gd name="T3" fmla="*/ 78 h 738"/>
                  <a:gd name="T4" fmla="*/ 0 w 1122"/>
                  <a:gd name="T5" fmla="*/ 738 h 738"/>
                  <a:gd name="T6" fmla="*/ 0 w 1122"/>
                  <a:gd name="T7" fmla="*/ 656 h 738"/>
                  <a:gd name="T8" fmla="*/ 1122 w 1122"/>
                  <a:gd name="T9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38">
                    <a:moveTo>
                      <a:pt x="1122" y="0"/>
                    </a:moveTo>
                    <a:lnTo>
                      <a:pt x="1122" y="78"/>
                    </a:lnTo>
                    <a:lnTo>
                      <a:pt x="0" y="738"/>
                    </a:lnTo>
                    <a:lnTo>
                      <a:pt x="0" y="656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2A762BA3-75BC-B42E-49E9-39EF157ED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301" y="4010318"/>
                <a:ext cx="1695450" cy="1597025"/>
              </a:xfrm>
              <a:custGeom>
                <a:avLst/>
                <a:gdLst>
                  <a:gd name="T0" fmla="*/ 451 w 451"/>
                  <a:gd name="T1" fmla="*/ 268 h 425"/>
                  <a:gd name="T2" fmla="*/ 87 w 451"/>
                  <a:gd name="T3" fmla="*/ 52 h 425"/>
                  <a:gd name="T4" fmla="*/ 31 w 451"/>
                  <a:gd name="T5" fmla="*/ 66 h 425"/>
                  <a:gd name="T6" fmla="*/ 79 w 451"/>
                  <a:gd name="T7" fmla="*/ 182 h 425"/>
                  <a:gd name="T8" fmla="*/ 450 w 451"/>
                  <a:gd name="T9" fmla="*/ 390 h 425"/>
                  <a:gd name="T10" fmla="*/ 450 w 451"/>
                  <a:gd name="T11" fmla="*/ 425 h 425"/>
                  <a:gd name="T12" fmla="*/ 70 w 451"/>
                  <a:gd name="T13" fmla="*/ 206 h 425"/>
                  <a:gd name="T14" fmla="*/ 2 w 451"/>
                  <a:gd name="T15" fmla="*/ 89 h 425"/>
                  <a:gd name="T16" fmla="*/ 79 w 451"/>
                  <a:gd name="T17" fmla="*/ 15 h 425"/>
                  <a:gd name="T18" fmla="*/ 450 w 451"/>
                  <a:gd name="T19" fmla="*/ 228 h 425"/>
                  <a:gd name="T20" fmla="*/ 451 w 451"/>
                  <a:gd name="T21" fmla="*/ 268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1" h="425">
                    <a:moveTo>
                      <a:pt x="451" y="268"/>
                    </a:move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2"/>
                      <a:pt x="46" y="27"/>
                      <a:pt x="31" y="66"/>
                    </a:cubicBezTo>
                    <a:cubicBezTo>
                      <a:pt x="15" y="106"/>
                      <a:pt x="50" y="163"/>
                      <a:pt x="79" y="182"/>
                    </a:cubicBezTo>
                    <a:cubicBezTo>
                      <a:pt x="450" y="390"/>
                      <a:pt x="450" y="390"/>
                      <a:pt x="450" y="390"/>
                    </a:cubicBezTo>
                    <a:cubicBezTo>
                      <a:pt x="450" y="425"/>
                      <a:pt x="450" y="425"/>
                      <a:pt x="450" y="425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70" y="206"/>
                      <a:pt x="0" y="155"/>
                      <a:pt x="2" y="89"/>
                    </a:cubicBezTo>
                    <a:cubicBezTo>
                      <a:pt x="5" y="24"/>
                      <a:pt x="49" y="0"/>
                      <a:pt x="79" y="15"/>
                    </a:cubicBezTo>
                    <a:cubicBezTo>
                      <a:pt x="450" y="228"/>
                      <a:pt x="450" y="228"/>
                      <a:pt x="450" y="228"/>
                    </a:cubicBezTo>
                    <a:cubicBezTo>
                      <a:pt x="451" y="268"/>
                      <a:pt x="451" y="268"/>
                      <a:pt x="451" y="268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65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62263CF8-C27F-1C07-7272-CDB47DE87620}"/>
                </a:ext>
              </a:extLst>
            </p:cNvPr>
            <p:cNvGrpSpPr/>
            <p:nvPr/>
          </p:nvGrpSpPr>
          <p:grpSpPr>
            <a:xfrm>
              <a:off x="3199963" y="4871105"/>
              <a:ext cx="2043545" cy="1408546"/>
              <a:chOff x="6018776" y="4807243"/>
              <a:chExt cx="2247900" cy="1549401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id="{147B0D27-EFF8-58C1-60C7-CDA4167DD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356518"/>
                <a:ext cx="2228850" cy="958850"/>
              </a:xfrm>
              <a:custGeom>
                <a:avLst/>
                <a:gdLst>
                  <a:gd name="T0" fmla="*/ 0 w 593"/>
                  <a:gd name="T1" fmla="*/ 83 h 255"/>
                  <a:gd name="T2" fmla="*/ 36 w 593"/>
                  <a:gd name="T3" fmla="*/ 64 h 255"/>
                  <a:gd name="T4" fmla="*/ 536 w 593"/>
                  <a:gd name="T5" fmla="*/ 0 h 255"/>
                  <a:gd name="T6" fmla="*/ 566 w 593"/>
                  <a:gd name="T7" fmla="*/ 69 h 255"/>
                  <a:gd name="T8" fmla="*/ 308 w 593"/>
                  <a:gd name="T9" fmla="*/ 255 h 255"/>
                  <a:gd name="T10" fmla="*/ 0 w 593"/>
                  <a:gd name="T11" fmla="*/ 83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3" h="255">
                    <a:moveTo>
                      <a:pt x="0" y="83"/>
                    </a:moveTo>
                    <a:cubicBezTo>
                      <a:pt x="36" y="64"/>
                      <a:pt x="36" y="64"/>
                      <a:pt x="36" y="64"/>
                    </a:cubicBezTo>
                    <a:cubicBezTo>
                      <a:pt x="536" y="0"/>
                      <a:pt x="536" y="0"/>
                      <a:pt x="536" y="0"/>
                    </a:cubicBezTo>
                    <a:cubicBezTo>
                      <a:pt x="536" y="0"/>
                      <a:pt x="593" y="22"/>
                      <a:pt x="566" y="69"/>
                    </a:cubicBezTo>
                    <a:cubicBezTo>
                      <a:pt x="530" y="133"/>
                      <a:pt x="308" y="255"/>
                      <a:pt x="308" y="255"/>
                    </a:cubicBezTo>
                    <a:lnTo>
                      <a:pt x="0" y="8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18">
                <a:extLst>
                  <a:ext uri="{FF2B5EF4-FFF2-40B4-BE49-F238E27FC236}">
                    <a16:creationId xmlns:a16="http://schemas.microsoft.com/office/drawing/2014/main" id="{69A19CB0-EC58-38CB-3B91-C1E3C8431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5375568"/>
                <a:ext cx="1951038" cy="825500"/>
              </a:xfrm>
              <a:custGeom>
                <a:avLst/>
                <a:gdLst>
                  <a:gd name="T0" fmla="*/ 0 w 1229"/>
                  <a:gd name="T1" fmla="*/ 19 h 520"/>
                  <a:gd name="T2" fmla="*/ 5 w 1229"/>
                  <a:gd name="T3" fmla="*/ 165 h 520"/>
                  <a:gd name="T4" fmla="*/ 696 w 1229"/>
                  <a:gd name="T5" fmla="*/ 520 h 520"/>
                  <a:gd name="T6" fmla="*/ 1229 w 1229"/>
                  <a:gd name="T7" fmla="*/ 194 h 520"/>
                  <a:gd name="T8" fmla="*/ 1225 w 1229"/>
                  <a:gd name="T9" fmla="*/ 26 h 520"/>
                  <a:gd name="T10" fmla="*/ 675 w 1229"/>
                  <a:gd name="T11" fmla="*/ 350 h 520"/>
                  <a:gd name="T12" fmla="*/ 0 w 1229"/>
                  <a:gd name="T13" fmla="*/ 0 h 520"/>
                  <a:gd name="T14" fmla="*/ 0 w 1229"/>
                  <a:gd name="T15" fmla="*/ 1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29" h="520">
                    <a:moveTo>
                      <a:pt x="0" y="19"/>
                    </a:moveTo>
                    <a:lnTo>
                      <a:pt x="5" y="165"/>
                    </a:lnTo>
                    <a:lnTo>
                      <a:pt x="696" y="520"/>
                    </a:lnTo>
                    <a:lnTo>
                      <a:pt x="1229" y="194"/>
                    </a:lnTo>
                    <a:lnTo>
                      <a:pt x="1225" y="26"/>
                    </a:lnTo>
                    <a:lnTo>
                      <a:pt x="675" y="35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id="{81F9703A-F36E-40E8-0DDC-2C82917BC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4807243"/>
                <a:ext cx="2109788" cy="1082675"/>
              </a:xfrm>
              <a:custGeom>
                <a:avLst/>
                <a:gdLst>
                  <a:gd name="T0" fmla="*/ 0 w 561"/>
                  <a:gd name="T1" fmla="*/ 133 h 288"/>
                  <a:gd name="T2" fmla="*/ 307 w 561"/>
                  <a:gd name="T3" fmla="*/ 288 h 288"/>
                  <a:gd name="T4" fmla="*/ 561 w 561"/>
                  <a:gd name="T5" fmla="*/ 143 h 288"/>
                  <a:gd name="T6" fmla="*/ 552 w 561"/>
                  <a:gd name="T7" fmla="*/ 139 h 288"/>
                  <a:gd name="T8" fmla="*/ 265 w 561"/>
                  <a:gd name="T9" fmla="*/ 10 h 288"/>
                  <a:gd name="T10" fmla="*/ 228 w 561"/>
                  <a:gd name="T11" fmla="*/ 6 h 288"/>
                  <a:gd name="T12" fmla="*/ 0 w 561"/>
                  <a:gd name="T13" fmla="*/ 13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1" h="288">
                    <a:moveTo>
                      <a:pt x="0" y="133"/>
                    </a:moveTo>
                    <a:cubicBezTo>
                      <a:pt x="307" y="288"/>
                      <a:pt x="307" y="288"/>
                      <a:pt x="307" y="288"/>
                    </a:cubicBezTo>
                    <a:cubicBezTo>
                      <a:pt x="561" y="143"/>
                      <a:pt x="561" y="143"/>
                      <a:pt x="561" y="143"/>
                    </a:cubicBezTo>
                    <a:cubicBezTo>
                      <a:pt x="552" y="139"/>
                      <a:pt x="552" y="139"/>
                      <a:pt x="552" y="139"/>
                    </a:cubicBezTo>
                    <a:cubicBezTo>
                      <a:pt x="265" y="10"/>
                      <a:pt x="265" y="10"/>
                      <a:pt x="265" y="10"/>
                    </a:cubicBezTo>
                    <a:cubicBezTo>
                      <a:pt x="265" y="10"/>
                      <a:pt x="245" y="0"/>
                      <a:pt x="228" y="6"/>
                    </a:cubicBezTo>
                    <a:cubicBezTo>
                      <a:pt x="211" y="13"/>
                      <a:pt x="0" y="133"/>
                      <a:pt x="0" y="13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20">
                <a:extLst>
                  <a:ext uri="{FF2B5EF4-FFF2-40B4-BE49-F238E27FC236}">
                    <a16:creationId xmlns:a16="http://schemas.microsoft.com/office/drawing/2014/main" id="{E35CC6F4-780E-7C08-694C-40E702DB9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5307306"/>
                <a:ext cx="1157288" cy="676275"/>
              </a:xfrm>
              <a:custGeom>
                <a:avLst/>
                <a:gdLst>
                  <a:gd name="T0" fmla="*/ 727 w 729"/>
                  <a:gd name="T1" fmla="*/ 367 h 426"/>
                  <a:gd name="T2" fmla="*/ 0 w 729"/>
                  <a:gd name="T3" fmla="*/ 0 h 426"/>
                  <a:gd name="T4" fmla="*/ 5 w 729"/>
                  <a:gd name="T5" fmla="*/ 55 h 426"/>
                  <a:gd name="T6" fmla="*/ 729 w 729"/>
                  <a:gd name="T7" fmla="*/ 426 h 426"/>
                  <a:gd name="T8" fmla="*/ 727 w 729"/>
                  <a:gd name="T9" fmla="*/ 36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9" h="426">
                    <a:moveTo>
                      <a:pt x="727" y="367"/>
                    </a:moveTo>
                    <a:lnTo>
                      <a:pt x="0" y="0"/>
                    </a:lnTo>
                    <a:lnTo>
                      <a:pt x="5" y="55"/>
                    </a:lnTo>
                    <a:lnTo>
                      <a:pt x="729" y="426"/>
                    </a:lnTo>
                    <a:lnTo>
                      <a:pt x="727" y="36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21">
                <a:extLst>
                  <a:ext uri="{FF2B5EF4-FFF2-40B4-BE49-F238E27FC236}">
                    <a16:creationId xmlns:a16="http://schemas.microsoft.com/office/drawing/2014/main" id="{F922CF3D-1E6C-BFBE-8C1B-44C40C259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667668"/>
                <a:ext cx="1154113" cy="688975"/>
              </a:xfrm>
              <a:custGeom>
                <a:avLst/>
                <a:gdLst>
                  <a:gd name="T0" fmla="*/ 0 w 727"/>
                  <a:gd name="T1" fmla="*/ 0 h 434"/>
                  <a:gd name="T2" fmla="*/ 2 w 727"/>
                  <a:gd name="T3" fmla="*/ 50 h 434"/>
                  <a:gd name="T4" fmla="*/ 727 w 727"/>
                  <a:gd name="T5" fmla="*/ 434 h 434"/>
                  <a:gd name="T6" fmla="*/ 724 w 727"/>
                  <a:gd name="T7" fmla="*/ 381 h 434"/>
                  <a:gd name="T8" fmla="*/ 0 w 727"/>
                  <a:gd name="T9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434">
                    <a:moveTo>
                      <a:pt x="0" y="0"/>
                    </a:moveTo>
                    <a:lnTo>
                      <a:pt x="2" y="50"/>
                    </a:lnTo>
                    <a:lnTo>
                      <a:pt x="727" y="434"/>
                    </a:lnTo>
                    <a:lnTo>
                      <a:pt x="724" y="3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22">
                <a:extLst>
                  <a:ext uri="{FF2B5EF4-FFF2-40B4-BE49-F238E27FC236}">
                    <a16:creationId xmlns:a16="http://schemas.microsoft.com/office/drawing/2014/main" id="{0FE2918D-0412-A811-7E24-0CF1C4609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888" y="5307306"/>
                <a:ext cx="1055688" cy="1049338"/>
              </a:xfrm>
              <a:custGeom>
                <a:avLst/>
                <a:gdLst>
                  <a:gd name="T0" fmla="*/ 0 w 281"/>
                  <a:gd name="T1" fmla="*/ 180 h 279"/>
                  <a:gd name="T2" fmla="*/ 223 w 281"/>
                  <a:gd name="T3" fmla="*/ 34 h 279"/>
                  <a:gd name="T4" fmla="*/ 259 w 281"/>
                  <a:gd name="T5" fmla="*/ 41 h 279"/>
                  <a:gd name="T6" fmla="*/ 232 w 281"/>
                  <a:gd name="T7" fmla="*/ 115 h 279"/>
                  <a:gd name="T8" fmla="*/ 4 w 281"/>
                  <a:gd name="T9" fmla="*/ 257 h 279"/>
                  <a:gd name="T10" fmla="*/ 5 w 281"/>
                  <a:gd name="T11" fmla="*/ 279 h 279"/>
                  <a:gd name="T12" fmla="*/ 238 w 281"/>
                  <a:gd name="T13" fmla="*/ 130 h 279"/>
                  <a:gd name="T14" fmla="*/ 278 w 281"/>
                  <a:gd name="T15" fmla="*/ 55 h 279"/>
                  <a:gd name="T16" fmla="*/ 227 w 281"/>
                  <a:gd name="T17" fmla="*/ 10 h 279"/>
                  <a:gd name="T18" fmla="*/ 0 w 281"/>
                  <a:gd name="T19" fmla="*/ 155 h 279"/>
                  <a:gd name="T20" fmla="*/ 0 w 281"/>
                  <a:gd name="T21" fmla="*/ 18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1" h="279">
                    <a:moveTo>
                      <a:pt x="0" y="180"/>
                    </a:moveTo>
                    <a:cubicBezTo>
                      <a:pt x="223" y="34"/>
                      <a:pt x="223" y="34"/>
                      <a:pt x="223" y="34"/>
                    </a:cubicBezTo>
                    <a:cubicBezTo>
                      <a:pt x="223" y="34"/>
                      <a:pt x="248" y="17"/>
                      <a:pt x="259" y="41"/>
                    </a:cubicBezTo>
                    <a:cubicBezTo>
                      <a:pt x="270" y="66"/>
                      <a:pt x="250" y="102"/>
                      <a:pt x="232" y="115"/>
                    </a:cubicBezTo>
                    <a:cubicBezTo>
                      <a:pt x="4" y="257"/>
                      <a:pt x="4" y="257"/>
                      <a:pt x="4" y="257"/>
                    </a:cubicBezTo>
                    <a:cubicBezTo>
                      <a:pt x="5" y="279"/>
                      <a:pt x="5" y="279"/>
                      <a:pt x="5" y="279"/>
                    </a:cubicBezTo>
                    <a:cubicBezTo>
                      <a:pt x="238" y="130"/>
                      <a:pt x="238" y="130"/>
                      <a:pt x="238" y="130"/>
                    </a:cubicBezTo>
                    <a:cubicBezTo>
                      <a:pt x="238" y="130"/>
                      <a:pt x="281" y="96"/>
                      <a:pt x="278" y="55"/>
                    </a:cubicBezTo>
                    <a:cubicBezTo>
                      <a:pt x="274" y="14"/>
                      <a:pt x="246" y="0"/>
                      <a:pt x="227" y="10"/>
                    </a:cubicBezTo>
                    <a:cubicBezTo>
                      <a:pt x="0" y="155"/>
                      <a:pt x="0" y="155"/>
                      <a:pt x="0" y="155"/>
                    </a:cubicBezTo>
                    <a:lnTo>
                      <a:pt x="0" y="18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67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31D0D9AE-CCFD-3356-02D8-72EFA6C820BC}"/>
                </a:ext>
              </a:extLst>
            </p:cNvPr>
            <p:cNvGrpSpPr/>
            <p:nvPr/>
          </p:nvGrpSpPr>
          <p:grpSpPr>
            <a:xfrm>
              <a:off x="2700622" y="1540042"/>
              <a:ext cx="1870364" cy="1274529"/>
              <a:chOff x="5469501" y="1143074"/>
              <a:chExt cx="2057400" cy="1401982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26774932-954B-B3F1-5306-6ED827408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7338" y="1579856"/>
                <a:ext cx="25400" cy="55563"/>
              </a:xfrm>
              <a:custGeom>
                <a:avLst/>
                <a:gdLst>
                  <a:gd name="T0" fmla="*/ 3 w 7"/>
                  <a:gd name="T1" fmla="*/ 0 h 15"/>
                  <a:gd name="T2" fmla="*/ 5 w 7"/>
                  <a:gd name="T3" fmla="*/ 3 h 15"/>
                  <a:gd name="T4" fmla="*/ 7 w 7"/>
                  <a:gd name="T5" fmla="*/ 15 h 15"/>
                  <a:gd name="T6" fmla="*/ 3 w 7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5">
                    <a:moveTo>
                      <a:pt x="3" y="0"/>
                    </a:moveTo>
                    <a:cubicBezTo>
                      <a:pt x="3" y="1"/>
                      <a:pt x="4" y="2"/>
                      <a:pt x="5" y="3"/>
                    </a:cubicBezTo>
                    <a:cubicBezTo>
                      <a:pt x="5" y="7"/>
                      <a:pt x="6" y="11"/>
                      <a:pt x="7" y="15"/>
                    </a:cubicBezTo>
                    <a:cubicBezTo>
                      <a:pt x="0" y="11"/>
                      <a:pt x="0" y="8"/>
                      <a:pt x="3" y="0"/>
                    </a:cubicBezTo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9AF149C1-2F24-42A2-C840-A57EA395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563" y="1651293"/>
                <a:ext cx="22225" cy="33338"/>
              </a:xfrm>
              <a:custGeom>
                <a:avLst/>
                <a:gdLst>
                  <a:gd name="T0" fmla="*/ 1 w 6"/>
                  <a:gd name="T1" fmla="*/ 0 h 9"/>
                  <a:gd name="T2" fmla="*/ 5 w 6"/>
                  <a:gd name="T3" fmla="*/ 9 h 9"/>
                  <a:gd name="T4" fmla="*/ 1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6" y="1"/>
                      <a:pt x="5" y="5"/>
                      <a:pt x="5" y="9"/>
                    </a:cubicBezTo>
                    <a:cubicBezTo>
                      <a:pt x="0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3C47C365-4BED-EA53-9BE1-ECF7B30A1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626" y="1530643"/>
                <a:ext cx="15875" cy="11113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2 h 3"/>
                  <a:gd name="T4" fmla="*/ 3 w 4"/>
                  <a:gd name="T5" fmla="*/ 0 h 3"/>
                  <a:gd name="T6" fmla="*/ 4 w 4"/>
                  <a:gd name="T7" fmla="*/ 1 h 3"/>
                  <a:gd name="T8" fmla="*/ 2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3"/>
                      <a:pt x="3" y="3"/>
                      <a:pt x="2" y="3"/>
                    </a:cubicBezTo>
                  </a:path>
                </a:pathLst>
              </a:custGeom>
              <a:solidFill>
                <a:srgbClr val="6577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D33F62BD-A30C-25D9-D3B7-1E81FA4B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632243"/>
                <a:ext cx="2043113" cy="871538"/>
              </a:xfrm>
              <a:custGeom>
                <a:avLst/>
                <a:gdLst>
                  <a:gd name="T0" fmla="*/ 0 w 543"/>
                  <a:gd name="T1" fmla="*/ 75 h 232"/>
                  <a:gd name="T2" fmla="*/ 33 w 543"/>
                  <a:gd name="T3" fmla="*/ 58 h 232"/>
                  <a:gd name="T4" fmla="*/ 491 w 543"/>
                  <a:gd name="T5" fmla="*/ 0 h 232"/>
                  <a:gd name="T6" fmla="*/ 518 w 543"/>
                  <a:gd name="T7" fmla="*/ 63 h 232"/>
                  <a:gd name="T8" fmla="*/ 282 w 543"/>
                  <a:gd name="T9" fmla="*/ 232 h 232"/>
                  <a:gd name="T10" fmla="*/ 0 w 543"/>
                  <a:gd name="T11" fmla="*/ 75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3" h="232">
                    <a:moveTo>
                      <a:pt x="0" y="75"/>
                    </a:moveTo>
                    <a:cubicBezTo>
                      <a:pt x="33" y="58"/>
                      <a:pt x="33" y="58"/>
                      <a:pt x="33" y="58"/>
                    </a:cubicBezTo>
                    <a:cubicBezTo>
                      <a:pt x="491" y="0"/>
                      <a:pt x="491" y="0"/>
                      <a:pt x="491" y="0"/>
                    </a:cubicBezTo>
                    <a:cubicBezTo>
                      <a:pt x="491" y="0"/>
                      <a:pt x="543" y="19"/>
                      <a:pt x="518" y="63"/>
                    </a:cubicBezTo>
                    <a:cubicBezTo>
                      <a:pt x="485" y="121"/>
                      <a:pt x="282" y="232"/>
                      <a:pt x="282" y="232"/>
                    </a:cubicBez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0C0A3E13-B01A-6AE8-42B3-A09C7F75E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51" y="1648118"/>
                <a:ext cx="1785938" cy="758825"/>
              </a:xfrm>
              <a:custGeom>
                <a:avLst/>
                <a:gdLst>
                  <a:gd name="T0" fmla="*/ 0 w 1125"/>
                  <a:gd name="T1" fmla="*/ 18 h 478"/>
                  <a:gd name="T2" fmla="*/ 7 w 1125"/>
                  <a:gd name="T3" fmla="*/ 151 h 478"/>
                  <a:gd name="T4" fmla="*/ 639 w 1125"/>
                  <a:gd name="T5" fmla="*/ 478 h 478"/>
                  <a:gd name="T6" fmla="*/ 1125 w 1125"/>
                  <a:gd name="T7" fmla="*/ 177 h 478"/>
                  <a:gd name="T8" fmla="*/ 1120 w 1125"/>
                  <a:gd name="T9" fmla="*/ 23 h 478"/>
                  <a:gd name="T10" fmla="*/ 618 w 1125"/>
                  <a:gd name="T11" fmla="*/ 319 h 478"/>
                  <a:gd name="T12" fmla="*/ 2 w 1125"/>
                  <a:gd name="T13" fmla="*/ 0 h 478"/>
                  <a:gd name="T14" fmla="*/ 0 w 1125"/>
                  <a:gd name="T15" fmla="*/ 1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5" h="478">
                    <a:moveTo>
                      <a:pt x="0" y="18"/>
                    </a:moveTo>
                    <a:lnTo>
                      <a:pt x="7" y="151"/>
                    </a:lnTo>
                    <a:lnTo>
                      <a:pt x="639" y="478"/>
                    </a:lnTo>
                    <a:lnTo>
                      <a:pt x="1125" y="177"/>
                    </a:lnTo>
                    <a:lnTo>
                      <a:pt x="1120" y="23"/>
                    </a:lnTo>
                    <a:lnTo>
                      <a:pt x="618" y="319"/>
                    </a:lnTo>
                    <a:lnTo>
                      <a:pt x="2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C547E132-507F-6625-3C49-C95375EA9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143074"/>
                <a:ext cx="1925638" cy="987425"/>
              </a:xfrm>
              <a:custGeom>
                <a:avLst/>
                <a:gdLst>
                  <a:gd name="T0" fmla="*/ 0 w 512"/>
                  <a:gd name="T1" fmla="*/ 121 h 263"/>
                  <a:gd name="T2" fmla="*/ 280 w 512"/>
                  <a:gd name="T3" fmla="*/ 263 h 263"/>
                  <a:gd name="T4" fmla="*/ 512 w 512"/>
                  <a:gd name="T5" fmla="*/ 131 h 263"/>
                  <a:gd name="T6" fmla="*/ 505 w 512"/>
                  <a:gd name="T7" fmla="*/ 127 h 263"/>
                  <a:gd name="T8" fmla="*/ 242 w 512"/>
                  <a:gd name="T9" fmla="*/ 9 h 263"/>
                  <a:gd name="T10" fmla="*/ 208 w 512"/>
                  <a:gd name="T11" fmla="*/ 6 h 263"/>
                  <a:gd name="T12" fmla="*/ 0 w 512"/>
                  <a:gd name="T13" fmla="*/ 12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2" h="263">
                    <a:moveTo>
                      <a:pt x="0" y="121"/>
                    </a:moveTo>
                    <a:cubicBezTo>
                      <a:pt x="280" y="263"/>
                      <a:pt x="280" y="263"/>
                      <a:pt x="280" y="263"/>
                    </a:cubicBezTo>
                    <a:cubicBezTo>
                      <a:pt x="512" y="131"/>
                      <a:pt x="512" y="131"/>
                      <a:pt x="512" y="131"/>
                    </a:cubicBezTo>
                    <a:cubicBezTo>
                      <a:pt x="505" y="127"/>
                      <a:pt x="505" y="127"/>
                      <a:pt x="505" y="127"/>
                    </a:cubicBezTo>
                    <a:cubicBezTo>
                      <a:pt x="242" y="9"/>
                      <a:pt x="242" y="9"/>
                      <a:pt x="242" y="9"/>
                    </a:cubicBezTo>
                    <a:cubicBezTo>
                      <a:pt x="242" y="9"/>
                      <a:pt x="224" y="0"/>
                      <a:pt x="208" y="6"/>
                    </a:cubicBezTo>
                    <a:cubicBezTo>
                      <a:pt x="193" y="12"/>
                      <a:pt x="0" y="121"/>
                      <a:pt x="0" y="121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AABDD5D8-D50E-1D7D-66B0-508FF0A2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28">
                <a:extLst>
                  <a:ext uri="{FF2B5EF4-FFF2-40B4-BE49-F238E27FC236}">
                    <a16:creationId xmlns:a16="http://schemas.microsoft.com/office/drawing/2014/main" id="{340D9FD5-B3A5-237A-C07E-D58718455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407E6ABC-D6F2-01B2-E363-0160CFB96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914818"/>
                <a:ext cx="1060450" cy="630238"/>
              </a:xfrm>
              <a:custGeom>
                <a:avLst/>
                <a:gdLst>
                  <a:gd name="T0" fmla="*/ 0 w 668"/>
                  <a:gd name="T1" fmla="*/ 0 h 397"/>
                  <a:gd name="T2" fmla="*/ 3 w 668"/>
                  <a:gd name="T3" fmla="*/ 45 h 397"/>
                  <a:gd name="T4" fmla="*/ 668 w 668"/>
                  <a:gd name="T5" fmla="*/ 397 h 397"/>
                  <a:gd name="T6" fmla="*/ 666 w 668"/>
                  <a:gd name="T7" fmla="*/ 348 h 397"/>
                  <a:gd name="T8" fmla="*/ 0 w 668"/>
                  <a:gd name="T9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8" h="397">
                    <a:moveTo>
                      <a:pt x="0" y="0"/>
                    </a:moveTo>
                    <a:lnTo>
                      <a:pt x="3" y="45"/>
                    </a:lnTo>
                    <a:lnTo>
                      <a:pt x="668" y="397"/>
                    </a:lnTo>
                    <a:lnTo>
                      <a:pt x="666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3F43B494-7306-E86F-92DF-800071F6B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013" y="1583031"/>
                <a:ext cx="969963" cy="962025"/>
              </a:xfrm>
              <a:custGeom>
                <a:avLst/>
                <a:gdLst>
                  <a:gd name="T0" fmla="*/ 1 w 258"/>
                  <a:gd name="T1" fmla="*/ 165 h 256"/>
                  <a:gd name="T2" fmla="*/ 205 w 258"/>
                  <a:gd name="T3" fmla="*/ 32 h 256"/>
                  <a:gd name="T4" fmla="*/ 237 w 258"/>
                  <a:gd name="T5" fmla="*/ 38 h 256"/>
                  <a:gd name="T6" fmla="*/ 212 w 258"/>
                  <a:gd name="T7" fmla="*/ 106 h 256"/>
                  <a:gd name="T8" fmla="*/ 5 w 258"/>
                  <a:gd name="T9" fmla="*/ 235 h 256"/>
                  <a:gd name="T10" fmla="*/ 6 w 258"/>
                  <a:gd name="T11" fmla="*/ 256 h 256"/>
                  <a:gd name="T12" fmla="*/ 218 w 258"/>
                  <a:gd name="T13" fmla="*/ 120 h 256"/>
                  <a:gd name="T14" fmla="*/ 254 w 258"/>
                  <a:gd name="T15" fmla="*/ 51 h 256"/>
                  <a:gd name="T16" fmla="*/ 208 w 258"/>
                  <a:gd name="T17" fmla="*/ 10 h 256"/>
                  <a:gd name="T18" fmla="*/ 0 w 258"/>
                  <a:gd name="T19" fmla="*/ 142 h 256"/>
                  <a:gd name="T20" fmla="*/ 1 w 258"/>
                  <a:gd name="T21" fmla="*/ 16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256">
                    <a:moveTo>
                      <a:pt x="1" y="165"/>
                    </a:moveTo>
                    <a:cubicBezTo>
                      <a:pt x="205" y="32"/>
                      <a:pt x="205" y="32"/>
                      <a:pt x="205" y="32"/>
                    </a:cubicBezTo>
                    <a:cubicBezTo>
                      <a:pt x="205" y="32"/>
                      <a:pt x="228" y="16"/>
                      <a:pt x="237" y="38"/>
                    </a:cubicBezTo>
                    <a:cubicBezTo>
                      <a:pt x="247" y="61"/>
                      <a:pt x="229" y="94"/>
                      <a:pt x="212" y="106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6" y="256"/>
                      <a:pt x="6" y="256"/>
                      <a:pt x="6" y="256"/>
                    </a:cubicBezTo>
                    <a:cubicBezTo>
                      <a:pt x="218" y="120"/>
                      <a:pt x="218" y="120"/>
                      <a:pt x="218" y="120"/>
                    </a:cubicBezTo>
                    <a:cubicBezTo>
                      <a:pt x="218" y="120"/>
                      <a:pt x="258" y="88"/>
                      <a:pt x="254" y="51"/>
                    </a:cubicBezTo>
                    <a:cubicBezTo>
                      <a:pt x="251" y="13"/>
                      <a:pt x="225" y="0"/>
                      <a:pt x="208" y="1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" y="165"/>
                      <a:pt x="1" y="165"/>
                      <a:pt x="1" y="165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32">
                <a:extLst>
                  <a:ext uri="{FF2B5EF4-FFF2-40B4-BE49-F238E27FC236}">
                    <a16:creationId xmlns:a16="http://schemas.microsoft.com/office/drawing/2014/main" id="{7E4385A0-3234-3D38-773A-1995181BA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6876" y="1610018"/>
                <a:ext cx="44450" cy="3175"/>
              </a:xfrm>
              <a:custGeom>
                <a:avLst/>
                <a:gdLst>
                  <a:gd name="T0" fmla="*/ 6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1 h 1"/>
                  <a:gd name="T8" fmla="*/ 6 w 1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">
                    <a:moveTo>
                      <a:pt x="6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4193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69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D87A49F3-23D8-EB25-4978-C410E2F7390A}"/>
                </a:ext>
              </a:extLst>
            </p:cNvPr>
            <p:cNvGrpSpPr/>
            <p:nvPr/>
          </p:nvGrpSpPr>
          <p:grpSpPr>
            <a:xfrm>
              <a:off x="1066940" y="2906935"/>
              <a:ext cx="2675659" cy="1421535"/>
              <a:chOff x="3672451" y="2646656"/>
              <a:chExt cx="2943225" cy="1563688"/>
            </a:xfrm>
          </p:grpSpPr>
          <p:grpSp>
            <p:nvGrpSpPr>
              <p:cNvPr id="40" name="Group 68">
                <a:extLst>
                  <a:ext uri="{FF2B5EF4-FFF2-40B4-BE49-F238E27FC236}">
                    <a16:creationId xmlns:a16="http://schemas.microsoft.com/office/drawing/2014/main" id="{431B432B-6B22-4A9D-A071-D6308CC26592}"/>
                  </a:ext>
                </a:extLst>
              </p:cNvPr>
              <p:cNvGrpSpPr/>
              <p:nvPr/>
            </p:nvGrpSpPr>
            <p:grpSpPr>
              <a:xfrm>
                <a:off x="3672451" y="2646656"/>
                <a:ext cx="2943225" cy="1519237"/>
                <a:chOff x="3672451" y="2646656"/>
                <a:chExt cx="2943225" cy="1519237"/>
              </a:xfrm>
            </p:grpSpPr>
            <p:sp>
              <p:nvSpPr>
                <p:cNvPr id="43" name="Freeform 16">
                  <a:extLst>
                    <a:ext uri="{FF2B5EF4-FFF2-40B4-BE49-F238E27FC236}">
                      <a16:creationId xmlns:a16="http://schemas.microsoft.com/office/drawing/2014/main" id="{368FB179-EDF8-9AE1-C4B8-B376C397F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451" y="4051593"/>
                  <a:ext cx="71438" cy="7938"/>
                </a:xfrm>
                <a:custGeom>
                  <a:avLst/>
                  <a:gdLst>
                    <a:gd name="T0" fmla="*/ 11 w 19"/>
                    <a:gd name="T1" fmla="*/ 0 h 2"/>
                    <a:gd name="T2" fmla="*/ 0 w 19"/>
                    <a:gd name="T3" fmla="*/ 1 h 2"/>
                    <a:gd name="T4" fmla="*/ 0 w 19"/>
                    <a:gd name="T5" fmla="*/ 2 h 2"/>
                    <a:gd name="T6" fmla="*/ 19 w 19"/>
                    <a:gd name="T7" fmla="*/ 0 h 2"/>
                    <a:gd name="T8" fmla="*/ 11 w 19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">
                      <a:moveTo>
                        <a:pt x="11" y="0"/>
                      </a:moveTo>
                      <a:cubicBezTo>
                        <a:pt x="8" y="0"/>
                        <a:pt x="4" y="0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4" y="0"/>
                        <a:pt x="11" y="0"/>
                      </a:cubicBezTo>
                    </a:path>
                  </a:pathLst>
                </a:custGeom>
                <a:solidFill>
                  <a:srgbClr val="0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33">
                  <a:extLst>
                    <a:ext uri="{FF2B5EF4-FFF2-40B4-BE49-F238E27FC236}">
                      <a16:creationId xmlns:a16="http://schemas.microsoft.com/office/drawing/2014/main" id="{E1EEC168-9294-332B-74F9-59C3D4427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5713" y="3248318"/>
                  <a:ext cx="2239963" cy="917575"/>
                </a:xfrm>
                <a:custGeom>
                  <a:avLst/>
                  <a:gdLst>
                    <a:gd name="T0" fmla="*/ 596 w 596"/>
                    <a:gd name="T1" fmla="*/ 59 h 244"/>
                    <a:gd name="T2" fmla="*/ 559 w 596"/>
                    <a:gd name="T3" fmla="*/ 42 h 244"/>
                    <a:gd name="T4" fmla="*/ 56 w 596"/>
                    <a:gd name="T5" fmla="*/ 0 h 244"/>
                    <a:gd name="T6" fmla="*/ 29 w 596"/>
                    <a:gd name="T7" fmla="*/ 71 h 244"/>
                    <a:gd name="T8" fmla="*/ 296 w 596"/>
                    <a:gd name="T9" fmla="*/ 244 h 244"/>
                    <a:gd name="T10" fmla="*/ 596 w 596"/>
                    <a:gd name="T11" fmla="*/ 59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244">
                      <a:moveTo>
                        <a:pt x="596" y="59"/>
                      </a:moveTo>
                      <a:cubicBezTo>
                        <a:pt x="559" y="42"/>
                        <a:pt x="559" y="42"/>
                        <a:pt x="559" y="42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6" y="0"/>
                        <a:pt x="0" y="24"/>
                        <a:pt x="29" y="71"/>
                      </a:cubicBezTo>
                      <a:cubicBezTo>
                        <a:pt x="68" y="133"/>
                        <a:pt x="296" y="244"/>
                        <a:pt x="296" y="244"/>
                      </a:cubicBezTo>
                      <a:lnTo>
                        <a:pt x="596" y="59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34">
                  <a:extLst>
                    <a:ext uri="{FF2B5EF4-FFF2-40B4-BE49-F238E27FC236}">
                      <a16:creationId xmlns:a16="http://schemas.microsoft.com/office/drawing/2014/main" id="{31AB5383-1AF3-66BA-C9C2-DEBC6A776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5426" y="3176881"/>
                  <a:ext cx="1944688" cy="879475"/>
                </a:xfrm>
                <a:custGeom>
                  <a:avLst/>
                  <a:gdLst>
                    <a:gd name="T0" fmla="*/ 1225 w 1225"/>
                    <a:gd name="T1" fmla="*/ 19 h 554"/>
                    <a:gd name="T2" fmla="*/ 1225 w 1225"/>
                    <a:gd name="T3" fmla="*/ 166 h 554"/>
                    <a:gd name="T4" fmla="*/ 550 w 1225"/>
                    <a:gd name="T5" fmla="*/ 554 h 554"/>
                    <a:gd name="T6" fmla="*/ 3 w 1225"/>
                    <a:gd name="T7" fmla="*/ 251 h 554"/>
                    <a:gd name="T8" fmla="*/ 0 w 1225"/>
                    <a:gd name="T9" fmla="*/ 83 h 554"/>
                    <a:gd name="T10" fmla="*/ 564 w 1225"/>
                    <a:gd name="T11" fmla="*/ 381 h 554"/>
                    <a:gd name="T12" fmla="*/ 1220 w 1225"/>
                    <a:gd name="T13" fmla="*/ 0 h 554"/>
                    <a:gd name="T14" fmla="*/ 1225 w 1225"/>
                    <a:gd name="T15" fmla="*/ 19 h 5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5" h="554">
                      <a:moveTo>
                        <a:pt x="1225" y="19"/>
                      </a:moveTo>
                      <a:lnTo>
                        <a:pt x="1225" y="166"/>
                      </a:lnTo>
                      <a:lnTo>
                        <a:pt x="550" y="554"/>
                      </a:lnTo>
                      <a:lnTo>
                        <a:pt x="3" y="251"/>
                      </a:lnTo>
                      <a:lnTo>
                        <a:pt x="0" y="83"/>
                      </a:lnTo>
                      <a:lnTo>
                        <a:pt x="564" y="381"/>
                      </a:lnTo>
                      <a:lnTo>
                        <a:pt x="1220" y="0"/>
                      </a:lnTo>
                      <a:lnTo>
                        <a:pt x="1225" y="19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35">
                  <a:extLst>
                    <a:ext uri="{FF2B5EF4-FFF2-40B4-BE49-F238E27FC236}">
                      <a16:creationId xmlns:a16="http://schemas.microsoft.com/office/drawing/2014/main" id="{0FFB6977-CE76-1FE1-DD69-BE8EDD04B8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0651" y="2646656"/>
                  <a:ext cx="2105025" cy="1093788"/>
                </a:xfrm>
                <a:custGeom>
                  <a:avLst/>
                  <a:gdLst>
                    <a:gd name="T0" fmla="*/ 560 w 560"/>
                    <a:gd name="T1" fmla="*/ 122 h 291"/>
                    <a:gd name="T2" fmla="*/ 260 w 560"/>
                    <a:gd name="T3" fmla="*/ 291 h 291"/>
                    <a:gd name="T4" fmla="*/ 0 w 560"/>
                    <a:gd name="T5" fmla="*/ 158 h 291"/>
                    <a:gd name="T6" fmla="*/ 9 w 560"/>
                    <a:gd name="T7" fmla="*/ 154 h 291"/>
                    <a:gd name="T8" fmla="*/ 290 w 560"/>
                    <a:gd name="T9" fmla="*/ 11 h 291"/>
                    <a:gd name="T10" fmla="*/ 326 w 560"/>
                    <a:gd name="T11" fmla="*/ 6 h 291"/>
                    <a:gd name="T12" fmla="*/ 560 w 560"/>
                    <a:gd name="T13" fmla="*/ 122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60" h="291">
                      <a:moveTo>
                        <a:pt x="560" y="122"/>
                      </a:moveTo>
                      <a:cubicBezTo>
                        <a:pt x="260" y="291"/>
                        <a:pt x="260" y="291"/>
                        <a:pt x="260" y="291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9" y="154"/>
                        <a:pt x="9" y="154"/>
                        <a:pt x="9" y="154"/>
                      </a:cubicBezTo>
                      <a:cubicBezTo>
                        <a:pt x="290" y="11"/>
                        <a:pt x="290" y="11"/>
                        <a:pt x="290" y="11"/>
                      </a:cubicBezTo>
                      <a:cubicBezTo>
                        <a:pt x="290" y="11"/>
                        <a:pt x="309" y="0"/>
                        <a:pt x="326" y="6"/>
                      </a:cubicBezTo>
                      <a:cubicBezTo>
                        <a:pt x="343" y="12"/>
                        <a:pt x="560" y="122"/>
                        <a:pt x="560" y="122"/>
                      </a:cubicBezTo>
                      <a:close/>
                    </a:path>
                  </a:pathLst>
                </a:custGeom>
                <a:solidFill>
                  <a:srgbClr val="00ABC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36">
                  <a:extLst>
                    <a:ext uri="{FF2B5EF4-FFF2-40B4-BE49-F238E27FC236}">
                      <a16:creationId xmlns:a16="http://schemas.microsoft.com/office/drawing/2014/main" id="{91BA908B-C4E3-FDD0-A986-310AB7A01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1726" y="3105443"/>
                  <a:ext cx="1123950" cy="728663"/>
                </a:xfrm>
                <a:custGeom>
                  <a:avLst/>
                  <a:gdLst>
                    <a:gd name="T0" fmla="*/ 0 w 708"/>
                    <a:gd name="T1" fmla="*/ 400 h 459"/>
                    <a:gd name="T2" fmla="*/ 708 w 708"/>
                    <a:gd name="T3" fmla="*/ 0 h 459"/>
                    <a:gd name="T4" fmla="*/ 708 w 708"/>
                    <a:gd name="T5" fmla="*/ 57 h 459"/>
                    <a:gd name="T6" fmla="*/ 0 w 708"/>
                    <a:gd name="T7" fmla="*/ 459 h 459"/>
                    <a:gd name="T8" fmla="*/ 0 w 708"/>
                    <a:gd name="T9" fmla="*/ 40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8" h="459">
                      <a:moveTo>
                        <a:pt x="0" y="400"/>
                      </a:moveTo>
                      <a:lnTo>
                        <a:pt x="708" y="0"/>
                      </a:lnTo>
                      <a:lnTo>
                        <a:pt x="708" y="57"/>
                      </a:lnTo>
                      <a:lnTo>
                        <a:pt x="0" y="459"/>
                      </a:lnTo>
                      <a:lnTo>
                        <a:pt x="0" y="400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Freeform 37">
                <a:extLst>
                  <a:ext uri="{FF2B5EF4-FFF2-40B4-BE49-F238E27FC236}">
                    <a16:creationId xmlns:a16="http://schemas.microsoft.com/office/drawing/2014/main" id="{D4F366C4-146F-DFD9-9111-EC75E229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726" y="3470568"/>
                <a:ext cx="1123950" cy="739775"/>
              </a:xfrm>
              <a:custGeom>
                <a:avLst/>
                <a:gdLst>
                  <a:gd name="T0" fmla="*/ 708 w 708"/>
                  <a:gd name="T1" fmla="*/ 0 h 466"/>
                  <a:gd name="T2" fmla="*/ 708 w 708"/>
                  <a:gd name="T3" fmla="*/ 49 h 466"/>
                  <a:gd name="T4" fmla="*/ 0 w 708"/>
                  <a:gd name="T5" fmla="*/ 466 h 466"/>
                  <a:gd name="T6" fmla="*/ 0 w 708"/>
                  <a:gd name="T7" fmla="*/ 411 h 466"/>
                  <a:gd name="T8" fmla="*/ 708 w 708"/>
                  <a:gd name="T9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466">
                    <a:moveTo>
                      <a:pt x="708" y="0"/>
                    </a:moveTo>
                    <a:lnTo>
                      <a:pt x="708" y="49"/>
                    </a:lnTo>
                    <a:lnTo>
                      <a:pt x="0" y="466"/>
                    </a:lnTo>
                    <a:lnTo>
                      <a:pt x="0" y="411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38">
                <a:extLst>
                  <a:ext uri="{FF2B5EF4-FFF2-40B4-BE49-F238E27FC236}">
                    <a16:creationId xmlns:a16="http://schemas.microsoft.com/office/drawing/2014/main" id="{75EFDB15-CE55-6F28-FCBD-16D7EDBCE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926" y="3199106"/>
                <a:ext cx="1066800" cy="1011238"/>
              </a:xfrm>
              <a:custGeom>
                <a:avLst/>
                <a:gdLst>
                  <a:gd name="T0" fmla="*/ 284 w 284"/>
                  <a:gd name="T1" fmla="*/ 169 h 269"/>
                  <a:gd name="T2" fmla="*/ 55 w 284"/>
                  <a:gd name="T3" fmla="*/ 34 h 269"/>
                  <a:gd name="T4" fmla="*/ 19 w 284"/>
                  <a:gd name="T5" fmla="*/ 42 h 269"/>
                  <a:gd name="T6" fmla="*/ 50 w 284"/>
                  <a:gd name="T7" fmla="*/ 115 h 269"/>
                  <a:gd name="T8" fmla="*/ 284 w 284"/>
                  <a:gd name="T9" fmla="*/ 246 h 269"/>
                  <a:gd name="T10" fmla="*/ 284 w 284"/>
                  <a:gd name="T11" fmla="*/ 269 h 269"/>
                  <a:gd name="T12" fmla="*/ 44 w 284"/>
                  <a:gd name="T13" fmla="*/ 131 h 269"/>
                  <a:gd name="T14" fmla="*/ 1 w 284"/>
                  <a:gd name="T15" fmla="*/ 57 h 269"/>
                  <a:gd name="T16" fmla="*/ 50 w 284"/>
                  <a:gd name="T17" fmla="*/ 10 h 269"/>
                  <a:gd name="T18" fmla="*/ 284 w 284"/>
                  <a:gd name="T19" fmla="*/ 144 h 269"/>
                  <a:gd name="T20" fmla="*/ 284 w 284"/>
                  <a:gd name="T21" fmla="*/ 1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69">
                    <a:moveTo>
                      <a:pt x="284" y="169"/>
                    </a:move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29" y="17"/>
                      <a:pt x="19" y="42"/>
                    </a:cubicBezTo>
                    <a:cubicBezTo>
                      <a:pt x="10" y="67"/>
                      <a:pt x="31" y="103"/>
                      <a:pt x="50" y="115"/>
                    </a:cubicBezTo>
                    <a:cubicBezTo>
                      <a:pt x="284" y="246"/>
                      <a:pt x="284" y="246"/>
                      <a:pt x="284" y="246"/>
                    </a:cubicBezTo>
                    <a:cubicBezTo>
                      <a:pt x="284" y="269"/>
                      <a:pt x="284" y="269"/>
                      <a:pt x="284" y="269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4" y="131"/>
                      <a:pt x="0" y="98"/>
                      <a:pt x="1" y="57"/>
                    </a:cubicBezTo>
                    <a:cubicBezTo>
                      <a:pt x="3" y="16"/>
                      <a:pt x="31" y="0"/>
                      <a:pt x="50" y="10"/>
                    </a:cubicBezTo>
                    <a:cubicBezTo>
                      <a:pt x="284" y="144"/>
                      <a:pt x="284" y="144"/>
                      <a:pt x="284" y="144"/>
                    </a:cubicBezTo>
                    <a:lnTo>
                      <a:pt x="284" y="169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63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14C6BE0A-B006-2A31-D3FA-F673E52DE2B4}"/>
                </a:ext>
              </a:extLst>
            </p:cNvPr>
            <p:cNvGrpSpPr/>
            <p:nvPr/>
          </p:nvGrpSpPr>
          <p:grpSpPr>
            <a:xfrm>
              <a:off x="3794553" y="4611332"/>
              <a:ext cx="1274329" cy="891887"/>
              <a:chOff x="6672826" y="4521493"/>
              <a:chExt cx="1401762" cy="981076"/>
            </a:xfrm>
          </p:grpSpPr>
          <p:sp>
            <p:nvSpPr>
              <p:cNvPr id="34" name="Freeform 40">
                <a:extLst>
                  <a:ext uri="{FF2B5EF4-FFF2-40B4-BE49-F238E27FC236}">
                    <a16:creationId xmlns:a16="http://schemas.microsoft.com/office/drawing/2014/main" id="{54EBC445-53FE-4CE3-4A01-AFED127B7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2826" y="4939006"/>
                <a:ext cx="1398588" cy="538163"/>
              </a:xfrm>
              <a:custGeom>
                <a:avLst/>
                <a:gdLst>
                  <a:gd name="T0" fmla="*/ 372 w 372"/>
                  <a:gd name="T1" fmla="*/ 16 h 143"/>
                  <a:gd name="T2" fmla="*/ 349 w 372"/>
                  <a:gd name="T3" fmla="*/ 7 h 143"/>
                  <a:gd name="T4" fmla="*/ 34 w 372"/>
                  <a:gd name="T5" fmla="*/ 0 h 143"/>
                  <a:gd name="T6" fmla="*/ 20 w 372"/>
                  <a:gd name="T7" fmla="*/ 44 h 143"/>
                  <a:gd name="T8" fmla="*/ 192 w 372"/>
                  <a:gd name="T9" fmla="*/ 143 h 143"/>
                  <a:gd name="T10" fmla="*/ 372 w 372"/>
                  <a:gd name="T11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143">
                    <a:moveTo>
                      <a:pt x="372" y="16"/>
                    </a:moveTo>
                    <a:cubicBezTo>
                      <a:pt x="349" y="7"/>
                      <a:pt x="349" y="7"/>
                      <a:pt x="349" y="7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0" y="17"/>
                      <a:pt x="20" y="44"/>
                    </a:cubicBezTo>
                    <a:cubicBezTo>
                      <a:pt x="46" y="82"/>
                      <a:pt x="192" y="143"/>
                      <a:pt x="192" y="143"/>
                    </a:cubicBezTo>
                    <a:lnTo>
                      <a:pt x="372" y="16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">
                <a:extLst>
                  <a:ext uri="{FF2B5EF4-FFF2-40B4-BE49-F238E27FC236}">
                    <a16:creationId xmlns:a16="http://schemas.microsoft.com/office/drawing/2014/main" id="{7F549E8C-81AB-D3B2-9142-D44C5D605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638" y="4818356"/>
                <a:ext cx="1214438" cy="590550"/>
              </a:xfrm>
              <a:custGeom>
                <a:avLst/>
                <a:gdLst>
                  <a:gd name="T0" fmla="*/ 760 w 765"/>
                  <a:gd name="T1" fmla="*/ 15 h 372"/>
                  <a:gd name="T2" fmla="*/ 765 w 765"/>
                  <a:gd name="T3" fmla="*/ 105 h 372"/>
                  <a:gd name="T4" fmla="*/ 357 w 765"/>
                  <a:gd name="T5" fmla="*/ 372 h 372"/>
                  <a:gd name="T6" fmla="*/ 7 w 765"/>
                  <a:gd name="T7" fmla="*/ 202 h 372"/>
                  <a:gd name="T8" fmla="*/ 0 w 765"/>
                  <a:gd name="T9" fmla="*/ 97 h 372"/>
                  <a:gd name="T10" fmla="*/ 360 w 765"/>
                  <a:gd name="T11" fmla="*/ 263 h 372"/>
                  <a:gd name="T12" fmla="*/ 758 w 765"/>
                  <a:gd name="T13" fmla="*/ 0 h 372"/>
                  <a:gd name="T14" fmla="*/ 760 w 765"/>
                  <a:gd name="T15" fmla="*/ 1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5" h="372">
                    <a:moveTo>
                      <a:pt x="760" y="15"/>
                    </a:moveTo>
                    <a:lnTo>
                      <a:pt x="765" y="105"/>
                    </a:lnTo>
                    <a:lnTo>
                      <a:pt x="357" y="372"/>
                    </a:lnTo>
                    <a:lnTo>
                      <a:pt x="7" y="202"/>
                    </a:lnTo>
                    <a:lnTo>
                      <a:pt x="0" y="97"/>
                    </a:lnTo>
                    <a:lnTo>
                      <a:pt x="360" y="263"/>
                    </a:lnTo>
                    <a:lnTo>
                      <a:pt x="758" y="0"/>
                    </a:lnTo>
                    <a:lnTo>
                      <a:pt x="760" y="15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2">
                <a:extLst>
                  <a:ext uri="{FF2B5EF4-FFF2-40B4-BE49-F238E27FC236}">
                    <a16:creationId xmlns:a16="http://schemas.microsoft.com/office/drawing/2014/main" id="{C258C373-F56E-BFB7-CC23-1E9C29EAA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5376" y="4521493"/>
                <a:ext cx="1304925" cy="688975"/>
              </a:xfrm>
              <a:custGeom>
                <a:avLst/>
                <a:gdLst>
                  <a:gd name="T0" fmla="*/ 347 w 347"/>
                  <a:gd name="T1" fmla="*/ 67 h 183"/>
                  <a:gd name="T2" fmla="*/ 167 w 347"/>
                  <a:gd name="T3" fmla="*/ 183 h 183"/>
                  <a:gd name="T4" fmla="*/ 0 w 347"/>
                  <a:gd name="T5" fmla="*/ 110 h 183"/>
                  <a:gd name="T6" fmla="*/ 5 w 347"/>
                  <a:gd name="T7" fmla="*/ 107 h 183"/>
                  <a:gd name="T8" fmla="*/ 175 w 347"/>
                  <a:gd name="T9" fmla="*/ 8 h 183"/>
                  <a:gd name="T10" fmla="*/ 197 w 347"/>
                  <a:gd name="T11" fmla="*/ 3 h 183"/>
                  <a:gd name="T12" fmla="*/ 347 w 347"/>
                  <a:gd name="T13" fmla="*/ 6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83">
                    <a:moveTo>
                      <a:pt x="347" y="67"/>
                    </a:moveTo>
                    <a:cubicBezTo>
                      <a:pt x="167" y="183"/>
                      <a:pt x="167" y="183"/>
                      <a:pt x="167" y="18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175" y="8"/>
                      <a:pt x="175" y="8"/>
                      <a:pt x="175" y="8"/>
                    </a:cubicBezTo>
                    <a:cubicBezTo>
                      <a:pt x="175" y="8"/>
                      <a:pt x="186" y="0"/>
                      <a:pt x="197" y="3"/>
                    </a:cubicBezTo>
                    <a:cubicBezTo>
                      <a:pt x="208" y="7"/>
                      <a:pt x="347" y="67"/>
                      <a:pt x="347" y="67"/>
                    </a:cubicBez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3">
                <a:extLst>
                  <a:ext uri="{FF2B5EF4-FFF2-40B4-BE49-F238E27FC236}">
                    <a16:creationId xmlns:a16="http://schemas.microsoft.com/office/drawing/2014/main" id="{E4734DF4-18FF-5DFA-617E-36B08F682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026" y="4773906"/>
                <a:ext cx="679450" cy="495300"/>
              </a:xfrm>
              <a:custGeom>
                <a:avLst/>
                <a:gdLst>
                  <a:gd name="T0" fmla="*/ 0 w 428"/>
                  <a:gd name="T1" fmla="*/ 275 h 312"/>
                  <a:gd name="T2" fmla="*/ 426 w 428"/>
                  <a:gd name="T3" fmla="*/ 0 h 312"/>
                  <a:gd name="T4" fmla="*/ 428 w 428"/>
                  <a:gd name="T5" fmla="*/ 35 h 312"/>
                  <a:gd name="T6" fmla="*/ 2 w 428"/>
                  <a:gd name="T7" fmla="*/ 312 h 312"/>
                  <a:gd name="T8" fmla="*/ 0 w 428"/>
                  <a:gd name="T9" fmla="*/ 27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2">
                    <a:moveTo>
                      <a:pt x="0" y="275"/>
                    </a:moveTo>
                    <a:lnTo>
                      <a:pt x="426" y="0"/>
                    </a:lnTo>
                    <a:lnTo>
                      <a:pt x="428" y="35"/>
                    </a:lnTo>
                    <a:lnTo>
                      <a:pt x="2" y="312"/>
                    </a:lnTo>
                    <a:lnTo>
                      <a:pt x="0" y="275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77A5B3DC-1A08-6FEC-5815-0D3A8142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5138" y="4999331"/>
                <a:ext cx="679450" cy="503238"/>
              </a:xfrm>
              <a:custGeom>
                <a:avLst/>
                <a:gdLst>
                  <a:gd name="T0" fmla="*/ 426 w 428"/>
                  <a:gd name="T1" fmla="*/ 0 h 317"/>
                  <a:gd name="T2" fmla="*/ 428 w 428"/>
                  <a:gd name="T3" fmla="*/ 31 h 317"/>
                  <a:gd name="T4" fmla="*/ 2 w 428"/>
                  <a:gd name="T5" fmla="*/ 317 h 317"/>
                  <a:gd name="T6" fmla="*/ 0 w 428"/>
                  <a:gd name="T7" fmla="*/ 284 h 317"/>
                  <a:gd name="T8" fmla="*/ 426 w 428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7">
                    <a:moveTo>
                      <a:pt x="426" y="0"/>
                    </a:moveTo>
                    <a:lnTo>
                      <a:pt x="428" y="31"/>
                    </a:lnTo>
                    <a:lnTo>
                      <a:pt x="2" y="317"/>
                    </a:lnTo>
                    <a:lnTo>
                      <a:pt x="0" y="284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C6E98ECA-27CE-69B4-44F2-6E2BF1FC3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6163" y="4908843"/>
                <a:ext cx="692150" cy="593725"/>
              </a:xfrm>
              <a:custGeom>
                <a:avLst/>
                <a:gdLst>
                  <a:gd name="T0" fmla="*/ 181 w 184"/>
                  <a:gd name="T1" fmla="*/ 96 h 158"/>
                  <a:gd name="T2" fmla="*/ 33 w 184"/>
                  <a:gd name="T3" fmla="*/ 20 h 158"/>
                  <a:gd name="T4" fmla="*/ 11 w 184"/>
                  <a:gd name="T5" fmla="*/ 27 h 158"/>
                  <a:gd name="T6" fmla="*/ 33 w 184"/>
                  <a:gd name="T7" fmla="*/ 71 h 158"/>
                  <a:gd name="T8" fmla="*/ 183 w 184"/>
                  <a:gd name="T9" fmla="*/ 144 h 158"/>
                  <a:gd name="T10" fmla="*/ 184 w 184"/>
                  <a:gd name="T11" fmla="*/ 158 h 158"/>
                  <a:gd name="T12" fmla="*/ 30 w 184"/>
                  <a:gd name="T13" fmla="*/ 81 h 158"/>
                  <a:gd name="T14" fmla="*/ 1 w 184"/>
                  <a:gd name="T15" fmla="*/ 36 h 158"/>
                  <a:gd name="T16" fmla="*/ 29 w 184"/>
                  <a:gd name="T17" fmla="*/ 5 h 158"/>
                  <a:gd name="T18" fmla="*/ 180 w 184"/>
                  <a:gd name="T19" fmla="*/ 80 h 158"/>
                  <a:gd name="T20" fmla="*/ 181 w 184"/>
                  <a:gd name="T21" fmla="*/ 9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58">
                    <a:moveTo>
                      <a:pt x="181" y="96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16" y="11"/>
                      <a:pt x="11" y="27"/>
                    </a:cubicBezTo>
                    <a:cubicBezTo>
                      <a:pt x="6" y="43"/>
                      <a:pt x="21" y="64"/>
                      <a:pt x="33" y="71"/>
                    </a:cubicBezTo>
                    <a:cubicBezTo>
                      <a:pt x="183" y="144"/>
                      <a:pt x="183" y="144"/>
                      <a:pt x="183" y="144"/>
                    </a:cubicBezTo>
                    <a:cubicBezTo>
                      <a:pt x="184" y="158"/>
                      <a:pt x="184" y="158"/>
                      <a:pt x="184" y="15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1"/>
                      <a:pt x="1" y="62"/>
                      <a:pt x="1" y="36"/>
                    </a:cubicBezTo>
                    <a:cubicBezTo>
                      <a:pt x="0" y="11"/>
                      <a:pt x="17" y="0"/>
                      <a:pt x="29" y="5"/>
                    </a:cubicBezTo>
                    <a:cubicBezTo>
                      <a:pt x="180" y="80"/>
                      <a:pt x="180" y="80"/>
                      <a:pt x="180" y="80"/>
                    </a:cubicBezTo>
                    <a:lnTo>
                      <a:pt x="181" y="96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Group 66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B278C3B0-B2F2-3530-15A2-46EDD039488E}"/>
                </a:ext>
              </a:extLst>
            </p:cNvPr>
            <p:cNvGrpSpPr/>
            <p:nvPr/>
          </p:nvGrpSpPr>
          <p:grpSpPr>
            <a:xfrm>
              <a:off x="2710723" y="2142048"/>
              <a:ext cx="874569" cy="1271443"/>
              <a:chOff x="5480613" y="1805281"/>
              <a:chExt cx="962026" cy="1398587"/>
            </a:xfrm>
          </p:grpSpPr>
          <p:sp>
            <p:nvSpPr>
              <p:cNvPr id="26" name="Freeform 47">
                <a:extLst>
                  <a:ext uri="{FF2B5EF4-FFF2-40B4-BE49-F238E27FC236}">
                    <a16:creationId xmlns:a16="http://schemas.microsoft.com/office/drawing/2014/main" id="{F474794C-DAEC-DEB6-7DB5-54A5CE4A9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9401" y="2027531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48">
                <a:extLst>
                  <a:ext uri="{FF2B5EF4-FFF2-40B4-BE49-F238E27FC236}">
                    <a16:creationId xmlns:a16="http://schemas.microsoft.com/office/drawing/2014/main" id="{0952BF96-9745-92D7-189F-4BC432A6D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1138" y="2173581"/>
                <a:ext cx="387350" cy="225425"/>
              </a:xfrm>
              <a:custGeom>
                <a:avLst/>
                <a:gdLst>
                  <a:gd name="T0" fmla="*/ 0 w 103"/>
                  <a:gd name="T1" fmla="*/ 14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4" y="3"/>
                      <a:pt x="6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5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9">
                <a:extLst>
                  <a:ext uri="{FF2B5EF4-FFF2-40B4-BE49-F238E27FC236}">
                    <a16:creationId xmlns:a16="http://schemas.microsoft.com/office/drawing/2014/main" id="{4ECBBF4A-D752-42F2-1864-3045DEDFA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701" y="2319631"/>
                <a:ext cx="392113" cy="225425"/>
              </a:xfrm>
              <a:custGeom>
                <a:avLst/>
                <a:gdLst>
                  <a:gd name="T0" fmla="*/ 1 w 104"/>
                  <a:gd name="T1" fmla="*/ 14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59 h 60"/>
                  <a:gd name="T12" fmla="*/ 1 w 104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5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59"/>
                    </a:cubicBez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50">
                <a:extLst>
                  <a:ext uri="{FF2B5EF4-FFF2-40B4-BE49-F238E27FC236}">
                    <a16:creationId xmlns:a16="http://schemas.microsoft.com/office/drawing/2014/main" id="{E2F0D1FC-6F61-948B-2478-35B7F5EB8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3026" y="2462506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51">
                <a:extLst>
                  <a:ext uri="{FF2B5EF4-FFF2-40B4-BE49-F238E27FC236}">
                    <a16:creationId xmlns:a16="http://schemas.microsoft.com/office/drawing/2014/main" id="{E8389231-534F-54F8-560C-9A8C7F466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763" y="2610143"/>
                <a:ext cx="387350" cy="225425"/>
              </a:xfrm>
              <a:custGeom>
                <a:avLst/>
                <a:gdLst>
                  <a:gd name="T0" fmla="*/ 0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6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52">
                <a:extLst>
                  <a:ext uri="{FF2B5EF4-FFF2-40B4-BE49-F238E27FC236}">
                    <a16:creationId xmlns:a16="http://schemas.microsoft.com/office/drawing/2014/main" id="{E15F94A8-2437-731E-5F2A-B3605BD16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3326" y="2756193"/>
                <a:ext cx="390525" cy="225425"/>
              </a:xfrm>
              <a:custGeom>
                <a:avLst/>
                <a:gdLst>
                  <a:gd name="T0" fmla="*/ 1 w 104"/>
                  <a:gd name="T1" fmla="*/ 15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60 h 60"/>
                  <a:gd name="T12" fmla="*/ 1 w 104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6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53">
                <a:extLst>
                  <a:ext uri="{FF2B5EF4-FFF2-40B4-BE49-F238E27FC236}">
                    <a16:creationId xmlns:a16="http://schemas.microsoft.com/office/drawing/2014/main" id="{3FEE42DF-AF2F-AE75-0EEE-AC36ADAE0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613" y="1805281"/>
                <a:ext cx="628650" cy="1243013"/>
              </a:xfrm>
              <a:custGeom>
                <a:avLst/>
                <a:gdLst>
                  <a:gd name="T0" fmla="*/ 15 w 167"/>
                  <a:gd name="T1" fmla="*/ 329 h 331"/>
                  <a:gd name="T2" fmla="*/ 6 w 167"/>
                  <a:gd name="T3" fmla="*/ 329 h 331"/>
                  <a:gd name="T4" fmla="*/ 1 w 167"/>
                  <a:gd name="T5" fmla="*/ 322 h 331"/>
                  <a:gd name="T6" fmla="*/ 152 w 167"/>
                  <a:gd name="T7" fmla="*/ 1 h 331"/>
                  <a:gd name="T8" fmla="*/ 161 w 167"/>
                  <a:gd name="T9" fmla="*/ 2 h 331"/>
                  <a:gd name="T10" fmla="*/ 166 w 167"/>
                  <a:gd name="T11" fmla="*/ 8 h 331"/>
                  <a:gd name="T12" fmla="*/ 15 w 167"/>
                  <a:gd name="T13" fmla="*/ 32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29"/>
                    </a:moveTo>
                    <a:cubicBezTo>
                      <a:pt x="14" y="331"/>
                      <a:pt x="10" y="331"/>
                      <a:pt x="6" y="329"/>
                    </a:cubicBezTo>
                    <a:cubicBezTo>
                      <a:pt x="2" y="327"/>
                      <a:pt x="0" y="324"/>
                      <a:pt x="1" y="322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3" y="0"/>
                      <a:pt x="157" y="0"/>
                      <a:pt x="161" y="2"/>
                    </a:cubicBezTo>
                    <a:cubicBezTo>
                      <a:pt x="165" y="3"/>
                      <a:pt x="167" y="6"/>
                      <a:pt x="166" y="8"/>
                    </a:cubicBezTo>
                    <a:lnTo>
                      <a:pt x="15" y="329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54">
                <a:extLst>
                  <a:ext uri="{FF2B5EF4-FFF2-40B4-BE49-F238E27FC236}">
                    <a16:creationId xmlns:a16="http://schemas.microsoft.com/office/drawing/2014/main" id="{2E8EF87B-8771-1D4A-A094-FE98B6F32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576" y="1959268"/>
                <a:ext cx="627063" cy="1244600"/>
              </a:xfrm>
              <a:custGeom>
                <a:avLst/>
                <a:gdLst>
                  <a:gd name="T0" fmla="*/ 15 w 167"/>
                  <a:gd name="T1" fmla="*/ 330 h 331"/>
                  <a:gd name="T2" fmla="*/ 6 w 167"/>
                  <a:gd name="T3" fmla="*/ 330 h 331"/>
                  <a:gd name="T4" fmla="*/ 0 w 167"/>
                  <a:gd name="T5" fmla="*/ 323 h 331"/>
                  <a:gd name="T6" fmla="*/ 152 w 167"/>
                  <a:gd name="T7" fmla="*/ 2 h 331"/>
                  <a:gd name="T8" fmla="*/ 160 w 167"/>
                  <a:gd name="T9" fmla="*/ 2 h 331"/>
                  <a:gd name="T10" fmla="*/ 166 w 167"/>
                  <a:gd name="T11" fmla="*/ 9 h 331"/>
                  <a:gd name="T12" fmla="*/ 15 w 167"/>
                  <a:gd name="T13" fmla="*/ 33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30"/>
                    </a:moveTo>
                    <a:cubicBezTo>
                      <a:pt x="14" y="331"/>
                      <a:pt x="10" y="331"/>
                      <a:pt x="6" y="330"/>
                    </a:cubicBezTo>
                    <a:cubicBezTo>
                      <a:pt x="2" y="328"/>
                      <a:pt x="0" y="325"/>
                      <a:pt x="0" y="323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3" y="0"/>
                      <a:pt x="157" y="1"/>
                      <a:pt x="160" y="2"/>
                    </a:cubicBezTo>
                    <a:cubicBezTo>
                      <a:pt x="164" y="4"/>
                      <a:pt x="167" y="7"/>
                      <a:pt x="166" y="9"/>
                    </a:cubicBezTo>
                    <a:lnTo>
                      <a:pt x="15" y="33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Group 64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FD76D538-8594-45B9-3CA2-955AF7CB9A6B}"/>
                </a:ext>
              </a:extLst>
            </p:cNvPr>
            <p:cNvGrpSpPr/>
            <p:nvPr/>
          </p:nvGrpSpPr>
          <p:grpSpPr>
            <a:xfrm>
              <a:off x="2892564" y="4136526"/>
              <a:ext cx="987136" cy="1241136"/>
              <a:chOff x="5680638" y="3999206"/>
              <a:chExt cx="1085850" cy="1365250"/>
            </a:xfrm>
          </p:grpSpPr>
          <p:sp>
            <p:nvSpPr>
              <p:cNvPr id="18" name="Freeform 55">
                <a:extLst>
                  <a:ext uri="{FF2B5EF4-FFF2-40B4-BE49-F238E27FC236}">
                    <a16:creationId xmlns:a16="http://schemas.microsoft.com/office/drawing/2014/main" id="{BFF1BBFB-13A4-A3F5-2C24-B21780B35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751" y="4207168"/>
                <a:ext cx="373063" cy="269875"/>
              </a:xfrm>
              <a:custGeom>
                <a:avLst/>
                <a:gdLst>
                  <a:gd name="T0" fmla="*/ 9 w 99"/>
                  <a:gd name="T1" fmla="*/ 71 h 72"/>
                  <a:gd name="T2" fmla="*/ 4 w 99"/>
                  <a:gd name="T3" fmla="*/ 65 h 72"/>
                  <a:gd name="T4" fmla="*/ 1 w 99"/>
                  <a:gd name="T5" fmla="*/ 58 h 72"/>
                  <a:gd name="T6" fmla="*/ 90 w 99"/>
                  <a:gd name="T7" fmla="*/ 1 h 72"/>
                  <a:gd name="T8" fmla="*/ 95 w 99"/>
                  <a:gd name="T9" fmla="*/ 7 h 72"/>
                  <a:gd name="T10" fmla="*/ 98 w 99"/>
                  <a:gd name="T11" fmla="*/ 14 h 72"/>
                  <a:gd name="T12" fmla="*/ 9 w 99"/>
                  <a:gd name="T13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2">
                    <a:moveTo>
                      <a:pt x="9" y="71"/>
                    </a:moveTo>
                    <a:cubicBezTo>
                      <a:pt x="9" y="72"/>
                      <a:pt x="7" y="69"/>
                      <a:pt x="4" y="65"/>
                    </a:cubicBezTo>
                    <a:cubicBezTo>
                      <a:pt x="2" y="61"/>
                      <a:pt x="0" y="58"/>
                      <a:pt x="1" y="58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0" y="0"/>
                      <a:pt x="93" y="3"/>
                      <a:pt x="95" y="7"/>
                    </a:cubicBezTo>
                    <a:cubicBezTo>
                      <a:pt x="97" y="11"/>
                      <a:pt x="99" y="14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56">
                <a:extLst>
                  <a:ext uri="{FF2B5EF4-FFF2-40B4-BE49-F238E27FC236}">
                    <a16:creationId xmlns:a16="http://schemas.microsoft.com/office/drawing/2014/main" id="{4768053E-D0A6-B6DB-3D5A-8A23CEDD8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6063" y="4345281"/>
                <a:ext cx="371475" cy="266700"/>
              </a:xfrm>
              <a:custGeom>
                <a:avLst/>
                <a:gdLst>
                  <a:gd name="T0" fmla="*/ 10 w 99"/>
                  <a:gd name="T1" fmla="*/ 70 h 71"/>
                  <a:gd name="T2" fmla="*/ 4 w 99"/>
                  <a:gd name="T3" fmla="*/ 64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9 w 99"/>
                  <a:gd name="T11" fmla="*/ 13 h 71"/>
                  <a:gd name="T12" fmla="*/ 10 w 99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10" y="70"/>
                    </a:moveTo>
                    <a:cubicBezTo>
                      <a:pt x="9" y="71"/>
                      <a:pt x="7" y="68"/>
                      <a:pt x="4" y="64"/>
                    </a:cubicBezTo>
                    <a:cubicBezTo>
                      <a:pt x="2" y="61"/>
                      <a:pt x="0" y="57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1" y="0"/>
                      <a:pt x="93" y="2"/>
                      <a:pt x="95" y="6"/>
                    </a:cubicBezTo>
                    <a:cubicBezTo>
                      <a:pt x="98" y="10"/>
                      <a:pt x="99" y="13"/>
                      <a:pt x="99" y="13"/>
                    </a:cubicBezTo>
                    <a:lnTo>
                      <a:pt x="10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57">
                <a:extLst>
                  <a:ext uri="{FF2B5EF4-FFF2-40B4-BE49-F238E27FC236}">
                    <a16:creationId xmlns:a16="http://schemas.microsoft.com/office/drawing/2014/main" id="{44BB35D3-DF08-1DA9-3F1E-F383241FF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6551" y="4480218"/>
                <a:ext cx="368300" cy="266700"/>
              </a:xfrm>
              <a:custGeom>
                <a:avLst/>
                <a:gdLst>
                  <a:gd name="T0" fmla="*/ 9 w 98"/>
                  <a:gd name="T1" fmla="*/ 70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4 w 98"/>
                  <a:gd name="T9" fmla="*/ 6 h 71"/>
                  <a:gd name="T10" fmla="*/ 98 w 98"/>
                  <a:gd name="T11" fmla="*/ 13 h 71"/>
                  <a:gd name="T12" fmla="*/ 9 w 98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0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7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2"/>
                      <a:pt x="94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58">
                <a:extLst>
                  <a:ext uri="{FF2B5EF4-FFF2-40B4-BE49-F238E27FC236}">
                    <a16:creationId xmlns:a16="http://schemas.microsoft.com/office/drawing/2014/main" id="{3310FDA2-D862-F1D1-AF49-EF3339BC2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4616743"/>
                <a:ext cx="368300" cy="266700"/>
              </a:xfrm>
              <a:custGeom>
                <a:avLst/>
                <a:gdLst>
                  <a:gd name="T0" fmla="*/ 9 w 98"/>
                  <a:gd name="T1" fmla="*/ 71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5 w 98"/>
                  <a:gd name="T9" fmla="*/ 6 h 71"/>
                  <a:gd name="T10" fmla="*/ 98 w 98"/>
                  <a:gd name="T11" fmla="*/ 13 h 71"/>
                  <a:gd name="T12" fmla="*/ 9 w 98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1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8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59">
                <a:extLst>
                  <a:ext uri="{FF2B5EF4-FFF2-40B4-BE49-F238E27FC236}">
                    <a16:creationId xmlns:a16="http://schemas.microsoft.com/office/drawing/2014/main" id="{00ED9906-436E-3370-1701-855A9A0D0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9588" y="4751681"/>
                <a:ext cx="371475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60">
                <a:extLst>
                  <a:ext uri="{FF2B5EF4-FFF2-40B4-BE49-F238E27FC236}">
                    <a16:creationId xmlns:a16="http://schemas.microsoft.com/office/drawing/2014/main" id="{3A125A8A-8539-B26A-84EA-0D8572160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313" y="4886618"/>
                <a:ext cx="373063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3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61">
                <a:extLst>
                  <a:ext uri="{FF2B5EF4-FFF2-40B4-BE49-F238E27FC236}">
                    <a16:creationId xmlns:a16="http://schemas.microsoft.com/office/drawing/2014/main" id="{FF9A8F34-22D4-7E24-99C1-7F9955954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638" y="4199231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2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4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7" y="309"/>
                      <a:pt x="193" y="310"/>
                      <a:pt x="192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9" y="0"/>
                      <a:pt x="13" y="0"/>
                      <a:pt x="14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62">
                <a:extLst>
                  <a:ext uri="{FF2B5EF4-FFF2-40B4-BE49-F238E27FC236}">
                    <a16:creationId xmlns:a16="http://schemas.microsoft.com/office/drawing/2014/main" id="{E22825BC-DD1D-C7F7-01B0-0D2F79E24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8613" y="3999206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3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5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8" y="309"/>
                      <a:pt x="194" y="310"/>
                      <a:pt x="193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10" y="0"/>
                      <a:pt x="14" y="0"/>
                      <a:pt x="15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2" name="TextBox 30">
            <a:extLst>
              <a:ext uri="{FF2B5EF4-FFF2-40B4-BE49-F238E27FC236}">
                <a16:creationId xmlns:a16="http://schemas.microsoft.com/office/drawing/2014/main" id="{BE3DFCC0-6343-4464-C629-369515AB67D2}"/>
              </a:ext>
            </a:extLst>
          </p:cNvPr>
          <p:cNvSpPr txBox="1"/>
          <p:nvPr/>
        </p:nvSpPr>
        <p:spPr>
          <a:xfrm>
            <a:off x="1946120" y="3087650"/>
            <a:ext cx="5183611" cy="16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Agora vamos falar um pouco da parte regulatória, mais especificamente, da NR-21.</a:t>
            </a: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AF810CB4-3C2B-674D-D912-62834742BA8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29C58474-E3CE-D8F6-F649-A39646781134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E14DC2-C8C5-0637-C88B-142C3B3AF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R-21: Resumo da norma de SST para trabalho a céu aberto">
            <a:extLst>
              <a:ext uri="{FF2B5EF4-FFF2-40B4-BE49-F238E27FC236}">
                <a16:creationId xmlns:a16="http://schemas.microsoft.com/office/drawing/2014/main" id="{8E15B541-B485-4CDA-C75B-E68AAB76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501067"/>
            <a:ext cx="4155139" cy="36544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05.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Legislação pertinente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</p:spTree>
    <p:extLst>
      <p:ext uri="{BB962C8B-B14F-4D97-AF65-F5344CB8AC3E}">
        <p14:creationId xmlns:p14="http://schemas.microsoft.com/office/powerpoint/2010/main" val="20261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DC89DF12-9A03-6220-C22E-4A868673CD2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3429" y="2514305"/>
            <a:ext cx="1992685" cy="2116582"/>
            <a:chOff x="2469" y="1167"/>
            <a:chExt cx="2509" cy="266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347018E-0F6D-2AE6-C6A0-FE9735222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445"/>
              <a:ext cx="720" cy="330"/>
            </a:xfrm>
            <a:custGeom>
              <a:avLst/>
              <a:gdLst>
                <a:gd name="T0" fmla="*/ 720 w 720"/>
                <a:gd name="T1" fmla="*/ 0 h 330"/>
                <a:gd name="T2" fmla="*/ 430 w 720"/>
                <a:gd name="T3" fmla="*/ 117 h 330"/>
                <a:gd name="T4" fmla="*/ 189 w 720"/>
                <a:gd name="T5" fmla="*/ 295 h 330"/>
                <a:gd name="T6" fmla="*/ 87 w 720"/>
                <a:gd name="T7" fmla="*/ 148 h 330"/>
                <a:gd name="T8" fmla="*/ 0 w 720"/>
                <a:gd name="T9" fmla="*/ 233 h 330"/>
                <a:gd name="T10" fmla="*/ 160 w 720"/>
                <a:gd name="T11" fmla="*/ 330 h 330"/>
                <a:gd name="T12" fmla="*/ 297 w 720"/>
                <a:gd name="T13" fmla="*/ 319 h 330"/>
                <a:gd name="T14" fmla="*/ 720 w 720"/>
                <a:gd name="T1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30">
                  <a:moveTo>
                    <a:pt x="720" y="0"/>
                  </a:moveTo>
                  <a:lnTo>
                    <a:pt x="430" y="117"/>
                  </a:lnTo>
                  <a:lnTo>
                    <a:pt x="189" y="295"/>
                  </a:lnTo>
                  <a:lnTo>
                    <a:pt x="87" y="148"/>
                  </a:lnTo>
                  <a:lnTo>
                    <a:pt x="0" y="233"/>
                  </a:lnTo>
                  <a:lnTo>
                    <a:pt x="160" y="330"/>
                  </a:lnTo>
                  <a:lnTo>
                    <a:pt x="297" y="319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325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48A66C8-2441-CA44-8A6F-68D5B9CF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" y="1375"/>
              <a:ext cx="557" cy="377"/>
            </a:xfrm>
            <a:custGeom>
              <a:avLst/>
              <a:gdLst>
                <a:gd name="T0" fmla="*/ 0 w 557"/>
                <a:gd name="T1" fmla="*/ 0 h 377"/>
                <a:gd name="T2" fmla="*/ 0 w 557"/>
                <a:gd name="T3" fmla="*/ 87 h 377"/>
                <a:gd name="T4" fmla="*/ 384 w 557"/>
                <a:gd name="T5" fmla="*/ 259 h 377"/>
                <a:gd name="T6" fmla="*/ 404 w 557"/>
                <a:gd name="T7" fmla="*/ 377 h 377"/>
                <a:gd name="T8" fmla="*/ 557 w 557"/>
                <a:gd name="T9" fmla="*/ 306 h 377"/>
                <a:gd name="T10" fmla="*/ 556 w 557"/>
                <a:gd name="T11" fmla="*/ 235 h 377"/>
                <a:gd name="T12" fmla="*/ 0 w 557"/>
                <a:gd name="T1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377">
                  <a:moveTo>
                    <a:pt x="0" y="0"/>
                  </a:moveTo>
                  <a:lnTo>
                    <a:pt x="0" y="87"/>
                  </a:lnTo>
                  <a:lnTo>
                    <a:pt x="384" y="259"/>
                  </a:lnTo>
                  <a:lnTo>
                    <a:pt x="404" y="377"/>
                  </a:lnTo>
                  <a:lnTo>
                    <a:pt x="557" y="306"/>
                  </a:lnTo>
                  <a:lnTo>
                    <a:pt x="556" y="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5B1CFE2-7432-530B-9F6F-02ECBA5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2649"/>
              <a:ext cx="212" cy="784"/>
            </a:xfrm>
            <a:custGeom>
              <a:avLst/>
              <a:gdLst>
                <a:gd name="T0" fmla="*/ 24 w 212"/>
                <a:gd name="T1" fmla="*/ 784 h 784"/>
                <a:gd name="T2" fmla="*/ 212 w 212"/>
                <a:gd name="T3" fmla="*/ 685 h 784"/>
                <a:gd name="T4" fmla="*/ 170 w 212"/>
                <a:gd name="T5" fmla="*/ 0 h 784"/>
                <a:gd name="T6" fmla="*/ 0 w 212"/>
                <a:gd name="T7" fmla="*/ 97 h 784"/>
                <a:gd name="T8" fmla="*/ 24 w 212"/>
                <a:gd name="T9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784">
                  <a:moveTo>
                    <a:pt x="24" y="784"/>
                  </a:moveTo>
                  <a:lnTo>
                    <a:pt x="212" y="685"/>
                  </a:lnTo>
                  <a:lnTo>
                    <a:pt x="170" y="0"/>
                  </a:lnTo>
                  <a:lnTo>
                    <a:pt x="0" y="97"/>
                  </a:lnTo>
                  <a:lnTo>
                    <a:pt x="24" y="78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24C8F8A-B12D-7CC1-4727-3997508EF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1634"/>
              <a:ext cx="638" cy="1033"/>
            </a:xfrm>
            <a:custGeom>
              <a:avLst/>
              <a:gdLst>
                <a:gd name="T0" fmla="*/ 35 w 638"/>
                <a:gd name="T1" fmla="*/ 1033 h 1033"/>
                <a:gd name="T2" fmla="*/ 164 w 638"/>
                <a:gd name="T3" fmla="*/ 973 h 1033"/>
                <a:gd name="T4" fmla="*/ 150 w 638"/>
                <a:gd name="T5" fmla="*/ 366 h 1033"/>
                <a:gd name="T6" fmla="*/ 638 w 638"/>
                <a:gd name="T7" fmla="*/ 85 h 1033"/>
                <a:gd name="T8" fmla="*/ 638 w 638"/>
                <a:gd name="T9" fmla="*/ 0 h 1033"/>
                <a:gd name="T10" fmla="*/ 0 w 638"/>
                <a:gd name="T11" fmla="*/ 268 h 1033"/>
                <a:gd name="T12" fmla="*/ 35 w 638"/>
                <a:gd name="T13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1033">
                  <a:moveTo>
                    <a:pt x="35" y="1033"/>
                  </a:moveTo>
                  <a:lnTo>
                    <a:pt x="164" y="973"/>
                  </a:lnTo>
                  <a:lnTo>
                    <a:pt x="150" y="366"/>
                  </a:lnTo>
                  <a:lnTo>
                    <a:pt x="638" y="85"/>
                  </a:lnTo>
                  <a:lnTo>
                    <a:pt x="638" y="0"/>
                  </a:lnTo>
                  <a:lnTo>
                    <a:pt x="0" y="268"/>
                  </a:lnTo>
                  <a:lnTo>
                    <a:pt x="35" y="103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23D9FFE-8197-CF50-2966-74195B1E1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2740"/>
              <a:ext cx="95" cy="693"/>
            </a:xfrm>
            <a:custGeom>
              <a:avLst/>
              <a:gdLst>
                <a:gd name="T0" fmla="*/ 58 w 95"/>
                <a:gd name="T1" fmla="*/ 0 h 693"/>
                <a:gd name="T2" fmla="*/ 0 w 95"/>
                <a:gd name="T3" fmla="*/ 275 h 693"/>
                <a:gd name="T4" fmla="*/ 29 w 95"/>
                <a:gd name="T5" fmla="*/ 693 h 693"/>
                <a:gd name="T6" fmla="*/ 95 w 95"/>
                <a:gd name="T7" fmla="*/ 275 h 693"/>
                <a:gd name="T8" fmla="*/ 58 w 95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93">
                  <a:moveTo>
                    <a:pt x="58" y="0"/>
                  </a:moveTo>
                  <a:lnTo>
                    <a:pt x="0" y="275"/>
                  </a:lnTo>
                  <a:lnTo>
                    <a:pt x="29" y="693"/>
                  </a:lnTo>
                  <a:lnTo>
                    <a:pt x="95" y="27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B81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B4CBCAB-EF27-5080-672D-71020D611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" y="2638"/>
              <a:ext cx="279" cy="795"/>
            </a:xfrm>
            <a:custGeom>
              <a:avLst/>
              <a:gdLst>
                <a:gd name="T0" fmla="*/ 279 w 279"/>
                <a:gd name="T1" fmla="*/ 102 h 795"/>
                <a:gd name="T2" fmla="*/ 82 w 279"/>
                <a:gd name="T3" fmla="*/ 0 h 795"/>
                <a:gd name="T4" fmla="*/ 0 w 279"/>
                <a:gd name="T5" fmla="*/ 29 h 795"/>
                <a:gd name="T6" fmla="*/ 24 w 279"/>
                <a:gd name="T7" fmla="*/ 151 h 795"/>
                <a:gd name="T8" fmla="*/ 113 w 279"/>
                <a:gd name="T9" fmla="*/ 199 h 795"/>
                <a:gd name="T10" fmla="*/ 199 w 279"/>
                <a:gd name="T11" fmla="*/ 769 h 795"/>
                <a:gd name="T12" fmla="*/ 250 w 279"/>
                <a:gd name="T13" fmla="*/ 795 h 795"/>
                <a:gd name="T14" fmla="*/ 279 w 279"/>
                <a:gd name="T15" fmla="*/ 102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" h="795">
                  <a:moveTo>
                    <a:pt x="279" y="102"/>
                  </a:moveTo>
                  <a:lnTo>
                    <a:pt x="82" y="0"/>
                  </a:lnTo>
                  <a:lnTo>
                    <a:pt x="0" y="29"/>
                  </a:lnTo>
                  <a:lnTo>
                    <a:pt x="24" y="151"/>
                  </a:lnTo>
                  <a:lnTo>
                    <a:pt x="113" y="199"/>
                  </a:lnTo>
                  <a:lnTo>
                    <a:pt x="199" y="769"/>
                  </a:lnTo>
                  <a:lnTo>
                    <a:pt x="250" y="795"/>
                  </a:lnTo>
                  <a:lnTo>
                    <a:pt x="279" y="1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F64961B-D9B9-C70B-AF3A-DFD8B7C81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375"/>
              <a:ext cx="562" cy="361"/>
            </a:xfrm>
            <a:custGeom>
              <a:avLst/>
              <a:gdLst>
                <a:gd name="T0" fmla="*/ 4 w 562"/>
                <a:gd name="T1" fmla="*/ 235 h 361"/>
                <a:gd name="T2" fmla="*/ 562 w 562"/>
                <a:gd name="T3" fmla="*/ 0 h 361"/>
                <a:gd name="T4" fmla="*/ 562 w 562"/>
                <a:gd name="T5" fmla="*/ 66 h 361"/>
                <a:gd name="T6" fmla="*/ 111 w 562"/>
                <a:gd name="T7" fmla="*/ 259 h 361"/>
                <a:gd name="T8" fmla="*/ 115 w 562"/>
                <a:gd name="T9" fmla="*/ 361 h 361"/>
                <a:gd name="T10" fmla="*/ 0 w 562"/>
                <a:gd name="T11" fmla="*/ 335 h 361"/>
                <a:gd name="T12" fmla="*/ 4 w 562"/>
                <a:gd name="T13" fmla="*/ 23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2" h="361">
                  <a:moveTo>
                    <a:pt x="4" y="235"/>
                  </a:moveTo>
                  <a:lnTo>
                    <a:pt x="562" y="0"/>
                  </a:lnTo>
                  <a:lnTo>
                    <a:pt x="562" y="66"/>
                  </a:lnTo>
                  <a:lnTo>
                    <a:pt x="111" y="259"/>
                  </a:lnTo>
                  <a:lnTo>
                    <a:pt x="115" y="361"/>
                  </a:lnTo>
                  <a:lnTo>
                    <a:pt x="0" y="335"/>
                  </a:lnTo>
                  <a:lnTo>
                    <a:pt x="4" y="23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2A4D523-EA98-7540-044F-5F4EB4A1D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689"/>
              <a:ext cx="1211" cy="427"/>
            </a:xfrm>
            <a:custGeom>
              <a:avLst/>
              <a:gdLst>
                <a:gd name="T0" fmla="*/ 0 w 1211"/>
                <a:gd name="T1" fmla="*/ 86 h 427"/>
                <a:gd name="T2" fmla="*/ 148 w 1211"/>
                <a:gd name="T3" fmla="*/ 0 h 427"/>
                <a:gd name="T4" fmla="*/ 1131 w 1211"/>
                <a:gd name="T5" fmla="*/ 44 h 427"/>
                <a:gd name="T6" fmla="*/ 1211 w 1211"/>
                <a:gd name="T7" fmla="*/ 86 h 427"/>
                <a:gd name="T8" fmla="*/ 607 w 1211"/>
                <a:gd name="T9" fmla="*/ 427 h 427"/>
                <a:gd name="T10" fmla="*/ 0 w 1211"/>
                <a:gd name="T11" fmla="*/ 8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1" h="427">
                  <a:moveTo>
                    <a:pt x="0" y="86"/>
                  </a:moveTo>
                  <a:lnTo>
                    <a:pt x="148" y="0"/>
                  </a:lnTo>
                  <a:lnTo>
                    <a:pt x="1131" y="44"/>
                  </a:lnTo>
                  <a:lnTo>
                    <a:pt x="1211" y="86"/>
                  </a:lnTo>
                  <a:lnTo>
                    <a:pt x="607" y="42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6B453C34-68AC-CA91-C245-D685FC782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" y="2328"/>
              <a:ext cx="658" cy="412"/>
            </a:xfrm>
            <a:custGeom>
              <a:avLst/>
              <a:gdLst>
                <a:gd name="T0" fmla="*/ 658 w 658"/>
                <a:gd name="T1" fmla="*/ 117 h 412"/>
                <a:gd name="T2" fmla="*/ 445 w 658"/>
                <a:gd name="T3" fmla="*/ 0 h 412"/>
                <a:gd name="T4" fmla="*/ 0 w 658"/>
                <a:gd name="T5" fmla="*/ 175 h 412"/>
                <a:gd name="T6" fmla="*/ 58 w 658"/>
                <a:gd name="T7" fmla="*/ 378 h 412"/>
                <a:gd name="T8" fmla="*/ 127 w 658"/>
                <a:gd name="T9" fmla="*/ 412 h 412"/>
                <a:gd name="T10" fmla="*/ 658 w 658"/>
                <a:gd name="T11" fmla="*/ 1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8" h="412">
                  <a:moveTo>
                    <a:pt x="658" y="117"/>
                  </a:moveTo>
                  <a:lnTo>
                    <a:pt x="445" y="0"/>
                  </a:lnTo>
                  <a:lnTo>
                    <a:pt x="0" y="175"/>
                  </a:lnTo>
                  <a:lnTo>
                    <a:pt x="58" y="378"/>
                  </a:lnTo>
                  <a:lnTo>
                    <a:pt x="127" y="412"/>
                  </a:lnTo>
                  <a:lnTo>
                    <a:pt x="658" y="1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6AB5219-7F0C-6355-F2EF-5A67FB2B4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2330"/>
              <a:ext cx="598" cy="410"/>
            </a:xfrm>
            <a:custGeom>
              <a:avLst/>
              <a:gdLst>
                <a:gd name="T0" fmla="*/ 0 w 598"/>
                <a:gd name="T1" fmla="*/ 109 h 410"/>
                <a:gd name="T2" fmla="*/ 204 w 598"/>
                <a:gd name="T3" fmla="*/ 0 h 410"/>
                <a:gd name="T4" fmla="*/ 525 w 598"/>
                <a:gd name="T5" fmla="*/ 331 h 410"/>
                <a:gd name="T6" fmla="*/ 598 w 598"/>
                <a:gd name="T7" fmla="*/ 297 h 410"/>
                <a:gd name="T8" fmla="*/ 598 w 598"/>
                <a:gd name="T9" fmla="*/ 371 h 410"/>
                <a:gd name="T10" fmla="*/ 530 w 598"/>
                <a:gd name="T11" fmla="*/ 410 h 410"/>
                <a:gd name="T12" fmla="*/ 0 w 598"/>
                <a:gd name="T13" fmla="*/ 10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8" h="410">
                  <a:moveTo>
                    <a:pt x="0" y="109"/>
                  </a:moveTo>
                  <a:lnTo>
                    <a:pt x="204" y="0"/>
                  </a:lnTo>
                  <a:lnTo>
                    <a:pt x="525" y="331"/>
                  </a:lnTo>
                  <a:lnTo>
                    <a:pt x="598" y="297"/>
                  </a:lnTo>
                  <a:lnTo>
                    <a:pt x="598" y="371"/>
                  </a:lnTo>
                  <a:lnTo>
                    <a:pt x="530" y="41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B3C497F6-A7B8-862B-6274-18C157309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2441"/>
              <a:ext cx="554" cy="988"/>
            </a:xfrm>
            <a:custGeom>
              <a:avLst/>
              <a:gdLst>
                <a:gd name="T0" fmla="*/ 45 w 554"/>
                <a:gd name="T1" fmla="*/ 669 h 988"/>
                <a:gd name="T2" fmla="*/ 554 w 554"/>
                <a:gd name="T3" fmla="*/ 988 h 988"/>
                <a:gd name="T4" fmla="*/ 530 w 554"/>
                <a:gd name="T5" fmla="*/ 301 h 988"/>
                <a:gd name="T6" fmla="*/ 0 w 554"/>
                <a:gd name="T7" fmla="*/ 0 h 988"/>
                <a:gd name="T8" fmla="*/ 45 w 554"/>
                <a:gd name="T9" fmla="*/ 669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988">
                  <a:moveTo>
                    <a:pt x="45" y="669"/>
                  </a:moveTo>
                  <a:lnTo>
                    <a:pt x="554" y="988"/>
                  </a:lnTo>
                  <a:lnTo>
                    <a:pt x="530" y="301"/>
                  </a:lnTo>
                  <a:lnTo>
                    <a:pt x="0" y="0"/>
                  </a:lnTo>
                  <a:lnTo>
                    <a:pt x="45" y="6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D6923BA3-035E-4716-5D80-E6D6C7A1D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630"/>
              <a:ext cx="591" cy="1028"/>
            </a:xfrm>
            <a:custGeom>
              <a:avLst/>
              <a:gdLst>
                <a:gd name="T0" fmla="*/ 53 w 591"/>
                <a:gd name="T1" fmla="*/ 731 h 1028"/>
                <a:gd name="T2" fmla="*/ 591 w 591"/>
                <a:gd name="T3" fmla="*/ 1028 h 1028"/>
                <a:gd name="T4" fmla="*/ 556 w 591"/>
                <a:gd name="T5" fmla="*/ 263 h 1028"/>
                <a:gd name="T6" fmla="*/ 0 w 591"/>
                <a:gd name="T7" fmla="*/ 0 h 1028"/>
                <a:gd name="T8" fmla="*/ 53 w 591"/>
                <a:gd name="T9" fmla="*/ 731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1028">
                  <a:moveTo>
                    <a:pt x="53" y="731"/>
                  </a:moveTo>
                  <a:lnTo>
                    <a:pt x="591" y="1028"/>
                  </a:lnTo>
                  <a:lnTo>
                    <a:pt x="556" y="263"/>
                  </a:lnTo>
                  <a:lnTo>
                    <a:pt x="0" y="0"/>
                  </a:lnTo>
                  <a:lnTo>
                    <a:pt x="53" y="73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1A545DEF-4095-C118-8DDE-9AB7D5550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1639"/>
              <a:ext cx="635" cy="1028"/>
            </a:xfrm>
            <a:custGeom>
              <a:avLst/>
              <a:gdLst>
                <a:gd name="T0" fmla="*/ 0 w 635"/>
                <a:gd name="T1" fmla="*/ 0 h 1028"/>
                <a:gd name="T2" fmla="*/ 0 w 635"/>
                <a:gd name="T3" fmla="*/ 88 h 1028"/>
                <a:gd name="T4" fmla="*/ 503 w 635"/>
                <a:gd name="T5" fmla="*/ 310 h 1028"/>
                <a:gd name="T6" fmla="*/ 503 w 635"/>
                <a:gd name="T7" fmla="*/ 988 h 1028"/>
                <a:gd name="T8" fmla="*/ 598 w 635"/>
                <a:gd name="T9" fmla="*/ 1028 h 1028"/>
                <a:gd name="T10" fmla="*/ 635 w 635"/>
                <a:gd name="T11" fmla="*/ 265 h 1028"/>
                <a:gd name="T12" fmla="*/ 0 w 635"/>
                <a:gd name="T13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1028">
                  <a:moveTo>
                    <a:pt x="0" y="0"/>
                  </a:moveTo>
                  <a:lnTo>
                    <a:pt x="0" y="88"/>
                  </a:lnTo>
                  <a:lnTo>
                    <a:pt x="503" y="310"/>
                  </a:lnTo>
                  <a:lnTo>
                    <a:pt x="503" y="988"/>
                  </a:lnTo>
                  <a:lnTo>
                    <a:pt x="598" y="1028"/>
                  </a:lnTo>
                  <a:lnTo>
                    <a:pt x="635" y="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40C6778-05AC-E870-0F10-0AC0CCD21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933"/>
              <a:ext cx="634" cy="1097"/>
            </a:xfrm>
            <a:custGeom>
              <a:avLst/>
              <a:gdLst>
                <a:gd name="T0" fmla="*/ 0 w 634"/>
                <a:gd name="T1" fmla="*/ 0 h 1097"/>
                <a:gd name="T2" fmla="*/ 27 w 634"/>
                <a:gd name="T3" fmla="*/ 767 h 1097"/>
                <a:gd name="T4" fmla="*/ 634 w 634"/>
                <a:gd name="T5" fmla="*/ 1097 h 1097"/>
                <a:gd name="T6" fmla="*/ 634 w 634"/>
                <a:gd name="T7" fmla="*/ 300 h 1097"/>
                <a:gd name="T8" fmla="*/ 0 w 634"/>
                <a:gd name="T9" fmla="*/ 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1097">
                  <a:moveTo>
                    <a:pt x="0" y="0"/>
                  </a:moveTo>
                  <a:lnTo>
                    <a:pt x="27" y="767"/>
                  </a:lnTo>
                  <a:lnTo>
                    <a:pt x="634" y="1097"/>
                  </a:lnTo>
                  <a:lnTo>
                    <a:pt x="634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2CEED28-62F0-0ED4-0C94-00A394389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775"/>
              <a:ext cx="607" cy="1057"/>
            </a:xfrm>
            <a:custGeom>
              <a:avLst/>
              <a:gdLst>
                <a:gd name="T0" fmla="*/ 607 w 607"/>
                <a:gd name="T1" fmla="*/ 1057 h 1057"/>
                <a:gd name="T2" fmla="*/ 607 w 607"/>
                <a:gd name="T3" fmla="*/ 341 h 1057"/>
                <a:gd name="T4" fmla="*/ 0 w 607"/>
                <a:gd name="T5" fmla="*/ 0 h 1057"/>
                <a:gd name="T6" fmla="*/ 30 w 607"/>
                <a:gd name="T7" fmla="*/ 693 h 1057"/>
                <a:gd name="T8" fmla="*/ 607 w 607"/>
                <a:gd name="T9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1057">
                  <a:moveTo>
                    <a:pt x="607" y="1057"/>
                  </a:moveTo>
                  <a:lnTo>
                    <a:pt x="607" y="341"/>
                  </a:lnTo>
                  <a:lnTo>
                    <a:pt x="0" y="0"/>
                  </a:lnTo>
                  <a:lnTo>
                    <a:pt x="30" y="693"/>
                  </a:lnTo>
                  <a:lnTo>
                    <a:pt x="607" y="105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8E27FFE-7A14-380E-C994-A892F95C0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2775"/>
              <a:ext cx="604" cy="1057"/>
            </a:xfrm>
            <a:custGeom>
              <a:avLst/>
              <a:gdLst>
                <a:gd name="T0" fmla="*/ 0 w 604"/>
                <a:gd name="T1" fmla="*/ 341 h 1057"/>
                <a:gd name="T2" fmla="*/ 604 w 604"/>
                <a:gd name="T3" fmla="*/ 0 h 1057"/>
                <a:gd name="T4" fmla="*/ 580 w 604"/>
                <a:gd name="T5" fmla="*/ 693 h 1057"/>
                <a:gd name="T6" fmla="*/ 0 w 604"/>
                <a:gd name="T7" fmla="*/ 1057 h 1057"/>
                <a:gd name="T8" fmla="*/ 0 w 604"/>
                <a:gd name="T9" fmla="*/ 34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1057">
                  <a:moveTo>
                    <a:pt x="0" y="341"/>
                  </a:moveTo>
                  <a:lnTo>
                    <a:pt x="604" y="0"/>
                  </a:lnTo>
                  <a:lnTo>
                    <a:pt x="580" y="693"/>
                  </a:lnTo>
                  <a:lnTo>
                    <a:pt x="0" y="1057"/>
                  </a:lnTo>
                  <a:lnTo>
                    <a:pt x="0" y="3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93FDC5B5-1F1C-5E95-BB13-8DAC735BB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1933"/>
              <a:ext cx="633" cy="1097"/>
            </a:xfrm>
            <a:custGeom>
              <a:avLst/>
              <a:gdLst>
                <a:gd name="T0" fmla="*/ 0 w 633"/>
                <a:gd name="T1" fmla="*/ 300 h 1097"/>
                <a:gd name="T2" fmla="*/ 633 w 633"/>
                <a:gd name="T3" fmla="*/ 0 h 1097"/>
                <a:gd name="T4" fmla="*/ 604 w 633"/>
                <a:gd name="T5" fmla="*/ 767 h 1097"/>
                <a:gd name="T6" fmla="*/ 0 w 633"/>
                <a:gd name="T7" fmla="*/ 1097 h 1097"/>
                <a:gd name="T8" fmla="*/ 0 w 633"/>
                <a:gd name="T9" fmla="*/ 30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1097">
                  <a:moveTo>
                    <a:pt x="0" y="300"/>
                  </a:moveTo>
                  <a:lnTo>
                    <a:pt x="633" y="0"/>
                  </a:lnTo>
                  <a:lnTo>
                    <a:pt x="604" y="767"/>
                  </a:lnTo>
                  <a:lnTo>
                    <a:pt x="0" y="1097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E8AD8E3-8A94-EBCC-3E0D-A92084645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" y="1639"/>
              <a:ext cx="593" cy="1028"/>
            </a:xfrm>
            <a:custGeom>
              <a:avLst/>
              <a:gdLst>
                <a:gd name="T0" fmla="*/ 37 w 593"/>
                <a:gd name="T1" fmla="*/ 265 h 1028"/>
                <a:gd name="T2" fmla="*/ 0 w 593"/>
                <a:gd name="T3" fmla="*/ 1028 h 1028"/>
                <a:gd name="T4" fmla="*/ 538 w 593"/>
                <a:gd name="T5" fmla="*/ 729 h 1028"/>
                <a:gd name="T6" fmla="*/ 593 w 593"/>
                <a:gd name="T7" fmla="*/ 0 h 1028"/>
                <a:gd name="T8" fmla="*/ 37 w 593"/>
                <a:gd name="T9" fmla="*/ 265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1028">
                  <a:moveTo>
                    <a:pt x="37" y="265"/>
                  </a:moveTo>
                  <a:lnTo>
                    <a:pt x="0" y="1028"/>
                  </a:lnTo>
                  <a:lnTo>
                    <a:pt x="538" y="729"/>
                  </a:lnTo>
                  <a:lnTo>
                    <a:pt x="593" y="0"/>
                  </a:lnTo>
                  <a:lnTo>
                    <a:pt x="37" y="2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CD05780-352F-DBA3-9E6B-C0E928335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2445"/>
              <a:ext cx="560" cy="988"/>
            </a:xfrm>
            <a:custGeom>
              <a:avLst/>
              <a:gdLst>
                <a:gd name="T0" fmla="*/ 0 w 560"/>
                <a:gd name="T1" fmla="*/ 988 h 988"/>
                <a:gd name="T2" fmla="*/ 29 w 560"/>
                <a:gd name="T3" fmla="*/ 295 h 988"/>
                <a:gd name="T4" fmla="*/ 560 w 560"/>
                <a:gd name="T5" fmla="*/ 0 h 988"/>
                <a:gd name="T6" fmla="*/ 511 w 560"/>
                <a:gd name="T7" fmla="*/ 665 h 988"/>
                <a:gd name="T8" fmla="*/ 0 w 560"/>
                <a:gd name="T9" fmla="*/ 98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988">
                  <a:moveTo>
                    <a:pt x="0" y="988"/>
                  </a:moveTo>
                  <a:lnTo>
                    <a:pt x="29" y="295"/>
                  </a:lnTo>
                  <a:lnTo>
                    <a:pt x="560" y="0"/>
                  </a:lnTo>
                  <a:lnTo>
                    <a:pt x="511" y="665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3694031A-6DD5-6ADD-3BC8-B752BC5A0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663"/>
              <a:ext cx="1267" cy="570"/>
            </a:xfrm>
            <a:custGeom>
              <a:avLst/>
              <a:gdLst>
                <a:gd name="T0" fmla="*/ 0 w 1267"/>
                <a:gd name="T1" fmla="*/ 270 h 570"/>
                <a:gd name="T2" fmla="*/ 634 w 1267"/>
                <a:gd name="T3" fmla="*/ 0 h 570"/>
                <a:gd name="T4" fmla="*/ 1267 w 1267"/>
                <a:gd name="T5" fmla="*/ 270 h 570"/>
                <a:gd name="T6" fmla="*/ 634 w 1267"/>
                <a:gd name="T7" fmla="*/ 570 h 570"/>
                <a:gd name="T8" fmla="*/ 0 w 1267"/>
                <a:gd name="T9" fmla="*/ 2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7" h="570">
                  <a:moveTo>
                    <a:pt x="0" y="270"/>
                  </a:moveTo>
                  <a:lnTo>
                    <a:pt x="634" y="0"/>
                  </a:lnTo>
                  <a:lnTo>
                    <a:pt x="1267" y="270"/>
                  </a:lnTo>
                  <a:lnTo>
                    <a:pt x="634" y="57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E32BE2B-3B2A-7DFB-9549-AA3978DF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" y="1399"/>
              <a:ext cx="1194" cy="503"/>
            </a:xfrm>
            <a:custGeom>
              <a:avLst/>
              <a:gdLst>
                <a:gd name="T0" fmla="*/ 0 w 1194"/>
                <a:gd name="T1" fmla="*/ 240 h 503"/>
                <a:gd name="T2" fmla="*/ 631 w 1194"/>
                <a:gd name="T3" fmla="*/ 0 h 503"/>
                <a:gd name="T4" fmla="*/ 1194 w 1194"/>
                <a:gd name="T5" fmla="*/ 235 h 503"/>
                <a:gd name="T6" fmla="*/ 556 w 1194"/>
                <a:gd name="T7" fmla="*/ 503 h 503"/>
                <a:gd name="T8" fmla="*/ 0 w 1194"/>
                <a:gd name="T9" fmla="*/ 24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4" h="503">
                  <a:moveTo>
                    <a:pt x="0" y="240"/>
                  </a:moveTo>
                  <a:lnTo>
                    <a:pt x="631" y="0"/>
                  </a:lnTo>
                  <a:lnTo>
                    <a:pt x="1194" y="235"/>
                  </a:lnTo>
                  <a:lnTo>
                    <a:pt x="556" y="503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844E7EE6-DCA9-7855-F577-76C2B93A2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1399"/>
              <a:ext cx="1191" cy="505"/>
            </a:xfrm>
            <a:custGeom>
              <a:avLst/>
              <a:gdLst>
                <a:gd name="T0" fmla="*/ 635 w 1191"/>
                <a:gd name="T1" fmla="*/ 505 h 505"/>
                <a:gd name="T2" fmla="*/ 0 w 1191"/>
                <a:gd name="T3" fmla="*/ 240 h 505"/>
                <a:gd name="T4" fmla="*/ 564 w 1191"/>
                <a:gd name="T5" fmla="*/ 0 h 505"/>
                <a:gd name="T6" fmla="*/ 1191 w 1191"/>
                <a:gd name="T7" fmla="*/ 240 h 505"/>
                <a:gd name="T8" fmla="*/ 635 w 1191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1" h="505">
                  <a:moveTo>
                    <a:pt x="635" y="505"/>
                  </a:moveTo>
                  <a:lnTo>
                    <a:pt x="0" y="240"/>
                  </a:lnTo>
                  <a:lnTo>
                    <a:pt x="564" y="0"/>
                  </a:lnTo>
                  <a:lnTo>
                    <a:pt x="1191" y="240"/>
                  </a:lnTo>
                  <a:lnTo>
                    <a:pt x="635" y="5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ACA6BABF-8C1E-B4E0-76FC-5167B88E1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167"/>
              <a:ext cx="1123" cy="445"/>
            </a:xfrm>
            <a:custGeom>
              <a:avLst/>
              <a:gdLst>
                <a:gd name="T0" fmla="*/ 560 w 1123"/>
                <a:gd name="T1" fmla="*/ 0 h 445"/>
                <a:gd name="T2" fmla="*/ 1123 w 1123"/>
                <a:gd name="T3" fmla="*/ 208 h 445"/>
                <a:gd name="T4" fmla="*/ 560 w 1123"/>
                <a:gd name="T5" fmla="*/ 445 h 445"/>
                <a:gd name="T6" fmla="*/ 0 w 1123"/>
                <a:gd name="T7" fmla="*/ 208 h 445"/>
                <a:gd name="T8" fmla="*/ 560 w 1123"/>
                <a:gd name="T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3" h="445">
                  <a:moveTo>
                    <a:pt x="560" y="0"/>
                  </a:moveTo>
                  <a:lnTo>
                    <a:pt x="1123" y="208"/>
                  </a:lnTo>
                  <a:lnTo>
                    <a:pt x="560" y="445"/>
                  </a:lnTo>
                  <a:lnTo>
                    <a:pt x="0" y="208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3296455" y="2022096"/>
            <a:ext cx="8010175" cy="260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questão do trabalho a céu aberto é tão séria que existe até uma Norma Regulamentadora do Ministério do Trabalho dedicada ao tema. Estamos falando da NR-21.</a:t>
            </a:r>
          </a:p>
        </p:txBody>
      </p:sp>
      <p:pic>
        <p:nvPicPr>
          <p:cNvPr id="40" name="Picture 31">
            <a:extLst>
              <a:ext uri="{FF2B5EF4-FFF2-40B4-BE49-F238E27FC236}">
                <a16:creationId xmlns:a16="http://schemas.microsoft.com/office/drawing/2014/main" id="{F90DC6BF-ECDE-9288-1EC7-CDEEAE26C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256" y="3044243"/>
            <a:ext cx="294450" cy="180686"/>
          </a:xfrm>
          <a:prstGeom prst="rect">
            <a:avLst/>
          </a:prstGeom>
        </p:spPr>
      </p:pic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0B4DF55E-0B81-6193-8401-848548F27378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9CAF9F95-863C-18CF-5AC2-4583BBB0D1F0}"/>
              </a:ext>
            </a:extLst>
          </p:cNvPr>
          <p:cNvSpPr>
            <a:spLocks/>
          </p:cNvSpPr>
          <p:nvPr/>
        </p:nvSpPr>
        <p:spPr bwMode="auto">
          <a:xfrm>
            <a:off x="389009" y="218463"/>
            <a:ext cx="3133164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01CFE82-0D8F-171A-F08E-E2E4F7205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86A1A9-057D-DB93-916A-B277FC0D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017" y="1481319"/>
            <a:ext cx="5655675" cy="3976646"/>
          </a:xfrm>
          <a:prstGeom prst="rect">
            <a:avLst/>
          </a:prstGeom>
        </p:spPr>
      </p:pic>
      <p:sp>
        <p:nvSpPr>
          <p:cNvPr id="8" name="Teardrop 30">
            <a:extLst>
              <a:ext uri="{FF2B5EF4-FFF2-40B4-BE49-F238E27FC236}">
                <a16:creationId xmlns:a16="http://schemas.microsoft.com/office/drawing/2014/main" id="{113D2035-36A8-5547-465D-48960C2D2969}"/>
              </a:ext>
            </a:extLst>
          </p:cNvPr>
          <p:cNvSpPr/>
          <p:nvPr/>
        </p:nvSpPr>
        <p:spPr>
          <a:xfrm>
            <a:off x="2877147" y="1985614"/>
            <a:ext cx="576000" cy="590145"/>
          </a:xfrm>
          <a:prstGeom prst="teardrop">
            <a:avLst/>
          </a:prstGeom>
          <a:solidFill>
            <a:srgbClr val="00A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32">
            <a:extLst>
              <a:ext uri="{FF2B5EF4-FFF2-40B4-BE49-F238E27FC236}">
                <a16:creationId xmlns:a16="http://schemas.microsoft.com/office/drawing/2014/main" id="{E12DE7A0-487F-B621-6255-3484D41AF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609" y="2143743"/>
            <a:ext cx="335362" cy="31672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FCD4858C-0F23-89A3-703F-1FE5F682CDB2}"/>
              </a:ext>
            </a:extLst>
          </p:cNvPr>
          <p:cNvSpPr txBox="1"/>
          <p:nvPr/>
        </p:nvSpPr>
        <p:spPr>
          <a:xfrm>
            <a:off x="993922" y="2756773"/>
            <a:ext cx="4874724" cy="254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Vejamos os principais requisitos dessa norma que é bem curtinha, tem apenas 2 páginas.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Algumas das principais disposições dessa norma incluem:</a:t>
            </a: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C4705B8D-7326-378C-566A-AB3D8016EBBF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1">
            <a:extLst>
              <a:ext uri="{FF2B5EF4-FFF2-40B4-BE49-F238E27FC236}">
                <a16:creationId xmlns:a16="http://schemas.microsoft.com/office/drawing/2014/main" id="{80DFF43E-B2AA-BCBC-9DB8-5CFBB7306808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Céu Aberto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sp>
        <p:nvSpPr>
          <p:cNvPr id="2" name="Shape 2540">
            <a:extLst>
              <a:ext uri="{FF2B5EF4-FFF2-40B4-BE49-F238E27FC236}">
                <a16:creationId xmlns:a16="http://schemas.microsoft.com/office/drawing/2014/main" id="{74D70838-7ECB-D67A-F43C-559C47A813AE}"/>
              </a:ext>
            </a:extLst>
          </p:cNvPr>
          <p:cNvSpPr>
            <a:spLocks noChangeAspect="1"/>
          </p:cNvSpPr>
          <p:nvPr/>
        </p:nvSpPr>
        <p:spPr>
          <a:xfrm>
            <a:off x="389008" y="3271642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EF868E4-5EA2-E695-148F-261F1D7CDD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5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R 21: conheça os riscos e os cuidados necessários no trabalho a céu aberto  - Geartech Br">
            <a:extLst>
              <a:ext uri="{FF2B5EF4-FFF2-40B4-BE49-F238E27FC236}">
                <a16:creationId xmlns:a16="http://schemas.microsoft.com/office/drawing/2014/main" id="{8CCFB30B-ED84-AFCB-C020-0A2FD1445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/>
          <a:stretch/>
        </p:blipFill>
        <p:spPr bwMode="auto">
          <a:xfrm>
            <a:off x="-789" y="2071"/>
            <a:ext cx="50953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6">
            <a:extLst>
              <a:ext uri="{FF2B5EF4-FFF2-40B4-BE49-F238E27FC236}">
                <a16:creationId xmlns:a16="http://schemas.microsoft.com/office/drawing/2014/main" id="{A5E229FA-DEBC-F8BB-8E9E-2F06B32F20BC}"/>
              </a:ext>
            </a:extLst>
          </p:cNvPr>
          <p:cNvSpPr/>
          <p:nvPr/>
        </p:nvSpPr>
        <p:spPr>
          <a:xfrm>
            <a:off x="6096000" y="1951980"/>
            <a:ext cx="5695121" cy="34693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altLang="zh-CN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obrigação de fornecer abrigos, mesmo que simples, para proteger os trabalhadores das condições climáticas adversas.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altLang="zh-CN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altLang="zh-CN" sz="1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exigência de medidas especiais para proteger os trabalhadores contra a exposição excessiva ao sol, calor, frio, umidade e ventos inconvenientes.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6322C455-27A2-1563-A032-C6F6E8643009}"/>
              </a:ext>
            </a:extLst>
          </p:cNvPr>
          <p:cNvGrpSpPr/>
          <p:nvPr/>
        </p:nvGrpSpPr>
        <p:grpSpPr>
          <a:xfrm>
            <a:off x="4383749" y="2852699"/>
            <a:ext cx="1316302" cy="1201736"/>
            <a:chOff x="1664677" y="1949380"/>
            <a:chExt cx="1195754" cy="1266093"/>
          </a:xfrm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86C06679-7CFA-FF7B-2807-228CB3BC827F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52DDFF7F-0312-058B-7A11-E4B95DF504F7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2" name="Shape 2784">
            <a:extLst>
              <a:ext uri="{FF2B5EF4-FFF2-40B4-BE49-F238E27FC236}">
                <a16:creationId xmlns:a16="http://schemas.microsoft.com/office/drawing/2014/main" id="{F378B0EB-40EC-53D4-E166-DC675590260D}"/>
              </a:ext>
            </a:extLst>
          </p:cNvPr>
          <p:cNvSpPr/>
          <p:nvPr/>
        </p:nvSpPr>
        <p:spPr>
          <a:xfrm>
            <a:off x="4786877" y="3220482"/>
            <a:ext cx="510048" cy="46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956180F-CE8D-022B-7A1A-188F0F2B7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DC89DF12-9A03-6220-C22E-4A868673CD2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3429" y="2514305"/>
            <a:ext cx="1992685" cy="2116582"/>
            <a:chOff x="2469" y="1167"/>
            <a:chExt cx="2509" cy="266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347018E-0F6D-2AE6-C6A0-FE9735222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445"/>
              <a:ext cx="720" cy="330"/>
            </a:xfrm>
            <a:custGeom>
              <a:avLst/>
              <a:gdLst>
                <a:gd name="T0" fmla="*/ 720 w 720"/>
                <a:gd name="T1" fmla="*/ 0 h 330"/>
                <a:gd name="T2" fmla="*/ 430 w 720"/>
                <a:gd name="T3" fmla="*/ 117 h 330"/>
                <a:gd name="T4" fmla="*/ 189 w 720"/>
                <a:gd name="T5" fmla="*/ 295 h 330"/>
                <a:gd name="T6" fmla="*/ 87 w 720"/>
                <a:gd name="T7" fmla="*/ 148 h 330"/>
                <a:gd name="T8" fmla="*/ 0 w 720"/>
                <a:gd name="T9" fmla="*/ 233 h 330"/>
                <a:gd name="T10" fmla="*/ 160 w 720"/>
                <a:gd name="T11" fmla="*/ 330 h 330"/>
                <a:gd name="T12" fmla="*/ 297 w 720"/>
                <a:gd name="T13" fmla="*/ 319 h 330"/>
                <a:gd name="T14" fmla="*/ 720 w 720"/>
                <a:gd name="T1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30">
                  <a:moveTo>
                    <a:pt x="720" y="0"/>
                  </a:moveTo>
                  <a:lnTo>
                    <a:pt x="430" y="117"/>
                  </a:lnTo>
                  <a:lnTo>
                    <a:pt x="189" y="295"/>
                  </a:lnTo>
                  <a:lnTo>
                    <a:pt x="87" y="148"/>
                  </a:lnTo>
                  <a:lnTo>
                    <a:pt x="0" y="233"/>
                  </a:lnTo>
                  <a:lnTo>
                    <a:pt x="160" y="330"/>
                  </a:lnTo>
                  <a:lnTo>
                    <a:pt x="297" y="319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325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48A66C8-2441-CA44-8A6F-68D5B9CF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6" y="1375"/>
              <a:ext cx="557" cy="377"/>
            </a:xfrm>
            <a:custGeom>
              <a:avLst/>
              <a:gdLst>
                <a:gd name="T0" fmla="*/ 0 w 557"/>
                <a:gd name="T1" fmla="*/ 0 h 377"/>
                <a:gd name="T2" fmla="*/ 0 w 557"/>
                <a:gd name="T3" fmla="*/ 87 h 377"/>
                <a:gd name="T4" fmla="*/ 384 w 557"/>
                <a:gd name="T5" fmla="*/ 259 h 377"/>
                <a:gd name="T6" fmla="*/ 404 w 557"/>
                <a:gd name="T7" fmla="*/ 377 h 377"/>
                <a:gd name="T8" fmla="*/ 557 w 557"/>
                <a:gd name="T9" fmla="*/ 306 h 377"/>
                <a:gd name="T10" fmla="*/ 556 w 557"/>
                <a:gd name="T11" fmla="*/ 235 h 377"/>
                <a:gd name="T12" fmla="*/ 0 w 557"/>
                <a:gd name="T13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377">
                  <a:moveTo>
                    <a:pt x="0" y="0"/>
                  </a:moveTo>
                  <a:lnTo>
                    <a:pt x="0" y="87"/>
                  </a:lnTo>
                  <a:lnTo>
                    <a:pt x="384" y="259"/>
                  </a:lnTo>
                  <a:lnTo>
                    <a:pt x="404" y="377"/>
                  </a:lnTo>
                  <a:lnTo>
                    <a:pt x="557" y="306"/>
                  </a:lnTo>
                  <a:lnTo>
                    <a:pt x="556" y="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5B1CFE2-7432-530B-9F6F-02ECBA5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" y="2649"/>
              <a:ext cx="212" cy="784"/>
            </a:xfrm>
            <a:custGeom>
              <a:avLst/>
              <a:gdLst>
                <a:gd name="T0" fmla="*/ 24 w 212"/>
                <a:gd name="T1" fmla="*/ 784 h 784"/>
                <a:gd name="T2" fmla="*/ 212 w 212"/>
                <a:gd name="T3" fmla="*/ 685 h 784"/>
                <a:gd name="T4" fmla="*/ 170 w 212"/>
                <a:gd name="T5" fmla="*/ 0 h 784"/>
                <a:gd name="T6" fmla="*/ 0 w 212"/>
                <a:gd name="T7" fmla="*/ 97 h 784"/>
                <a:gd name="T8" fmla="*/ 24 w 212"/>
                <a:gd name="T9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784">
                  <a:moveTo>
                    <a:pt x="24" y="784"/>
                  </a:moveTo>
                  <a:lnTo>
                    <a:pt x="212" y="685"/>
                  </a:lnTo>
                  <a:lnTo>
                    <a:pt x="170" y="0"/>
                  </a:lnTo>
                  <a:lnTo>
                    <a:pt x="0" y="97"/>
                  </a:lnTo>
                  <a:lnTo>
                    <a:pt x="24" y="78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24C8F8A-B12D-7CC1-4727-3997508EF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1634"/>
              <a:ext cx="638" cy="1033"/>
            </a:xfrm>
            <a:custGeom>
              <a:avLst/>
              <a:gdLst>
                <a:gd name="T0" fmla="*/ 35 w 638"/>
                <a:gd name="T1" fmla="*/ 1033 h 1033"/>
                <a:gd name="T2" fmla="*/ 164 w 638"/>
                <a:gd name="T3" fmla="*/ 973 h 1033"/>
                <a:gd name="T4" fmla="*/ 150 w 638"/>
                <a:gd name="T5" fmla="*/ 366 h 1033"/>
                <a:gd name="T6" fmla="*/ 638 w 638"/>
                <a:gd name="T7" fmla="*/ 85 h 1033"/>
                <a:gd name="T8" fmla="*/ 638 w 638"/>
                <a:gd name="T9" fmla="*/ 0 h 1033"/>
                <a:gd name="T10" fmla="*/ 0 w 638"/>
                <a:gd name="T11" fmla="*/ 268 h 1033"/>
                <a:gd name="T12" fmla="*/ 35 w 638"/>
                <a:gd name="T13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8" h="1033">
                  <a:moveTo>
                    <a:pt x="35" y="1033"/>
                  </a:moveTo>
                  <a:lnTo>
                    <a:pt x="164" y="973"/>
                  </a:lnTo>
                  <a:lnTo>
                    <a:pt x="150" y="366"/>
                  </a:lnTo>
                  <a:lnTo>
                    <a:pt x="638" y="85"/>
                  </a:lnTo>
                  <a:lnTo>
                    <a:pt x="638" y="0"/>
                  </a:lnTo>
                  <a:lnTo>
                    <a:pt x="0" y="268"/>
                  </a:lnTo>
                  <a:lnTo>
                    <a:pt x="35" y="103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23D9FFE-8197-CF50-2966-74195B1E1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2740"/>
              <a:ext cx="95" cy="693"/>
            </a:xfrm>
            <a:custGeom>
              <a:avLst/>
              <a:gdLst>
                <a:gd name="T0" fmla="*/ 58 w 95"/>
                <a:gd name="T1" fmla="*/ 0 h 693"/>
                <a:gd name="T2" fmla="*/ 0 w 95"/>
                <a:gd name="T3" fmla="*/ 275 h 693"/>
                <a:gd name="T4" fmla="*/ 29 w 95"/>
                <a:gd name="T5" fmla="*/ 693 h 693"/>
                <a:gd name="T6" fmla="*/ 95 w 95"/>
                <a:gd name="T7" fmla="*/ 275 h 693"/>
                <a:gd name="T8" fmla="*/ 58 w 95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93">
                  <a:moveTo>
                    <a:pt x="58" y="0"/>
                  </a:moveTo>
                  <a:lnTo>
                    <a:pt x="0" y="275"/>
                  </a:lnTo>
                  <a:lnTo>
                    <a:pt x="29" y="693"/>
                  </a:lnTo>
                  <a:lnTo>
                    <a:pt x="95" y="27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B81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B4CBCAB-EF27-5080-672D-71020D611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" y="2638"/>
              <a:ext cx="279" cy="795"/>
            </a:xfrm>
            <a:custGeom>
              <a:avLst/>
              <a:gdLst>
                <a:gd name="T0" fmla="*/ 279 w 279"/>
                <a:gd name="T1" fmla="*/ 102 h 795"/>
                <a:gd name="T2" fmla="*/ 82 w 279"/>
                <a:gd name="T3" fmla="*/ 0 h 795"/>
                <a:gd name="T4" fmla="*/ 0 w 279"/>
                <a:gd name="T5" fmla="*/ 29 h 795"/>
                <a:gd name="T6" fmla="*/ 24 w 279"/>
                <a:gd name="T7" fmla="*/ 151 h 795"/>
                <a:gd name="T8" fmla="*/ 113 w 279"/>
                <a:gd name="T9" fmla="*/ 199 h 795"/>
                <a:gd name="T10" fmla="*/ 199 w 279"/>
                <a:gd name="T11" fmla="*/ 769 h 795"/>
                <a:gd name="T12" fmla="*/ 250 w 279"/>
                <a:gd name="T13" fmla="*/ 795 h 795"/>
                <a:gd name="T14" fmla="*/ 279 w 279"/>
                <a:gd name="T15" fmla="*/ 102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" h="795">
                  <a:moveTo>
                    <a:pt x="279" y="102"/>
                  </a:moveTo>
                  <a:lnTo>
                    <a:pt x="82" y="0"/>
                  </a:lnTo>
                  <a:lnTo>
                    <a:pt x="0" y="29"/>
                  </a:lnTo>
                  <a:lnTo>
                    <a:pt x="24" y="151"/>
                  </a:lnTo>
                  <a:lnTo>
                    <a:pt x="113" y="199"/>
                  </a:lnTo>
                  <a:lnTo>
                    <a:pt x="199" y="769"/>
                  </a:lnTo>
                  <a:lnTo>
                    <a:pt x="250" y="795"/>
                  </a:lnTo>
                  <a:lnTo>
                    <a:pt x="279" y="1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F64961B-D9B9-C70B-AF3A-DFD8B7C81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375"/>
              <a:ext cx="562" cy="361"/>
            </a:xfrm>
            <a:custGeom>
              <a:avLst/>
              <a:gdLst>
                <a:gd name="T0" fmla="*/ 4 w 562"/>
                <a:gd name="T1" fmla="*/ 235 h 361"/>
                <a:gd name="T2" fmla="*/ 562 w 562"/>
                <a:gd name="T3" fmla="*/ 0 h 361"/>
                <a:gd name="T4" fmla="*/ 562 w 562"/>
                <a:gd name="T5" fmla="*/ 66 h 361"/>
                <a:gd name="T6" fmla="*/ 111 w 562"/>
                <a:gd name="T7" fmla="*/ 259 h 361"/>
                <a:gd name="T8" fmla="*/ 115 w 562"/>
                <a:gd name="T9" fmla="*/ 361 h 361"/>
                <a:gd name="T10" fmla="*/ 0 w 562"/>
                <a:gd name="T11" fmla="*/ 335 h 361"/>
                <a:gd name="T12" fmla="*/ 4 w 562"/>
                <a:gd name="T13" fmla="*/ 23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2" h="361">
                  <a:moveTo>
                    <a:pt x="4" y="235"/>
                  </a:moveTo>
                  <a:lnTo>
                    <a:pt x="562" y="0"/>
                  </a:lnTo>
                  <a:lnTo>
                    <a:pt x="562" y="66"/>
                  </a:lnTo>
                  <a:lnTo>
                    <a:pt x="111" y="259"/>
                  </a:lnTo>
                  <a:lnTo>
                    <a:pt x="115" y="361"/>
                  </a:lnTo>
                  <a:lnTo>
                    <a:pt x="0" y="335"/>
                  </a:lnTo>
                  <a:lnTo>
                    <a:pt x="4" y="23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2A4D523-EA98-7540-044F-5F4EB4A1D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689"/>
              <a:ext cx="1211" cy="427"/>
            </a:xfrm>
            <a:custGeom>
              <a:avLst/>
              <a:gdLst>
                <a:gd name="T0" fmla="*/ 0 w 1211"/>
                <a:gd name="T1" fmla="*/ 86 h 427"/>
                <a:gd name="T2" fmla="*/ 148 w 1211"/>
                <a:gd name="T3" fmla="*/ 0 h 427"/>
                <a:gd name="T4" fmla="*/ 1131 w 1211"/>
                <a:gd name="T5" fmla="*/ 44 h 427"/>
                <a:gd name="T6" fmla="*/ 1211 w 1211"/>
                <a:gd name="T7" fmla="*/ 86 h 427"/>
                <a:gd name="T8" fmla="*/ 607 w 1211"/>
                <a:gd name="T9" fmla="*/ 427 h 427"/>
                <a:gd name="T10" fmla="*/ 0 w 1211"/>
                <a:gd name="T11" fmla="*/ 8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1" h="427">
                  <a:moveTo>
                    <a:pt x="0" y="86"/>
                  </a:moveTo>
                  <a:lnTo>
                    <a:pt x="148" y="0"/>
                  </a:lnTo>
                  <a:lnTo>
                    <a:pt x="1131" y="44"/>
                  </a:lnTo>
                  <a:lnTo>
                    <a:pt x="1211" y="86"/>
                  </a:lnTo>
                  <a:lnTo>
                    <a:pt x="607" y="42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6B453C34-68AC-CA91-C245-D685FC782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" y="2328"/>
              <a:ext cx="658" cy="412"/>
            </a:xfrm>
            <a:custGeom>
              <a:avLst/>
              <a:gdLst>
                <a:gd name="T0" fmla="*/ 658 w 658"/>
                <a:gd name="T1" fmla="*/ 117 h 412"/>
                <a:gd name="T2" fmla="*/ 445 w 658"/>
                <a:gd name="T3" fmla="*/ 0 h 412"/>
                <a:gd name="T4" fmla="*/ 0 w 658"/>
                <a:gd name="T5" fmla="*/ 175 h 412"/>
                <a:gd name="T6" fmla="*/ 58 w 658"/>
                <a:gd name="T7" fmla="*/ 378 h 412"/>
                <a:gd name="T8" fmla="*/ 127 w 658"/>
                <a:gd name="T9" fmla="*/ 412 h 412"/>
                <a:gd name="T10" fmla="*/ 658 w 658"/>
                <a:gd name="T11" fmla="*/ 1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8" h="412">
                  <a:moveTo>
                    <a:pt x="658" y="117"/>
                  </a:moveTo>
                  <a:lnTo>
                    <a:pt x="445" y="0"/>
                  </a:lnTo>
                  <a:lnTo>
                    <a:pt x="0" y="175"/>
                  </a:lnTo>
                  <a:lnTo>
                    <a:pt x="58" y="378"/>
                  </a:lnTo>
                  <a:lnTo>
                    <a:pt x="127" y="412"/>
                  </a:lnTo>
                  <a:lnTo>
                    <a:pt x="658" y="1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F6AB5219-7F0C-6355-F2EF-5A67FB2B4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2330"/>
              <a:ext cx="598" cy="410"/>
            </a:xfrm>
            <a:custGeom>
              <a:avLst/>
              <a:gdLst>
                <a:gd name="T0" fmla="*/ 0 w 598"/>
                <a:gd name="T1" fmla="*/ 109 h 410"/>
                <a:gd name="T2" fmla="*/ 204 w 598"/>
                <a:gd name="T3" fmla="*/ 0 h 410"/>
                <a:gd name="T4" fmla="*/ 525 w 598"/>
                <a:gd name="T5" fmla="*/ 331 h 410"/>
                <a:gd name="T6" fmla="*/ 598 w 598"/>
                <a:gd name="T7" fmla="*/ 297 h 410"/>
                <a:gd name="T8" fmla="*/ 598 w 598"/>
                <a:gd name="T9" fmla="*/ 371 h 410"/>
                <a:gd name="T10" fmla="*/ 530 w 598"/>
                <a:gd name="T11" fmla="*/ 410 h 410"/>
                <a:gd name="T12" fmla="*/ 0 w 598"/>
                <a:gd name="T13" fmla="*/ 10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8" h="410">
                  <a:moveTo>
                    <a:pt x="0" y="109"/>
                  </a:moveTo>
                  <a:lnTo>
                    <a:pt x="204" y="0"/>
                  </a:lnTo>
                  <a:lnTo>
                    <a:pt x="525" y="331"/>
                  </a:lnTo>
                  <a:lnTo>
                    <a:pt x="598" y="297"/>
                  </a:lnTo>
                  <a:lnTo>
                    <a:pt x="598" y="371"/>
                  </a:lnTo>
                  <a:lnTo>
                    <a:pt x="530" y="41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B3C497F6-A7B8-862B-6274-18C157309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" y="2441"/>
              <a:ext cx="554" cy="988"/>
            </a:xfrm>
            <a:custGeom>
              <a:avLst/>
              <a:gdLst>
                <a:gd name="T0" fmla="*/ 45 w 554"/>
                <a:gd name="T1" fmla="*/ 669 h 988"/>
                <a:gd name="T2" fmla="*/ 554 w 554"/>
                <a:gd name="T3" fmla="*/ 988 h 988"/>
                <a:gd name="T4" fmla="*/ 530 w 554"/>
                <a:gd name="T5" fmla="*/ 301 h 988"/>
                <a:gd name="T6" fmla="*/ 0 w 554"/>
                <a:gd name="T7" fmla="*/ 0 h 988"/>
                <a:gd name="T8" fmla="*/ 45 w 554"/>
                <a:gd name="T9" fmla="*/ 669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988">
                  <a:moveTo>
                    <a:pt x="45" y="669"/>
                  </a:moveTo>
                  <a:lnTo>
                    <a:pt x="554" y="988"/>
                  </a:lnTo>
                  <a:lnTo>
                    <a:pt x="530" y="301"/>
                  </a:lnTo>
                  <a:lnTo>
                    <a:pt x="0" y="0"/>
                  </a:lnTo>
                  <a:lnTo>
                    <a:pt x="45" y="6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D6923BA3-035E-4716-5D80-E6D6C7A1D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630"/>
              <a:ext cx="591" cy="1028"/>
            </a:xfrm>
            <a:custGeom>
              <a:avLst/>
              <a:gdLst>
                <a:gd name="T0" fmla="*/ 53 w 591"/>
                <a:gd name="T1" fmla="*/ 731 h 1028"/>
                <a:gd name="T2" fmla="*/ 591 w 591"/>
                <a:gd name="T3" fmla="*/ 1028 h 1028"/>
                <a:gd name="T4" fmla="*/ 556 w 591"/>
                <a:gd name="T5" fmla="*/ 263 h 1028"/>
                <a:gd name="T6" fmla="*/ 0 w 591"/>
                <a:gd name="T7" fmla="*/ 0 h 1028"/>
                <a:gd name="T8" fmla="*/ 53 w 591"/>
                <a:gd name="T9" fmla="*/ 731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1028">
                  <a:moveTo>
                    <a:pt x="53" y="731"/>
                  </a:moveTo>
                  <a:lnTo>
                    <a:pt x="591" y="1028"/>
                  </a:lnTo>
                  <a:lnTo>
                    <a:pt x="556" y="263"/>
                  </a:lnTo>
                  <a:lnTo>
                    <a:pt x="0" y="0"/>
                  </a:lnTo>
                  <a:lnTo>
                    <a:pt x="53" y="73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1A545DEF-4095-C118-8DDE-9AB7D5550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1639"/>
              <a:ext cx="635" cy="1028"/>
            </a:xfrm>
            <a:custGeom>
              <a:avLst/>
              <a:gdLst>
                <a:gd name="T0" fmla="*/ 0 w 635"/>
                <a:gd name="T1" fmla="*/ 0 h 1028"/>
                <a:gd name="T2" fmla="*/ 0 w 635"/>
                <a:gd name="T3" fmla="*/ 88 h 1028"/>
                <a:gd name="T4" fmla="*/ 503 w 635"/>
                <a:gd name="T5" fmla="*/ 310 h 1028"/>
                <a:gd name="T6" fmla="*/ 503 w 635"/>
                <a:gd name="T7" fmla="*/ 988 h 1028"/>
                <a:gd name="T8" fmla="*/ 598 w 635"/>
                <a:gd name="T9" fmla="*/ 1028 h 1028"/>
                <a:gd name="T10" fmla="*/ 635 w 635"/>
                <a:gd name="T11" fmla="*/ 265 h 1028"/>
                <a:gd name="T12" fmla="*/ 0 w 635"/>
                <a:gd name="T13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5" h="1028">
                  <a:moveTo>
                    <a:pt x="0" y="0"/>
                  </a:moveTo>
                  <a:lnTo>
                    <a:pt x="0" y="88"/>
                  </a:lnTo>
                  <a:lnTo>
                    <a:pt x="503" y="310"/>
                  </a:lnTo>
                  <a:lnTo>
                    <a:pt x="503" y="988"/>
                  </a:lnTo>
                  <a:lnTo>
                    <a:pt x="598" y="1028"/>
                  </a:lnTo>
                  <a:lnTo>
                    <a:pt x="635" y="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40C6778-05AC-E870-0F10-0AC0CCD21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933"/>
              <a:ext cx="634" cy="1097"/>
            </a:xfrm>
            <a:custGeom>
              <a:avLst/>
              <a:gdLst>
                <a:gd name="T0" fmla="*/ 0 w 634"/>
                <a:gd name="T1" fmla="*/ 0 h 1097"/>
                <a:gd name="T2" fmla="*/ 27 w 634"/>
                <a:gd name="T3" fmla="*/ 767 h 1097"/>
                <a:gd name="T4" fmla="*/ 634 w 634"/>
                <a:gd name="T5" fmla="*/ 1097 h 1097"/>
                <a:gd name="T6" fmla="*/ 634 w 634"/>
                <a:gd name="T7" fmla="*/ 300 h 1097"/>
                <a:gd name="T8" fmla="*/ 0 w 634"/>
                <a:gd name="T9" fmla="*/ 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1097">
                  <a:moveTo>
                    <a:pt x="0" y="0"/>
                  </a:moveTo>
                  <a:lnTo>
                    <a:pt x="27" y="767"/>
                  </a:lnTo>
                  <a:lnTo>
                    <a:pt x="634" y="1097"/>
                  </a:lnTo>
                  <a:lnTo>
                    <a:pt x="634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2CEED28-62F0-0ED4-0C94-00A394389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775"/>
              <a:ext cx="607" cy="1057"/>
            </a:xfrm>
            <a:custGeom>
              <a:avLst/>
              <a:gdLst>
                <a:gd name="T0" fmla="*/ 607 w 607"/>
                <a:gd name="T1" fmla="*/ 1057 h 1057"/>
                <a:gd name="T2" fmla="*/ 607 w 607"/>
                <a:gd name="T3" fmla="*/ 341 h 1057"/>
                <a:gd name="T4" fmla="*/ 0 w 607"/>
                <a:gd name="T5" fmla="*/ 0 h 1057"/>
                <a:gd name="T6" fmla="*/ 30 w 607"/>
                <a:gd name="T7" fmla="*/ 693 h 1057"/>
                <a:gd name="T8" fmla="*/ 607 w 607"/>
                <a:gd name="T9" fmla="*/ 105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1057">
                  <a:moveTo>
                    <a:pt x="607" y="1057"/>
                  </a:moveTo>
                  <a:lnTo>
                    <a:pt x="607" y="341"/>
                  </a:lnTo>
                  <a:lnTo>
                    <a:pt x="0" y="0"/>
                  </a:lnTo>
                  <a:lnTo>
                    <a:pt x="30" y="693"/>
                  </a:lnTo>
                  <a:lnTo>
                    <a:pt x="607" y="105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8E27FFE-7A14-380E-C994-A892F95C0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2775"/>
              <a:ext cx="604" cy="1057"/>
            </a:xfrm>
            <a:custGeom>
              <a:avLst/>
              <a:gdLst>
                <a:gd name="T0" fmla="*/ 0 w 604"/>
                <a:gd name="T1" fmla="*/ 341 h 1057"/>
                <a:gd name="T2" fmla="*/ 604 w 604"/>
                <a:gd name="T3" fmla="*/ 0 h 1057"/>
                <a:gd name="T4" fmla="*/ 580 w 604"/>
                <a:gd name="T5" fmla="*/ 693 h 1057"/>
                <a:gd name="T6" fmla="*/ 0 w 604"/>
                <a:gd name="T7" fmla="*/ 1057 h 1057"/>
                <a:gd name="T8" fmla="*/ 0 w 604"/>
                <a:gd name="T9" fmla="*/ 341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1057">
                  <a:moveTo>
                    <a:pt x="0" y="341"/>
                  </a:moveTo>
                  <a:lnTo>
                    <a:pt x="604" y="0"/>
                  </a:lnTo>
                  <a:lnTo>
                    <a:pt x="580" y="693"/>
                  </a:lnTo>
                  <a:lnTo>
                    <a:pt x="0" y="1057"/>
                  </a:lnTo>
                  <a:lnTo>
                    <a:pt x="0" y="3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93FDC5B5-1F1C-5E95-BB13-8DAC735BB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" y="1933"/>
              <a:ext cx="633" cy="1097"/>
            </a:xfrm>
            <a:custGeom>
              <a:avLst/>
              <a:gdLst>
                <a:gd name="T0" fmla="*/ 0 w 633"/>
                <a:gd name="T1" fmla="*/ 300 h 1097"/>
                <a:gd name="T2" fmla="*/ 633 w 633"/>
                <a:gd name="T3" fmla="*/ 0 h 1097"/>
                <a:gd name="T4" fmla="*/ 604 w 633"/>
                <a:gd name="T5" fmla="*/ 767 h 1097"/>
                <a:gd name="T6" fmla="*/ 0 w 633"/>
                <a:gd name="T7" fmla="*/ 1097 h 1097"/>
                <a:gd name="T8" fmla="*/ 0 w 633"/>
                <a:gd name="T9" fmla="*/ 30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" h="1097">
                  <a:moveTo>
                    <a:pt x="0" y="300"/>
                  </a:moveTo>
                  <a:lnTo>
                    <a:pt x="633" y="0"/>
                  </a:lnTo>
                  <a:lnTo>
                    <a:pt x="604" y="767"/>
                  </a:lnTo>
                  <a:lnTo>
                    <a:pt x="0" y="1097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E8AD8E3-8A94-EBCC-3E0D-A92084645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" y="1639"/>
              <a:ext cx="593" cy="1028"/>
            </a:xfrm>
            <a:custGeom>
              <a:avLst/>
              <a:gdLst>
                <a:gd name="T0" fmla="*/ 37 w 593"/>
                <a:gd name="T1" fmla="*/ 265 h 1028"/>
                <a:gd name="T2" fmla="*/ 0 w 593"/>
                <a:gd name="T3" fmla="*/ 1028 h 1028"/>
                <a:gd name="T4" fmla="*/ 538 w 593"/>
                <a:gd name="T5" fmla="*/ 729 h 1028"/>
                <a:gd name="T6" fmla="*/ 593 w 593"/>
                <a:gd name="T7" fmla="*/ 0 h 1028"/>
                <a:gd name="T8" fmla="*/ 37 w 593"/>
                <a:gd name="T9" fmla="*/ 265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1028">
                  <a:moveTo>
                    <a:pt x="37" y="265"/>
                  </a:moveTo>
                  <a:lnTo>
                    <a:pt x="0" y="1028"/>
                  </a:lnTo>
                  <a:lnTo>
                    <a:pt x="538" y="729"/>
                  </a:lnTo>
                  <a:lnTo>
                    <a:pt x="593" y="0"/>
                  </a:lnTo>
                  <a:lnTo>
                    <a:pt x="37" y="26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CD05780-352F-DBA3-9E6B-C0E928335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" y="2445"/>
              <a:ext cx="560" cy="988"/>
            </a:xfrm>
            <a:custGeom>
              <a:avLst/>
              <a:gdLst>
                <a:gd name="T0" fmla="*/ 0 w 560"/>
                <a:gd name="T1" fmla="*/ 988 h 988"/>
                <a:gd name="T2" fmla="*/ 29 w 560"/>
                <a:gd name="T3" fmla="*/ 295 h 988"/>
                <a:gd name="T4" fmla="*/ 560 w 560"/>
                <a:gd name="T5" fmla="*/ 0 h 988"/>
                <a:gd name="T6" fmla="*/ 511 w 560"/>
                <a:gd name="T7" fmla="*/ 665 h 988"/>
                <a:gd name="T8" fmla="*/ 0 w 560"/>
                <a:gd name="T9" fmla="*/ 98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988">
                  <a:moveTo>
                    <a:pt x="0" y="988"/>
                  </a:moveTo>
                  <a:lnTo>
                    <a:pt x="29" y="295"/>
                  </a:lnTo>
                  <a:lnTo>
                    <a:pt x="560" y="0"/>
                  </a:lnTo>
                  <a:lnTo>
                    <a:pt x="511" y="665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3694031A-6DD5-6ADD-3BC8-B752BC5A0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1663"/>
              <a:ext cx="1267" cy="570"/>
            </a:xfrm>
            <a:custGeom>
              <a:avLst/>
              <a:gdLst>
                <a:gd name="T0" fmla="*/ 0 w 1267"/>
                <a:gd name="T1" fmla="*/ 270 h 570"/>
                <a:gd name="T2" fmla="*/ 634 w 1267"/>
                <a:gd name="T3" fmla="*/ 0 h 570"/>
                <a:gd name="T4" fmla="*/ 1267 w 1267"/>
                <a:gd name="T5" fmla="*/ 270 h 570"/>
                <a:gd name="T6" fmla="*/ 634 w 1267"/>
                <a:gd name="T7" fmla="*/ 570 h 570"/>
                <a:gd name="T8" fmla="*/ 0 w 1267"/>
                <a:gd name="T9" fmla="*/ 2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7" h="570">
                  <a:moveTo>
                    <a:pt x="0" y="270"/>
                  </a:moveTo>
                  <a:lnTo>
                    <a:pt x="634" y="0"/>
                  </a:lnTo>
                  <a:lnTo>
                    <a:pt x="1267" y="270"/>
                  </a:lnTo>
                  <a:lnTo>
                    <a:pt x="634" y="57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E32BE2B-3B2A-7DFB-9549-AA3978DF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" y="1399"/>
              <a:ext cx="1194" cy="503"/>
            </a:xfrm>
            <a:custGeom>
              <a:avLst/>
              <a:gdLst>
                <a:gd name="T0" fmla="*/ 0 w 1194"/>
                <a:gd name="T1" fmla="*/ 240 h 503"/>
                <a:gd name="T2" fmla="*/ 631 w 1194"/>
                <a:gd name="T3" fmla="*/ 0 h 503"/>
                <a:gd name="T4" fmla="*/ 1194 w 1194"/>
                <a:gd name="T5" fmla="*/ 235 h 503"/>
                <a:gd name="T6" fmla="*/ 556 w 1194"/>
                <a:gd name="T7" fmla="*/ 503 h 503"/>
                <a:gd name="T8" fmla="*/ 0 w 1194"/>
                <a:gd name="T9" fmla="*/ 24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4" h="503">
                  <a:moveTo>
                    <a:pt x="0" y="240"/>
                  </a:moveTo>
                  <a:lnTo>
                    <a:pt x="631" y="0"/>
                  </a:lnTo>
                  <a:lnTo>
                    <a:pt x="1194" y="235"/>
                  </a:lnTo>
                  <a:lnTo>
                    <a:pt x="556" y="503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844E7EE6-DCA9-7855-F577-76C2B93A2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1399"/>
              <a:ext cx="1191" cy="505"/>
            </a:xfrm>
            <a:custGeom>
              <a:avLst/>
              <a:gdLst>
                <a:gd name="T0" fmla="*/ 635 w 1191"/>
                <a:gd name="T1" fmla="*/ 505 h 505"/>
                <a:gd name="T2" fmla="*/ 0 w 1191"/>
                <a:gd name="T3" fmla="*/ 240 h 505"/>
                <a:gd name="T4" fmla="*/ 564 w 1191"/>
                <a:gd name="T5" fmla="*/ 0 h 505"/>
                <a:gd name="T6" fmla="*/ 1191 w 1191"/>
                <a:gd name="T7" fmla="*/ 240 h 505"/>
                <a:gd name="T8" fmla="*/ 635 w 1191"/>
                <a:gd name="T9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1" h="505">
                  <a:moveTo>
                    <a:pt x="635" y="505"/>
                  </a:moveTo>
                  <a:lnTo>
                    <a:pt x="0" y="240"/>
                  </a:lnTo>
                  <a:lnTo>
                    <a:pt x="564" y="0"/>
                  </a:lnTo>
                  <a:lnTo>
                    <a:pt x="1191" y="240"/>
                  </a:lnTo>
                  <a:lnTo>
                    <a:pt x="635" y="5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ACA6BABF-8C1E-B4E0-76FC-5167B88E1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167"/>
              <a:ext cx="1123" cy="445"/>
            </a:xfrm>
            <a:custGeom>
              <a:avLst/>
              <a:gdLst>
                <a:gd name="T0" fmla="*/ 560 w 1123"/>
                <a:gd name="T1" fmla="*/ 0 h 445"/>
                <a:gd name="T2" fmla="*/ 1123 w 1123"/>
                <a:gd name="T3" fmla="*/ 208 h 445"/>
                <a:gd name="T4" fmla="*/ 560 w 1123"/>
                <a:gd name="T5" fmla="*/ 445 h 445"/>
                <a:gd name="T6" fmla="*/ 0 w 1123"/>
                <a:gd name="T7" fmla="*/ 208 h 445"/>
                <a:gd name="T8" fmla="*/ 560 w 1123"/>
                <a:gd name="T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3" h="445">
                  <a:moveTo>
                    <a:pt x="560" y="0"/>
                  </a:moveTo>
                  <a:lnTo>
                    <a:pt x="1123" y="208"/>
                  </a:lnTo>
                  <a:lnTo>
                    <a:pt x="560" y="445"/>
                  </a:lnTo>
                  <a:lnTo>
                    <a:pt x="0" y="208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3514169" y="2746100"/>
            <a:ext cx="8010175" cy="131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Ele também traz consigo desafios significativos em termos de segurança e saúde ocupacional.</a:t>
            </a:r>
            <a:endParaRPr lang="id-ID" sz="2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0" name="Picture 31">
            <a:extLst>
              <a:ext uri="{FF2B5EF4-FFF2-40B4-BE49-F238E27FC236}">
                <a16:creationId xmlns:a16="http://schemas.microsoft.com/office/drawing/2014/main" id="{F90DC6BF-ECDE-9288-1EC7-CDEEAE26C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256" y="3044243"/>
            <a:ext cx="294450" cy="180686"/>
          </a:xfrm>
          <a:prstGeom prst="rect">
            <a:avLst/>
          </a:prstGeom>
        </p:spPr>
      </p:pic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0B4DF55E-0B81-6193-8401-848548F27378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9CAF9F95-863C-18CF-5AC2-4583BBB0D1F0}"/>
              </a:ext>
            </a:extLst>
          </p:cNvPr>
          <p:cNvSpPr>
            <a:spLocks/>
          </p:cNvSpPr>
          <p:nvPr/>
        </p:nvSpPr>
        <p:spPr bwMode="auto">
          <a:xfrm>
            <a:off x="389009" y="218463"/>
            <a:ext cx="3133164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48CD368-9030-0F72-9BBA-DD756B8FD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R 21: o que diz a lei sobre o trabalho a céu aberto?">
            <a:extLst>
              <a:ext uri="{FF2B5EF4-FFF2-40B4-BE49-F238E27FC236}">
                <a16:creationId xmlns:a16="http://schemas.microsoft.com/office/drawing/2014/main" id="{644AF849-85D5-CB55-EC86-E1B2EC29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5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30"/>
          <p:cNvSpPr txBox="1"/>
          <p:nvPr/>
        </p:nvSpPr>
        <p:spPr>
          <a:xfrm>
            <a:off x="2436605" y="1429973"/>
            <a:ext cx="8276806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de alojamentos com condições sanitárias adequadas para os trabalhadores que residem no local de trabalho.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específicas de saúde pública em áreas pantanosas ou alagadiças.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Manutenção de condições sanitárias apropriadas nos locais de trabalho.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B10283-A296-08AF-381B-2D9342A91CD5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>
            <a:extLst>
              <a:ext uri="{FF2B5EF4-FFF2-40B4-BE49-F238E27FC236}">
                <a16:creationId xmlns:a16="http://schemas.microsoft.com/office/drawing/2014/main" id="{E070C738-41AA-4781-A277-6F77D2331D8B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497430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pt-BR" sz="4800" dirty="0" err="1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 21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E4896F9-A9D0-E69C-A89E-BDC8AABD27DF}"/>
              </a:ext>
            </a:extLst>
          </p:cNvPr>
          <p:cNvGrpSpPr/>
          <p:nvPr/>
        </p:nvGrpSpPr>
        <p:grpSpPr>
          <a:xfrm rot="10800000">
            <a:off x="512793" y="2715371"/>
            <a:ext cx="1156347" cy="2048522"/>
            <a:chOff x="3927281" y="2914790"/>
            <a:chExt cx="2408706" cy="293295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77859C04-F550-56F0-A907-E1E38CF96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E0BC13D2-6DD7-B01D-FDE8-02D05E650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7FC66E3-F8B1-344A-25C5-A1E9A0538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5922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sp>
        <p:nvSpPr>
          <p:cNvPr id="5" name="圆角矩形 13">
            <a:extLst>
              <a:ext uri="{FF2B5EF4-FFF2-40B4-BE49-F238E27FC236}">
                <a16:creationId xmlns:a16="http://schemas.microsoft.com/office/drawing/2014/main" id="{AF4A70A2-4C57-82D1-59F0-9A8E6AAAA5C4}"/>
              </a:ext>
            </a:extLst>
          </p:cNvPr>
          <p:cNvSpPr/>
          <p:nvPr/>
        </p:nvSpPr>
        <p:spPr>
          <a:xfrm>
            <a:off x="2569028" y="1600200"/>
            <a:ext cx="7554686" cy="4775200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05E34BDE-7F71-29CF-0A3F-B9D024B96D73}"/>
              </a:ext>
            </a:extLst>
          </p:cNvPr>
          <p:cNvSpPr/>
          <p:nvPr/>
        </p:nvSpPr>
        <p:spPr>
          <a:xfrm>
            <a:off x="5962229" y="1903636"/>
            <a:ext cx="832272" cy="86512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32B8D99D-76F5-5973-D64E-A8557D8D9BA3}"/>
              </a:ext>
            </a:extLst>
          </p:cNvPr>
          <p:cNvSpPr/>
          <p:nvPr/>
        </p:nvSpPr>
        <p:spPr>
          <a:xfrm>
            <a:off x="3896948" y="3636669"/>
            <a:ext cx="4974910" cy="17030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+mn-ea"/>
              </a:rPr>
              <a:t>Fornecimento de moradia com condições sanitárias adequadas para empregados e suas famílias, com proibição de moradias coletivas.</a:t>
            </a:r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id="{F375495D-9067-433E-02C2-D6FE5691EF93}"/>
              </a:ext>
            </a:extLst>
          </p:cNvPr>
          <p:cNvGrpSpPr/>
          <p:nvPr/>
        </p:nvGrpSpPr>
        <p:grpSpPr>
          <a:xfrm>
            <a:off x="1253395" y="3820848"/>
            <a:ext cx="2153834" cy="3037152"/>
            <a:chOff x="5507861" y="4977810"/>
            <a:chExt cx="925101" cy="1318872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74F53099-D461-350B-D8E3-3E823289C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959" y="4977810"/>
              <a:ext cx="228697" cy="22697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178E5FE-8435-2093-DCA7-42D0DA81A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861" y="5230581"/>
              <a:ext cx="925101" cy="1066101"/>
            </a:xfrm>
            <a:custGeom>
              <a:avLst/>
              <a:gdLst>
                <a:gd name="T0" fmla="*/ 437 w 444"/>
                <a:gd name="T1" fmla="*/ 25 h 512"/>
                <a:gd name="T2" fmla="*/ 401 w 444"/>
                <a:gd name="T3" fmla="*/ 16 h 512"/>
                <a:gd name="T4" fmla="*/ 326 w 444"/>
                <a:gd name="T5" fmla="*/ 62 h 512"/>
                <a:gd name="T6" fmla="*/ 239 w 444"/>
                <a:gd name="T7" fmla="*/ 4 h 512"/>
                <a:gd name="T8" fmla="*/ 230 w 444"/>
                <a:gd name="T9" fmla="*/ 1 h 512"/>
                <a:gd name="T10" fmla="*/ 230 w 444"/>
                <a:gd name="T11" fmla="*/ 0 h 512"/>
                <a:gd name="T12" fmla="*/ 224 w 444"/>
                <a:gd name="T13" fmla="*/ 0 h 512"/>
                <a:gd name="T14" fmla="*/ 224 w 444"/>
                <a:gd name="T15" fmla="*/ 0 h 512"/>
                <a:gd name="T16" fmla="*/ 94 w 444"/>
                <a:gd name="T17" fmla="*/ 0 h 512"/>
                <a:gd name="T18" fmla="*/ 94 w 444"/>
                <a:gd name="T19" fmla="*/ 0 h 512"/>
                <a:gd name="T20" fmla="*/ 89 w 444"/>
                <a:gd name="T21" fmla="*/ 0 h 512"/>
                <a:gd name="T22" fmla="*/ 89 w 444"/>
                <a:gd name="T23" fmla="*/ 0 h 512"/>
                <a:gd name="T24" fmla="*/ 72 w 444"/>
                <a:gd name="T25" fmla="*/ 11 h 512"/>
                <a:gd name="T26" fmla="*/ 5 w 444"/>
                <a:gd name="T27" fmla="*/ 109 h 512"/>
                <a:gd name="T28" fmla="*/ 1 w 444"/>
                <a:gd name="T29" fmla="*/ 124 h 512"/>
                <a:gd name="T30" fmla="*/ 4 w 444"/>
                <a:gd name="T31" fmla="*/ 139 h 512"/>
                <a:gd name="T32" fmla="*/ 55 w 444"/>
                <a:gd name="T33" fmla="*/ 229 h 512"/>
                <a:gd name="T34" fmla="*/ 91 w 444"/>
                <a:gd name="T35" fmla="*/ 238 h 512"/>
                <a:gd name="T36" fmla="*/ 100 w 444"/>
                <a:gd name="T37" fmla="*/ 203 h 512"/>
                <a:gd name="T38" fmla="*/ 56 w 444"/>
                <a:gd name="T39" fmla="*/ 126 h 512"/>
                <a:gd name="T40" fmla="*/ 89 w 444"/>
                <a:gd name="T41" fmla="*/ 78 h 512"/>
                <a:gd name="T42" fmla="*/ 89 w 444"/>
                <a:gd name="T43" fmla="*/ 149 h 512"/>
                <a:gd name="T44" fmla="*/ 114 w 444"/>
                <a:gd name="T45" fmla="*/ 192 h 512"/>
                <a:gd name="T46" fmla="*/ 97 w 444"/>
                <a:gd name="T47" fmla="*/ 253 h 512"/>
                <a:gd name="T48" fmla="*/ 89 w 444"/>
                <a:gd name="T49" fmla="*/ 256 h 512"/>
                <a:gd name="T50" fmla="*/ 89 w 444"/>
                <a:gd name="T51" fmla="*/ 268 h 512"/>
                <a:gd name="T52" fmla="*/ 89 w 444"/>
                <a:gd name="T53" fmla="*/ 275 h 512"/>
                <a:gd name="T54" fmla="*/ 89 w 444"/>
                <a:gd name="T55" fmla="*/ 485 h 512"/>
                <a:gd name="T56" fmla="*/ 116 w 444"/>
                <a:gd name="T57" fmla="*/ 512 h 512"/>
                <a:gd name="T58" fmla="*/ 143 w 444"/>
                <a:gd name="T59" fmla="*/ 485 h 512"/>
                <a:gd name="T60" fmla="*/ 143 w 444"/>
                <a:gd name="T61" fmla="*/ 275 h 512"/>
                <a:gd name="T62" fmla="*/ 159 w 444"/>
                <a:gd name="T63" fmla="*/ 259 h 512"/>
                <a:gd name="T64" fmla="*/ 177 w 444"/>
                <a:gd name="T65" fmla="*/ 275 h 512"/>
                <a:gd name="T66" fmla="*/ 177 w 444"/>
                <a:gd name="T67" fmla="*/ 485 h 512"/>
                <a:gd name="T68" fmla="*/ 203 w 444"/>
                <a:gd name="T69" fmla="*/ 512 h 512"/>
                <a:gd name="T70" fmla="*/ 230 w 444"/>
                <a:gd name="T71" fmla="*/ 485 h 512"/>
                <a:gd name="T72" fmla="*/ 230 w 444"/>
                <a:gd name="T73" fmla="*/ 275 h 512"/>
                <a:gd name="T74" fmla="*/ 230 w 444"/>
                <a:gd name="T75" fmla="*/ 268 h 512"/>
                <a:gd name="T76" fmla="*/ 230 w 444"/>
                <a:gd name="T77" fmla="*/ 60 h 512"/>
                <a:gd name="T78" fmla="*/ 309 w 444"/>
                <a:gd name="T79" fmla="*/ 113 h 512"/>
                <a:gd name="T80" fmla="*/ 325 w 444"/>
                <a:gd name="T81" fmla="*/ 117 h 512"/>
                <a:gd name="T82" fmla="*/ 339 w 444"/>
                <a:gd name="T83" fmla="*/ 114 h 512"/>
                <a:gd name="T84" fmla="*/ 428 w 444"/>
                <a:gd name="T85" fmla="*/ 61 h 512"/>
                <a:gd name="T86" fmla="*/ 437 w 444"/>
                <a:gd name="T87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4" h="512">
                  <a:moveTo>
                    <a:pt x="437" y="25"/>
                  </a:moveTo>
                  <a:cubicBezTo>
                    <a:pt x="430" y="13"/>
                    <a:pt x="414" y="9"/>
                    <a:pt x="401" y="16"/>
                  </a:cubicBezTo>
                  <a:cubicBezTo>
                    <a:pt x="326" y="62"/>
                    <a:pt x="326" y="62"/>
                    <a:pt x="326" y="62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6" y="2"/>
                    <a:pt x="233" y="1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3" y="1"/>
                    <a:pt x="77" y="5"/>
                    <a:pt x="72" y="11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14"/>
                    <a:pt x="1" y="119"/>
                    <a:pt x="1" y="124"/>
                  </a:cubicBezTo>
                  <a:cubicBezTo>
                    <a:pt x="0" y="129"/>
                    <a:pt x="1" y="134"/>
                    <a:pt x="4" y="13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62" y="241"/>
                    <a:pt x="78" y="245"/>
                    <a:pt x="91" y="238"/>
                  </a:cubicBezTo>
                  <a:cubicBezTo>
                    <a:pt x="103" y="231"/>
                    <a:pt x="107" y="215"/>
                    <a:pt x="100" y="203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26" y="213"/>
                    <a:pt x="119" y="241"/>
                    <a:pt x="97" y="253"/>
                  </a:cubicBezTo>
                  <a:cubicBezTo>
                    <a:pt x="95" y="254"/>
                    <a:pt x="92" y="255"/>
                    <a:pt x="89" y="256"/>
                  </a:cubicBezTo>
                  <a:cubicBezTo>
                    <a:pt x="89" y="268"/>
                    <a:pt x="89" y="268"/>
                    <a:pt x="89" y="268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485"/>
                    <a:pt x="89" y="485"/>
                    <a:pt x="89" y="485"/>
                  </a:cubicBezTo>
                  <a:cubicBezTo>
                    <a:pt x="89" y="500"/>
                    <a:pt x="101" y="512"/>
                    <a:pt x="116" y="512"/>
                  </a:cubicBezTo>
                  <a:cubicBezTo>
                    <a:pt x="131" y="512"/>
                    <a:pt x="143" y="500"/>
                    <a:pt x="143" y="485"/>
                  </a:cubicBezTo>
                  <a:cubicBezTo>
                    <a:pt x="143" y="275"/>
                    <a:pt x="143" y="275"/>
                    <a:pt x="143" y="275"/>
                  </a:cubicBezTo>
                  <a:cubicBezTo>
                    <a:pt x="143" y="266"/>
                    <a:pt x="150" y="259"/>
                    <a:pt x="159" y="259"/>
                  </a:cubicBezTo>
                  <a:cubicBezTo>
                    <a:pt x="168" y="259"/>
                    <a:pt x="177" y="266"/>
                    <a:pt x="177" y="275"/>
                  </a:cubicBezTo>
                  <a:cubicBezTo>
                    <a:pt x="177" y="485"/>
                    <a:pt x="177" y="485"/>
                    <a:pt x="177" y="485"/>
                  </a:cubicBezTo>
                  <a:cubicBezTo>
                    <a:pt x="177" y="500"/>
                    <a:pt x="188" y="512"/>
                    <a:pt x="203" y="512"/>
                  </a:cubicBezTo>
                  <a:cubicBezTo>
                    <a:pt x="218" y="512"/>
                    <a:pt x="230" y="500"/>
                    <a:pt x="230" y="485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0" y="268"/>
                    <a:pt x="230" y="268"/>
                    <a:pt x="230" y="268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4" y="116"/>
                    <a:pt x="319" y="117"/>
                    <a:pt x="325" y="117"/>
                  </a:cubicBezTo>
                  <a:cubicBezTo>
                    <a:pt x="330" y="117"/>
                    <a:pt x="335" y="116"/>
                    <a:pt x="339" y="114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40" y="53"/>
                    <a:pt x="444" y="37"/>
                    <a:pt x="43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00DA6528-9A62-D904-B375-D8230B2C0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7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09">
            <a:extLst>
              <a:ext uri="{FF2B5EF4-FFF2-40B4-BE49-F238E27FC236}">
                <a16:creationId xmlns:a16="http://schemas.microsoft.com/office/drawing/2014/main" id="{6F9E5C2B-A719-970A-7F0E-35810856D137}"/>
              </a:ext>
            </a:extLst>
          </p:cNvPr>
          <p:cNvGrpSpPr/>
          <p:nvPr/>
        </p:nvGrpSpPr>
        <p:grpSpPr>
          <a:xfrm>
            <a:off x="8345714" y="2613902"/>
            <a:ext cx="3083376" cy="3573744"/>
            <a:chOff x="830258" y="1540042"/>
            <a:chExt cx="4413250" cy="4739609"/>
          </a:xfrm>
        </p:grpSpPr>
        <p:grpSp>
          <p:nvGrpSpPr>
            <p:cNvPr id="11" name="Group 71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99516379-6294-68CA-D02F-B6B697564B94}"/>
                </a:ext>
              </a:extLst>
            </p:cNvPr>
            <p:cNvGrpSpPr/>
            <p:nvPr/>
          </p:nvGrpSpPr>
          <p:grpSpPr>
            <a:xfrm>
              <a:off x="830258" y="3348548"/>
              <a:ext cx="3226955" cy="2249920"/>
              <a:chOff x="3412101" y="3132431"/>
              <a:chExt cx="3549650" cy="2474912"/>
            </a:xfrm>
          </p:grpSpPr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60258E6E-965E-4E0A-5A18-705B0715C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101" y="4086518"/>
                <a:ext cx="3549650" cy="1454150"/>
              </a:xfrm>
              <a:custGeom>
                <a:avLst/>
                <a:gdLst>
                  <a:gd name="T0" fmla="*/ 944 w 944"/>
                  <a:gd name="T1" fmla="*/ 93 h 387"/>
                  <a:gd name="T2" fmla="*/ 886 w 944"/>
                  <a:gd name="T3" fmla="*/ 66 h 387"/>
                  <a:gd name="T4" fmla="*/ 88 w 944"/>
                  <a:gd name="T5" fmla="*/ 0 h 387"/>
                  <a:gd name="T6" fmla="*/ 45 w 944"/>
                  <a:gd name="T7" fmla="*/ 112 h 387"/>
                  <a:gd name="T8" fmla="*/ 469 w 944"/>
                  <a:gd name="T9" fmla="*/ 387 h 387"/>
                  <a:gd name="T10" fmla="*/ 944 w 944"/>
                  <a:gd name="T11" fmla="*/ 93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4" h="387">
                    <a:moveTo>
                      <a:pt x="944" y="93"/>
                    </a:moveTo>
                    <a:cubicBezTo>
                      <a:pt x="886" y="66"/>
                      <a:pt x="886" y="66"/>
                      <a:pt x="886" y="66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0" y="38"/>
                      <a:pt x="45" y="112"/>
                    </a:cubicBezTo>
                    <a:cubicBezTo>
                      <a:pt x="107" y="211"/>
                      <a:pt x="469" y="387"/>
                      <a:pt x="469" y="387"/>
                    </a:cubicBezTo>
                    <a:lnTo>
                      <a:pt x="944" y="9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8C4E4EE4-82E9-D1D0-6DC9-9CFD18932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101" y="3969043"/>
                <a:ext cx="3082925" cy="1398588"/>
              </a:xfrm>
              <a:custGeom>
                <a:avLst/>
                <a:gdLst>
                  <a:gd name="T0" fmla="*/ 1942 w 1942"/>
                  <a:gd name="T1" fmla="*/ 34 h 881"/>
                  <a:gd name="T2" fmla="*/ 1942 w 1942"/>
                  <a:gd name="T3" fmla="*/ 266 h 881"/>
                  <a:gd name="T4" fmla="*/ 871 w 1942"/>
                  <a:gd name="T5" fmla="*/ 881 h 881"/>
                  <a:gd name="T6" fmla="*/ 4 w 1942"/>
                  <a:gd name="T7" fmla="*/ 398 h 881"/>
                  <a:gd name="T8" fmla="*/ 0 w 1942"/>
                  <a:gd name="T9" fmla="*/ 133 h 881"/>
                  <a:gd name="T10" fmla="*/ 893 w 1942"/>
                  <a:gd name="T11" fmla="*/ 606 h 881"/>
                  <a:gd name="T12" fmla="*/ 1937 w 1942"/>
                  <a:gd name="T13" fmla="*/ 0 h 881"/>
                  <a:gd name="T14" fmla="*/ 1942 w 1942"/>
                  <a:gd name="T15" fmla="*/ 34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2" h="881">
                    <a:moveTo>
                      <a:pt x="1942" y="34"/>
                    </a:moveTo>
                    <a:lnTo>
                      <a:pt x="1942" y="266"/>
                    </a:lnTo>
                    <a:lnTo>
                      <a:pt x="871" y="881"/>
                    </a:lnTo>
                    <a:lnTo>
                      <a:pt x="4" y="398"/>
                    </a:lnTo>
                    <a:lnTo>
                      <a:pt x="0" y="133"/>
                    </a:lnTo>
                    <a:lnTo>
                      <a:pt x="893" y="606"/>
                    </a:lnTo>
                    <a:lnTo>
                      <a:pt x="1937" y="0"/>
                    </a:lnTo>
                    <a:lnTo>
                      <a:pt x="1942" y="3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5064C674-A9B0-E7E2-167C-26D33BB9E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413" y="3132431"/>
                <a:ext cx="3335338" cy="1735138"/>
              </a:xfrm>
              <a:custGeom>
                <a:avLst/>
                <a:gdLst>
                  <a:gd name="T0" fmla="*/ 887 w 887"/>
                  <a:gd name="T1" fmla="*/ 194 h 462"/>
                  <a:gd name="T2" fmla="*/ 413 w 887"/>
                  <a:gd name="T3" fmla="*/ 462 h 462"/>
                  <a:gd name="T4" fmla="*/ 0 w 887"/>
                  <a:gd name="T5" fmla="*/ 250 h 462"/>
                  <a:gd name="T6" fmla="*/ 13 w 887"/>
                  <a:gd name="T7" fmla="*/ 244 h 462"/>
                  <a:gd name="T8" fmla="*/ 460 w 887"/>
                  <a:gd name="T9" fmla="*/ 18 h 462"/>
                  <a:gd name="T10" fmla="*/ 517 w 887"/>
                  <a:gd name="T11" fmla="*/ 10 h 462"/>
                  <a:gd name="T12" fmla="*/ 887 w 887"/>
                  <a:gd name="T13" fmla="*/ 194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7" h="462">
                    <a:moveTo>
                      <a:pt x="887" y="194"/>
                    </a:moveTo>
                    <a:cubicBezTo>
                      <a:pt x="413" y="462"/>
                      <a:pt x="413" y="462"/>
                      <a:pt x="413" y="462"/>
                    </a:cubicBezTo>
                    <a:cubicBezTo>
                      <a:pt x="0" y="250"/>
                      <a:pt x="0" y="250"/>
                      <a:pt x="0" y="250"/>
                    </a:cubicBezTo>
                    <a:cubicBezTo>
                      <a:pt x="13" y="244"/>
                      <a:pt x="13" y="244"/>
                      <a:pt x="13" y="244"/>
                    </a:cubicBezTo>
                    <a:cubicBezTo>
                      <a:pt x="460" y="18"/>
                      <a:pt x="460" y="18"/>
                      <a:pt x="460" y="18"/>
                    </a:cubicBezTo>
                    <a:cubicBezTo>
                      <a:pt x="460" y="18"/>
                      <a:pt x="491" y="0"/>
                      <a:pt x="517" y="10"/>
                    </a:cubicBezTo>
                    <a:cubicBezTo>
                      <a:pt x="544" y="20"/>
                      <a:pt x="887" y="194"/>
                      <a:pt x="887" y="194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03AE71B9-9DDE-FD2F-E14A-B4C7B0202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D47D760B-81E2-C71C-7D84-0EFABA704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D483FD4E-3397-08AE-20DB-029D80003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4435768"/>
                <a:ext cx="1781175" cy="1171575"/>
              </a:xfrm>
              <a:custGeom>
                <a:avLst/>
                <a:gdLst>
                  <a:gd name="T0" fmla="*/ 1122 w 1122"/>
                  <a:gd name="T1" fmla="*/ 0 h 738"/>
                  <a:gd name="T2" fmla="*/ 1122 w 1122"/>
                  <a:gd name="T3" fmla="*/ 78 h 738"/>
                  <a:gd name="T4" fmla="*/ 0 w 1122"/>
                  <a:gd name="T5" fmla="*/ 738 h 738"/>
                  <a:gd name="T6" fmla="*/ 0 w 1122"/>
                  <a:gd name="T7" fmla="*/ 656 h 738"/>
                  <a:gd name="T8" fmla="*/ 1122 w 1122"/>
                  <a:gd name="T9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38">
                    <a:moveTo>
                      <a:pt x="1122" y="0"/>
                    </a:moveTo>
                    <a:lnTo>
                      <a:pt x="1122" y="78"/>
                    </a:lnTo>
                    <a:lnTo>
                      <a:pt x="0" y="738"/>
                    </a:lnTo>
                    <a:lnTo>
                      <a:pt x="0" y="656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2A762BA3-75BC-B42E-49E9-39EF157ED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301" y="4010318"/>
                <a:ext cx="1695450" cy="1597025"/>
              </a:xfrm>
              <a:custGeom>
                <a:avLst/>
                <a:gdLst>
                  <a:gd name="T0" fmla="*/ 451 w 451"/>
                  <a:gd name="T1" fmla="*/ 268 h 425"/>
                  <a:gd name="T2" fmla="*/ 87 w 451"/>
                  <a:gd name="T3" fmla="*/ 52 h 425"/>
                  <a:gd name="T4" fmla="*/ 31 w 451"/>
                  <a:gd name="T5" fmla="*/ 66 h 425"/>
                  <a:gd name="T6" fmla="*/ 79 w 451"/>
                  <a:gd name="T7" fmla="*/ 182 h 425"/>
                  <a:gd name="T8" fmla="*/ 450 w 451"/>
                  <a:gd name="T9" fmla="*/ 390 h 425"/>
                  <a:gd name="T10" fmla="*/ 450 w 451"/>
                  <a:gd name="T11" fmla="*/ 425 h 425"/>
                  <a:gd name="T12" fmla="*/ 70 w 451"/>
                  <a:gd name="T13" fmla="*/ 206 h 425"/>
                  <a:gd name="T14" fmla="*/ 2 w 451"/>
                  <a:gd name="T15" fmla="*/ 89 h 425"/>
                  <a:gd name="T16" fmla="*/ 79 w 451"/>
                  <a:gd name="T17" fmla="*/ 15 h 425"/>
                  <a:gd name="T18" fmla="*/ 450 w 451"/>
                  <a:gd name="T19" fmla="*/ 228 h 425"/>
                  <a:gd name="T20" fmla="*/ 451 w 451"/>
                  <a:gd name="T21" fmla="*/ 268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1" h="425">
                    <a:moveTo>
                      <a:pt x="451" y="268"/>
                    </a:move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2"/>
                      <a:pt x="46" y="27"/>
                      <a:pt x="31" y="66"/>
                    </a:cubicBezTo>
                    <a:cubicBezTo>
                      <a:pt x="15" y="106"/>
                      <a:pt x="50" y="163"/>
                      <a:pt x="79" y="182"/>
                    </a:cubicBezTo>
                    <a:cubicBezTo>
                      <a:pt x="450" y="390"/>
                      <a:pt x="450" y="390"/>
                      <a:pt x="450" y="390"/>
                    </a:cubicBezTo>
                    <a:cubicBezTo>
                      <a:pt x="450" y="425"/>
                      <a:pt x="450" y="425"/>
                      <a:pt x="450" y="425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70" y="206"/>
                      <a:pt x="0" y="155"/>
                      <a:pt x="2" y="89"/>
                    </a:cubicBezTo>
                    <a:cubicBezTo>
                      <a:pt x="5" y="24"/>
                      <a:pt x="49" y="0"/>
                      <a:pt x="79" y="15"/>
                    </a:cubicBezTo>
                    <a:cubicBezTo>
                      <a:pt x="450" y="228"/>
                      <a:pt x="450" y="228"/>
                      <a:pt x="450" y="228"/>
                    </a:cubicBezTo>
                    <a:cubicBezTo>
                      <a:pt x="451" y="268"/>
                      <a:pt x="451" y="268"/>
                      <a:pt x="451" y="268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65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62263CF8-C27F-1C07-7272-CDB47DE87620}"/>
                </a:ext>
              </a:extLst>
            </p:cNvPr>
            <p:cNvGrpSpPr/>
            <p:nvPr/>
          </p:nvGrpSpPr>
          <p:grpSpPr>
            <a:xfrm>
              <a:off x="3199963" y="4871105"/>
              <a:ext cx="2043545" cy="1408546"/>
              <a:chOff x="6018776" y="4807243"/>
              <a:chExt cx="2247900" cy="1549401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id="{147B0D27-EFF8-58C1-60C7-CDA4167DD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356518"/>
                <a:ext cx="2228850" cy="958850"/>
              </a:xfrm>
              <a:custGeom>
                <a:avLst/>
                <a:gdLst>
                  <a:gd name="T0" fmla="*/ 0 w 593"/>
                  <a:gd name="T1" fmla="*/ 83 h 255"/>
                  <a:gd name="T2" fmla="*/ 36 w 593"/>
                  <a:gd name="T3" fmla="*/ 64 h 255"/>
                  <a:gd name="T4" fmla="*/ 536 w 593"/>
                  <a:gd name="T5" fmla="*/ 0 h 255"/>
                  <a:gd name="T6" fmla="*/ 566 w 593"/>
                  <a:gd name="T7" fmla="*/ 69 h 255"/>
                  <a:gd name="T8" fmla="*/ 308 w 593"/>
                  <a:gd name="T9" fmla="*/ 255 h 255"/>
                  <a:gd name="T10" fmla="*/ 0 w 593"/>
                  <a:gd name="T11" fmla="*/ 83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3" h="255">
                    <a:moveTo>
                      <a:pt x="0" y="83"/>
                    </a:moveTo>
                    <a:cubicBezTo>
                      <a:pt x="36" y="64"/>
                      <a:pt x="36" y="64"/>
                      <a:pt x="36" y="64"/>
                    </a:cubicBezTo>
                    <a:cubicBezTo>
                      <a:pt x="536" y="0"/>
                      <a:pt x="536" y="0"/>
                      <a:pt x="536" y="0"/>
                    </a:cubicBezTo>
                    <a:cubicBezTo>
                      <a:pt x="536" y="0"/>
                      <a:pt x="593" y="22"/>
                      <a:pt x="566" y="69"/>
                    </a:cubicBezTo>
                    <a:cubicBezTo>
                      <a:pt x="530" y="133"/>
                      <a:pt x="308" y="255"/>
                      <a:pt x="308" y="255"/>
                    </a:cubicBezTo>
                    <a:lnTo>
                      <a:pt x="0" y="8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18">
                <a:extLst>
                  <a:ext uri="{FF2B5EF4-FFF2-40B4-BE49-F238E27FC236}">
                    <a16:creationId xmlns:a16="http://schemas.microsoft.com/office/drawing/2014/main" id="{69A19CB0-EC58-38CB-3B91-C1E3C8431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5375568"/>
                <a:ext cx="1951038" cy="825500"/>
              </a:xfrm>
              <a:custGeom>
                <a:avLst/>
                <a:gdLst>
                  <a:gd name="T0" fmla="*/ 0 w 1229"/>
                  <a:gd name="T1" fmla="*/ 19 h 520"/>
                  <a:gd name="T2" fmla="*/ 5 w 1229"/>
                  <a:gd name="T3" fmla="*/ 165 h 520"/>
                  <a:gd name="T4" fmla="*/ 696 w 1229"/>
                  <a:gd name="T5" fmla="*/ 520 h 520"/>
                  <a:gd name="T6" fmla="*/ 1229 w 1229"/>
                  <a:gd name="T7" fmla="*/ 194 h 520"/>
                  <a:gd name="T8" fmla="*/ 1225 w 1229"/>
                  <a:gd name="T9" fmla="*/ 26 h 520"/>
                  <a:gd name="T10" fmla="*/ 675 w 1229"/>
                  <a:gd name="T11" fmla="*/ 350 h 520"/>
                  <a:gd name="T12" fmla="*/ 0 w 1229"/>
                  <a:gd name="T13" fmla="*/ 0 h 520"/>
                  <a:gd name="T14" fmla="*/ 0 w 1229"/>
                  <a:gd name="T15" fmla="*/ 1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29" h="520">
                    <a:moveTo>
                      <a:pt x="0" y="19"/>
                    </a:moveTo>
                    <a:lnTo>
                      <a:pt x="5" y="165"/>
                    </a:lnTo>
                    <a:lnTo>
                      <a:pt x="696" y="520"/>
                    </a:lnTo>
                    <a:lnTo>
                      <a:pt x="1229" y="194"/>
                    </a:lnTo>
                    <a:lnTo>
                      <a:pt x="1225" y="26"/>
                    </a:lnTo>
                    <a:lnTo>
                      <a:pt x="675" y="35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id="{81F9703A-F36E-40E8-0DDC-2C82917BC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4807243"/>
                <a:ext cx="2109788" cy="1082675"/>
              </a:xfrm>
              <a:custGeom>
                <a:avLst/>
                <a:gdLst>
                  <a:gd name="T0" fmla="*/ 0 w 561"/>
                  <a:gd name="T1" fmla="*/ 133 h 288"/>
                  <a:gd name="T2" fmla="*/ 307 w 561"/>
                  <a:gd name="T3" fmla="*/ 288 h 288"/>
                  <a:gd name="T4" fmla="*/ 561 w 561"/>
                  <a:gd name="T5" fmla="*/ 143 h 288"/>
                  <a:gd name="T6" fmla="*/ 552 w 561"/>
                  <a:gd name="T7" fmla="*/ 139 h 288"/>
                  <a:gd name="T8" fmla="*/ 265 w 561"/>
                  <a:gd name="T9" fmla="*/ 10 h 288"/>
                  <a:gd name="T10" fmla="*/ 228 w 561"/>
                  <a:gd name="T11" fmla="*/ 6 h 288"/>
                  <a:gd name="T12" fmla="*/ 0 w 561"/>
                  <a:gd name="T13" fmla="*/ 13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1" h="288">
                    <a:moveTo>
                      <a:pt x="0" y="133"/>
                    </a:moveTo>
                    <a:cubicBezTo>
                      <a:pt x="307" y="288"/>
                      <a:pt x="307" y="288"/>
                      <a:pt x="307" y="288"/>
                    </a:cubicBezTo>
                    <a:cubicBezTo>
                      <a:pt x="561" y="143"/>
                      <a:pt x="561" y="143"/>
                      <a:pt x="561" y="143"/>
                    </a:cubicBezTo>
                    <a:cubicBezTo>
                      <a:pt x="552" y="139"/>
                      <a:pt x="552" y="139"/>
                      <a:pt x="552" y="139"/>
                    </a:cubicBezTo>
                    <a:cubicBezTo>
                      <a:pt x="265" y="10"/>
                      <a:pt x="265" y="10"/>
                      <a:pt x="265" y="10"/>
                    </a:cubicBezTo>
                    <a:cubicBezTo>
                      <a:pt x="265" y="10"/>
                      <a:pt x="245" y="0"/>
                      <a:pt x="228" y="6"/>
                    </a:cubicBezTo>
                    <a:cubicBezTo>
                      <a:pt x="211" y="13"/>
                      <a:pt x="0" y="133"/>
                      <a:pt x="0" y="13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20">
                <a:extLst>
                  <a:ext uri="{FF2B5EF4-FFF2-40B4-BE49-F238E27FC236}">
                    <a16:creationId xmlns:a16="http://schemas.microsoft.com/office/drawing/2014/main" id="{E35CC6F4-780E-7C08-694C-40E702DB9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5307306"/>
                <a:ext cx="1157288" cy="676275"/>
              </a:xfrm>
              <a:custGeom>
                <a:avLst/>
                <a:gdLst>
                  <a:gd name="T0" fmla="*/ 727 w 729"/>
                  <a:gd name="T1" fmla="*/ 367 h 426"/>
                  <a:gd name="T2" fmla="*/ 0 w 729"/>
                  <a:gd name="T3" fmla="*/ 0 h 426"/>
                  <a:gd name="T4" fmla="*/ 5 w 729"/>
                  <a:gd name="T5" fmla="*/ 55 h 426"/>
                  <a:gd name="T6" fmla="*/ 729 w 729"/>
                  <a:gd name="T7" fmla="*/ 426 h 426"/>
                  <a:gd name="T8" fmla="*/ 727 w 729"/>
                  <a:gd name="T9" fmla="*/ 36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9" h="426">
                    <a:moveTo>
                      <a:pt x="727" y="367"/>
                    </a:moveTo>
                    <a:lnTo>
                      <a:pt x="0" y="0"/>
                    </a:lnTo>
                    <a:lnTo>
                      <a:pt x="5" y="55"/>
                    </a:lnTo>
                    <a:lnTo>
                      <a:pt x="729" y="426"/>
                    </a:lnTo>
                    <a:lnTo>
                      <a:pt x="727" y="36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21">
                <a:extLst>
                  <a:ext uri="{FF2B5EF4-FFF2-40B4-BE49-F238E27FC236}">
                    <a16:creationId xmlns:a16="http://schemas.microsoft.com/office/drawing/2014/main" id="{F922CF3D-1E6C-BFBE-8C1B-44C40C259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667668"/>
                <a:ext cx="1154113" cy="688975"/>
              </a:xfrm>
              <a:custGeom>
                <a:avLst/>
                <a:gdLst>
                  <a:gd name="T0" fmla="*/ 0 w 727"/>
                  <a:gd name="T1" fmla="*/ 0 h 434"/>
                  <a:gd name="T2" fmla="*/ 2 w 727"/>
                  <a:gd name="T3" fmla="*/ 50 h 434"/>
                  <a:gd name="T4" fmla="*/ 727 w 727"/>
                  <a:gd name="T5" fmla="*/ 434 h 434"/>
                  <a:gd name="T6" fmla="*/ 724 w 727"/>
                  <a:gd name="T7" fmla="*/ 381 h 434"/>
                  <a:gd name="T8" fmla="*/ 0 w 727"/>
                  <a:gd name="T9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434">
                    <a:moveTo>
                      <a:pt x="0" y="0"/>
                    </a:moveTo>
                    <a:lnTo>
                      <a:pt x="2" y="50"/>
                    </a:lnTo>
                    <a:lnTo>
                      <a:pt x="727" y="434"/>
                    </a:lnTo>
                    <a:lnTo>
                      <a:pt x="724" y="3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22">
                <a:extLst>
                  <a:ext uri="{FF2B5EF4-FFF2-40B4-BE49-F238E27FC236}">
                    <a16:creationId xmlns:a16="http://schemas.microsoft.com/office/drawing/2014/main" id="{0FE2918D-0412-A811-7E24-0CF1C4609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888" y="5307306"/>
                <a:ext cx="1055688" cy="1049338"/>
              </a:xfrm>
              <a:custGeom>
                <a:avLst/>
                <a:gdLst>
                  <a:gd name="T0" fmla="*/ 0 w 281"/>
                  <a:gd name="T1" fmla="*/ 180 h 279"/>
                  <a:gd name="T2" fmla="*/ 223 w 281"/>
                  <a:gd name="T3" fmla="*/ 34 h 279"/>
                  <a:gd name="T4" fmla="*/ 259 w 281"/>
                  <a:gd name="T5" fmla="*/ 41 h 279"/>
                  <a:gd name="T6" fmla="*/ 232 w 281"/>
                  <a:gd name="T7" fmla="*/ 115 h 279"/>
                  <a:gd name="T8" fmla="*/ 4 w 281"/>
                  <a:gd name="T9" fmla="*/ 257 h 279"/>
                  <a:gd name="T10" fmla="*/ 5 w 281"/>
                  <a:gd name="T11" fmla="*/ 279 h 279"/>
                  <a:gd name="T12" fmla="*/ 238 w 281"/>
                  <a:gd name="T13" fmla="*/ 130 h 279"/>
                  <a:gd name="T14" fmla="*/ 278 w 281"/>
                  <a:gd name="T15" fmla="*/ 55 h 279"/>
                  <a:gd name="T16" fmla="*/ 227 w 281"/>
                  <a:gd name="T17" fmla="*/ 10 h 279"/>
                  <a:gd name="T18" fmla="*/ 0 w 281"/>
                  <a:gd name="T19" fmla="*/ 155 h 279"/>
                  <a:gd name="T20" fmla="*/ 0 w 281"/>
                  <a:gd name="T21" fmla="*/ 18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1" h="279">
                    <a:moveTo>
                      <a:pt x="0" y="180"/>
                    </a:moveTo>
                    <a:cubicBezTo>
                      <a:pt x="223" y="34"/>
                      <a:pt x="223" y="34"/>
                      <a:pt x="223" y="34"/>
                    </a:cubicBezTo>
                    <a:cubicBezTo>
                      <a:pt x="223" y="34"/>
                      <a:pt x="248" y="17"/>
                      <a:pt x="259" y="41"/>
                    </a:cubicBezTo>
                    <a:cubicBezTo>
                      <a:pt x="270" y="66"/>
                      <a:pt x="250" y="102"/>
                      <a:pt x="232" y="115"/>
                    </a:cubicBezTo>
                    <a:cubicBezTo>
                      <a:pt x="4" y="257"/>
                      <a:pt x="4" y="257"/>
                      <a:pt x="4" y="257"/>
                    </a:cubicBezTo>
                    <a:cubicBezTo>
                      <a:pt x="5" y="279"/>
                      <a:pt x="5" y="279"/>
                      <a:pt x="5" y="279"/>
                    </a:cubicBezTo>
                    <a:cubicBezTo>
                      <a:pt x="238" y="130"/>
                      <a:pt x="238" y="130"/>
                      <a:pt x="238" y="130"/>
                    </a:cubicBezTo>
                    <a:cubicBezTo>
                      <a:pt x="238" y="130"/>
                      <a:pt x="281" y="96"/>
                      <a:pt x="278" y="55"/>
                    </a:cubicBezTo>
                    <a:cubicBezTo>
                      <a:pt x="274" y="14"/>
                      <a:pt x="246" y="0"/>
                      <a:pt x="227" y="10"/>
                    </a:cubicBezTo>
                    <a:cubicBezTo>
                      <a:pt x="0" y="155"/>
                      <a:pt x="0" y="155"/>
                      <a:pt x="0" y="155"/>
                    </a:cubicBezTo>
                    <a:lnTo>
                      <a:pt x="0" y="18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67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31D0D9AE-CCFD-3356-02D8-72EFA6C820BC}"/>
                </a:ext>
              </a:extLst>
            </p:cNvPr>
            <p:cNvGrpSpPr/>
            <p:nvPr/>
          </p:nvGrpSpPr>
          <p:grpSpPr>
            <a:xfrm>
              <a:off x="2700622" y="1540042"/>
              <a:ext cx="1870364" cy="1274529"/>
              <a:chOff x="5469501" y="1143074"/>
              <a:chExt cx="2057400" cy="1401982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26774932-954B-B3F1-5306-6ED827408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7338" y="1579856"/>
                <a:ext cx="25400" cy="55563"/>
              </a:xfrm>
              <a:custGeom>
                <a:avLst/>
                <a:gdLst>
                  <a:gd name="T0" fmla="*/ 3 w 7"/>
                  <a:gd name="T1" fmla="*/ 0 h 15"/>
                  <a:gd name="T2" fmla="*/ 5 w 7"/>
                  <a:gd name="T3" fmla="*/ 3 h 15"/>
                  <a:gd name="T4" fmla="*/ 7 w 7"/>
                  <a:gd name="T5" fmla="*/ 15 h 15"/>
                  <a:gd name="T6" fmla="*/ 3 w 7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5">
                    <a:moveTo>
                      <a:pt x="3" y="0"/>
                    </a:moveTo>
                    <a:cubicBezTo>
                      <a:pt x="3" y="1"/>
                      <a:pt x="4" y="2"/>
                      <a:pt x="5" y="3"/>
                    </a:cubicBezTo>
                    <a:cubicBezTo>
                      <a:pt x="5" y="7"/>
                      <a:pt x="6" y="11"/>
                      <a:pt x="7" y="15"/>
                    </a:cubicBezTo>
                    <a:cubicBezTo>
                      <a:pt x="0" y="11"/>
                      <a:pt x="0" y="8"/>
                      <a:pt x="3" y="0"/>
                    </a:cubicBezTo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9AF149C1-2F24-42A2-C840-A57EA395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563" y="1651293"/>
                <a:ext cx="22225" cy="33338"/>
              </a:xfrm>
              <a:custGeom>
                <a:avLst/>
                <a:gdLst>
                  <a:gd name="T0" fmla="*/ 1 w 6"/>
                  <a:gd name="T1" fmla="*/ 0 h 9"/>
                  <a:gd name="T2" fmla="*/ 5 w 6"/>
                  <a:gd name="T3" fmla="*/ 9 h 9"/>
                  <a:gd name="T4" fmla="*/ 1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6" y="1"/>
                      <a:pt x="5" y="5"/>
                      <a:pt x="5" y="9"/>
                    </a:cubicBezTo>
                    <a:cubicBezTo>
                      <a:pt x="0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3C47C365-4BED-EA53-9BE1-ECF7B30A1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626" y="1530643"/>
                <a:ext cx="15875" cy="11113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2 h 3"/>
                  <a:gd name="T4" fmla="*/ 3 w 4"/>
                  <a:gd name="T5" fmla="*/ 0 h 3"/>
                  <a:gd name="T6" fmla="*/ 4 w 4"/>
                  <a:gd name="T7" fmla="*/ 1 h 3"/>
                  <a:gd name="T8" fmla="*/ 2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3"/>
                      <a:pt x="3" y="3"/>
                      <a:pt x="2" y="3"/>
                    </a:cubicBezTo>
                  </a:path>
                </a:pathLst>
              </a:custGeom>
              <a:solidFill>
                <a:srgbClr val="6577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D33F62BD-A30C-25D9-D3B7-1E81FA4B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632243"/>
                <a:ext cx="2043113" cy="871538"/>
              </a:xfrm>
              <a:custGeom>
                <a:avLst/>
                <a:gdLst>
                  <a:gd name="T0" fmla="*/ 0 w 543"/>
                  <a:gd name="T1" fmla="*/ 75 h 232"/>
                  <a:gd name="T2" fmla="*/ 33 w 543"/>
                  <a:gd name="T3" fmla="*/ 58 h 232"/>
                  <a:gd name="T4" fmla="*/ 491 w 543"/>
                  <a:gd name="T5" fmla="*/ 0 h 232"/>
                  <a:gd name="T6" fmla="*/ 518 w 543"/>
                  <a:gd name="T7" fmla="*/ 63 h 232"/>
                  <a:gd name="T8" fmla="*/ 282 w 543"/>
                  <a:gd name="T9" fmla="*/ 232 h 232"/>
                  <a:gd name="T10" fmla="*/ 0 w 543"/>
                  <a:gd name="T11" fmla="*/ 75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3" h="232">
                    <a:moveTo>
                      <a:pt x="0" y="75"/>
                    </a:moveTo>
                    <a:cubicBezTo>
                      <a:pt x="33" y="58"/>
                      <a:pt x="33" y="58"/>
                      <a:pt x="33" y="58"/>
                    </a:cubicBezTo>
                    <a:cubicBezTo>
                      <a:pt x="491" y="0"/>
                      <a:pt x="491" y="0"/>
                      <a:pt x="491" y="0"/>
                    </a:cubicBezTo>
                    <a:cubicBezTo>
                      <a:pt x="491" y="0"/>
                      <a:pt x="543" y="19"/>
                      <a:pt x="518" y="63"/>
                    </a:cubicBezTo>
                    <a:cubicBezTo>
                      <a:pt x="485" y="121"/>
                      <a:pt x="282" y="232"/>
                      <a:pt x="282" y="232"/>
                    </a:cubicBez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0C0A3E13-B01A-6AE8-42B3-A09C7F75E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51" y="1648118"/>
                <a:ext cx="1785938" cy="758825"/>
              </a:xfrm>
              <a:custGeom>
                <a:avLst/>
                <a:gdLst>
                  <a:gd name="T0" fmla="*/ 0 w 1125"/>
                  <a:gd name="T1" fmla="*/ 18 h 478"/>
                  <a:gd name="T2" fmla="*/ 7 w 1125"/>
                  <a:gd name="T3" fmla="*/ 151 h 478"/>
                  <a:gd name="T4" fmla="*/ 639 w 1125"/>
                  <a:gd name="T5" fmla="*/ 478 h 478"/>
                  <a:gd name="T6" fmla="*/ 1125 w 1125"/>
                  <a:gd name="T7" fmla="*/ 177 h 478"/>
                  <a:gd name="T8" fmla="*/ 1120 w 1125"/>
                  <a:gd name="T9" fmla="*/ 23 h 478"/>
                  <a:gd name="T10" fmla="*/ 618 w 1125"/>
                  <a:gd name="T11" fmla="*/ 319 h 478"/>
                  <a:gd name="T12" fmla="*/ 2 w 1125"/>
                  <a:gd name="T13" fmla="*/ 0 h 478"/>
                  <a:gd name="T14" fmla="*/ 0 w 1125"/>
                  <a:gd name="T15" fmla="*/ 1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5" h="478">
                    <a:moveTo>
                      <a:pt x="0" y="18"/>
                    </a:moveTo>
                    <a:lnTo>
                      <a:pt x="7" y="151"/>
                    </a:lnTo>
                    <a:lnTo>
                      <a:pt x="639" y="478"/>
                    </a:lnTo>
                    <a:lnTo>
                      <a:pt x="1125" y="177"/>
                    </a:lnTo>
                    <a:lnTo>
                      <a:pt x="1120" y="23"/>
                    </a:lnTo>
                    <a:lnTo>
                      <a:pt x="618" y="319"/>
                    </a:lnTo>
                    <a:lnTo>
                      <a:pt x="2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C547E132-507F-6625-3C49-C95375EA9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143074"/>
                <a:ext cx="1925638" cy="987425"/>
              </a:xfrm>
              <a:custGeom>
                <a:avLst/>
                <a:gdLst>
                  <a:gd name="T0" fmla="*/ 0 w 512"/>
                  <a:gd name="T1" fmla="*/ 121 h 263"/>
                  <a:gd name="T2" fmla="*/ 280 w 512"/>
                  <a:gd name="T3" fmla="*/ 263 h 263"/>
                  <a:gd name="T4" fmla="*/ 512 w 512"/>
                  <a:gd name="T5" fmla="*/ 131 h 263"/>
                  <a:gd name="T6" fmla="*/ 505 w 512"/>
                  <a:gd name="T7" fmla="*/ 127 h 263"/>
                  <a:gd name="T8" fmla="*/ 242 w 512"/>
                  <a:gd name="T9" fmla="*/ 9 h 263"/>
                  <a:gd name="T10" fmla="*/ 208 w 512"/>
                  <a:gd name="T11" fmla="*/ 6 h 263"/>
                  <a:gd name="T12" fmla="*/ 0 w 512"/>
                  <a:gd name="T13" fmla="*/ 12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2" h="263">
                    <a:moveTo>
                      <a:pt x="0" y="121"/>
                    </a:moveTo>
                    <a:cubicBezTo>
                      <a:pt x="280" y="263"/>
                      <a:pt x="280" y="263"/>
                      <a:pt x="280" y="263"/>
                    </a:cubicBezTo>
                    <a:cubicBezTo>
                      <a:pt x="512" y="131"/>
                      <a:pt x="512" y="131"/>
                      <a:pt x="512" y="131"/>
                    </a:cubicBezTo>
                    <a:cubicBezTo>
                      <a:pt x="505" y="127"/>
                      <a:pt x="505" y="127"/>
                      <a:pt x="505" y="127"/>
                    </a:cubicBezTo>
                    <a:cubicBezTo>
                      <a:pt x="242" y="9"/>
                      <a:pt x="242" y="9"/>
                      <a:pt x="242" y="9"/>
                    </a:cubicBezTo>
                    <a:cubicBezTo>
                      <a:pt x="242" y="9"/>
                      <a:pt x="224" y="0"/>
                      <a:pt x="208" y="6"/>
                    </a:cubicBezTo>
                    <a:cubicBezTo>
                      <a:pt x="193" y="12"/>
                      <a:pt x="0" y="121"/>
                      <a:pt x="0" y="121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AABDD5D8-D50E-1D7D-66B0-508FF0A2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28">
                <a:extLst>
                  <a:ext uri="{FF2B5EF4-FFF2-40B4-BE49-F238E27FC236}">
                    <a16:creationId xmlns:a16="http://schemas.microsoft.com/office/drawing/2014/main" id="{340D9FD5-B3A5-237A-C07E-D58718455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407E6ABC-D6F2-01B2-E363-0160CFB96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914818"/>
                <a:ext cx="1060450" cy="630238"/>
              </a:xfrm>
              <a:custGeom>
                <a:avLst/>
                <a:gdLst>
                  <a:gd name="T0" fmla="*/ 0 w 668"/>
                  <a:gd name="T1" fmla="*/ 0 h 397"/>
                  <a:gd name="T2" fmla="*/ 3 w 668"/>
                  <a:gd name="T3" fmla="*/ 45 h 397"/>
                  <a:gd name="T4" fmla="*/ 668 w 668"/>
                  <a:gd name="T5" fmla="*/ 397 h 397"/>
                  <a:gd name="T6" fmla="*/ 666 w 668"/>
                  <a:gd name="T7" fmla="*/ 348 h 397"/>
                  <a:gd name="T8" fmla="*/ 0 w 668"/>
                  <a:gd name="T9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8" h="397">
                    <a:moveTo>
                      <a:pt x="0" y="0"/>
                    </a:moveTo>
                    <a:lnTo>
                      <a:pt x="3" y="45"/>
                    </a:lnTo>
                    <a:lnTo>
                      <a:pt x="668" y="397"/>
                    </a:lnTo>
                    <a:lnTo>
                      <a:pt x="666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3F43B494-7306-E86F-92DF-800071F6B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013" y="1583031"/>
                <a:ext cx="969963" cy="962025"/>
              </a:xfrm>
              <a:custGeom>
                <a:avLst/>
                <a:gdLst>
                  <a:gd name="T0" fmla="*/ 1 w 258"/>
                  <a:gd name="T1" fmla="*/ 165 h 256"/>
                  <a:gd name="T2" fmla="*/ 205 w 258"/>
                  <a:gd name="T3" fmla="*/ 32 h 256"/>
                  <a:gd name="T4" fmla="*/ 237 w 258"/>
                  <a:gd name="T5" fmla="*/ 38 h 256"/>
                  <a:gd name="T6" fmla="*/ 212 w 258"/>
                  <a:gd name="T7" fmla="*/ 106 h 256"/>
                  <a:gd name="T8" fmla="*/ 5 w 258"/>
                  <a:gd name="T9" fmla="*/ 235 h 256"/>
                  <a:gd name="T10" fmla="*/ 6 w 258"/>
                  <a:gd name="T11" fmla="*/ 256 h 256"/>
                  <a:gd name="T12" fmla="*/ 218 w 258"/>
                  <a:gd name="T13" fmla="*/ 120 h 256"/>
                  <a:gd name="T14" fmla="*/ 254 w 258"/>
                  <a:gd name="T15" fmla="*/ 51 h 256"/>
                  <a:gd name="T16" fmla="*/ 208 w 258"/>
                  <a:gd name="T17" fmla="*/ 10 h 256"/>
                  <a:gd name="T18" fmla="*/ 0 w 258"/>
                  <a:gd name="T19" fmla="*/ 142 h 256"/>
                  <a:gd name="T20" fmla="*/ 1 w 258"/>
                  <a:gd name="T21" fmla="*/ 16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256">
                    <a:moveTo>
                      <a:pt x="1" y="165"/>
                    </a:moveTo>
                    <a:cubicBezTo>
                      <a:pt x="205" y="32"/>
                      <a:pt x="205" y="32"/>
                      <a:pt x="205" y="32"/>
                    </a:cubicBezTo>
                    <a:cubicBezTo>
                      <a:pt x="205" y="32"/>
                      <a:pt x="228" y="16"/>
                      <a:pt x="237" y="38"/>
                    </a:cubicBezTo>
                    <a:cubicBezTo>
                      <a:pt x="247" y="61"/>
                      <a:pt x="229" y="94"/>
                      <a:pt x="212" y="106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6" y="256"/>
                      <a:pt x="6" y="256"/>
                      <a:pt x="6" y="256"/>
                    </a:cubicBezTo>
                    <a:cubicBezTo>
                      <a:pt x="218" y="120"/>
                      <a:pt x="218" y="120"/>
                      <a:pt x="218" y="120"/>
                    </a:cubicBezTo>
                    <a:cubicBezTo>
                      <a:pt x="218" y="120"/>
                      <a:pt x="258" y="88"/>
                      <a:pt x="254" y="51"/>
                    </a:cubicBezTo>
                    <a:cubicBezTo>
                      <a:pt x="251" y="13"/>
                      <a:pt x="225" y="0"/>
                      <a:pt x="208" y="1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" y="165"/>
                      <a:pt x="1" y="165"/>
                      <a:pt x="1" y="165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32">
                <a:extLst>
                  <a:ext uri="{FF2B5EF4-FFF2-40B4-BE49-F238E27FC236}">
                    <a16:creationId xmlns:a16="http://schemas.microsoft.com/office/drawing/2014/main" id="{7E4385A0-3234-3D38-773A-1995181BA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6876" y="1610018"/>
                <a:ext cx="44450" cy="3175"/>
              </a:xfrm>
              <a:custGeom>
                <a:avLst/>
                <a:gdLst>
                  <a:gd name="T0" fmla="*/ 6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1 h 1"/>
                  <a:gd name="T8" fmla="*/ 6 w 1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">
                    <a:moveTo>
                      <a:pt x="6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4193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69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D87A49F3-23D8-EB25-4978-C410E2F7390A}"/>
                </a:ext>
              </a:extLst>
            </p:cNvPr>
            <p:cNvGrpSpPr/>
            <p:nvPr/>
          </p:nvGrpSpPr>
          <p:grpSpPr>
            <a:xfrm>
              <a:off x="1066940" y="2906935"/>
              <a:ext cx="2675659" cy="1421535"/>
              <a:chOff x="3672451" y="2646656"/>
              <a:chExt cx="2943225" cy="1563688"/>
            </a:xfrm>
          </p:grpSpPr>
          <p:grpSp>
            <p:nvGrpSpPr>
              <p:cNvPr id="40" name="Group 68">
                <a:extLst>
                  <a:ext uri="{FF2B5EF4-FFF2-40B4-BE49-F238E27FC236}">
                    <a16:creationId xmlns:a16="http://schemas.microsoft.com/office/drawing/2014/main" id="{431B432B-6B22-4A9D-A071-D6308CC26592}"/>
                  </a:ext>
                </a:extLst>
              </p:cNvPr>
              <p:cNvGrpSpPr/>
              <p:nvPr/>
            </p:nvGrpSpPr>
            <p:grpSpPr>
              <a:xfrm>
                <a:off x="3672451" y="2646656"/>
                <a:ext cx="2943225" cy="1519237"/>
                <a:chOff x="3672451" y="2646656"/>
                <a:chExt cx="2943225" cy="1519237"/>
              </a:xfrm>
            </p:grpSpPr>
            <p:sp>
              <p:nvSpPr>
                <p:cNvPr id="43" name="Freeform 16">
                  <a:extLst>
                    <a:ext uri="{FF2B5EF4-FFF2-40B4-BE49-F238E27FC236}">
                      <a16:creationId xmlns:a16="http://schemas.microsoft.com/office/drawing/2014/main" id="{368FB179-EDF8-9AE1-C4B8-B376C397F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451" y="4051593"/>
                  <a:ext cx="71438" cy="7938"/>
                </a:xfrm>
                <a:custGeom>
                  <a:avLst/>
                  <a:gdLst>
                    <a:gd name="T0" fmla="*/ 11 w 19"/>
                    <a:gd name="T1" fmla="*/ 0 h 2"/>
                    <a:gd name="T2" fmla="*/ 0 w 19"/>
                    <a:gd name="T3" fmla="*/ 1 h 2"/>
                    <a:gd name="T4" fmla="*/ 0 w 19"/>
                    <a:gd name="T5" fmla="*/ 2 h 2"/>
                    <a:gd name="T6" fmla="*/ 19 w 19"/>
                    <a:gd name="T7" fmla="*/ 0 h 2"/>
                    <a:gd name="T8" fmla="*/ 11 w 19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">
                      <a:moveTo>
                        <a:pt x="11" y="0"/>
                      </a:moveTo>
                      <a:cubicBezTo>
                        <a:pt x="8" y="0"/>
                        <a:pt x="4" y="0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4" y="0"/>
                        <a:pt x="11" y="0"/>
                      </a:cubicBezTo>
                    </a:path>
                  </a:pathLst>
                </a:custGeom>
                <a:solidFill>
                  <a:srgbClr val="0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33">
                  <a:extLst>
                    <a:ext uri="{FF2B5EF4-FFF2-40B4-BE49-F238E27FC236}">
                      <a16:creationId xmlns:a16="http://schemas.microsoft.com/office/drawing/2014/main" id="{E1EEC168-9294-332B-74F9-59C3D4427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5713" y="3248318"/>
                  <a:ext cx="2239963" cy="917575"/>
                </a:xfrm>
                <a:custGeom>
                  <a:avLst/>
                  <a:gdLst>
                    <a:gd name="T0" fmla="*/ 596 w 596"/>
                    <a:gd name="T1" fmla="*/ 59 h 244"/>
                    <a:gd name="T2" fmla="*/ 559 w 596"/>
                    <a:gd name="T3" fmla="*/ 42 h 244"/>
                    <a:gd name="T4" fmla="*/ 56 w 596"/>
                    <a:gd name="T5" fmla="*/ 0 h 244"/>
                    <a:gd name="T6" fmla="*/ 29 w 596"/>
                    <a:gd name="T7" fmla="*/ 71 h 244"/>
                    <a:gd name="T8" fmla="*/ 296 w 596"/>
                    <a:gd name="T9" fmla="*/ 244 h 244"/>
                    <a:gd name="T10" fmla="*/ 596 w 596"/>
                    <a:gd name="T11" fmla="*/ 59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244">
                      <a:moveTo>
                        <a:pt x="596" y="59"/>
                      </a:moveTo>
                      <a:cubicBezTo>
                        <a:pt x="559" y="42"/>
                        <a:pt x="559" y="42"/>
                        <a:pt x="559" y="42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6" y="0"/>
                        <a:pt x="0" y="24"/>
                        <a:pt x="29" y="71"/>
                      </a:cubicBezTo>
                      <a:cubicBezTo>
                        <a:pt x="68" y="133"/>
                        <a:pt x="296" y="244"/>
                        <a:pt x="296" y="244"/>
                      </a:cubicBezTo>
                      <a:lnTo>
                        <a:pt x="596" y="59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34">
                  <a:extLst>
                    <a:ext uri="{FF2B5EF4-FFF2-40B4-BE49-F238E27FC236}">
                      <a16:creationId xmlns:a16="http://schemas.microsoft.com/office/drawing/2014/main" id="{31AB5383-1AF3-66BA-C9C2-DEBC6A776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5426" y="3176881"/>
                  <a:ext cx="1944688" cy="879475"/>
                </a:xfrm>
                <a:custGeom>
                  <a:avLst/>
                  <a:gdLst>
                    <a:gd name="T0" fmla="*/ 1225 w 1225"/>
                    <a:gd name="T1" fmla="*/ 19 h 554"/>
                    <a:gd name="T2" fmla="*/ 1225 w 1225"/>
                    <a:gd name="T3" fmla="*/ 166 h 554"/>
                    <a:gd name="T4" fmla="*/ 550 w 1225"/>
                    <a:gd name="T5" fmla="*/ 554 h 554"/>
                    <a:gd name="T6" fmla="*/ 3 w 1225"/>
                    <a:gd name="T7" fmla="*/ 251 h 554"/>
                    <a:gd name="T8" fmla="*/ 0 w 1225"/>
                    <a:gd name="T9" fmla="*/ 83 h 554"/>
                    <a:gd name="T10" fmla="*/ 564 w 1225"/>
                    <a:gd name="T11" fmla="*/ 381 h 554"/>
                    <a:gd name="T12" fmla="*/ 1220 w 1225"/>
                    <a:gd name="T13" fmla="*/ 0 h 554"/>
                    <a:gd name="T14" fmla="*/ 1225 w 1225"/>
                    <a:gd name="T15" fmla="*/ 19 h 5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5" h="554">
                      <a:moveTo>
                        <a:pt x="1225" y="19"/>
                      </a:moveTo>
                      <a:lnTo>
                        <a:pt x="1225" y="166"/>
                      </a:lnTo>
                      <a:lnTo>
                        <a:pt x="550" y="554"/>
                      </a:lnTo>
                      <a:lnTo>
                        <a:pt x="3" y="251"/>
                      </a:lnTo>
                      <a:lnTo>
                        <a:pt x="0" y="83"/>
                      </a:lnTo>
                      <a:lnTo>
                        <a:pt x="564" y="381"/>
                      </a:lnTo>
                      <a:lnTo>
                        <a:pt x="1220" y="0"/>
                      </a:lnTo>
                      <a:lnTo>
                        <a:pt x="1225" y="19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35">
                  <a:extLst>
                    <a:ext uri="{FF2B5EF4-FFF2-40B4-BE49-F238E27FC236}">
                      <a16:creationId xmlns:a16="http://schemas.microsoft.com/office/drawing/2014/main" id="{0FFB6977-CE76-1FE1-DD69-BE8EDD04B8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0651" y="2646656"/>
                  <a:ext cx="2105025" cy="1093788"/>
                </a:xfrm>
                <a:custGeom>
                  <a:avLst/>
                  <a:gdLst>
                    <a:gd name="T0" fmla="*/ 560 w 560"/>
                    <a:gd name="T1" fmla="*/ 122 h 291"/>
                    <a:gd name="T2" fmla="*/ 260 w 560"/>
                    <a:gd name="T3" fmla="*/ 291 h 291"/>
                    <a:gd name="T4" fmla="*/ 0 w 560"/>
                    <a:gd name="T5" fmla="*/ 158 h 291"/>
                    <a:gd name="T6" fmla="*/ 9 w 560"/>
                    <a:gd name="T7" fmla="*/ 154 h 291"/>
                    <a:gd name="T8" fmla="*/ 290 w 560"/>
                    <a:gd name="T9" fmla="*/ 11 h 291"/>
                    <a:gd name="T10" fmla="*/ 326 w 560"/>
                    <a:gd name="T11" fmla="*/ 6 h 291"/>
                    <a:gd name="T12" fmla="*/ 560 w 560"/>
                    <a:gd name="T13" fmla="*/ 122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60" h="291">
                      <a:moveTo>
                        <a:pt x="560" y="122"/>
                      </a:moveTo>
                      <a:cubicBezTo>
                        <a:pt x="260" y="291"/>
                        <a:pt x="260" y="291"/>
                        <a:pt x="260" y="291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9" y="154"/>
                        <a:pt x="9" y="154"/>
                        <a:pt x="9" y="154"/>
                      </a:cubicBezTo>
                      <a:cubicBezTo>
                        <a:pt x="290" y="11"/>
                        <a:pt x="290" y="11"/>
                        <a:pt x="290" y="11"/>
                      </a:cubicBezTo>
                      <a:cubicBezTo>
                        <a:pt x="290" y="11"/>
                        <a:pt x="309" y="0"/>
                        <a:pt x="326" y="6"/>
                      </a:cubicBezTo>
                      <a:cubicBezTo>
                        <a:pt x="343" y="12"/>
                        <a:pt x="560" y="122"/>
                        <a:pt x="560" y="122"/>
                      </a:cubicBezTo>
                      <a:close/>
                    </a:path>
                  </a:pathLst>
                </a:custGeom>
                <a:solidFill>
                  <a:srgbClr val="00ABC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36">
                  <a:extLst>
                    <a:ext uri="{FF2B5EF4-FFF2-40B4-BE49-F238E27FC236}">
                      <a16:creationId xmlns:a16="http://schemas.microsoft.com/office/drawing/2014/main" id="{91BA908B-C4E3-FDD0-A986-310AB7A01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1726" y="3105443"/>
                  <a:ext cx="1123950" cy="728663"/>
                </a:xfrm>
                <a:custGeom>
                  <a:avLst/>
                  <a:gdLst>
                    <a:gd name="T0" fmla="*/ 0 w 708"/>
                    <a:gd name="T1" fmla="*/ 400 h 459"/>
                    <a:gd name="T2" fmla="*/ 708 w 708"/>
                    <a:gd name="T3" fmla="*/ 0 h 459"/>
                    <a:gd name="T4" fmla="*/ 708 w 708"/>
                    <a:gd name="T5" fmla="*/ 57 h 459"/>
                    <a:gd name="T6" fmla="*/ 0 w 708"/>
                    <a:gd name="T7" fmla="*/ 459 h 459"/>
                    <a:gd name="T8" fmla="*/ 0 w 708"/>
                    <a:gd name="T9" fmla="*/ 40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8" h="459">
                      <a:moveTo>
                        <a:pt x="0" y="400"/>
                      </a:moveTo>
                      <a:lnTo>
                        <a:pt x="708" y="0"/>
                      </a:lnTo>
                      <a:lnTo>
                        <a:pt x="708" y="57"/>
                      </a:lnTo>
                      <a:lnTo>
                        <a:pt x="0" y="459"/>
                      </a:lnTo>
                      <a:lnTo>
                        <a:pt x="0" y="400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Freeform 37">
                <a:extLst>
                  <a:ext uri="{FF2B5EF4-FFF2-40B4-BE49-F238E27FC236}">
                    <a16:creationId xmlns:a16="http://schemas.microsoft.com/office/drawing/2014/main" id="{D4F366C4-146F-DFD9-9111-EC75E229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726" y="3470568"/>
                <a:ext cx="1123950" cy="739775"/>
              </a:xfrm>
              <a:custGeom>
                <a:avLst/>
                <a:gdLst>
                  <a:gd name="T0" fmla="*/ 708 w 708"/>
                  <a:gd name="T1" fmla="*/ 0 h 466"/>
                  <a:gd name="T2" fmla="*/ 708 w 708"/>
                  <a:gd name="T3" fmla="*/ 49 h 466"/>
                  <a:gd name="T4" fmla="*/ 0 w 708"/>
                  <a:gd name="T5" fmla="*/ 466 h 466"/>
                  <a:gd name="T6" fmla="*/ 0 w 708"/>
                  <a:gd name="T7" fmla="*/ 411 h 466"/>
                  <a:gd name="T8" fmla="*/ 708 w 708"/>
                  <a:gd name="T9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466">
                    <a:moveTo>
                      <a:pt x="708" y="0"/>
                    </a:moveTo>
                    <a:lnTo>
                      <a:pt x="708" y="49"/>
                    </a:lnTo>
                    <a:lnTo>
                      <a:pt x="0" y="466"/>
                    </a:lnTo>
                    <a:lnTo>
                      <a:pt x="0" y="411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38">
                <a:extLst>
                  <a:ext uri="{FF2B5EF4-FFF2-40B4-BE49-F238E27FC236}">
                    <a16:creationId xmlns:a16="http://schemas.microsoft.com/office/drawing/2014/main" id="{75EFDB15-CE55-6F28-FCBD-16D7EDBCE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926" y="3199106"/>
                <a:ext cx="1066800" cy="1011238"/>
              </a:xfrm>
              <a:custGeom>
                <a:avLst/>
                <a:gdLst>
                  <a:gd name="T0" fmla="*/ 284 w 284"/>
                  <a:gd name="T1" fmla="*/ 169 h 269"/>
                  <a:gd name="T2" fmla="*/ 55 w 284"/>
                  <a:gd name="T3" fmla="*/ 34 h 269"/>
                  <a:gd name="T4" fmla="*/ 19 w 284"/>
                  <a:gd name="T5" fmla="*/ 42 h 269"/>
                  <a:gd name="T6" fmla="*/ 50 w 284"/>
                  <a:gd name="T7" fmla="*/ 115 h 269"/>
                  <a:gd name="T8" fmla="*/ 284 w 284"/>
                  <a:gd name="T9" fmla="*/ 246 h 269"/>
                  <a:gd name="T10" fmla="*/ 284 w 284"/>
                  <a:gd name="T11" fmla="*/ 269 h 269"/>
                  <a:gd name="T12" fmla="*/ 44 w 284"/>
                  <a:gd name="T13" fmla="*/ 131 h 269"/>
                  <a:gd name="T14" fmla="*/ 1 w 284"/>
                  <a:gd name="T15" fmla="*/ 57 h 269"/>
                  <a:gd name="T16" fmla="*/ 50 w 284"/>
                  <a:gd name="T17" fmla="*/ 10 h 269"/>
                  <a:gd name="T18" fmla="*/ 284 w 284"/>
                  <a:gd name="T19" fmla="*/ 144 h 269"/>
                  <a:gd name="T20" fmla="*/ 284 w 284"/>
                  <a:gd name="T21" fmla="*/ 1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69">
                    <a:moveTo>
                      <a:pt x="284" y="169"/>
                    </a:move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29" y="17"/>
                      <a:pt x="19" y="42"/>
                    </a:cubicBezTo>
                    <a:cubicBezTo>
                      <a:pt x="10" y="67"/>
                      <a:pt x="31" y="103"/>
                      <a:pt x="50" y="115"/>
                    </a:cubicBezTo>
                    <a:cubicBezTo>
                      <a:pt x="284" y="246"/>
                      <a:pt x="284" y="246"/>
                      <a:pt x="284" y="246"/>
                    </a:cubicBezTo>
                    <a:cubicBezTo>
                      <a:pt x="284" y="269"/>
                      <a:pt x="284" y="269"/>
                      <a:pt x="284" y="269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4" y="131"/>
                      <a:pt x="0" y="98"/>
                      <a:pt x="1" y="57"/>
                    </a:cubicBezTo>
                    <a:cubicBezTo>
                      <a:pt x="3" y="16"/>
                      <a:pt x="31" y="0"/>
                      <a:pt x="50" y="10"/>
                    </a:cubicBezTo>
                    <a:cubicBezTo>
                      <a:pt x="284" y="144"/>
                      <a:pt x="284" y="144"/>
                      <a:pt x="284" y="144"/>
                    </a:cubicBezTo>
                    <a:lnTo>
                      <a:pt x="284" y="169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63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14C6BE0A-B006-2A31-D3FA-F673E52DE2B4}"/>
                </a:ext>
              </a:extLst>
            </p:cNvPr>
            <p:cNvGrpSpPr/>
            <p:nvPr/>
          </p:nvGrpSpPr>
          <p:grpSpPr>
            <a:xfrm>
              <a:off x="3794553" y="4611332"/>
              <a:ext cx="1274329" cy="891887"/>
              <a:chOff x="6672826" y="4521493"/>
              <a:chExt cx="1401762" cy="981076"/>
            </a:xfrm>
          </p:grpSpPr>
          <p:sp>
            <p:nvSpPr>
              <p:cNvPr id="34" name="Freeform 40">
                <a:extLst>
                  <a:ext uri="{FF2B5EF4-FFF2-40B4-BE49-F238E27FC236}">
                    <a16:creationId xmlns:a16="http://schemas.microsoft.com/office/drawing/2014/main" id="{54EBC445-53FE-4CE3-4A01-AFED127B7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2826" y="4939006"/>
                <a:ext cx="1398588" cy="538163"/>
              </a:xfrm>
              <a:custGeom>
                <a:avLst/>
                <a:gdLst>
                  <a:gd name="T0" fmla="*/ 372 w 372"/>
                  <a:gd name="T1" fmla="*/ 16 h 143"/>
                  <a:gd name="T2" fmla="*/ 349 w 372"/>
                  <a:gd name="T3" fmla="*/ 7 h 143"/>
                  <a:gd name="T4" fmla="*/ 34 w 372"/>
                  <a:gd name="T5" fmla="*/ 0 h 143"/>
                  <a:gd name="T6" fmla="*/ 20 w 372"/>
                  <a:gd name="T7" fmla="*/ 44 h 143"/>
                  <a:gd name="T8" fmla="*/ 192 w 372"/>
                  <a:gd name="T9" fmla="*/ 143 h 143"/>
                  <a:gd name="T10" fmla="*/ 372 w 372"/>
                  <a:gd name="T11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143">
                    <a:moveTo>
                      <a:pt x="372" y="16"/>
                    </a:moveTo>
                    <a:cubicBezTo>
                      <a:pt x="349" y="7"/>
                      <a:pt x="349" y="7"/>
                      <a:pt x="349" y="7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0" y="17"/>
                      <a:pt x="20" y="44"/>
                    </a:cubicBezTo>
                    <a:cubicBezTo>
                      <a:pt x="46" y="82"/>
                      <a:pt x="192" y="143"/>
                      <a:pt x="192" y="143"/>
                    </a:cubicBezTo>
                    <a:lnTo>
                      <a:pt x="372" y="16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">
                <a:extLst>
                  <a:ext uri="{FF2B5EF4-FFF2-40B4-BE49-F238E27FC236}">
                    <a16:creationId xmlns:a16="http://schemas.microsoft.com/office/drawing/2014/main" id="{7F549E8C-81AB-D3B2-9142-D44C5D605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638" y="4818356"/>
                <a:ext cx="1214438" cy="590550"/>
              </a:xfrm>
              <a:custGeom>
                <a:avLst/>
                <a:gdLst>
                  <a:gd name="T0" fmla="*/ 760 w 765"/>
                  <a:gd name="T1" fmla="*/ 15 h 372"/>
                  <a:gd name="T2" fmla="*/ 765 w 765"/>
                  <a:gd name="T3" fmla="*/ 105 h 372"/>
                  <a:gd name="T4" fmla="*/ 357 w 765"/>
                  <a:gd name="T5" fmla="*/ 372 h 372"/>
                  <a:gd name="T6" fmla="*/ 7 w 765"/>
                  <a:gd name="T7" fmla="*/ 202 h 372"/>
                  <a:gd name="T8" fmla="*/ 0 w 765"/>
                  <a:gd name="T9" fmla="*/ 97 h 372"/>
                  <a:gd name="T10" fmla="*/ 360 w 765"/>
                  <a:gd name="T11" fmla="*/ 263 h 372"/>
                  <a:gd name="T12" fmla="*/ 758 w 765"/>
                  <a:gd name="T13" fmla="*/ 0 h 372"/>
                  <a:gd name="T14" fmla="*/ 760 w 765"/>
                  <a:gd name="T15" fmla="*/ 1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5" h="372">
                    <a:moveTo>
                      <a:pt x="760" y="15"/>
                    </a:moveTo>
                    <a:lnTo>
                      <a:pt x="765" y="105"/>
                    </a:lnTo>
                    <a:lnTo>
                      <a:pt x="357" y="372"/>
                    </a:lnTo>
                    <a:lnTo>
                      <a:pt x="7" y="202"/>
                    </a:lnTo>
                    <a:lnTo>
                      <a:pt x="0" y="97"/>
                    </a:lnTo>
                    <a:lnTo>
                      <a:pt x="360" y="263"/>
                    </a:lnTo>
                    <a:lnTo>
                      <a:pt x="758" y="0"/>
                    </a:lnTo>
                    <a:lnTo>
                      <a:pt x="760" y="15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2">
                <a:extLst>
                  <a:ext uri="{FF2B5EF4-FFF2-40B4-BE49-F238E27FC236}">
                    <a16:creationId xmlns:a16="http://schemas.microsoft.com/office/drawing/2014/main" id="{C258C373-F56E-BFB7-CC23-1E9C29EAA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5376" y="4521493"/>
                <a:ext cx="1304925" cy="688975"/>
              </a:xfrm>
              <a:custGeom>
                <a:avLst/>
                <a:gdLst>
                  <a:gd name="T0" fmla="*/ 347 w 347"/>
                  <a:gd name="T1" fmla="*/ 67 h 183"/>
                  <a:gd name="T2" fmla="*/ 167 w 347"/>
                  <a:gd name="T3" fmla="*/ 183 h 183"/>
                  <a:gd name="T4" fmla="*/ 0 w 347"/>
                  <a:gd name="T5" fmla="*/ 110 h 183"/>
                  <a:gd name="T6" fmla="*/ 5 w 347"/>
                  <a:gd name="T7" fmla="*/ 107 h 183"/>
                  <a:gd name="T8" fmla="*/ 175 w 347"/>
                  <a:gd name="T9" fmla="*/ 8 h 183"/>
                  <a:gd name="T10" fmla="*/ 197 w 347"/>
                  <a:gd name="T11" fmla="*/ 3 h 183"/>
                  <a:gd name="T12" fmla="*/ 347 w 347"/>
                  <a:gd name="T13" fmla="*/ 6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83">
                    <a:moveTo>
                      <a:pt x="347" y="67"/>
                    </a:moveTo>
                    <a:cubicBezTo>
                      <a:pt x="167" y="183"/>
                      <a:pt x="167" y="183"/>
                      <a:pt x="167" y="18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175" y="8"/>
                      <a:pt x="175" y="8"/>
                      <a:pt x="175" y="8"/>
                    </a:cubicBezTo>
                    <a:cubicBezTo>
                      <a:pt x="175" y="8"/>
                      <a:pt x="186" y="0"/>
                      <a:pt x="197" y="3"/>
                    </a:cubicBezTo>
                    <a:cubicBezTo>
                      <a:pt x="208" y="7"/>
                      <a:pt x="347" y="67"/>
                      <a:pt x="347" y="67"/>
                    </a:cubicBez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3">
                <a:extLst>
                  <a:ext uri="{FF2B5EF4-FFF2-40B4-BE49-F238E27FC236}">
                    <a16:creationId xmlns:a16="http://schemas.microsoft.com/office/drawing/2014/main" id="{E4734DF4-18FF-5DFA-617E-36B08F682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026" y="4773906"/>
                <a:ext cx="679450" cy="495300"/>
              </a:xfrm>
              <a:custGeom>
                <a:avLst/>
                <a:gdLst>
                  <a:gd name="T0" fmla="*/ 0 w 428"/>
                  <a:gd name="T1" fmla="*/ 275 h 312"/>
                  <a:gd name="T2" fmla="*/ 426 w 428"/>
                  <a:gd name="T3" fmla="*/ 0 h 312"/>
                  <a:gd name="T4" fmla="*/ 428 w 428"/>
                  <a:gd name="T5" fmla="*/ 35 h 312"/>
                  <a:gd name="T6" fmla="*/ 2 w 428"/>
                  <a:gd name="T7" fmla="*/ 312 h 312"/>
                  <a:gd name="T8" fmla="*/ 0 w 428"/>
                  <a:gd name="T9" fmla="*/ 27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2">
                    <a:moveTo>
                      <a:pt x="0" y="275"/>
                    </a:moveTo>
                    <a:lnTo>
                      <a:pt x="426" y="0"/>
                    </a:lnTo>
                    <a:lnTo>
                      <a:pt x="428" y="35"/>
                    </a:lnTo>
                    <a:lnTo>
                      <a:pt x="2" y="312"/>
                    </a:lnTo>
                    <a:lnTo>
                      <a:pt x="0" y="275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77A5B3DC-1A08-6FEC-5815-0D3A8142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5138" y="4999331"/>
                <a:ext cx="679450" cy="503238"/>
              </a:xfrm>
              <a:custGeom>
                <a:avLst/>
                <a:gdLst>
                  <a:gd name="T0" fmla="*/ 426 w 428"/>
                  <a:gd name="T1" fmla="*/ 0 h 317"/>
                  <a:gd name="T2" fmla="*/ 428 w 428"/>
                  <a:gd name="T3" fmla="*/ 31 h 317"/>
                  <a:gd name="T4" fmla="*/ 2 w 428"/>
                  <a:gd name="T5" fmla="*/ 317 h 317"/>
                  <a:gd name="T6" fmla="*/ 0 w 428"/>
                  <a:gd name="T7" fmla="*/ 284 h 317"/>
                  <a:gd name="T8" fmla="*/ 426 w 428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7">
                    <a:moveTo>
                      <a:pt x="426" y="0"/>
                    </a:moveTo>
                    <a:lnTo>
                      <a:pt x="428" y="31"/>
                    </a:lnTo>
                    <a:lnTo>
                      <a:pt x="2" y="317"/>
                    </a:lnTo>
                    <a:lnTo>
                      <a:pt x="0" y="284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C6E98ECA-27CE-69B4-44F2-6E2BF1FC3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6163" y="4908843"/>
                <a:ext cx="692150" cy="593725"/>
              </a:xfrm>
              <a:custGeom>
                <a:avLst/>
                <a:gdLst>
                  <a:gd name="T0" fmla="*/ 181 w 184"/>
                  <a:gd name="T1" fmla="*/ 96 h 158"/>
                  <a:gd name="T2" fmla="*/ 33 w 184"/>
                  <a:gd name="T3" fmla="*/ 20 h 158"/>
                  <a:gd name="T4" fmla="*/ 11 w 184"/>
                  <a:gd name="T5" fmla="*/ 27 h 158"/>
                  <a:gd name="T6" fmla="*/ 33 w 184"/>
                  <a:gd name="T7" fmla="*/ 71 h 158"/>
                  <a:gd name="T8" fmla="*/ 183 w 184"/>
                  <a:gd name="T9" fmla="*/ 144 h 158"/>
                  <a:gd name="T10" fmla="*/ 184 w 184"/>
                  <a:gd name="T11" fmla="*/ 158 h 158"/>
                  <a:gd name="T12" fmla="*/ 30 w 184"/>
                  <a:gd name="T13" fmla="*/ 81 h 158"/>
                  <a:gd name="T14" fmla="*/ 1 w 184"/>
                  <a:gd name="T15" fmla="*/ 36 h 158"/>
                  <a:gd name="T16" fmla="*/ 29 w 184"/>
                  <a:gd name="T17" fmla="*/ 5 h 158"/>
                  <a:gd name="T18" fmla="*/ 180 w 184"/>
                  <a:gd name="T19" fmla="*/ 80 h 158"/>
                  <a:gd name="T20" fmla="*/ 181 w 184"/>
                  <a:gd name="T21" fmla="*/ 9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58">
                    <a:moveTo>
                      <a:pt x="181" y="96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16" y="11"/>
                      <a:pt x="11" y="27"/>
                    </a:cubicBezTo>
                    <a:cubicBezTo>
                      <a:pt x="6" y="43"/>
                      <a:pt x="21" y="64"/>
                      <a:pt x="33" y="71"/>
                    </a:cubicBezTo>
                    <a:cubicBezTo>
                      <a:pt x="183" y="144"/>
                      <a:pt x="183" y="144"/>
                      <a:pt x="183" y="144"/>
                    </a:cubicBezTo>
                    <a:cubicBezTo>
                      <a:pt x="184" y="158"/>
                      <a:pt x="184" y="158"/>
                      <a:pt x="184" y="15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1"/>
                      <a:pt x="1" y="62"/>
                      <a:pt x="1" y="36"/>
                    </a:cubicBezTo>
                    <a:cubicBezTo>
                      <a:pt x="0" y="11"/>
                      <a:pt x="17" y="0"/>
                      <a:pt x="29" y="5"/>
                    </a:cubicBezTo>
                    <a:cubicBezTo>
                      <a:pt x="180" y="80"/>
                      <a:pt x="180" y="80"/>
                      <a:pt x="180" y="80"/>
                    </a:cubicBezTo>
                    <a:lnTo>
                      <a:pt x="181" y="96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Group 66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B278C3B0-B2F2-3530-15A2-46EDD039488E}"/>
                </a:ext>
              </a:extLst>
            </p:cNvPr>
            <p:cNvGrpSpPr/>
            <p:nvPr/>
          </p:nvGrpSpPr>
          <p:grpSpPr>
            <a:xfrm>
              <a:off x="2710723" y="2142048"/>
              <a:ext cx="874569" cy="1271443"/>
              <a:chOff x="5480613" y="1805281"/>
              <a:chExt cx="962026" cy="1398587"/>
            </a:xfrm>
          </p:grpSpPr>
          <p:sp>
            <p:nvSpPr>
              <p:cNvPr id="26" name="Freeform 47">
                <a:extLst>
                  <a:ext uri="{FF2B5EF4-FFF2-40B4-BE49-F238E27FC236}">
                    <a16:creationId xmlns:a16="http://schemas.microsoft.com/office/drawing/2014/main" id="{F474794C-DAEC-DEB6-7DB5-54A5CE4A9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9401" y="2027531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48">
                <a:extLst>
                  <a:ext uri="{FF2B5EF4-FFF2-40B4-BE49-F238E27FC236}">
                    <a16:creationId xmlns:a16="http://schemas.microsoft.com/office/drawing/2014/main" id="{0952BF96-9745-92D7-189F-4BC432A6D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1138" y="2173581"/>
                <a:ext cx="387350" cy="225425"/>
              </a:xfrm>
              <a:custGeom>
                <a:avLst/>
                <a:gdLst>
                  <a:gd name="T0" fmla="*/ 0 w 103"/>
                  <a:gd name="T1" fmla="*/ 14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4" y="3"/>
                      <a:pt x="6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5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9">
                <a:extLst>
                  <a:ext uri="{FF2B5EF4-FFF2-40B4-BE49-F238E27FC236}">
                    <a16:creationId xmlns:a16="http://schemas.microsoft.com/office/drawing/2014/main" id="{4ECBBF4A-D752-42F2-1864-3045DEDFA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701" y="2319631"/>
                <a:ext cx="392113" cy="225425"/>
              </a:xfrm>
              <a:custGeom>
                <a:avLst/>
                <a:gdLst>
                  <a:gd name="T0" fmla="*/ 1 w 104"/>
                  <a:gd name="T1" fmla="*/ 14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59 h 60"/>
                  <a:gd name="T12" fmla="*/ 1 w 104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5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59"/>
                    </a:cubicBez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50">
                <a:extLst>
                  <a:ext uri="{FF2B5EF4-FFF2-40B4-BE49-F238E27FC236}">
                    <a16:creationId xmlns:a16="http://schemas.microsoft.com/office/drawing/2014/main" id="{E2F0D1FC-6F61-948B-2478-35B7F5EB8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3026" y="2462506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51">
                <a:extLst>
                  <a:ext uri="{FF2B5EF4-FFF2-40B4-BE49-F238E27FC236}">
                    <a16:creationId xmlns:a16="http://schemas.microsoft.com/office/drawing/2014/main" id="{E8389231-534F-54F8-560C-9A8C7F466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763" y="2610143"/>
                <a:ext cx="387350" cy="225425"/>
              </a:xfrm>
              <a:custGeom>
                <a:avLst/>
                <a:gdLst>
                  <a:gd name="T0" fmla="*/ 0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6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52">
                <a:extLst>
                  <a:ext uri="{FF2B5EF4-FFF2-40B4-BE49-F238E27FC236}">
                    <a16:creationId xmlns:a16="http://schemas.microsoft.com/office/drawing/2014/main" id="{E15F94A8-2437-731E-5F2A-B3605BD16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3326" y="2756193"/>
                <a:ext cx="390525" cy="225425"/>
              </a:xfrm>
              <a:custGeom>
                <a:avLst/>
                <a:gdLst>
                  <a:gd name="T0" fmla="*/ 1 w 104"/>
                  <a:gd name="T1" fmla="*/ 15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60 h 60"/>
                  <a:gd name="T12" fmla="*/ 1 w 104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6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53">
                <a:extLst>
                  <a:ext uri="{FF2B5EF4-FFF2-40B4-BE49-F238E27FC236}">
                    <a16:creationId xmlns:a16="http://schemas.microsoft.com/office/drawing/2014/main" id="{3FEE42DF-AF2F-AE75-0EEE-AC36ADAE0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613" y="1805281"/>
                <a:ext cx="628650" cy="1243013"/>
              </a:xfrm>
              <a:custGeom>
                <a:avLst/>
                <a:gdLst>
                  <a:gd name="T0" fmla="*/ 15 w 167"/>
                  <a:gd name="T1" fmla="*/ 329 h 331"/>
                  <a:gd name="T2" fmla="*/ 6 w 167"/>
                  <a:gd name="T3" fmla="*/ 329 h 331"/>
                  <a:gd name="T4" fmla="*/ 1 w 167"/>
                  <a:gd name="T5" fmla="*/ 322 h 331"/>
                  <a:gd name="T6" fmla="*/ 152 w 167"/>
                  <a:gd name="T7" fmla="*/ 1 h 331"/>
                  <a:gd name="T8" fmla="*/ 161 w 167"/>
                  <a:gd name="T9" fmla="*/ 2 h 331"/>
                  <a:gd name="T10" fmla="*/ 166 w 167"/>
                  <a:gd name="T11" fmla="*/ 8 h 331"/>
                  <a:gd name="T12" fmla="*/ 15 w 167"/>
                  <a:gd name="T13" fmla="*/ 32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29"/>
                    </a:moveTo>
                    <a:cubicBezTo>
                      <a:pt x="14" y="331"/>
                      <a:pt x="10" y="331"/>
                      <a:pt x="6" y="329"/>
                    </a:cubicBezTo>
                    <a:cubicBezTo>
                      <a:pt x="2" y="327"/>
                      <a:pt x="0" y="324"/>
                      <a:pt x="1" y="322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3" y="0"/>
                      <a:pt x="157" y="0"/>
                      <a:pt x="161" y="2"/>
                    </a:cubicBezTo>
                    <a:cubicBezTo>
                      <a:pt x="165" y="3"/>
                      <a:pt x="167" y="6"/>
                      <a:pt x="166" y="8"/>
                    </a:cubicBezTo>
                    <a:lnTo>
                      <a:pt x="15" y="329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54">
                <a:extLst>
                  <a:ext uri="{FF2B5EF4-FFF2-40B4-BE49-F238E27FC236}">
                    <a16:creationId xmlns:a16="http://schemas.microsoft.com/office/drawing/2014/main" id="{2E8EF87B-8771-1D4A-A094-FE98B6F32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576" y="1959268"/>
                <a:ext cx="627063" cy="1244600"/>
              </a:xfrm>
              <a:custGeom>
                <a:avLst/>
                <a:gdLst>
                  <a:gd name="T0" fmla="*/ 15 w 167"/>
                  <a:gd name="T1" fmla="*/ 330 h 331"/>
                  <a:gd name="T2" fmla="*/ 6 w 167"/>
                  <a:gd name="T3" fmla="*/ 330 h 331"/>
                  <a:gd name="T4" fmla="*/ 0 w 167"/>
                  <a:gd name="T5" fmla="*/ 323 h 331"/>
                  <a:gd name="T6" fmla="*/ 152 w 167"/>
                  <a:gd name="T7" fmla="*/ 2 h 331"/>
                  <a:gd name="T8" fmla="*/ 160 w 167"/>
                  <a:gd name="T9" fmla="*/ 2 h 331"/>
                  <a:gd name="T10" fmla="*/ 166 w 167"/>
                  <a:gd name="T11" fmla="*/ 9 h 331"/>
                  <a:gd name="T12" fmla="*/ 15 w 167"/>
                  <a:gd name="T13" fmla="*/ 33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30"/>
                    </a:moveTo>
                    <a:cubicBezTo>
                      <a:pt x="14" y="331"/>
                      <a:pt x="10" y="331"/>
                      <a:pt x="6" y="330"/>
                    </a:cubicBezTo>
                    <a:cubicBezTo>
                      <a:pt x="2" y="328"/>
                      <a:pt x="0" y="325"/>
                      <a:pt x="0" y="323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3" y="0"/>
                      <a:pt x="157" y="1"/>
                      <a:pt x="160" y="2"/>
                    </a:cubicBezTo>
                    <a:cubicBezTo>
                      <a:pt x="164" y="4"/>
                      <a:pt x="167" y="7"/>
                      <a:pt x="166" y="9"/>
                    </a:cubicBezTo>
                    <a:lnTo>
                      <a:pt x="15" y="33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Group 64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FD76D538-8594-45B9-3CA2-955AF7CB9A6B}"/>
                </a:ext>
              </a:extLst>
            </p:cNvPr>
            <p:cNvGrpSpPr/>
            <p:nvPr/>
          </p:nvGrpSpPr>
          <p:grpSpPr>
            <a:xfrm>
              <a:off x="2892564" y="4136526"/>
              <a:ext cx="987136" cy="1241136"/>
              <a:chOff x="5680638" y="3999206"/>
              <a:chExt cx="1085850" cy="1365250"/>
            </a:xfrm>
          </p:grpSpPr>
          <p:sp>
            <p:nvSpPr>
              <p:cNvPr id="18" name="Freeform 55">
                <a:extLst>
                  <a:ext uri="{FF2B5EF4-FFF2-40B4-BE49-F238E27FC236}">
                    <a16:creationId xmlns:a16="http://schemas.microsoft.com/office/drawing/2014/main" id="{BFF1BBFB-13A4-A3F5-2C24-B21780B35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751" y="4207168"/>
                <a:ext cx="373063" cy="269875"/>
              </a:xfrm>
              <a:custGeom>
                <a:avLst/>
                <a:gdLst>
                  <a:gd name="T0" fmla="*/ 9 w 99"/>
                  <a:gd name="T1" fmla="*/ 71 h 72"/>
                  <a:gd name="T2" fmla="*/ 4 w 99"/>
                  <a:gd name="T3" fmla="*/ 65 h 72"/>
                  <a:gd name="T4" fmla="*/ 1 w 99"/>
                  <a:gd name="T5" fmla="*/ 58 h 72"/>
                  <a:gd name="T6" fmla="*/ 90 w 99"/>
                  <a:gd name="T7" fmla="*/ 1 h 72"/>
                  <a:gd name="T8" fmla="*/ 95 w 99"/>
                  <a:gd name="T9" fmla="*/ 7 h 72"/>
                  <a:gd name="T10" fmla="*/ 98 w 99"/>
                  <a:gd name="T11" fmla="*/ 14 h 72"/>
                  <a:gd name="T12" fmla="*/ 9 w 99"/>
                  <a:gd name="T13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2">
                    <a:moveTo>
                      <a:pt x="9" y="71"/>
                    </a:moveTo>
                    <a:cubicBezTo>
                      <a:pt x="9" y="72"/>
                      <a:pt x="7" y="69"/>
                      <a:pt x="4" y="65"/>
                    </a:cubicBezTo>
                    <a:cubicBezTo>
                      <a:pt x="2" y="61"/>
                      <a:pt x="0" y="58"/>
                      <a:pt x="1" y="58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0" y="0"/>
                      <a:pt x="93" y="3"/>
                      <a:pt x="95" y="7"/>
                    </a:cubicBezTo>
                    <a:cubicBezTo>
                      <a:pt x="97" y="11"/>
                      <a:pt x="99" y="14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56">
                <a:extLst>
                  <a:ext uri="{FF2B5EF4-FFF2-40B4-BE49-F238E27FC236}">
                    <a16:creationId xmlns:a16="http://schemas.microsoft.com/office/drawing/2014/main" id="{4768053E-D0A6-B6DB-3D5A-8A23CEDD8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6063" y="4345281"/>
                <a:ext cx="371475" cy="266700"/>
              </a:xfrm>
              <a:custGeom>
                <a:avLst/>
                <a:gdLst>
                  <a:gd name="T0" fmla="*/ 10 w 99"/>
                  <a:gd name="T1" fmla="*/ 70 h 71"/>
                  <a:gd name="T2" fmla="*/ 4 w 99"/>
                  <a:gd name="T3" fmla="*/ 64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9 w 99"/>
                  <a:gd name="T11" fmla="*/ 13 h 71"/>
                  <a:gd name="T12" fmla="*/ 10 w 99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10" y="70"/>
                    </a:moveTo>
                    <a:cubicBezTo>
                      <a:pt x="9" y="71"/>
                      <a:pt x="7" y="68"/>
                      <a:pt x="4" y="64"/>
                    </a:cubicBezTo>
                    <a:cubicBezTo>
                      <a:pt x="2" y="61"/>
                      <a:pt x="0" y="57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1" y="0"/>
                      <a:pt x="93" y="2"/>
                      <a:pt x="95" y="6"/>
                    </a:cubicBezTo>
                    <a:cubicBezTo>
                      <a:pt x="98" y="10"/>
                      <a:pt x="99" y="13"/>
                      <a:pt x="99" y="13"/>
                    </a:cubicBezTo>
                    <a:lnTo>
                      <a:pt x="10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57">
                <a:extLst>
                  <a:ext uri="{FF2B5EF4-FFF2-40B4-BE49-F238E27FC236}">
                    <a16:creationId xmlns:a16="http://schemas.microsoft.com/office/drawing/2014/main" id="{44BB35D3-DF08-1DA9-3F1E-F383241FF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6551" y="4480218"/>
                <a:ext cx="368300" cy="266700"/>
              </a:xfrm>
              <a:custGeom>
                <a:avLst/>
                <a:gdLst>
                  <a:gd name="T0" fmla="*/ 9 w 98"/>
                  <a:gd name="T1" fmla="*/ 70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4 w 98"/>
                  <a:gd name="T9" fmla="*/ 6 h 71"/>
                  <a:gd name="T10" fmla="*/ 98 w 98"/>
                  <a:gd name="T11" fmla="*/ 13 h 71"/>
                  <a:gd name="T12" fmla="*/ 9 w 98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0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7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2"/>
                      <a:pt x="94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58">
                <a:extLst>
                  <a:ext uri="{FF2B5EF4-FFF2-40B4-BE49-F238E27FC236}">
                    <a16:creationId xmlns:a16="http://schemas.microsoft.com/office/drawing/2014/main" id="{3310FDA2-D862-F1D1-AF49-EF3339BC2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4616743"/>
                <a:ext cx="368300" cy="266700"/>
              </a:xfrm>
              <a:custGeom>
                <a:avLst/>
                <a:gdLst>
                  <a:gd name="T0" fmla="*/ 9 w 98"/>
                  <a:gd name="T1" fmla="*/ 71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5 w 98"/>
                  <a:gd name="T9" fmla="*/ 6 h 71"/>
                  <a:gd name="T10" fmla="*/ 98 w 98"/>
                  <a:gd name="T11" fmla="*/ 13 h 71"/>
                  <a:gd name="T12" fmla="*/ 9 w 98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1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8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59">
                <a:extLst>
                  <a:ext uri="{FF2B5EF4-FFF2-40B4-BE49-F238E27FC236}">
                    <a16:creationId xmlns:a16="http://schemas.microsoft.com/office/drawing/2014/main" id="{00ED9906-436E-3370-1701-855A9A0D0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9588" y="4751681"/>
                <a:ext cx="371475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60">
                <a:extLst>
                  <a:ext uri="{FF2B5EF4-FFF2-40B4-BE49-F238E27FC236}">
                    <a16:creationId xmlns:a16="http://schemas.microsoft.com/office/drawing/2014/main" id="{3A125A8A-8539-B26A-84EA-0D8572160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313" y="4886618"/>
                <a:ext cx="373063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3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61">
                <a:extLst>
                  <a:ext uri="{FF2B5EF4-FFF2-40B4-BE49-F238E27FC236}">
                    <a16:creationId xmlns:a16="http://schemas.microsoft.com/office/drawing/2014/main" id="{FF9A8F34-22D4-7E24-99C1-7F9955954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638" y="4199231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2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4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7" y="309"/>
                      <a:pt x="193" y="310"/>
                      <a:pt x="192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9" y="0"/>
                      <a:pt x="13" y="0"/>
                      <a:pt x="14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62">
                <a:extLst>
                  <a:ext uri="{FF2B5EF4-FFF2-40B4-BE49-F238E27FC236}">
                    <a16:creationId xmlns:a16="http://schemas.microsoft.com/office/drawing/2014/main" id="{E22825BC-DD1D-C7F7-01B0-0D2F79E24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8613" y="3999206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3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5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8" y="309"/>
                      <a:pt x="194" y="310"/>
                      <a:pt x="193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10" y="0"/>
                      <a:pt x="14" y="0"/>
                      <a:pt x="15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2" name="TextBox 30">
            <a:extLst>
              <a:ext uri="{FF2B5EF4-FFF2-40B4-BE49-F238E27FC236}">
                <a16:creationId xmlns:a16="http://schemas.microsoft.com/office/drawing/2014/main" id="{BE3DFCC0-6343-4464-C629-369515AB67D2}"/>
              </a:ext>
            </a:extLst>
          </p:cNvPr>
          <p:cNvSpPr txBox="1"/>
          <p:nvPr/>
        </p:nvSpPr>
        <p:spPr>
          <a:xfrm>
            <a:off x="1529737" y="3121150"/>
            <a:ext cx="6024503" cy="2249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Especificações para as casas de moradia, incluindo dimensionamento adequado, ventilação, luz direta e materiais de construção.</a:t>
            </a: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AF810CB4-3C2B-674D-D912-62834742BA8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29C58474-E3CE-D8F6-F649-A39646781134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524DE0A-052C-2C9D-6D7F-3E08C972A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FF2B5EF4-FFF2-40B4-BE49-F238E27FC236}">
                <a16:creationId xmlns:a16="http://schemas.microsoft.com/office/drawing/2014/main" id="{9A236C6A-83BD-3EA2-F94A-CE0EE1FA42D5}"/>
              </a:ext>
            </a:extLst>
          </p:cNvPr>
          <p:cNvSpPr/>
          <p:nvPr/>
        </p:nvSpPr>
        <p:spPr>
          <a:xfrm>
            <a:off x="8483599" y="1179510"/>
            <a:ext cx="3505201" cy="547529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ADD9BD2-E36F-1DA9-6FAE-3AA389120E8D}"/>
              </a:ext>
            </a:extLst>
          </p:cNvPr>
          <p:cNvSpPr/>
          <p:nvPr/>
        </p:nvSpPr>
        <p:spPr>
          <a:xfrm>
            <a:off x="4356100" y="1179510"/>
            <a:ext cx="3949699" cy="265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9BA1DF6-D78D-30E2-6E28-D2D3A5EB280C}"/>
              </a:ext>
            </a:extLst>
          </p:cNvPr>
          <p:cNvSpPr/>
          <p:nvPr/>
        </p:nvSpPr>
        <p:spPr>
          <a:xfrm>
            <a:off x="228601" y="1179510"/>
            <a:ext cx="3949699" cy="265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6FB10E-5582-57D4-389D-2F4A0A0DBA62}"/>
              </a:ext>
            </a:extLst>
          </p:cNvPr>
          <p:cNvSpPr/>
          <p:nvPr/>
        </p:nvSpPr>
        <p:spPr>
          <a:xfrm>
            <a:off x="4356100" y="4000500"/>
            <a:ext cx="3949699" cy="265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NR 21</a:t>
            </a:r>
            <a:endParaRPr lang="id-ID" sz="3600" b="1" dirty="0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>
            <a:extLst>
              <a:ext uri="{FF2B5EF4-FFF2-40B4-BE49-F238E27FC236}">
                <a16:creationId xmlns:a16="http://schemas.microsoft.com/office/drawing/2014/main" id="{A91E3221-2594-D2D8-A33E-62C90382C5D7}"/>
              </a:ext>
            </a:extLst>
          </p:cNvPr>
          <p:cNvSpPr/>
          <p:nvPr/>
        </p:nvSpPr>
        <p:spPr>
          <a:xfrm>
            <a:off x="228601" y="4000500"/>
            <a:ext cx="3949699" cy="265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47656E-EA43-39B9-29F8-F27665EBABAF}"/>
              </a:ext>
            </a:extLst>
          </p:cNvPr>
          <p:cNvSpPr/>
          <p:nvPr/>
        </p:nvSpPr>
        <p:spPr>
          <a:xfrm>
            <a:off x="643580" y="1674674"/>
            <a:ext cx="29559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Localização adequada das casas de moradia em relação a outros elementos no local, como depósitos de feno, currais e viveiros de criação.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ADAEE70-7423-7AFC-B246-D06816D41CB7}"/>
              </a:ext>
            </a:extLst>
          </p:cNvPr>
          <p:cNvSpPr/>
          <p:nvPr/>
        </p:nvSpPr>
        <p:spPr>
          <a:xfrm>
            <a:off x="525196" y="4865985"/>
            <a:ext cx="3356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Dispositivos de segurança nas portas, janelas e frestas das moradias.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58D81972-2D99-C9C2-CB9A-A15066978625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  <p:pic>
        <p:nvPicPr>
          <p:cNvPr id="9" name="Picture 2" descr="Empresa de Engenharia de Segurança do Trabalho Ponte Aérea">
            <a:extLst>
              <a:ext uri="{FF2B5EF4-FFF2-40B4-BE49-F238E27FC236}">
                <a16:creationId xmlns:a16="http://schemas.microsoft.com/office/drawing/2014/main" id="{C956F4C3-D5F4-7A28-2627-A52995FE4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399" y="2442167"/>
            <a:ext cx="2954110" cy="44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 que é a Norma Regulamentadora 21? Confira aqui essa regra e suas  atualizações - Blog Preveoeste">
            <a:extLst>
              <a:ext uri="{FF2B5EF4-FFF2-40B4-BE49-F238E27FC236}">
                <a16:creationId xmlns:a16="http://schemas.microsoft.com/office/drawing/2014/main" id="{1C6A73F5-B566-7A90-530B-6B429641B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r="16145"/>
          <a:stretch/>
        </p:blipFill>
        <p:spPr bwMode="auto">
          <a:xfrm>
            <a:off x="4356100" y="1179510"/>
            <a:ext cx="3949699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2E55C12-8488-2511-5EC2-3435DFA830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R-21 e seus impactos no canteiro de obras">
            <a:extLst>
              <a:ext uri="{FF2B5EF4-FFF2-40B4-BE49-F238E27FC236}">
                <a16:creationId xmlns:a16="http://schemas.microsoft.com/office/drawing/2014/main" id="{B1E0A055-9F10-87B4-1F9A-BA4FC6E4B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 r="11169"/>
          <a:stretch/>
        </p:blipFill>
        <p:spPr bwMode="auto">
          <a:xfrm>
            <a:off x="5889170" y="0"/>
            <a:ext cx="6302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2540">
            <a:extLst>
              <a:ext uri="{FF2B5EF4-FFF2-40B4-BE49-F238E27FC236}">
                <a16:creationId xmlns:a16="http://schemas.microsoft.com/office/drawing/2014/main" id="{4FD7C450-C1C1-83C8-27F5-0068CE7B820F}"/>
              </a:ext>
            </a:extLst>
          </p:cNvPr>
          <p:cNvSpPr>
            <a:spLocks noChangeAspect="1"/>
          </p:cNvSpPr>
          <p:nvPr/>
        </p:nvSpPr>
        <p:spPr>
          <a:xfrm>
            <a:off x="442200" y="2683813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087208F-262F-43A8-1515-570350B0605F}"/>
              </a:ext>
            </a:extLst>
          </p:cNvPr>
          <p:cNvSpPr/>
          <p:nvPr/>
        </p:nvSpPr>
        <p:spPr>
          <a:xfrm>
            <a:off x="1087175" y="2317682"/>
            <a:ext cx="5008825" cy="2541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Proteção do poço de água contra a contaminação.</a:t>
            </a:r>
          </a:p>
          <a:p>
            <a:pPr>
              <a:lnSpc>
                <a:spcPct val="150000"/>
              </a:lnSpc>
            </a:pPr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pt-B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Cobertura impermeável, imputrescível e não combustível nas moradias.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420813-4313-AADC-F90E-47D9FC61FF2D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1">
            <a:extLst>
              <a:ext uri="{FF2B5EF4-FFF2-40B4-BE49-F238E27FC236}">
                <a16:creationId xmlns:a16="http://schemas.microsoft.com/office/drawing/2014/main" id="{B846C2F0-4A80-E505-C379-5F05F744D9DE}"/>
              </a:ext>
            </a:extLst>
          </p:cNvPr>
          <p:cNvSpPr>
            <a:spLocks/>
          </p:cNvSpPr>
          <p:nvPr/>
        </p:nvSpPr>
        <p:spPr bwMode="auto">
          <a:xfrm>
            <a:off x="389009" y="218463"/>
            <a:ext cx="6697592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pt-BR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sp>
        <p:nvSpPr>
          <p:cNvPr id="3" name="Shape 2540">
            <a:extLst>
              <a:ext uri="{FF2B5EF4-FFF2-40B4-BE49-F238E27FC236}">
                <a16:creationId xmlns:a16="http://schemas.microsoft.com/office/drawing/2014/main" id="{6124AF60-A9B6-8D39-AB8A-216CBAF11F2A}"/>
              </a:ext>
            </a:extLst>
          </p:cNvPr>
          <p:cNvSpPr>
            <a:spLocks noChangeAspect="1"/>
          </p:cNvSpPr>
          <p:nvPr/>
        </p:nvSpPr>
        <p:spPr>
          <a:xfrm>
            <a:off x="442200" y="4238834"/>
            <a:ext cx="396000" cy="39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rgbClr val="00A09D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1EC8953-6519-18D2-5406-E22B3F9B3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0">
            <a:extLst>
              <a:ext uri="{FF2B5EF4-FFF2-40B4-BE49-F238E27FC236}">
                <a16:creationId xmlns:a16="http://schemas.microsoft.com/office/drawing/2014/main" id="{B62D40B8-DCFC-CE02-4430-DA0884C71FC2}"/>
              </a:ext>
            </a:extLst>
          </p:cNvPr>
          <p:cNvSpPr txBox="1"/>
          <p:nvPr/>
        </p:nvSpPr>
        <p:spPr>
          <a:xfrm>
            <a:off x="2604765" y="3985335"/>
            <a:ext cx="883541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b="1" dirty="0"/>
              <a:t>Padrões para a construção das moradias, incluindo pelo menos um dormitório, uma cozinha e um compartimento sanitário.</a:t>
            </a:r>
            <a:endParaRPr lang="pt-BR" dirty="0"/>
          </a:p>
        </p:txBody>
      </p:sp>
      <p:sp>
        <p:nvSpPr>
          <p:cNvPr id="12" name="Teardrop 30">
            <a:extLst>
              <a:ext uri="{FF2B5EF4-FFF2-40B4-BE49-F238E27FC236}">
                <a16:creationId xmlns:a16="http://schemas.microsoft.com/office/drawing/2014/main" id="{2AE2F797-CE18-6066-6943-8C4AAA2989B8}"/>
              </a:ext>
            </a:extLst>
          </p:cNvPr>
          <p:cNvSpPr/>
          <p:nvPr/>
        </p:nvSpPr>
        <p:spPr>
          <a:xfrm>
            <a:off x="751818" y="4776626"/>
            <a:ext cx="1166846" cy="1195498"/>
          </a:xfrm>
          <a:prstGeom prst="teardrop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18962287-8996-9035-AD96-246B2B14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5074988"/>
            <a:ext cx="679368" cy="641612"/>
          </a:xfrm>
          <a:prstGeom prst="rect">
            <a:avLst/>
          </a:prstGeom>
        </p:spPr>
      </p:pic>
      <p:pic>
        <p:nvPicPr>
          <p:cNvPr id="19458" name="Picture 2" descr="Como organizar equipes de trabalho no canteiro de obras | Construct">
            <a:extLst>
              <a:ext uri="{FF2B5EF4-FFF2-40B4-BE49-F238E27FC236}">
                <a16:creationId xmlns:a16="http://schemas.microsoft.com/office/drawing/2014/main" id="{5E72DBAC-878C-7C4B-D67E-2E7A1B2B5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6298"/>
          <a:stretch/>
        </p:blipFill>
        <p:spPr bwMode="auto">
          <a:xfrm>
            <a:off x="450576" y="885876"/>
            <a:ext cx="349263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ngenheiro Gestor de Obra, Respeito ao Trabalho Alheio">
            <a:extLst>
              <a:ext uri="{FF2B5EF4-FFF2-40B4-BE49-F238E27FC236}">
                <a16:creationId xmlns:a16="http://schemas.microsoft.com/office/drawing/2014/main" id="{F2B1BD34-A2B6-ECB6-D81E-EA4868A6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84" y="885876"/>
            <a:ext cx="385200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Engenheiro responsável por obras não tem direito a horas extras - TST">
            <a:extLst>
              <a:ext uri="{FF2B5EF4-FFF2-40B4-BE49-F238E27FC236}">
                <a16:creationId xmlns:a16="http://schemas.microsoft.com/office/drawing/2014/main" id="{1D2C1E17-2240-29E4-70BD-FF9BBC4F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661" y="885876"/>
            <a:ext cx="3708000" cy="2640834"/>
          </a:xfrm>
          <a:prstGeom prst="roundRect">
            <a:avLst>
              <a:gd name="adj" fmla="val 6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Superiores Arredondados 8">
            <a:extLst>
              <a:ext uri="{FF2B5EF4-FFF2-40B4-BE49-F238E27FC236}">
                <a16:creationId xmlns:a16="http://schemas.microsoft.com/office/drawing/2014/main" id="{8E60043C-BE23-5D70-8161-05E60642A028}"/>
              </a:ext>
            </a:extLst>
          </p:cNvPr>
          <p:cNvSpPr/>
          <p:nvPr/>
        </p:nvSpPr>
        <p:spPr>
          <a:xfrm flipV="1">
            <a:off x="458560" y="3403599"/>
            <a:ext cx="3497347" cy="129204"/>
          </a:xfrm>
          <a:prstGeom prst="round2SameRect">
            <a:avLst>
              <a:gd name="adj1" fmla="val 3958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AC34F5E3-AA53-A6BD-7A8E-DD0A44F90366}"/>
              </a:ext>
            </a:extLst>
          </p:cNvPr>
          <p:cNvSpPr/>
          <p:nvPr/>
        </p:nvSpPr>
        <p:spPr>
          <a:xfrm flipV="1">
            <a:off x="4097784" y="3399255"/>
            <a:ext cx="3852000" cy="129204"/>
          </a:xfrm>
          <a:prstGeom prst="round2SameRect">
            <a:avLst>
              <a:gd name="adj1" fmla="val 3958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Superiores Arredondados 10">
            <a:extLst>
              <a:ext uri="{FF2B5EF4-FFF2-40B4-BE49-F238E27FC236}">
                <a16:creationId xmlns:a16="http://schemas.microsoft.com/office/drawing/2014/main" id="{D58C3905-7800-2289-AAEE-C6D529BD378F}"/>
              </a:ext>
            </a:extLst>
          </p:cNvPr>
          <p:cNvSpPr/>
          <p:nvPr/>
        </p:nvSpPr>
        <p:spPr>
          <a:xfrm flipV="1">
            <a:off x="8092077" y="3399255"/>
            <a:ext cx="3708000" cy="129204"/>
          </a:xfrm>
          <a:prstGeom prst="round2SameRect">
            <a:avLst>
              <a:gd name="adj1" fmla="val 39584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BC8E8F-B19F-9C3F-5637-92EA922D1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>
            <a:extLst>
              <a:ext uri="{FF2B5EF4-FFF2-40B4-BE49-F238E27FC236}">
                <a16:creationId xmlns:a16="http://schemas.microsoft.com/office/drawing/2014/main" id="{DEF9903C-FEE7-D79A-0294-B94C90FCD997}"/>
              </a:ext>
            </a:extLst>
          </p:cNvPr>
          <p:cNvSpPr/>
          <p:nvPr/>
        </p:nvSpPr>
        <p:spPr>
          <a:xfrm>
            <a:off x="0" y="1939472"/>
            <a:ext cx="12191999" cy="3813628"/>
          </a:xfrm>
          <a:prstGeom prst="rect">
            <a:avLst/>
          </a:prstGeom>
          <a:gradFill>
            <a:gsLst>
              <a:gs pos="90400">
                <a:srgbClr val="1C8EAB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4">
            <a:extLst>
              <a:ext uri="{FF2B5EF4-FFF2-40B4-BE49-F238E27FC236}">
                <a16:creationId xmlns:a16="http://schemas.microsoft.com/office/drawing/2014/main" id="{FF42C124-A015-9149-22CA-E293E5DA8281}"/>
              </a:ext>
            </a:extLst>
          </p:cNvPr>
          <p:cNvSpPr/>
          <p:nvPr/>
        </p:nvSpPr>
        <p:spPr>
          <a:xfrm>
            <a:off x="188197" y="3429787"/>
            <a:ext cx="4043206" cy="87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</a:rPr>
              <a:t>Distância mínima entre as fossas negras, o poço de água e a casa.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1506" name="Picture 2" descr="Norma Regulamentadora No. 21 (NR-21): guia completo">
            <a:extLst>
              <a:ext uri="{FF2B5EF4-FFF2-40B4-BE49-F238E27FC236}">
                <a16:creationId xmlns:a16="http://schemas.microsoft.com/office/drawing/2014/main" id="{EB20530E-5448-AB36-7652-77946675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631775"/>
            <a:ext cx="7293429" cy="44751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">
            <a:extLst>
              <a:ext uri="{FF2B5EF4-FFF2-40B4-BE49-F238E27FC236}">
                <a16:creationId xmlns:a16="http://schemas.microsoft.com/office/drawing/2014/main" id="{1871B461-3B2E-AA87-7D2C-8C4373A13E55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9871A3-A36B-EFD7-9792-1C9941FB7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52BCDC48-8531-53D1-1907-8C528D814B30}"/>
              </a:ext>
            </a:extLst>
          </p:cNvPr>
          <p:cNvGrpSpPr/>
          <p:nvPr/>
        </p:nvGrpSpPr>
        <p:grpSpPr>
          <a:xfrm>
            <a:off x="556379" y="1530143"/>
            <a:ext cx="2205336" cy="3797714"/>
            <a:chOff x="8422012" y="1646034"/>
            <a:chExt cx="2683098" cy="4620447"/>
          </a:xfrm>
        </p:grpSpPr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44605A44-3007-9BD2-8110-F8FAB135F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3620" y="2632383"/>
              <a:ext cx="594090" cy="59409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AE97600-D949-2AA2-A6ED-6EB57505C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5397" y="2049696"/>
              <a:ext cx="102626" cy="697856"/>
            </a:xfrm>
            <a:custGeom>
              <a:avLst/>
              <a:gdLst>
                <a:gd name="T0" fmla="*/ 62 w 90"/>
                <a:gd name="T1" fmla="*/ 612 h 612"/>
                <a:gd name="T2" fmla="*/ 0 w 90"/>
                <a:gd name="T3" fmla="*/ 4 h 612"/>
                <a:gd name="T4" fmla="*/ 26 w 90"/>
                <a:gd name="T5" fmla="*/ 0 h 612"/>
                <a:gd name="T6" fmla="*/ 90 w 90"/>
                <a:gd name="T7" fmla="*/ 610 h 612"/>
                <a:gd name="T8" fmla="*/ 62 w 90"/>
                <a:gd name="T9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2">
                  <a:moveTo>
                    <a:pt x="62" y="612"/>
                  </a:moveTo>
                  <a:lnTo>
                    <a:pt x="0" y="4"/>
                  </a:lnTo>
                  <a:lnTo>
                    <a:pt x="26" y="0"/>
                  </a:lnTo>
                  <a:lnTo>
                    <a:pt x="90" y="610"/>
                  </a:lnTo>
                  <a:lnTo>
                    <a:pt x="62" y="6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E50F80F-23F5-7AAE-C37C-A173440E1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2530" y="2731588"/>
              <a:ext cx="595230" cy="263407"/>
            </a:xfrm>
            <a:custGeom>
              <a:avLst/>
              <a:gdLst>
                <a:gd name="T0" fmla="*/ 522 w 522"/>
                <a:gd name="T1" fmla="*/ 26 h 231"/>
                <a:gd name="T2" fmla="*/ 10 w 522"/>
                <a:gd name="T3" fmla="*/ 231 h 231"/>
                <a:gd name="T4" fmla="*/ 0 w 522"/>
                <a:gd name="T5" fmla="*/ 206 h 231"/>
                <a:gd name="T6" fmla="*/ 512 w 522"/>
                <a:gd name="T7" fmla="*/ 0 h 231"/>
                <a:gd name="T8" fmla="*/ 522 w 522"/>
                <a:gd name="T9" fmla="*/ 2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231">
                  <a:moveTo>
                    <a:pt x="522" y="26"/>
                  </a:moveTo>
                  <a:lnTo>
                    <a:pt x="10" y="231"/>
                  </a:lnTo>
                  <a:lnTo>
                    <a:pt x="0" y="206"/>
                  </a:lnTo>
                  <a:lnTo>
                    <a:pt x="512" y="0"/>
                  </a:lnTo>
                  <a:lnTo>
                    <a:pt x="522" y="2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2F3AAC4-EB2F-84A5-2789-A19276D4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8375" y="2740711"/>
              <a:ext cx="360331" cy="1018277"/>
            </a:xfrm>
            <a:custGeom>
              <a:avLst/>
              <a:gdLst>
                <a:gd name="T0" fmla="*/ 24 w 316"/>
                <a:gd name="T1" fmla="*/ 0 h 893"/>
                <a:gd name="T2" fmla="*/ 316 w 316"/>
                <a:gd name="T3" fmla="*/ 884 h 893"/>
                <a:gd name="T4" fmla="*/ 290 w 316"/>
                <a:gd name="T5" fmla="*/ 893 h 893"/>
                <a:gd name="T6" fmla="*/ 0 w 316"/>
                <a:gd name="T7" fmla="*/ 9 h 893"/>
                <a:gd name="T8" fmla="*/ 24 w 316"/>
                <a:gd name="T9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893">
                  <a:moveTo>
                    <a:pt x="24" y="0"/>
                  </a:moveTo>
                  <a:lnTo>
                    <a:pt x="316" y="884"/>
                  </a:lnTo>
                  <a:lnTo>
                    <a:pt x="290" y="893"/>
                  </a:lnTo>
                  <a:lnTo>
                    <a:pt x="0" y="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DFFD5A4-6F77-AA37-30E6-5DEAAE286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3185" y="3753286"/>
              <a:ext cx="85522" cy="832410"/>
            </a:xfrm>
            <a:custGeom>
              <a:avLst/>
              <a:gdLst>
                <a:gd name="T0" fmla="*/ 75 w 75"/>
                <a:gd name="T1" fmla="*/ 2 h 730"/>
                <a:gd name="T2" fmla="*/ 28 w 75"/>
                <a:gd name="T3" fmla="*/ 730 h 730"/>
                <a:gd name="T4" fmla="*/ 0 w 75"/>
                <a:gd name="T5" fmla="*/ 728 h 730"/>
                <a:gd name="T6" fmla="*/ 49 w 75"/>
                <a:gd name="T7" fmla="*/ 0 h 730"/>
                <a:gd name="T8" fmla="*/ 75 w 75"/>
                <a:gd name="T9" fmla="*/ 2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30">
                  <a:moveTo>
                    <a:pt x="75" y="2"/>
                  </a:moveTo>
                  <a:lnTo>
                    <a:pt x="28" y="730"/>
                  </a:lnTo>
                  <a:lnTo>
                    <a:pt x="0" y="728"/>
                  </a:lnTo>
                  <a:lnTo>
                    <a:pt x="49" y="0"/>
                  </a:lnTo>
                  <a:lnTo>
                    <a:pt x="75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4AB1F16-60F5-0E5F-9363-1D7618FA0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0854" y="2960786"/>
              <a:ext cx="556461" cy="558741"/>
            </a:xfrm>
            <a:custGeom>
              <a:avLst/>
              <a:gdLst>
                <a:gd name="T0" fmla="*/ 488 w 488"/>
                <a:gd name="T1" fmla="*/ 19 h 490"/>
                <a:gd name="T2" fmla="*/ 19 w 488"/>
                <a:gd name="T3" fmla="*/ 490 h 490"/>
                <a:gd name="T4" fmla="*/ 0 w 488"/>
                <a:gd name="T5" fmla="*/ 471 h 490"/>
                <a:gd name="T6" fmla="*/ 469 w 488"/>
                <a:gd name="T7" fmla="*/ 0 h 490"/>
                <a:gd name="T8" fmla="*/ 488 w 488"/>
                <a:gd name="T9" fmla="*/ 19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490">
                  <a:moveTo>
                    <a:pt x="488" y="19"/>
                  </a:moveTo>
                  <a:lnTo>
                    <a:pt x="19" y="490"/>
                  </a:lnTo>
                  <a:lnTo>
                    <a:pt x="0" y="471"/>
                  </a:lnTo>
                  <a:lnTo>
                    <a:pt x="469" y="0"/>
                  </a:lnTo>
                  <a:lnTo>
                    <a:pt x="488" y="1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10986B7-953C-14E8-B0D0-8B367F0DD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1340" y="2586772"/>
              <a:ext cx="599792" cy="1174497"/>
            </a:xfrm>
            <a:custGeom>
              <a:avLst/>
              <a:gdLst>
                <a:gd name="T0" fmla="*/ 0 w 526"/>
                <a:gd name="T1" fmla="*/ 1018 h 1030"/>
                <a:gd name="T2" fmla="*/ 502 w 526"/>
                <a:gd name="T3" fmla="*/ 0 h 1030"/>
                <a:gd name="T4" fmla="*/ 526 w 526"/>
                <a:gd name="T5" fmla="*/ 10 h 1030"/>
                <a:gd name="T6" fmla="*/ 24 w 526"/>
                <a:gd name="T7" fmla="*/ 1030 h 1030"/>
                <a:gd name="T8" fmla="*/ 0 w 526"/>
                <a:gd name="T9" fmla="*/ 1018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6" h="1030">
                  <a:moveTo>
                    <a:pt x="0" y="1018"/>
                  </a:moveTo>
                  <a:lnTo>
                    <a:pt x="502" y="0"/>
                  </a:lnTo>
                  <a:lnTo>
                    <a:pt x="526" y="10"/>
                  </a:lnTo>
                  <a:lnTo>
                    <a:pt x="24" y="1030"/>
                  </a:lnTo>
                  <a:lnTo>
                    <a:pt x="0" y="101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16F2557-2ABD-D1EC-AF89-8BB28495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62" y="3493301"/>
              <a:ext cx="856356" cy="275950"/>
            </a:xfrm>
            <a:custGeom>
              <a:avLst/>
              <a:gdLst>
                <a:gd name="T0" fmla="*/ 0 w 751"/>
                <a:gd name="T1" fmla="*/ 216 h 242"/>
                <a:gd name="T2" fmla="*/ 742 w 751"/>
                <a:gd name="T3" fmla="*/ 0 h 242"/>
                <a:gd name="T4" fmla="*/ 751 w 751"/>
                <a:gd name="T5" fmla="*/ 26 h 242"/>
                <a:gd name="T6" fmla="*/ 7 w 751"/>
                <a:gd name="T7" fmla="*/ 242 h 242"/>
                <a:gd name="T8" fmla="*/ 0 w 751"/>
                <a:gd name="T9" fmla="*/ 21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242">
                  <a:moveTo>
                    <a:pt x="0" y="216"/>
                  </a:moveTo>
                  <a:lnTo>
                    <a:pt x="742" y="0"/>
                  </a:lnTo>
                  <a:lnTo>
                    <a:pt x="751" y="26"/>
                  </a:lnTo>
                  <a:lnTo>
                    <a:pt x="7" y="242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9AB756-6D30-B005-3698-60D388582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0656" y="1774887"/>
              <a:ext cx="706979" cy="979507"/>
            </a:xfrm>
            <a:custGeom>
              <a:avLst/>
              <a:gdLst>
                <a:gd name="T0" fmla="*/ 620 w 620"/>
                <a:gd name="T1" fmla="*/ 15 h 859"/>
                <a:gd name="T2" fmla="*/ 21 w 620"/>
                <a:gd name="T3" fmla="*/ 859 h 859"/>
                <a:gd name="T4" fmla="*/ 0 w 620"/>
                <a:gd name="T5" fmla="*/ 844 h 859"/>
                <a:gd name="T6" fmla="*/ 597 w 620"/>
                <a:gd name="T7" fmla="*/ 0 h 859"/>
                <a:gd name="T8" fmla="*/ 620 w 620"/>
                <a:gd name="T9" fmla="*/ 15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859">
                  <a:moveTo>
                    <a:pt x="620" y="15"/>
                  </a:moveTo>
                  <a:lnTo>
                    <a:pt x="21" y="859"/>
                  </a:lnTo>
                  <a:lnTo>
                    <a:pt x="0" y="844"/>
                  </a:lnTo>
                  <a:lnTo>
                    <a:pt x="597" y="0"/>
                  </a:lnTo>
                  <a:lnTo>
                    <a:pt x="620" y="1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CBE017F-9B46-0080-03C8-667BB2B79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4760" y="3743024"/>
              <a:ext cx="604353" cy="574705"/>
            </a:xfrm>
            <a:custGeom>
              <a:avLst/>
              <a:gdLst>
                <a:gd name="T0" fmla="*/ 513 w 530"/>
                <a:gd name="T1" fmla="*/ 504 h 504"/>
                <a:gd name="T2" fmla="*/ 0 w 530"/>
                <a:gd name="T3" fmla="*/ 19 h 504"/>
                <a:gd name="T4" fmla="*/ 18 w 530"/>
                <a:gd name="T5" fmla="*/ 0 h 504"/>
                <a:gd name="T6" fmla="*/ 530 w 530"/>
                <a:gd name="T7" fmla="*/ 485 h 504"/>
                <a:gd name="T8" fmla="*/ 513 w 530"/>
                <a:gd name="T9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0" h="504">
                  <a:moveTo>
                    <a:pt x="513" y="504"/>
                  </a:moveTo>
                  <a:lnTo>
                    <a:pt x="0" y="19"/>
                  </a:lnTo>
                  <a:lnTo>
                    <a:pt x="18" y="0"/>
                  </a:lnTo>
                  <a:lnTo>
                    <a:pt x="530" y="485"/>
                  </a:lnTo>
                  <a:lnTo>
                    <a:pt x="513" y="50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846F87CA-400A-9A2A-3ADE-A855AB93F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1538" y="2213898"/>
              <a:ext cx="229198" cy="760572"/>
            </a:xfrm>
            <a:custGeom>
              <a:avLst/>
              <a:gdLst>
                <a:gd name="T0" fmla="*/ 26 w 201"/>
                <a:gd name="T1" fmla="*/ 0 h 667"/>
                <a:gd name="T2" fmla="*/ 201 w 201"/>
                <a:gd name="T3" fmla="*/ 660 h 667"/>
                <a:gd name="T4" fmla="*/ 175 w 201"/>
                <a:gd name="T5" fmla="*/ 667 h 667"/>
                <a:gd name="T6" fmla="*/ 0 w 201"/>
                <a:gd name="T7" fmla="*/ 7 h 667"/>
                <a:gd name="T8" fmla="*/ 26 w 201"/>
                <a:gd name="T9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667">
                  <a:moveTo>
                    <a:pt x="26" y="0"/>
                  </a:moveTo>
                  <a:lnTo>
                    <a:pt x="201" y="660"/>
                  </a:lnTo>
                  <a:lnTo>
                    <a:pt x="175" y="667"/>
                  </a:lnTo>
                  <a:lnTo>
                    <a:pt x="0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A04C0FA-1F46-9956-30F6-63D8FE527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448" y="4298344"/>
              <a:ext cx="360331" cy="443572"/>
            </a:xfrm>
            <a:custGeom>
              <a:avLst/>
              <a:gdLst>
                <a:gd name="T0" fmla="*/ 295 w 316"/>
                <a:gd name="T1" fmla="*/ 389 h 389"/>
                <a:gd name="T2" fmla="*/ 0 w 316"/>
                <a:gd name="T3" fmla="*/ 15 h 389"/>
                <a:gd name="T4" fmla="*/ 21 w 316"/>
                <a:gd name="T5" fmla="*/ 0 h 389"/>
                <a:gd name="T6" fmla="*/ 316 w 316"/>
                <a:gd name="T7" fmla="*/ 373 h 389"/>
                <a:gd name="T8" fmla="*/ 295 w 316"/>
                <a:gd name="T9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389">
                  <a:moveTo>
                    <a:pt x="295" y="389"/>
                  </a:moveTo>
                  <a:lnTo>
                    <a:pt x="0" y="15"/>
                  </a:lnTo>
                  <a:lnTo>
                    <a:pt x="21" y="0"/>
                  </a:lnTo>
                  <a:lnTo>
                    <a:pt x="316" y="373"/>
                  </a:lnTo>
                  <a:lnTo>
                    <a:pt x="295" y="38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39C0B153-3D35-FC9A-F562-650F9E86B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8659" y="3659783"/>
              <a:ext cx="728644" cy="109468"/>
            </a:xfrm>
            <a:custGeom>
              <a:avLst/>
              <a:gdLst>
                <a:gd name="T0" fmla="*/ 1 w 639"/>
                <a:gd name="T1" fmla="*/ 0 h 96"/>
                <a:gd name="T2" fmla="*/ 639 w 639"/>
                <a:gd name="T3" fmla="*/ 70 h 96"/>
                <a:gd name="T4" fmla="*/ 635 w 639"/>
                <a:gd name="T5" fmla="*/ 96 h 96"/>
                <a:gd name="T6" fmla="*/ 0 w 639"/>
                <a:gd name="T7" fmla="*/ 26 h 96"/>
                <a:gd name="T8" fmla="*/ 1 w 639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96">
                  <a:moveTo>
                    <a:pt x="1" y="0"/>
                  </a:moveTo>
                  <a:lnTo>
                    <a:pt x="639" y="70"/>
                  </a:lnTo>
                  <a:lnTo>
                    <a:pt x="635" y="96"/>
                  </a:lnTo>
                  <a:lnTo>
                    <a:pt x="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9F52911-0DE6-E2FB-4704-5BDF7E10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3764" y="1867250"/>
              <a:ext cx="354630" cy="730925"/>
            </a:xfrm>
            <a:custGeom>
              <a:avLst/>
              <a:gdLst>
                <a:gd name="T0" fmla="*/ 311 w 311"/>
                <a:gd name="T1" fmla="*/ 12 h 641"/>
                <a:gd name="T2" fmla="*/ 24 w 311"/>
                <a:gd name="T3" fmla="*/ 641 h 641"/>
                <a:gd name="T4" fmla="*/ 0 w 311"/>
                <a:gd name="T5" fmla="*/ 631 h 641"/>
                <a:gd name="T6" fmla="*/ 286 w 311"/>
                <a:gd name="T7" fmla="*/ 0 h 641"/>
                <a:gd name="T8" fmla="*/ 311 w 311"/>
                <a:gd name="T9" fmla="*/ 12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641">
                  <a:moveTo>
                    <a:pt x="311" y="12"/>
                  </a:moveTo>
                  <a:lnTo>
                    <a:pt x="24" y="641"/>
                  </a:lnTo>
                  <a:lnTo>
                    <a:pt x="0" y="631"/>
                  </a:lnTo>
                  <a:lnTo>
                    <a:pt x="286" y="0"/>
                  </a:lnTo>
                  <a:lnTo>
                    <a:pt x="311" y="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240EE0BB-AF26-53CE-978F-CA0DD7835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059" y="2994995"/>
              <a:ext cx="109468" cy="761712"/>
            </a:xfrm>
            <a:custGeom>
              <a:avLst/>
              <a:gdLst>
                <a:gd name="T0" fmla="*/ 96 w 96"/>
                <a:gd name="T1" fmla="*/ 1 h 668"/>
                <a:gd name="T2" fmla="*/ 26 w 96"/>
                <a:gd name="T3" fmla="*/ 668 h 668"/>
                <a:gd name="T4" fmla="*/ 0 w 96"/>
                <a:gd name="T5" fmla="*/ 665 h 668"/>
                <a:gd name="T6" fmla="*/ 70 w 96"/>
                <a:gd name="T7" fmla="*/ 0 h 668"/>
                <a:gd name="T8" fmla="*/ 96 w 96"/>
                <a:gd name="T9" fmla="*/ 1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668">
                  <a:moveTo>
                    <a:pt x="96" y="1"/>
                  </a:moveTo>
                  <a:lnTo>
                    <a:pt x="26" y="668"/>
                  </a:lnTo>
                  <a:lnTo>
                    <a:pt x="0" y="665"/>
                  </a:lnTo>
                  <a:lnTo>
                    <a:pt x="70" y="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FC7D0A4E-F11C-27F4-7980-1F8BEAF6F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7041" y="1722433"/>
              <a:ext cx="358050" cy="75259"/>
            </a:xfrm>
            <a:custGeom>
              <a:avLst/>
              <a:gdLst>
                <a:gd name="T0" fmla="*/ 3 w 314"/>
                <a:gd name="T1" fmla="*/ 0 h 66"/>
                <a:gd name="T2" fmla="*/ 314 w 314"/>
                <a:gd name="T3" fmla="*/ 40 h 66"/>
                <a:gd name="T4" fmla="*/ 311 w 314"/>
                <a:gd name="T5" fmla="*/ 66 h 66"/>
                <a:gd name="T6" fmla="*/ 0 w 314"/>
                <a:gd name="T7" fmla="*/ 27 h 66"/>
                <a:gd name="T8" fmla="*/ 3 w 314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66">
                  <a:moveTo>
                    <a:pt x="3" y="0"/>
                  </a:moveTo>
                  <a:lnTo>
                    <a:pt x="314" y="40"/>
                  </a:lnTo>
                  <a:lnTo>
                    <a:pt x="311" y="66"/>
                  </a:lnTo>
                  <a:lnTo>
                    <a:pt x="0" y="2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2FB09A9-FDFD-D392-79E3-AA7A3E85C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577" y="3508124"/>
              <a:ext cx="92363" cy="454975"/>
            </a:xfrm>
            <a:custGeom>
              <a:avLst/>
              <a:gdLst>
                <a:gd name="T0" fmla="*/ 0 w 81"/>
                <a:gd name="T1" fmla="*/ 396 h 399"/>
                <a:gd name="T2" fmla="*/ 55 w 81"/>
                <a:gd name="T3" fmla="*/ 0 h 399"/>
                <a:gd name="T4" fmla="*/ 81 w 81"/>
                <a:gd name="T5" fmla="*/ 3 h 399"/>
                <a:gd name="T6" fmla="*/ 26 w 81"/>
                <a:gd name="T7" fmla="*/ 399 h 399"/>
                <a:gd name="T8" fmla="*/ 0 w 81"/>
                <a:gd name="T9" fmla="*/ 396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399">
                  <a:moveTo>
                    <a:pt x="0" y="396"/>
                  </a:moveTo>
                  <a:lnTo>
                    <a:pt x="55" y="0"/>
                  </a:lnTo>
                  <a:lnTo>
                    <a:pt x="81" y="3"/>
                  </a:lnTo>
                  <a:lnTo>
                    <a:pt x="26" y="399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04FDB23-9CE0-2449-1414-EFA27BD53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3135" y="3495581"/>
              <a:ext cx="486903" cy="324982"/>
            </a:xfrm>
            <a:custGeom>
              <a:avLst/>
              <a:gdLst>
                <a:gd name="T0" fmla="*/ 413 w 427"/>
                <a:gd name="T1" fmla="*/ 285 h 285"/>
                <a:gd name="T2" fmla="*/ 0 w 427"/>
                <a:gd name="T3" fmla="*/ 23 h 285"/>
                <a:gd name="T4" fmla="*/ 15 w 427"/>
                <a:gd name="T5" fmla="*/ 0 h 285"/>
                <a:gd name="T6" fmla="*/ 427 w 427"/>
                <a:gd name="T7" fmla="*/ 262 h 285"/>
                <a:gd name="T8" fmla="*/ 413 w 427"/>
                <a:gd name="T9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285">
                  <a:moveTo>
                    <a:pt x="413" y="285"/>
                  </a:moveTo>
                  <a:lnTo>
                    <a:pt x="0" y="23"/>
                  </a:lnTo>
                  <a:lnTo>
                    <a:pt x="15" y="0"/>
                  </a:lnTo>
                  <a:lnTo>
                    <a:pt x="427" y="262"/>
                  </a:lnTo>
                  <a:lnTo>
                    <a:pt x="413" y="28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116233BF-F7F1-CA4F-3F86-28739C375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249" y="2968768"/>
              <a:ext cx="439011" cy="306737"/>
            </a:xfrm>
            <a:custGeom>
              <a:avLst/>
              <a:gdLst>
                <a:gd name="T0" fmla="*/ 14 w 385"/>
                <a:gd name="T1" fmla="*/ 0 h 269"/>
                <a:gd name="T2" fmla="*/ 385 w 385"/>
                <a:gd name="T3" fmla="*/ 247 h 269"/>
                <a:gd name="T4" fmla="*/ 372 w 385"/>
                <a:gd name="T5" fmla="*/ 269 h 269"/>
                <a:gd name="T6" fmla="*/ 0 w 385"/>
                <a:gd name="T7" fmla="*/ 21 h 269"/>
                <a:gd name="T8" fmla="*/ 14 w 385"/>
                <a:gd name="T9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269">
                  <a:moveTo>
                    <a:pt x="14" y="0"/>
                  </a:moveTo>
                  <a:lnTo>
                    <a:pt x="385" y="247"/>
                  </a:lnTo>
                  <a:lnTo>
                    <a:pt x="372" y="269"/>
                  </a:lnTo>
                  <a:lnTo>
                    <a:pt x="0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230E51F9-7E95-4749-D129-B9E0D492A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177" y="2039434"/>
              <a:ext cx="497166" cy="388838"/>
            </a:xfrm>
            <a:custGeom>
              <a:avLst/>
              <a:gdLst>
                <a:gd name="T0" fmla="*/ 0 w 436"/>
                <a:gd name="T1" fmla="*/ 320 h 341"/>
                <a:gd name="T2" fmla="*/ 420 w 436"/>
                <a:gd name="T3" fmla="*/ 0 h 341"/>
                <a:gd name="T4" fmla="*/ 436 w 436"/>
                <a:gd name="T5" fmla="*/ 21 h 341"/>
                <a:gd name="T6" fmla="*/ 15 w 436"/>
                <a:gd name="T7" fmla="*/ 341 h 341"/>
                <a:gd name="T8" fmla="*/ 0 w 436"/>
                <a:gd name="T9" fmla="*/ 32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6" h="341">
                  <a:moveTo>
                    <a:pt x="0" y="320"/>
                  </a:moveTo>
                  <a:lnTo>
                    <a:pt x="420" y="0"/>
                  </a:lnTo>
                  <a:lnTo>
                    <a:pt x="436" y="21"/>
                  </a:lnTo>
                  <a:lnTo>
                    <a:pt x="15" y="341"/>
                  </a:lnTo>
                  <a:lnTo>
                    <a:pt x="0" y="32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EA2EF8E7-A74E-048E-6CC9-946DD74E3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217" y="3390675"/>
              <a:ext cx="258845" cy="293054"/>
            </a:xfrm>
            <a:custGeom>
              <a:avLst/>
              <a:gdLst>
                <a:gd name="T0" fmla="*/ 20 w 227"/>
                <a:gd name="T1" fmla="*/ 0 h 257"/>
                <a:gd name="T2" fmla="*/ 227 w 227"/>
                <a:gd name="T3" fmla="*/ 240 h 257"/>
                <a:gd name="T4" fmla="*/ 208 w 227"/>
                <a:gd name="T5" fmla="*/ 257 h 257"/>
                <a:gd name="T6" fmla="*/ 0 w 227"/>
                <a:gd name="T7" fmla="*/ 17 h 257"/>
                <a:gd name="T8" fmla="*/ 20 w 227"/>
                <a:gd name="T9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57">
                  <a:moveTo>
                    <a:pt x="20" y="0"/>
                  </a:moveTo>
                  <a:lnTo>
                    <a:pt x="227" y="240"/>
                  </a:lnTo>
                  <a:lnTo>
                    <a:pt x="208" y="257"/>
                  </a:lnTo>
                  <a:lnTo>
                    <a:pt x="0" y="17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E6C75450-65A1-A860-EF2A-559017B96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239" y="4306326"/>
              <a:ext cx="61576" cy="683032"/>
            </a:xfrm>
            <a:custGeom>
              <a:avLst/>
              <a:gdLst>
                <a:gd name="T0" fmla="*/ 0 w 54"/>
                <a:gd name="T1" fmla="*/ 597 h 599"/>
                <a:gd name="T2" fmla="*/ 26 w 54"/>
                <a:gd name="T3" fmla="*/ 0 h 599"/>
                <a:gd name="T4" fmla="*/ 54 w 54"/>
                <a:gd name="T5" fmla="*/ 1 h 599"/>
                <a:gd name="T6" fmla="*/ 26 w 54"/>
                <a:gd name="T7" fmla="*/ 599 h 599"/>
                <a:gd name="T8" fmla="*/ 0 w 54"/>
                <a:gd name="T9" fmla="*/ 597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99">
                  <a:moveTo>
                    <a:pt x="0" y="597"/>
                  </a:moveTo>
                  <a:lnTo>
                    <a:pt x="26" y="0"/>
                  </a:lnTo>
                  <a:lnTo>
                    <a:pt x="54" y="1"/>
                  </a:lnTo>
                  <a:lnTo>
                    <a:pt x="26" y="599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10496990-65A9-5F45-F902-1CED1672D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318" y="3743024"/>
              <a:ext cx="584968" cy="523392"/>
            </a:xfrm>
            <a:custGeom>
              <a:avLst/>
              <a:gdLst>
                <a:gd name="T0" fmla="*/ 513 w 513"/>
                <a:gd name="T1" fmla="*/ 19 h 459"/>
                <a:gd name="T2" fmla="*/ 18 w 513"/>
                <a:gd name="T3" fmla="*/ 459 h 459"/>
                <a:gd name="T4" fmla="*/ 0 w 513"/>
                <a:gd name="T5" fmla="*/ 438 h 459"/>
                <a:gd name="T6" fmla="*/ 495 w 513"/>
                <a:gd name="T7" fmla="*/ 0 h 459"/>
                <a:gd name="T8" fmla="*/ 513 w 513"/>
                <a:gd name="T9" fmla="*/ 1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59">
                  <a:moveTo>
                    <a:pt x="513" y="19"/>
                  </a:moveTo>
                  <a:lnTo>
                    <a:pt x="18" y="459"/>
                  </a:lnTo>
                  <a:lnTo>
                    <a:pt x="0" y="438"/>
                  </a:lnTo>
                  <a:lnTo>
                    <a:pt x="495" y="0"/>
                  </a:lnTo>
                  <a:lnTo>
                    <a:pt x="513" y="1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8555ABF-527C-64E9-499C-F3F2A031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670" y="4577715"/>
              <a:ext cx="245162" cy="427608"/>
            </a:xfrm>
            <a:custGeom>
              <a:avLst/>
              <a:gdLst>
                <a:gd name="T0" fmla="*/ 215 w 215"/>
                <a:gd name="T1" fmla="*/ 12 h 375"/>
                <a:gd name="T2" fmla="*/ 24 w 215"/>
                <a:gd name="T3" fmla="*/ 375 h 375"/>
                <a:gd name="T4" fmla="*/ 0 w 215"/>
                <a:gd name="T5" fmla="*/ 363 h 375"/>
                <a:gd name="T6" fmla="*/ 191 w 215"/>
                <a:gd name="T7" fmla="*/ 0 h 375"/>
                <a:gd name="T8" fmla="*/ 215 w 215"/>
                <a:gd name="T9" fmla="*/ 12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375">
                  <a:moveTo>
                    <a:pt x="215" y="12"/>
                  </a:moveTo>
                  <a:lnTo>
                    <a:pt x="24" y="375"/>
                  </a:lnTo>
                  <a:lnTo>
                    <a:pt x="0" y="363"/>
                  </a:lnTo>
                  <a:lnTo>
                    <a:pt x="191" y="0"/>
                  </a:lnTo>
                  <a:lnTo>
                    <a:pt x="215" y="1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6684FB91-D2F6-5A6B-68E2-0238BCA62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0336" y="1758923"/>
              <a:ext cx="225777" cy="145957"/>
            </a:xfrm>
            <a:custGeom>
              <a:avLst/>
              <a:gdLst>
                <a:gd name="T0" fmla="*/ 186 w 198"/>
                <a:gd name="T1" fmla="*/ 128 h 128"/>
                <a:gd name="T2" fmla="*/ 0 w 198"/>
                <a:gd name="T3" fmla="*/ 24 h 128"/>
                <a:gd name="T4" fmla="*/ 14 w 198"/>
                <a:gd name="T5" fmla="*/ 0 h 128"/>
                <a:gd name="T6" fmla="*/ 198 w 198"/>
                <a:gd name="T7" fmla="*/ 106 h 128"/>
                <a:gd name="T8" fmla="*/ 186 w 198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28">
                  <a:moveTo>
                    <a:pt x="186" y="128"/>
                  </a:moveTo>
                  <a:lnTo>
                    <a:pt x="0" y="24"/>
                  </a:lnTo>
                  <a:lnTo>
                    <a:pt x="14" y="0"/>
                  </a:lnTo>
                  <a:lnTo>
                    <a:pt x="198" y="106"/>
                  </a:lnTo>
                  <a:lnTo>
                    <a:pt x="186" y="12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2A6414CA-FC9F-AD40-DB61-6E070CBB0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1088" y="2521775"/>
              <a:ext cx="103766" cy="452694"/>
            </a:xfrm>
            <a:custGeom>
              <a:avLst/>
              <a:gdLst>
                <a:gd name="T0" fmla="*/ 91 w 91"/>
                <a:gd name="T1" fmla="*/ 5 h 397"/>
                <a:gd name="T2" fmla="*/ 26 w 91"/>
                <a:gd name="T3" fmla="*/ 397 h 397"/>
                <a:gd name="T4" fmla="*/ 0 w 91"/>
                <a:gd name="T5" fmla="*/ 392 h 397"/>
                <a:gd name="T6" fmla="*/ 64 w 91"/>
                <a:gd name="T7" fmla="*/ 0 h 397"/>
                <a:gd name="T8" fmla="*/ 91 w 91"/>
                <a:gd name="T9" fmla="*/ 5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97">
                  <a:moveTo>
                    <a:pt x="91" y="5"/>
                  </a:moveTo>
                  <a:lnTo>
                    <a:pt x="26" y="397"/>
                  </a:lnTo>
                  <a:lnTo>
                    <a:pt x="0" y="392"/>
                  </a:lnTo>
                  <a:lnTo>
                    <a:pt x="64" y="0"/>
                  </a:lnTo>
                  <a:lnTo>
                    <a:pt x="91" y="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88FA8F6-BEB5-CF3A-7F54-2D32D2080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0592" y="3044027"/>
              <a:ext cx="139115" cy="469799"/>
            </a:xfrm>
            <a:custGeom>
              <a:avLst/>
              <a:gdLst>
                <a:gd name="T0" fmla="*/ 122 w 122"/>
                <a:gd name="T1" fmla="*/ 5 h 412"/>
                <a:gd name="T2" fmla="*/ 26 w 122"/>
                <a:gd name="T3" fmla="*/ 412 h 412"/>
                <a:gd name="T4" fmla="*/ 0 w 122"/>
                <a:gd name="T5" fmla="*/ 407 h 412"/>
                <a:gd name="T6" fmla="*/ 96 w 122"/>
                <a:gd name="T7" fmla="*/ 0 h 412"/>
                <a:gd name="T8" fmla="*/ 122 w 122"/>
                <a:gd name="T9" fmla="*/ 5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412">
                  <a:moveTo>
                    <a:pt x="122" y="5"/>
                  </a:moveTo>
                  <a:lnTo>
                    <a:pt x="26" y="412"/>
                  </a:lnTo>
                  <a:lnTo>
                    <a:pt x="0" y="407"/>
                  </a:lnTo>
                  <a:lnTo>
                    <a:pt x="96" y="0"/>
                  </a:lnTo>
                  <a:lnTo>
                    <a:pt x="122" y="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DF2E9FA0-838C-D00C-C2A7-EAC03B336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976" y="3309714"/>
              <a:ext cx="655666" cy="215514"/>
            </a:xfrm>
            <a:custGeom>
              <a:avLst/>
              <a:gdLst>
                <a:gd name="T0" fmla="*/ 575 w 575"/>
                <a:gd name="T1" fmla="*/ 24 h 189"/>
                <a:gd name="T2" fmla="*/ 9 w 575"/>
                <a:gd name="T3" fmla="*/ 189 h 189"/>
                <a:gd name="T4" fmla="*/ 0 w 575"/>
                <a:gd name="T5" fmla="*/ 163 h 189"/>
                <a:gd name="T6" fmla="*/ 567 w 575"/>
                <a:gd name="T7" fmla="*/ 0 h 189"/>
                <a:gd name="T8" fmla="*/ 575 w 575"/>
                <a:gd name="T9" fmla="*/ 2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5" h="189">
                  <a:moveTo>
                    <a:pt x="575" y="24"/>
                  </a:moveTo>
                  <a:lnTo>
                    <a:pt x="9" y="189"/>
                  </a:lnTo>
                  <a:lnTo>
                    <a:pt x="0" y="163"/>
                  </a:lnTo>
                  <a:lnTo>
                    <a:pt x="567" y="0"/>
                  </a:lnTo>
                  <a:lnTo>
                    <a:pt x="575" y="2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6357919B-624B-7D12-4C38-0390A0F9A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2451" y="2589052"/>
              <a:ext cx="82101" cy="554180"/>
            </a:xfrm>
            <a:custGeom>
              <a:avLst/>
              <a:gdLst>
                <a:gd name="T0" fmla="*/ 0 w 72"/>
                <a:gd name="T1" fmla="*/ 484 h 486"/>
                <a:gd name="T2" fmla="*/ 45 w 72"/>
                <a:gd name="T3" fmla="*/ 0 h 486"/>
                <a:gd name="T4" fmla="*/ 72 w 72"/>
                <a:gd name="T5" fmla="*/ 1 h 486"/>
                <a:gd name="T6" fmla="*/ 26 w 72"/>
                <a:gd name="T7" fmla="*/ 486 h 486"/>
                <a:gd name="T8" fmla="*/ 0 w 72"/>
                <a:gd name="T9" fmla="*/ 484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86">
                  <a:moveTo>
                    <a:pt x="0" y="484"/>
                  </a:moveTo>
                  <a:lnTo>
                    <a:pt x="45" y="0"/>
                  </a:lnTo>
                  <a:lnTo>
                    <a:pt x="72" y="1"/>
                  </a:lnTo>
                  <a:lnTo>
                    <a:pt x="26" y="486"/>
                  </a:lnTo>
                  <a:lnTo>
                    <a:pt x="0" y="48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C9EB7FA1-77E0-7B19-2C30-85DA810E9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782" y="2012067"/>
              <a:ext cx="319281" cy="57014"/>
            </a:xfrm>
            <a:custGeom>
              <a:avLst/>
              <a:gdLst>
                <a:gd name="T0" fmla="*/ 280 w 280"/>
                <a:gd name="T1" fmla="*/ 28 h 50"/>
                <a:gd name="T2" fmla="*/ 4 w 280"/>
                <a:gd name="T3" fmla="*/ 50 h 50"/>
                <a:gd name="T4" fmla="*/ 0 w 280"/>
                <a:gd name="T5" fmla="*/ 24 h 50"/>
                <a:gd name="T6" fmla="*/ 278 w 280"/>
                <a:gd name="T7" fmla="*/ 0 h 50"/>
                <a:gd name="T8" fmla="*/ 280 w 280"/>
                <a:gd name="T9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50">
                  <a:moveTo>
                    <a:pt x="280" y="28"/>
                  </a:moveTo>
                  <a:lnTo>
                    <a:pt x="4" y="50"/>
                  </a:lnTo>
                  <a:lnTo>
                    <a:pt x="0" y="24"/>
                  </a:lnTo>
                  <a:lnTo>
                    <a:pt x="278" y="0"/>
                  </a:lnTo>
                  <a:lnTo>
                    <a:pt x="280" y="2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CBECBE2C-14F6-C77D-7860-4AF2E8A46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28" y="2723606"/>
              <a:ext cx="85522" cy="272529"/>
            </a:xfrm>
            <a:custGeom>
              <a:avLst/>
              <a:gdLst>
                <a:gd name="T0" fmla="*/ 49 w 75"/>
                <a:gd name="T1" fmla="*/ 239 h 239"/>
                <a:gd name="T2" fmla="*/ 0 w 75"/>
                <a:gd name="T3" fmla="*/ 5 h 239"/>
                <a:gd name="T4" fmla="*/ 26 w 75"/>
                <a:gd name="T5" fmla="*/ 0 h 239"/>
                <a:gd name="T6" fmla="*/ 75 w 75"/>
                <a:gd name="T7" fmla="*/ 234 h 239"/>
                <a:gd name="T8" fmla="*/ 49 w 75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39">
                  <a:moveTo>
                    <a:pt x="49" y="239"/>
                  </a:moveTo>
                  <a:lnTo>
                    <a:pt x="0" y="5"/>
                  </a:lnTo>
                  <a:lnTo>
                    <a:pt x="26" y="0"/>
                  </a:lnTo>
                  <a:lnTo>
                    <a:pt x="75" y="234"/>
                  </a:lnTo>
                  <a:lnTo>
                    <a:pt x="49" y="23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56D1F4E-F56F-FFC7-1590-3445C33A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275" y="3914067"/>
              <a:ext cx="77540" cy="355770"/>
            </a:xfrm>
            <a:custGeom>
              <a:avLst/>
              <a:gdLst>
                <a:gd name="T0" fmla="*/ 26 w 68"/>
                <a:gd name="T1" fmla="*/ 0 h 312"/>
                <a:gd name="T2" fmla="*/ 68 w 68"/>
                <a:gd name="T3" fmla="*/ 309 h 312"/>
                <a:gd name="T4" fmla="*/ 40 w 68"/>
                <a:gd name="T5" fmla="*/ 312 h 312"/>
                <a:gd name="T6" fmla="*/ 0 w 68"/>
                <a:gd name="T7" fmla="*/ 3 h 312"/>
                <a:gd name="T8" fmla="*/ 26 w 68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12">
                  <a:moveTo>
                    <a:pt x="26" y="0"/>
                  </a:moveTo>
                  <a:lnTo>
                    <a:pt x="68" y="309"/>
                  </a:lnTo>
                  <a:lnTo>
                    <a:pt x="40" y="312"/>
                  </a:lnTo>
                  <a:lnTo>
                    <a:pt x="0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BD737873-4C7F-C9BB-13C6-DBDB23C18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0027" y="4569733"/>
              <a:ext cx="253144" cy="339806"/>
            </a:xfrm>
            <a:custGeom>
              <a:avLst/>
              <a:gdLst>
                <a:gd name="T0" fmla="*/ 22 w 222"/>
                <a:gd name="T1" fmla="*/ 0 h 298"/>
                <a:gd name="T2" fmla="*/ 222 w 222"/>
                <a:gd name="T3" fmla="*/ 283 h 298"/>
                <a:gd name="T4" fmla="*/ 201 w 222"/>
                <a:gd name="T5" fmla="*/ 298 h 298"/>
                <a:gd name="T6" fmla="*/ 0 w 222"/>
                <a:gd name="T7" fmla="*/ 14 h 298"/>
                <a:gd name="T8" fmla="*/ 22 w 222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98">
                  <a:moveTo>
                    <a:pt x="22" y="0"/>
                  </a:moveTo>
                  <a:lnTo>
                    <a:pt x="222" y="283"/>
                  </a:lnTo>
                  <a:lnTo>
                    <a:pt x="201" y="298"/>
                  </a:lnTo>
                  <a:lnTo>
                    <a:pt x="0" y="1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3A0E9697-8730-AA50-E318-7A6C845FD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3379" y="4559470"/>
              <a:ext cx="350068" cy="41050"/>
            </a:xfrm>
            <a:custGeom>
              <a:avLst/>
              <a:gdLst>
                <a:gd name="T0" fmla="*/ 305 w 307"/>
                <a:gd name="T1" fmla="*/ 36 h 36"/>
                <a:gd name="T2" fmla="*/ 0 w 307"/>
                <a:gd name="T3" fmla="*/ 28 h 36"/>
                <a:gd name="T4" fmla="*/ 0 w 307"/>
                <a:gd name="T5" fmla="*/ 0 h 36"/>
                <a:gd name="T6" fmla="*/ 307 w 307"/>
                <a:gd name="T7" fmla="*/ 10 h 36"/>
                <a:gd name="T8" fmla="*/ 305 w 307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36">
                  <a:moveTo>
                    <a:pt x="305" y="36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07" y="10"/>
                  </a:lnTo>
                  <a:lnTo>
                    <a:pt x="305" y="3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4243501A-5E20-1C5C-FF99-95E05E49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116" y="3513826"/>
              <a:ext cx="246302" cy="180165"/>
            </a:xfrm>
            <a:custGeom>
              <a:avLst/>
              <a:gdLst>
                <a:gd name="T0" fmla="*/ 0 w 216"/>
                <a:gd name="T1" fmla="*/ 135 h 158"/>
                <a:gd name="T2" fmla="*/ 200 w 216"/>
                <a:gd name="T3" fmla="*/ 0 h 158"/>
                <a:gd name="T4" fmla="*/ 216 w 216"/>
                <a:gd name="T5" fmla="*/ 21 h 158"/>
                <a:gd name="T6" fmla="*/ 16 w 216"/>
                <a:gd name="T7" fmla="*/ 158 h 158"/>
                <a:gd name="T8" fmla="*/ 0 w 216"/>
                <a:gd name="T9" fmla="*/ 13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58">
                  <a:moveTo>
                    <a:pt x="0" y="135"/>
                  </a:moveTo>
                  <a:lnTo>
                    <a:pt x="200" y="0"/>
                  </a:lnTo>
                  <a:lnTo>
                    <a:pt x="216" y="21"/>
                  </a:lnTo>
                  <a:lnTo>
                    <a:pt x="16" y="158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026B8A10-2DBB-B915-F234-B6BDF26B5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376" y="4253873"/>
              <a:ext cx="470939" cy="50173"/>
            </a:xfrm>
            <a:custGeom>
              <a:avLst/>
              <a:gdLst>
                <a:gd name="T0" fmla="*/ 413 w 413"/>
                <a:gd name="T1" fmla="*/ 26 h 44"/>
                <a:gd name="T2" fmla="*/ 1 w 413"/>
                <a:gd name="T3" fmla="*/ 44 h 44"/>
                <a:gd name="T4" fmla="*/ 0 w 413"/>
                <a:gd name="T5" fmla="*/ 16 h 44"/>
                <a:gd name="T6" fmla="*/ 411 w 413"/>
                <a:gd name="T7" fmla="*/ 0 h 44"/>
                <a:gd name="T8" fmla="*/ 413 w 413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44">
                  <a:moveTo>
                    <a:pt x="413" y="26"/>
                  </a:moveTo>
                  <a:lnTo>
                    <a:pt x="1" y="44"/>
                  </a:lnTo>
                  <a:lnTo>
                    <a:pt x="0" y="16"/>
                  </a:lnTo>
                  <a:lnTo>
                    <a:pt x="411" y="0"/>
                  </a:lnTo>
                  <a:lnTo>
                    <a:pt x="413" y="2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4C2CEF8D-833B-20DE-B6BF-BB3DFE96C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584" y="5096546"/>
              <a:ext cx="1191601" cy="1059328"/>
            </a:xfrm>
            <a:custGeom>
              <a:avLst/>
              <a:gdLst>
                <a:gd name="T0" fmla="*/ 293 w 602"/>
                <a:gd name="T1" fmla="*/ 535 h 535"/>
                <a:gd name="T2" fmla="*/ 143 w 602"/>
                <a:gd name="T3" fmla="*/ 515 h 535"/>
                <a:gd name="T4" fmla="*/ 87 w 602"/>
                <a:gd name="T5" fmla="*/ 469 h 535"/>
                <a:gd name="T6" fmla="*/ 38 w 602"/>
                <a:gd name="T7" fmla="*/ 403 h 535"/>
                <a:gd name="T8" fmla="*/ 31 w 602"/>
                <a:gd name="T9" fmla="*/ 368 h 535"/>
                <a:gd name="T10" fmla="*/ 32 w 602"/>
                <a:gd name="T11" fmla="*/ 347 h 535"/>
                <a:gd name="T12" fmla="*/ 38 w 602"/>
                <a:gd name="T13" fmla="*/ 314 h 535"/>
                <a:gd name="T14" fmla="*/ 32 w 602"/>
                <a:gd name="T15" fmla="*/ 293 h 535"/>
                <a:gd name="T16" fmla="*/ 29 w 602"/>
                <a:gd name="T17" fmla="*/ 270 h 535"/>
                <a:gd name="T18" fmla="*/ 37 w 602"/>
                <a:gd name="T19" fmla="*/ 241 h 535"/>
                <a:gd name="T20" fmla="*/ 31 w 602"/>
                <a:gd name="T21" fmla="*/ 214 h 535"/>
                <a:gd name="T22" fmla="*/ 35 w 602"/>
                <a:gd name="T23" fmla="*/ 191 h 535"/>
                <a:gd name="T24" fmla="*/ 41 w 602"/>
                <a:gd name="T25" fmla="*/ 169 h 535"/>
                <a:gd name="T26" fmla="*/ 44 w 602"/>
                <a:gd name="T27" fmla="*/ 145 h 535"/>
                <a:gd name="T28" fmla="*/ 17 w 602"/>
                <a:gd name="T29" fmla="*/ 126 h 535"/>
                <a:gd name="T30" fmla="*/ 0 w 602"/>
                <a:gd name="T31" fmla="*/ 0 h 535"/>
                <a:gd name="T32" fmla="*/ 602 w 602"/>
                <a:gd name="T33" fmla="*/ 0 h 535"/>
                <a:gd name="T34" fmla="*/ 590 w 602"/>
                <a:gd name="T35" fmla="*/ 94 h 535"/>
                <a:gd name="T36" fmla="*/ 563 w 602"/>
                <a:gd name="T37" fmla="*/ 114 h 535"/>
                <a:gd name="T38" fmla="*/ 566 w 602"/>
                <a:gd name="T39" fmla="*/ 138 h 535"/>
                <a:gd name="T40" fmla="*/ 572 w 602"/>
                <a:gd name="T41" fmla="*/ 160 h 535"/>
                <a:gd name="T42" fmla="*/ 577 w 602"/>
                <a:gd name="T43" fmla="*/ 182 h 535"/>
                <a:gd name="T44" fmla="*/ 571 w 602"/>
                <a:gd name="T45" fmla="*/ 209 h 535"/>
                <a:gd name="T46" fmla="*/ 578 w 602"/>
                <a:gd name="T47" fmla="*/ 239 h 535"/>
                <a:gd name="T48" fmla="*/ 575 w 602"/>
                <a:gd name="T49" fmla="*/ 261 h 535"/>
                <a:gd name="T50" fmla="*/ 569 w 602"/>
                <a:gd name="T51" fmla="*/ 282 h 535"/>
                <a:gd name="T52" fmla="*/ 575 w 602"/>
                <a:gd name="T53" fmla="*/ 315 h 535"/>
                <a:gd name="T54" fmla="*/ 577 w 602"/>
                <a:gd name="T55" fmla="*/ 336 h 535"/>
                <a:gd name="T56" fmla="*/ 569 w 602"/>
                <a:gd name="T57" fmla="*/ 372 h 535"/>
                <a:gd name="T58" fmla="*/ 580 w 602"/>
                <a:gd name="T59" fmla="*/ 392 h 535"/>
                <a:gd name="T60" fmla="*/ 524 w 602"/>
                <a:gd name="T61" fmla="*/ 469 h 535"/>
                <a:gd name="T62" fmla="*/ 469 w 602"/>
                <a:gd name="T63" fmla="*/ 515 h 535"/>
                <a:gd name="T64" fmla="*/ 293 w 602"/>
                <a:gd name="T6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2" h="535">
                  <a:moveTo>
                    <a:pt x="293" y="535"/>
                  </a:moveTo>
                  <a:cubicBezTo>
                    <a:pt x="246" y="535"/>
                    <a:pt x="146" y="530"/>
                    <a:pt x="143" y="515"/>
                  </a:cubicBezTo>
                  <a:cubicBezTo>
                    <a:pt x="140" y="500"/>
                    <a:pt x="125" y="491"/>
                    <a:pt x="87" y="469"/>
                  </a:cubicBezTo>
                  <a:cubicBezTo>
                    <a:pt x="50" y="447"/>
                    <a:pt x="38" y="420"/>
                    <a:pt x="38" y="403"/>
                  </a:cubicBezTo>
                  <a:cubicBezTo>
                    <a:pt x="38" y="387"/>
                    <a:pt x="50" y="375"/>
                    <a:pt x="31" y="368"/>
                  </a:cubicBezTo>
                  <a:cubicBezTo>
                    <a:pt x="11" y="360"/>
                    <a:pt x="16" y="353"/>
                    <a:pt x="32" y="347"/>
                  </a:cubicBezTo>
                  <a:cubicBezTo>
                    <a:pt x="48" y="341"/>
                    <a:pt x="38" y="330"/>
                    <a:pt x="38" y="314"/>
                  </a:cubicBezTo>
                  <a:cubicBezTo>
                    <a:pt x="38" y="297"/>
                    <a:pt x="56" y="294"/>
                    <a:pt x="32" y="293"/>
                  </a:cubicBezTo>
                  <a:cubicBezTo>
                    <a:pt x="8" y="291"/>
                    <a:pt x="11" y="276"/>
                    <a:pt x="29" y="270"/>
                  </a:cubicBezTo>
                  <a:cubicBezTo>
                    <a:pt x="47" y="264"/>
                    <a:pt x="37" y="254"/>
                    <a:pt x="37" y="241"/>
                  </a:cubicBezTo>
                  <a:cubicBezTo>
                    <a:pt x="37" y="227"/>
                    <a:pt x="47" y="218"/>
                    <a:pt x="31" y="214"/>
                  </a:cubicBezTo>
                  <a:cubicBezTo>
                    <a:pt x="14" y="209"/>
                    <a:pt x="16" y="196"/>
                    <a:pt x="35" y="191"/>
                  </a:cubicBezTo>
                  <a:cubicBezTo>
                    <a:pt x="54" y="187"/>
                    <a:pt x="43" y="179"/>
                    <a:pt x="41" y="169"/>
                  </a:cubicBezTo>
                  <a:cubicBezTo>
                    <a:pt x="40" y="158"/>
                    <a:pt x="54" y="145"/>
                    <a:pt x="44" y="145"/>
                  </a:cubicBezTo>
                  <a:cubicBezTo>
                    <a:pt x="34" y="145"/>
                    <a:pt x="19" y="137"/>
                    <a:pt x="17" y="1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90" y="94"/>
                    <a:pt x="590" y="94"/>
                    <a:pt x="590" y="94"/>
                  </a:cubicBezTo>
                  <a:cubicBezTo>
                    <a:pt x="589" y="106"/>
                    <a:pt x="574" y="114"/>
                    <a:pt x="563" y="114"/>
                  </a:cubicBezTo>
                  <a:cubicBezTo>
                    <a:pt x="553" y="114"/>
                    <a:pt x="568" y="127"/>
                    <a:pt x="566" y="138"/>
                  </a:cubicBezTo>
                  <a:cubicBezTo>
                    <a:pt x="565" y="148"/>
                    <a:pt x="553" y="155"/>
                    <a:pt x="572" y="160"/>
                  </a:cubicBezTo>
                  <a:cubicBezTo>
                    <a:pt x="592" y="164"/>
                    <a:pt x="593" y="178"/>
                    <a:pt x="577" y="182"/>
                  </a:cubicBezTo>
                  <a:cubicBezTo>
                    <a:pt x="560" y="187"/>
                    <a:pt x="571" y="196"/>
                    <a:pt x="571" y="209"/>
                  </a:cubicBezTo>
                  <a:cubicBezTo>
                    <a:pt x="571" y="223"/>
                    <a:pt x="560" y="233"/>
                    <a:pt x="578" y="239"/>
                  </a:cubicBezTo>
                  <a:cubicBezTo>
                    <a:pt x="596" y="245"/>
                    <a:pt x="599" y="260"/>
                    <a:pt x="575" y="261"/>
                  </a:cubicBezTo>
                  <a:cubicBezTo>
                    <a:pt x="551" y="263"/>
                    <a:pt x="569" y="266"/>
                    <a:pt x="569" y="282"/>
                  </a:cubicBezTo>
                  <a:cubicBezTo>
                    <a:pt x="569" y="299"/>
                    <a:pt x="559" y="309"/>
                    <a:pt x="575" y="315"/>
                  </a:cubicBezTo>
                  <a:cubicBezTo>
                    <a:pt x="592" y="321"/>
                    <a:pt x="596" y="329"/>
                    <a:pt x="577" y="336"/>
                  </a:cubicBezTo>
                  <a:cubicBezTo>
                    <a:pt x="557" y="344"/>
                    <a:pt x="569" y="356"/>
                    <a:pt x="569" y="372"/>
                  </a:cubicBezTo>
                  <a:cubicBezTo>
                    <a:pt x="569" y="377"/>
                    <a:pt x="582" y="382"/>
                    <a:pt x="580" y="392"/>
                  </a:cubicBezTo>
                  <a:cubicBezTo>
                    <a:pt x="576" y="416"/>
                    <a:pt x="553" y="445"/>
                    <a:pt x="524" y="469"/>
                  </a:cubicBezTo>
                  <a:cubicBezTo>
                    <a:pt x="496" y="493"/>
                    <a:pt x="472" y="500"/>
                    <a:pt x="469" y="515"/>
                  </a:cubicBezTo>
                  <a:cubicBezTo>
                    <a:pt x="466" y="530"/>
                    <a:pt x="341" y="535"/>
                    <a:pt x="293" y="535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7B580018-1339-97C1-62F9-9701D6959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8009" y="5096546"/>
              <a:ext cx="336385" cy="1059328"/>
            </a:xfrm>
            <a:custGeom>
              <a:avLst/>
              <a:gdLst>
                <a:gd name="T0" fmla="*/ 82 w 170"/>
                <a:gd name="T1" fmla="*/ 535 h 535"/>
                <a:gd name="T2" fmla="*/ 38 w 170"/>
                <a:gd name="T3" fmla="*/ 515 h 535"/>
                <a:gd name="T4" fmla="*/ 22 w 170"/>
                <a:gd name="T5" fmla="*/ 469 h 535"/>
                <a:gd name="T6" fmla="*/ 8 w 170"/>
                <a:gd name="T7" fmla="*/ 403 h 535"/>
                <a:gd name="T8" fmla="*/ 6 w 170"/>
                <a:gd name="T9" fmla="*/ 368 h 535"/>
                <a:gd name="T10" fmla="*/ 7 w 170"/>
                <a:gd name="T11" fmla="*/ 347 h 535"/>
                <a:gd name="T12" fmla="*/ 8 w 170"/>
                <a:gd name="T13" fmla="*/ 314 h 535"/>
                <a:gd name="T14" fmla="*/ 7 w 170"/>
                <a:gd name="T15" fmla="*/ 293 h 535"/>
                <a:gd name="T16" fmla="*/ 6 w 170"/>
                <a:gd name="T17" fmla="*/ 270 h 535"/>
                <a:gd name="T18" fmla="*/ 8 w 170"/>
                <a:gd name="T19" fmla="*/ 241 h 535"/>
                <a:gd name="T20" fmla="*/ 6 w 170"/>
                <a:gd name="T21" fmla="*/ 214 h 535"/>
                <a:gd name="T22" fmla="*/ 7 w 170"/>
                <a:gd name="T23" fmla="*/ 191 h 535"/>
                <a:gd name="T24" fmla="*/ 9 w 170"/>
                <a:gd name="T25" fmla="*/ 169 h 535"/>
                <a:gd name="T26" fmla="*/ 10 w 170"/>
                <a:gd name="T27" fmla="*/ 145 h 535"/>
                <a:gd name="T28" fmla="*/ 2 w 170"/>
                <a:gd name="T29" fmla="*/ 126 h 535"/>
                <a:gd name="T30" fmla="*/ 5 w 170"/>
                <a:gd name="T31" fmla="*/ 90 h 535"/>
                <a:gd name="T32" fmla="*/ 4 w 170"/>
                <a:gd name="T33" fmla="*/ 43 h 535"/>
                <a:gd name="T34" fmla="*/ 0 w 170"/>
                <a:gd name="T35" fmla="*/ 0 h 535"/>
                <a:gd name="T36" fmla="*/ 170 w 170"/>
                <a:gd name="T37" fmla="*/ 0 h 535"/>
                <a:gd name="T38" fmla="*/ 168 w 170"/>
                <a:gd name="T39" fmla="*/ 23 h 535"/>
                <a:gd name="T40" fmla="*/ 164 w 170"/>
                <a:gd name="T41" fmla="*/ 58 h 535"/>
                <a:gd name="T42" fmla="*/ 167 w 170"/>
                <a:gd name="T43" fmla="*/ 94 h 535"/>
                <a:gd name="T44" fmla="*/ 159 w 170"/>
                <a:gd name="T45" fmla="*/ 114 h 535"/>
                <a:gd name="T46" fmla="*/ 160 w 170"/>
                <a:gd name="T47" fmla="*/ 138 h 535"/>
                <a:gd name="T48" fmla="*/ 162 w 170"/>
                <a:gd name="T49" fmla="*/ 160 h 535"/>
                <a:gd name="T50" fmla="*/ 163 w 170"/>
                <a:gd name="T51" fmla="*/ 182 h 535"/>
                <a:gd name="T52" fmla="*/ 161 w 170"/>
                <a:gd name="T53" fmla="*/ 209 h 535"/>
                <a:gd name="T54" fmla="*/ 163 w 170"/>
                <a:gd name="T55" fmla="*/ 239 h 535"/>
                <a:gd name="T56" fmla="*/ 163 w 170"/>
                <a:gd name="T57" fmla="*/ 261 h 535"/>
                <a:gd name="T58" fmla="*/ 161 w 170"/>
                <a:gd name="T59" fmla="*/ 282 h 535"/>
                <a:gd name="T60" fmla="*/ 163 w 170"/>
                <a:gd name="T61" fmla="*/ 315 h 535"/>
                <a:gd name="T62" fmla="*/ 163 w 170"/>
                <a:gd name="T63" fmla="*/ 336 h 535"/>
                <a:gd name="T64" fmla="*/ 161 w 170"/>
                <a:gd name="T65" fmla="*/ 372 h 535"/>
                <a:gd name="T66" fmla="*/ 164 w 170"/>
                <a:gd name="T67" fmla="*/ 392 h 535"/>
                <a:gd name="T68" fmla="*/ 148 w 170"/>
                <a:gd name="T69" fmla="*/ 469 h 535"/>
                <a:gd name="T70" fmla="*/ 132 w 170"/>
                <a:gd name="T71" fmla="*/ 515 h 535"/>
                <a:gd name="T72" fmla="*/ 82 w 170"/>
                <a:gd name="T73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535">
                  <a:moveTo>
                    <a:pt x="82" y="535"/>
                  </a:moveTo>
                  <a:cubicBezTo>
                    <a:pt x="68" y="535"/>
                    <a:pt x="39" y="530"/>
                    <a:pt x="38" y="515"/>
                  </a:cubicBezTo>
                  <a:cubicBezTo>
                    <a:pt x="37" y="500"/>
                    <a:pt x="33" y="491"/>
                    <a:pt x="22" y="469"/>
                  </a:cubicBezTo>
                  <a:cubicBezTo>
                    <a:pt x="12" y="447"/>
                    <a:pt x="8" y="420"/>
                    <a:pt x="8" y="403"/>
                  </a:cubicBezTo>
                  <a:cubicBezTo>
                    <a:pt x="8" y="387"/>
                    <a:pt x="12" y="375"/>
                    <a:pt x="6" y="368"/>
                  </a:cubicBezTo>
                  <a:cubicBezTo>
                    <a:pt x="1" y="360"/>
                    <a:pt x="2" y="353"/>
                    <a:pt x="7" y="347"/>
                  </a:cubicBezTo>
                  <a:cubicBezTo>
                    <a:pt x="11" y="341"/>
                    <a:pt x="8" y="330"/>
                    <a:pt x="8" y="314"/>
                  </a:cubicBezTo>
                  <a:cubicBezTo>
                    <a:pt x="8" y="297"/>
                    <a:pt x="13" y="294"/>
                    <a:pt x="7" y="293"/>
                  </a:cubicBezTo>
                  <a:cubicBezTo>
                    <a:pt x="0" y="291"/>
                    <a:pt x="1" y="276"/>
                    <a:pt x="6" y="270"/>
                  </a:cubicBezTo>
                  <a:cubicBezTo>
                    <a:pt x="11" y="264"/>
                    <a:pt x="8" y="254"/>
                    <a:pt x="8" y="241"/>
                  </a:cubicBezTo>
                  <a:cubicBezTo>
                    <a:pt x="8" y="227"/>
                    <a:pt x="11" y="218"/>
                    <a:pt x="6" y="214"/>
                  </a:cubicBezTo>
                  <a:cubicBezTo>
                    <a:pt x="1" y="209"/>
                    <a:pt x="2" y="196"/>
                    <a:pt x="7" y="191"/>
                  </a:cubicBezTo>
                  <a:cubicBezTo>
                    <a:pt x="13" y="187"/>
                    <a:pt x="10" y="179"/>
                    <a:pt x="9" y="169"/>
                  </a:cubicBezTo>
                  <a:cubicBezTo>
                    <a:pt x="9" y="158"/>
                    <a:pt x="13" y="145"/>
                    <a:pt x="10" y="145"/>
                  </a:cubicBezTo>
                  <a:cubicBezTo>
                    <a:pt x="7" y="145"/>
                    <a:pt x="2" y="138"/>
                    <a:pt x="2" y="126"/>
                  </a:cubicBezTo>
                  <a:cubicBezTo>
                    <a:pt x="2" y="114"/>
                    <a:pt x="5" y="106"/>
                    <a:pt x="5" y="90"/>
                  </a:cubicBezTo>
                  <a:cubicBezTo>
                    <a:pt x="5" y="73"/>
                    <a:pt x="6" y="55"/>
                    <a:pt x="4" y="43"/>
                  </a:cubicBezTo>
                  <a:cubicBezTo>
                    <a:pt x="3" y="33"/>
                    <a:pt x="1" y="13"/>
                    <a:pt x="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9"/>
                    <a:pt x="170" y="18"/>
                    <a:pt x="168" y="23"/>
                  </a:cubicBezTo>
                  <a:cubicBezTo>
                    <a:pt x="164" y="35"/>
                    <a:pt x="164" y="42"/>
                    <a:pt x="164" y="58"/>
                  </a:cubicBezTo>
                  <a:cubicBezTo>
                    <a:pt x="164" y="75"/>
                    <a:pt x="167" y="82"/>
                    <a:pt x="167" y="94"/>
                  </a:cubicBezTo>
                  <a:cubicBezTo>
                    <a:pt x="167" y="106"/>
                    <a:pt x="162" y="114"/>
                    <a:pt x="159" y="114"/>
                  </a:cubicBezTo>
                  <a:cubicBezTo>
                    <a:pt x="156" y="114"/>
                    <a:pt x="160" y="127"/>
                    <a:pt x="160" y="138"/>
                  </a:cubicBezTo>
                  <a:cubicBezTo>
                    <a:pt x="160" y="148"/>
                    <a:pt x="156" y="155"/>
                    <a:pt x="162" y="160"/>
                  </a:cubicBezTo>
                  <a:cubicBezTo>
                    <a:pt x="167" y="164"/>
                    <a:pt x="168" y="178"/>
                    <a:pt x="163" y="182"/>
                  </a:cubicBezTo>
                  <a:cubicBezTo>
                    <a:pt x="158" y="187"/>
                    <a:pt x="161" y="196"/>
                    <a:pt x="161" y="209"/>
                  </a:cubicBezTo>
                  <a:cubicBezTo>
                    <a:pt x="161" y="223"/>
                    <a:pt x="158" y="233"/>
                    <a:pt x="163" y="239"/>
                  </a:cubicBezTo>
                  <a:cubicBezTo>
                    <a:pt x="169" y="245"/>
                    <a:pt x="169" y="260"/>
                    <a:pt x="163" y="261"/>
                  </a:cubicBezTo>
                  <a:cubicBezTo>
                    <a:pt x="156" y="263"/>
                    <a:pt x="161" y="266"/>
                    <a:pt x="161" y="282"/>
                  </a:cubicBezTo>
                  <a:cubicBezTo>
                    <a:pt x="161" y="299"/>
                    <a:pt x="158" y="309"/>
                    <a:pt x="163" y="315"/>
                  </a:cubicBezTo>
                  <a:cubicBezTo>
                    <a:pt x="167" y="321"/>
                    <a:pt x="169" y="329"/>
                    <a:pt x="163" y="336"/>
                  </a:cubicBezTo>
                  <a:cubicBezTo>
                    <a:pt x="157" y="344"/>
                    <a:pt x="161" y="356"/>
                    <a:pt x="161" y="372"/>
                  </a:cubicBezTo>
                  <a:cubicBezTo>
                    <a:pt x="161" y="377"/>
                    <a:pt x="165" y="382"/>
                    <a:pt x="164" y="392"/>
                  </a:cubicBezTo>
                  <a:cubicBezTo>
                    <a:pt x="163" y="416"/>
                    <a:pt x="156" y="445"/>
                    <a:pt x="148" y="469"/>
                  </a:cubicBezTo>
                  <a:cubicBezTo>
                    <a:pt x="140" y="493"/>
                    <a:pt x="133" y="500"/>
                    <a:pt x="132" y="515"/>
                  </a:cubicBezTo>
                  <a:cubicBezTo>
                    <a:pt x="131" y="530"/>
                    <a:pt x="95" y="535"/>
                    <a:pt x="82" y="535"/>
                  </a:cubicBezTo>
                  <a:close/>
                </a:path>
              </a:pathLst>
            </a:custGeom>
            <a:solidFill>
              <a:srgbClr val="B2B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0D9A79E5-F88F-EEA9-69DC-D80A39726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1242" y="6145610"/>
              <a:ext cx="271389" cy="120871"/>
            </a:xfrm>
            <a:prstGeom prst="ellipse">
              <a:avLst/>
            </a:pr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4">
              <a:extLst>
                <a:ext uri="{FF2B5EF4-FFF2-40B4-BE49-F238E27FC236}">
                  <a16:creationId xmlns:a16="http://schemas.microsoft.com/office/drawing/2014/main" id="{89319B39-2364-184E-735F-33F057720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0897" y="6092017"/>
              <a:ext cx="473220" cy="131133"/>
            </a:xfrm>
            <a:prstGeom prst="ellipse">
              <a:avLst/>
            </a:prstGeom>
            <a:solidFill>
              <a:srgbClr val="57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3B523BAD-B41B-C24D-FD32-98D13AF1E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7041" y="6129646"/>
              <a:ext cx="599792" cy="50173"/>
            </a:xfrm>
            <a:custGeom>
              <a:avLst/>
              <a:gdLst>
                <a:gd name="T0" fmla="*/ 140 w 303"/>
                <a:gd name="T1" fmla="*/ 25 h 25"/>
                <a:gd name="T2" fmla="*/ 2 w 303"/>
                <a:gd name="T3" fmla="*/ 7 h 25"/>
                <a:gd name="T4" fmla="*/ 0 w 303"/>
                <a:gd name="T5" fmla="*/ 1 h 25"/>
                <a:gd name="T6" fmla="*/ 139 w 303"/>
                <a:gd name="T7" fmla="*/ 13 h 25"/>
                <a:gd name="T8" fmla="*/ 303 w 303"/>
                <a:gd name="T9" fmla="*/ 0 h 25"/>
                <a:gd name="T10" fmla="*/ 301 w 303"/>
                <a:gd name="T11" fmla="*/ 7 h 25"/>
                <a:gd name="T12" fmla="*/ 140 w 303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25">
                  <a:moveTo>
                    <a:pt x="140" y="25"/>
                  </a:moveTo>
                  <a:cubicBezTo>
                    <a:pt x="96" y="25"/>
                    <a:pt x="4" y="21"/>
                    <a:pt x="2" y="7"/>
                  </a:cubicBezTo>
                  <a:cubicBezTo>
                    <a:pt x="1" y="6"/>
                    <a:pt x="1" y="3"/>
                    <a:pt x="0" y="1"/>
                  </a:cubicBezTo>
                  <a:cubicBezTo>
                    <a:pt x="28" y="10"/>
                    <a:pt x="101" y="13"/>
                    <a:pt x="139" y="13"/>
                  </a:cubicBezTo>
                  <a:cubicBezTo>
                    <a:pt x="179" y="13"/>
                    <a:pt x="271" y="10"/>
                    <a:pt x="303" y="0"/>
                  </a:cubicBezTo>
                  <a:cubicBezTo>
                    <a:pt x="302" y="3"/>
                    <a:pt x="302" y="5"/>
                    <a:pt x="301" y="7"/>
                  </a:cubicBezTo>
                  <a:cubicBezTo>
                    <a:pt x="299" y="21"/>
                    <a:pt x="184" y="25"/>
                    <a:pt x="140" y="25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60AC3CBD-28C5-A780-8172-60B2F659D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879" y="5397582"/>
              <a:ext cx="1100378" cy="80960"/>
            </a:xfrm>
            <a:custGeom>
              <a:avLst/>
              <a:gdLst>
                <a:gd name="T0" fmla="*/ 13 w 556"/>
                <a:gd name="T1" fmla="*/ 24 h 41"/>
                <a:gd name="T2" fmla="*/ 531 w 556"/>
                <a:gd name="T3" fmla="*/ 0 h 41"/>
                <a:gd name="T4" fmla="*/ 542 w 556"/>
                <a:gd name="T5" fmla="*/ 8 h 41"/>
                <a:gd name="T6" fmla="*/ 556 w 556"/>
                <a:gd name="T7" fmla="*/ 15 h 41"/>
                <a:gd name="T8" fmla="*/ 0 w 556"/>
                <a:gd name="T9" fmla="*/ 41 h 41"/>
                <a:gd name="T10" fmla="*/ 5 w 556"/>
                <a:gd name="T11" fmla="*/ 39 h 41"/>
                <a:gd name="T12" fmla="*/ 13 w 556"/>
                <a:gd name="T13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41">
                  <a:moveTo>
                    <a:pt x="13" y="24"/>
                  </a:moveTo>
                  <a:cubicBezTo>
                    <a:pt x="531" y="0"/>
                    <a:pt x="531" y="0"/>
                    <a:pt x="531" y="0"/>
                  </a:cubicBezTo>
                  <a:cubicBezTo>
                    <a:pt x="531" y="3"/>
                    <a:pt x="533" y="6"/>
                    <a:pt x="542" y="8"/>
                  </a:cubicBezTo>
                  <a:cubicBezTo>
                    <a:pt x="549" y="9"/>
                    <a:pt x="553" y="12"/>
                    <a:pt x="556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0"/>
                    <a:pt x="3" y="40"/>
                    <a:pt x="5" y="39"/>
                  </a:cubicBezTo>
                  <a:cubicBezTo>
                    <a:pt x="20" y="36"/>
                    <a:pt x="16" y="31"/>
                    <a:pt x="13" y="24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1697D619-5B77-6BF2-8DAC-E87E74AB4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0214" y="5306359"/>
              <a:ext cx="1118623" cy="83241"/>
            </a:xfrm>
            <a:custGeom>
              <a:avLst/>
              <a:gdLst>
                <a:gd name="T0" fmla="*/ 0 w 565"/>
                <a:gd name="T1" fmla="*/ 27 h 42"/>
                <a:gd name="T2" fmla="*/ 565 w 565"/>
                <a:gd name="T3" fmla="*/ 0 h 42"/>
                <a:gd name="T4" fmla="*/ 544 w 565"/>
                <a:gd name="T5" fmla="*/ 8 h 42"/>
                <a:gd name="T6" fmla="*/ 543 w 565"/>
                <a:gd name="T7" fmla="*/ 17 h 42"/>
                <a:gd name="T8" fmla="*/ 29 w 565"/>
                <a:gd name="T9" fmla="*/ 42 h 42"/>
                <a:gd name="T10" fmla="*/ 25 w 565"/>
                <a:gd name="T11" fmla="*/ 39 h 42"/>
                <a:gd name="T12" fmla="*/ 0 w 565"/>
                <a:gd name="T13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42">
                  <a:moveTo>
                    <a:pt x="0" y="27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59" y="5"/>
                    <a:pt x="551" y="8"/>
                    <a:pt x="544" y="8"/>
                  </a:cubicBezTo>
                  <a:cubicBezTo>
                    <a:pt x="538" y="8"/>
                    <a:pt x="540" y="12"/>
                    <a:pt x="543" y="1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8" y="39"/>
                    <a:pt x="25" y="39"/>
                  </a:cubicBezTo>
                  <a:cubicBezTo>
                    <a:pt x="17" y="39"/>
                    <a:pt x="5" y="34"/>
                    <a:pt x="0" y="27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0B5DC676-1412-3BF2-19DC-6576E20FA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5300" y="5470560"/>
              <a:ext cx="1065029" cy="80960"/>
            </a:xfrm>
            <a:custGeom>
              <a:avLst/>
              <a:gdLst>
                <a:gd name="T0" fmla="*/ 0 w 538"/>
                <a:gd name="T1" fmla="*/ 25 h 41"/>
                <a:gd name="T2" fmla="*/ 536 w 538"/>
                <a:gd name="T3" fmla="*/ 0 h 41"/>
                <a:gd name="T4" fmla="*/ 538 w 538"/>
                <a:gd name="T5" fmla="*/ 16 h 41"/>
                <a:gd name="T6" fmla="*/ 6 w 538"/>
                <a:gd name="T7" fmla="*/ 41 h 41"/>
                <a:gd name="T8" fmla="*/ 0 w 538"/>
                <a:gd name="T9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41">
                  <a:moveTo>
                    <a:pt x="0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5" y="4"/>
                    <a:pt x="537" y="9"/>
                    <a:pt x="538" y="1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8" y="34"/>
                    <a:pt x="10" y="28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2CCE44D0-B99A-3DA5-63E2-B1743A3F9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282" y="5542398"/>
              <a:ext cx="1083274" cy="82101"/>
            </a:xfrm>
            <a:custGeom>
              <a:avLst/>
              <a:gdLst>
                <a:gd name="T0" fmla="*/ 2 w 547"/>
                <a:gd name="T1" fmla="*/ 25 h 42"/>
                <a:gd name="T2" fmla="*/ 532 w 547"/>
                <a:gd name="T3" fmla="*/ 0 h 42"/>
                <a:gd name="T4" fmla="*/ 542 w 547"/>
                <a:gd name="T5" fmla="*/ 14 h 42"/>
                <a:gd name="T6" fmla="*/ 547 w 547"/>
                <a:gd name="T7" fmla="*/ 16 h 42"/>
                <a:gd name="T8" fmla="*/ 0 w 547"/>
                <a:gd name="T9" fmla="*/ 42 h 42"/>
                <a:gd name="T10" fmla="*/ 2 w 547"/>
                <a:gd name="T11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7" h="42">
                  <a:moveTo>
                    <a:pt x="2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1" y="6"/>
                    <a:pt x="532" y="11"/>
                    <a:pt x="542" y="14"/>
                  </a:cubicBezTo>
                  <a:cubicBezTo>
                    <a:pt x="544" y="15"/>
                    <a:pt x="545" y="15"/>
                    <a:pt x="547" y="1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38"/>
                    <a:pt x="4" y="32"/>
                    <a:pt x="2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F95F9BC5-39F2-9673-F5BF-DBA729D5C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5300" y="5626779"/>
              <a:ext cx="1063889" cy="80960"/>
            </a:xfrm>
            <a:custGeom>
              <a:avLst/>
              <a:gdLst>
                <a:gd name="T0" fmla="*/ 0 w 537"/>
                <a:gd name="T1" fmla="*/ 25 h 41"/>
                <a:gd name="T2" fmla="*/ 532 w 537"/>
                <a:gd name="T3" fmla="*/ 0 h 41"/>
                <a:gd name="T4" fmla="*/ 537 w 537"/>
                <a:gd name="T5" fmla="*/ 14 h 41"/>
                <a:gd name="T6" fmla="*/ 537 w 537"/>
                <a:gd name="T7" fmla="*/ 16 h 41"/>
                <a:gd name="T8" fmla="*/ 7 w 537"/>
                <a:gd name="T9" fmla="*/ 41 h 41"/>
                <a:gd name="T10" fmla="*/ 0 w 537"/>
                <a:gd name="T11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" h="41">
                  <a:moveTo>
                    <a:pt x="0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4" y="3"/>
                    <a:pt x="537" y="7"/>
                    <a:pt x="537" y="14"/>
                  </a:cubicBezTo>
                  <a:cubicBezTo>
                    <a:pt x="537" y="15"/>
                    <a:pt x="537" y="15"/>
                    <a:pt x="537" y="16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29"/>
                    <a:pt x="21" y="26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B0039DF7-2BED-C09C-095E-7B66E79A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1879" y="5702038"/>
              <a:ext cx="1102659" cy="80960"/>
            </a:xfrm>
            <a:custGeom>
              <a:avLst/>
              <a:gdLst>
                <a:gd name="T0" fmla="*/ 11 w 557"/>
                <a:gd name="T1" fmla="*/ 25 h 41"/>
                <a:gd name="T2" fmla="*/ 536 w 557"/>
                <a:gd name="T3" fmla="*/ 0 h 41"/>
                <a:gd name="T4" fmla="*/ 545 w 557"/>
                <a:gd name="T5" fmla="*/ 9 h 41"/>
                <a:gd name="T6" fmla="*/ 557 w 557"/>
                <a:gd name="T7" fmla="*/ 15 h 41"/>
                <a:gd name="T8" fmla="*/ 0 w 557"/>
                <a:gd name="T9" fmla="*/ 41 h 41"/>
                <a:gd name="T10" fmla="*/ 2 w 557"/>
                <a:gd name="T11" fmla="*/ 41 h 41"/>
                <a:gd name="T12" fmla="*/ 11 w 557"/>
                <a:gd name="T13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1">
                  <a:moveTo>
                    <a:pt x="11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6" y="4"/>
                    <a:pt x="539" y="7"/>
                    <a:pt x="545" y="9"/>
                  </a:cubicBezTo>
                  <a:cubicBezTo>
                    <a:pt x="550" y="11"/>
                    <a:pt x="554" y="13"/>
                    <a:pt x="557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2" y="41"/>
                  </a:cubicBezTo>
                  <a:cubicBezTo>
                    <a:pt x="12" y="37"/>
                    <a:pt x="12" y="32"/>
                    <a:pt x="11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EF4B39AA-9569-E6B1-8AA5-953B103B8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282" y="5779578"/>
              <a:ext cx="1053626" cy="80960"/>
            </a:xfrm>
            <a:custGeom>
              <a:avLst/>
              <a:gdLst>
                <a:gd name="T0" fmla="*/ 0 w 532"/>
                <a:gd name="T1" fmla="*/ 25 h 41"/>
                <a:gd name="T2" fmla="*/ 530 w 532"/>
                <a:gd name="T3" fmla="*/ 0 h 41"/>
                <a:gd name="T4" fmla="*/ 532 w 532"/>
                <a:gd name="T5" fmla="*/ 17 h 41"/>
                <a:gd name="T6" fmla="*/ 5 w 532"/>
                <a:gd name="T7" fmla="*/ 41 h 41"/>
                <a:gd name="T8" fmla="*/ 0 w 532"/>
                <a:gd name="T9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41">
                  <a:moveTo>
                    <a:pt x="0" y="25"/>
                  </a:moveTo>
                  <a:cubicBezTo>
                    <a:pt x="530" y="0"/>
                    <a:pt x="530" y="0"/>
                    <a:pt x="530" y="0"/>
                  </a:cubicBezTo>
                  <a:cubicBezTo>
                    <a:pt x="529" y="5"/>
                    <a:pt x="530" y="10"/>
                    <a:pt x="532" y="17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6" y="35"/>
                    <a:pt x="6" y="30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7523A76C-6098-0DB7-F34C-F9848B8FC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1527" y="5892467"/>
              <a:ext cx="1053626" cy="263407"/>
            </a:xfrm>
            <a:custGeom>
              <a:avLst/>
              <a:gdLst>
                <a:gd name="T0" fmla="*/ 248 w 532"/>
                <a:gd name="T1" fmla="*/ 133 h 133"/>
                <a:gd name="T2" fmla="*/ 98 w 532"/>
                <a:gd name="T3" fmla="*/ 113 h 133"/>
                <a:gd name="T4" fmla="*/ 42 w 532"/>
                <a:gd name="T5" fmla="*/ 67 h 133"/>
                <a:gd name="T6" fmla="*/ 0 w 532"/>
                <a:gd name="T7" fmla="*/ 25 h 133"/>
                <a:gd name="T8" fmla="*/ 532 w 532"/>
                <a:gd name="T9" fmla="*/ 0 h 133"/>
                <a:gd name="T10" fmla="*/ 479 w 532"/>
                <a:gd name="T11" fmla="*/ 67 h 133"/>
                <a:gd name="T12" fmla="*/ 424 w 532"/>
                <a:gd name="T13" fmla="*/ 113 h 133"/>
                <a:gd name="T14" fmla="*/ 248 w 532"/>
                <a:gd name="T15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2" h="133">
                  <a:moveTo>
                    <a:pt x="248" y="133"/>
                  </a:moveTo>
                  <a:cubicBezTo>
                    <a:pt x="201" y="133"/>
                    <a:pt x="101" y="128"/>
                    <a:pt x="98" y="113"/>
                  </a:cubicBezTo>
                  <a:cubicBezTo>
                    <a:pt x="95" y="98"/>
                    <a:pt x="80" y="89"/>
                    <a:pt x="42" y="67"/>
                  </a:cubicBezTo>
                  <a:cubicBezTo>
                    <a:pt x="20" y="54"/>
                    <a:pt x="7" y="38"/>
                    <a:pt x="0" y="25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25" y="22"/>
                    <a:pt x="504" y="46"/>
                    <a:pt x="479" y="67"/>
                  </a:cubicBezTo>
                  <a:cubicBezTo>
                    <a:pt x="451" y="91"/>
                    <a:pt x="427" y="98"/>
                    <a:pt x="424" y="113"/>
                  </a:cubicBezTo>
                  <a:cubicBezTo>
                    <a:pt x="421" y="128"/>
                    <a:pt x="296" y="133"/>
                    <a:pt x="248" y="133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E89795CD-278E-DB73-2350-D4197D1BD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7393" y="5918693"/>
              <a:ext cx="304457" cy="237180"/>
            </a:xfrm>
            <a:custGeom>
              <a:avLst/>
              <a:gdLst>
                <a:gd name="T0" fmla="*/ 55 w 154"/>
                <a:gd name="T1" fmla="*/ 115 h 120"/>
                <a:gd name="T2" fmla="*/ 24 w 154"/>
                <a:gd name="T3" fmla="*/ 55 h 120"/>
                <a:gd name="T4" fmla="*/ 0 w 154"/>
                <a:gd name="T5" fmla="*/ 8 h 120"/>
                <a:gd name="T6" fmla="*/ 152 w 154"/>
                <a:gd name="T7" fmla="*/ 0 h 120"/>
                <a:gd name="T8" fmla="*/ 154 w 154"/>
                <a:gd name="T9" fmla="*/ 55 h 120"/>
                <a:gd name="T10" fmla="*/ 153 w 154"/>
                <a:gd name="T11" fmla="*/ 117 h 120"/>
                <a:gd name="T12" fmla="*/ 153 w 154"/>
                <a:gd name="T13" fmla="*/ 120 h 120"/>
                <a:gd name="T14" fmla="*/ 55 w 154"/>
                <a:gd name="T15" fmla="*/ 11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120">
                  <a:moveTo>
                    <a:pt x="55" y="115"/>
                  </a:moveTo>
                  <a:cubicBezTo>
                    <a:pt x="49" y="96"/>
                    <a:pt x="41" y="84"/>
                    <a:pt x="24" y="55"/>
                  </a:cubicBezTo>
                  <a:cubicBezTo>
                    <a:pt x="14" y="40"/>
                    <a:pt x="6" y="23"/>
                    <a:pt x="0" y="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4" y="19"/>
                    <a:pt x="154" y="38"/>
                    <a:pt x="154" y="55"/>
                  </a:cubicBezTo>
                  <a:cubicBezTo>
                    <a:pt x="153" y="87"/>
                    <a:pt x="149" y="97"/>
                    <a:pt x="153" y="117"/>
                  </a:cubicBezTo>
                  <a:cubicBezTo>
                    <a:pt x="153" y="118"/>
                    <a:pt x="153" y="119"/>
                    <a:pt x="153" y="120"/>
                  </a:cubicBezTo>
                  <a:cubicBezTo>
                    <a:pt x="127" y="120"/>
                    <a:pt x="87" y="118"/>
                    <a:pt x="55" y="115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5">
              <a:extLst>
                <a:ext uri="{FF2B5EF4-FFF2-40B4-BE49-F238E27FC236}">
                  <a16:creationId xmlns:a16="http://schemas.microsoft.com/office/drawing/2014/main" id="{75EC22FF-F5B9-514D-9B80-14194A47A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0303" y="4323430"/>
              <a:ext cx="521112" cy="5211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56">
              <a:extLst>
                <a:ext uri="{FF2B5EF4-FFF2-40B4-BE49-F238E27FC236}">
                  <a16:creationId xmlns:a16="http://schemas.microsoft.com/office/drawing/2014/main" id="{7627F79A-9268-EFC8-6E26-11D3AB9A3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9300" y="4107916"/>
              <a:ext cx="397961" cy="3979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57">
              <a:extLst>
                <a:ext uri="{FF2B5EF4-FFF2-40B4-BE49-F238E27FC236}">
                  <a16:creationId xmlns:a16="http://schemas.microsoft.com/office/drawing/2014/main" id="{FCD38A47-D21F-35CB-0251-BC5B0E2A3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2411" y="3392955"/>
              <a:ext cx="722943" cy="72294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58">
              <a:extLst>
                <a:ext uri="{FF2B5EF4-FFF2-40B4-BE49-F238E27FC236}">
                  <a16:creationId xmlns:a16="http://schemas.microsoft.com/office/drawing/2014/main" id="{5E0A72AF-8B7D-D227-08B4-E5B9372AC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131" y="3248139"/>
              <a:ext cx="521112" cy="5211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59">
              <a:extLst>
                <a:ext uri="{FF2B5EF4-FFF2-40B4-BE49-F238E27FC236}">
                  <a16:creationId xmlns:a16="http://schemas.microsoft.com/office/drawing/2014/main" id="{BF8408F2-1B3D-E2F5-7E10-611918089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7502" y="2772639"/>
              <a:ext cx="397961" cy="39796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4D704B9B-3D4E-3746-1020-F8207CBC6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8387" y="2079344"/>
              <a:ext cx="277090" cy="277090"/>
            </a:xfrm>
            <a:prstGeom prst="ellipse">
              <a:avLst/>
            </a:prstGeom>
            <a:solidFill>
              <a:srgbClr val="449E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61">
              <a:extLst>
                <a:ext uri="{FF2B5EF4-FFF2-40B4-BE49-F238E27FC236}">
                  <a16:creationId xmlns:a16="http://schemas.microsoft.com/office/drawing/2014/main" id="{4D2BF6C7-C13F-ADCA-1600-7D79F7AB9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836" y="2229862"/>
              <a:ext cx="722943" cy="725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62">
              <a:extLst>
                <a:ext uri="{FF2B5EF4-FFF2-40B4-BE49-F238E27FC236}">
                  <a16:creationId xmlns:a16="http://schemas.microsoft.com/office/drawing/2014/main" id="{D336E7E8-BF6E-2356-2DA7-7149CBA9A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3213" y="2485286"/>
              <a:ext cx="518831" cy="5211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63">
              <a:extLst>
                <a:ext uri="{FF2B5EF4-FFF2-40B4-BE49-F238E27FC236}">
                  <a16:creationId xmlns:a16="http://schemas.microsoft.com/office/drawing/2014/main" id="{7FA8328D-FAF6-8AE9-5272-EFB91DAB7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0670" y="1853567"/>
              <a:ext cx="397961" cy="3979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64">
              <a:extLst>
                <a:ext uri="{FF2B5EF4-FFF2-40B4-BE49-F238E27FC236}">
                  <a16:creationId xmlns:a16="http://schemas.microsoft.com/office/drawing/2014/main" id="{C7F69B27-4900-81D0-CCEB-8E6E1158F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9544" y="3535491"/>
              <a:ext cx="277090" cy="277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65">
              <a:extLst>
                <a:ext uri="{FF2B5EF4-FFF2-40B4-BE49-F238E27FC236}">
                  <a16:creationId xmlns:a16="http://schemas.microsoft.com/office/drawing/2014/main" id="{1D7BC902-7628-63E0-0894-73997D36A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4836" y="1646034"/>
              <a:ext cx="277090" cy="2770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66">
              <a:extLst>
                <a:ext uri="{FF2B5EF4-FFF2-40B4-BE49-F238E27FC236}">
                  <a16:creationId xmlns:a16="http://schemas.microsoft.com/office/drawing/2014/main" id="{5CBF609C-4370-36E6-A6A2-E70F8D610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9116" y="2842196"/>
              <a:ext cx="277090" cy="277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67">
              <a:extLst>
                <a:ext uri="{FF2B5EF4-FFF2-40B4-BE49-F238E27FC236}">
                  <a16:creationId xmlns:a16="http://schemas.microsoft.com/office/drawing/2014/main" id="{E9AB60DA-346A-AEF6-DD6A-A39F8710A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7261" y="4592538"/>
              <a:ext cx="277090" cy="2782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68">
              <a:extLst>
                <a:ext uri="{FF2B5EF4-FFF2-40B4-BE49-F238E27FC236}">
                  <a16:creationId xmlns:a16="http://schemas.microsoft.com/office/drawing/2014/main" id="{BC338971-441B-4E3E-DA25-701E96F28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2498" y="3739603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9">
              <a:extLst>
                <a:ext uri="{FF2B5EF4-FFF2-40B4-BE49-F238E27FC236}">
                  <a16:creationId xmlns:a16="http://schemas.microsoft.com/office/drawing/2014/main" id="{F0DF5994-BF66-3D7D-8EEB-EC47D7258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9764" y="1669980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70">
              <a:extLst>
                <a:ext uri="{FF2B5EF4-FFF2-40B4-BE49-F238E27FC236}">
                  <a16:creationId xmlns:a16="http://schemas.microsoft.com/office/drawing/2014/main" id="{497FFBD9-08F3-AB61-0AEA-D096E123B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3062" y="3331380"/>
              <a:ext cx="13911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71">
              <a:extLst>
                <a:ext uri="{FF2B5EF4-FFF2-40B4-BE49-F238E27FC236}">
                  <a16:creationId xmlns:a16="http://schemas.microsoft.com/office/drawing/2014/main" id="{61FE7818-F519-B8FD-7702-C6B611D04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602" y="2347311"/>
              <a:ext cx="13797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72">
              <a:extLst>
                <a:ext uri="{FF2B5EF4-FFF2-40B4-BE49-F238E27FC236}">
                  <a16:creationId xmlns:a16="http://schemas.microsoft.com/office/drawing/2014/main" id="{4D57B559-F282-7ACC-F2FE-606D3B0DD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5153" y="1804534"/>
              <a:ext cx="137975" cy="14025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73">
              <a:extLst>
                <a:ext uri="{FF2B5EF4-FFF2-40B4-BE49-F238E27FC236}">
                  <a16:creationId xmlns:a16="http://schemas.microsoft.com/office/drawing/2014/main" id="{39B5C36B-86C5-790A-1A7D-621046FC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2937" y="4930064"/>
              <a:ext cx="13797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4">
              <a:extLst>
                <a:ext uri="{FF2B5EF4-FFF2-40B4-BE49-F238E27FC236}">
                  <a16:creationId xmlns:a16="http://schemas.microsoft.com/office/drawing/2014/main" id="{22C81D6D-6119-D5A4-DCB2-88EEEAB43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8505" y="4917520"/>
              <a:ext cx="13797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75">
              <a:extLst>
                <a:ext uri="{FF2B5EF4-FFF2-40B4-BE49-F238E27FC236}">
                  <a16:creationId xmlns:a16="http://schemas.microsoft.com/office/drawing/2014/main" id="{4F6F009B-9187-6FA0-9D1D-9E6DE5818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1023" y="4185455"/>
              <a:ext cx="13911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76">
              <a:extLst>
                <a:ext uri="{FF2B5EF4-FFF2-40B4-BE49-F238E27FC236}">
                  <a16:creationId xmlns:a16="http://schemas.microsoft.com/office/drawing/2014/main" id="{A2E68BA4-BD16-4FBF-B66E-A4583F688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3005" y="2925437"/>
              <a:ext cx="140255" cy="14025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77">
              <a:extLst>
                <a:ext uri="{FF2B5EF4-FFF2-40B4-BE49-F238E27FC236}">
                  <a16:creationId xmlns:a16="http://schemas.microsoft.com/office/drawing/2014/main" id="{7C869B3B-259A-27C6-BA86-181D0F943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703" y="3892401"/>
              <a:ext cx="140255" cy="13797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78">
              <a:extLst>
                <a:ext uri="{FF2B5EF4-FFF2-40B4-BE49-F238E27FC236}">
                  <a16:creationId xmlns:a16="http://schemas.microsoft.com/office/drawing/2014/main" id="{2637DDB6-4C70-529A-0784-70D01AD90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2861" y="3192265"/>
              <a:ext cx="137975" cy="139115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>
              <a:extLst>
                <a:ext uri="{FF2B5EF4-FFF2-40B4-BE49-F238E27FC236}">
                  <a16:creationId xmlns:a16="http://schemas.microsoft.com/office/drawing/2014/main" id="{06C70996-0C2F-1808-5E61-BE6D85B63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7095" y="1705329"/>
              <a:ext cx="100345" cy="102626"/>
            </a:xfrm>
            <a:custGeom>
              <a:avLst/>
              <a:gdLst>
                <a:gd name="T0" fmla="*/ 26 w 51"/>
                <a:gd name="T1" fmla="*/ 0 h 52"/>
                <a:gd name="T2" fmla="*/ 51 w 51"/>
                <a:gd name="T3" fmla="*/ 26 h 52"/>
                <a:gd name="T4" fmla="*/ 26 w 51"/>
                <a:gd name="T5" fmla="*/ 52 h 52"/>
                <a:gd name="T6" fmla="*/ 26 w 51"/>
                <a:gd name="T7" fmla="*/ 52 h 52"/>
                <a:gd name="T8" fmla="*/ 26 w 51"/>
                <a:gd name="T9" fmla="*/ 46 h 52"/>
                <a:gd name="T10" fmla="*/ 26 w 51"/>
                <a:gd name="T11" fmla="*/ 46 h 52"/>
                <a:gd name="T12" fmla="*/ 45 w 51"/>
                <a:gd name="T13" fmla="*/ 26 h 52"/>
                <a:gd name="T14" fmla="*/ 26 w 51"/>
                <a:gd name="T15" fmla="*/ 6 h 52"/>
                <a:gd name="T16" fmla="*/ 26 w 51"/>
                <a:gd name="T17" fmla="*/ 6 h 52"/>
                <a:gd name="T18" fmla="*/ 26 w 51"/>
                <a:gd name="T19" fmla="*/ 0 h 52"/>
                <a:gd name="T20" fmla="*/ 26 w 51"/>
                <a:gd name="T21" fmla="*/ 52 h 52"/>
                <a:gd name="T22" fmla="*/ 0 w 51"/>
                <a:gd name="T23" fmla="*/ 26 h 52"/>
                <a:gd name="T24" fmla="*/ 26 w 51"/>
                <a:gd name="T25" fmla="*/ 0 h 52"/>
                <a:gd name="T26" fmla="*/ 26 w 51"/>
                <a:gd name="T27" fmla="*/ 6 h 52"/>
                <a:gd name="T28" fmla="*/ 6 w 51"/>
                <a:gd name="T29" fmla="*/ 26 h 52"/>
                <a:gd name="T30" fmla="*/ 26 w 51"/>
                <a:gd name="T31" fmla="*/ 46 h 52"/>
                <a:gd name="T32" fmla="*/ 26 w 51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7" y="46"/>
                    <a:pt x="45" y="37"/>
                    <a:pt x="45" y="26"/>
                  </a:cubicBezTo>
                  <a:cubicBezTo>
                    <a:pt x="45" y="15"/>
                    <a:pt x="37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0">
              <a:extLst>
                <a:ext uri="{FF2B5EF4-FFF2-40B4-BE49-F238E27FC236}">
                  <a16:creationId xmlns:a16="http://schemas.microsoft.com/office/drawing/2014/main" id="{44D42692-C8E1-9ADC-246E-E4264D1B5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1397" y="2630103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26 w 51"/>
                <a:gd name="T7" fmla="*/ 45 h 51"/>
                <a:gd name="T8" fmla="*/ 45 w 51"/>
                <a:gd name="T9" fmla="*/ 26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6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6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1"/>
                    <a:pt x="51" y="26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7" y="45"/>
                    <a:pt x="45" y="36"/>
                    <a:pt x="45" y="26"/>
                  </a:cubicBezTo>
                  <a:cubicBezTo>
                    <a:pt x="45" y="15"/>
                    <a:pt x="37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2" y="51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6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1">
              <a:extLst>
                <a:ext uri="{FF2B5EF4-FFF2-40B4-BE49-F238E27FC236}">
                  <a16:creationId xmlns:a16="http://schemas.microsoft.com/office/drawing/2014/main" id="{B28305C6-2B8B-65D9-E2DD-24C625E26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9875" y="4525261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45 h 51"/>
                <a:gd name="T8" fmla="*/ 45 w 51"/>
                <a:gd name="T9" fmla="*/ 26 h 51"/>
                <a:gd name="T10" fmla="*/ 25 w 51"/>
                <a:gd name="T11" fmla="*/ 6 h 51"/>
                <a:gd name="T12" fmla="*/ 25 w 51"/>
                <a:gd name="T13" fmla="*/ 0 h 51"/>
                <a:gd name="T14" fmla="*/ 25 w 51"/>
                <a:gd name="T15" fmla="*/ 51 h 51"/>
                <a:gd name="T16" fmla="*/ 0 w 51"/>
                <a:gd name="T17" fmla="*/ 26 h 51"/>
                <a:gd name="T18" fmla="*/ 25 w 51"/>
                <a:gd name="T19" fmla="*/ 0 h 51"/>
                <a:gd name="T20" fmla="*/ 25 w 51"/>
                <a:gd name="T21" fmla="*/ 6 h 51"/>
                <a:gd name="T22" fmla="*/ 6 w 51"/>
                <a:gd name="T23" fmla="*/ 26 h 51"/>
                <a:gd name="T24" fmla="*/ 25 w 51"/>
                <a:gd name="T25" fmla="*/ 45 h 51"/>
                <a:gd name="T26" fmla="*/ 25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40" y="0"/>
                    <a:pt x="51" y="11"/>
                    <a:pt x="51" y="26"/>
                  </a:cubicBezTo>
                  <a:cubicBezTo>
                    <a:pt x="51" y="40"/>
                    <a:pt x="40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lnTo>
                    <a:pt x="25" y="0"/>
                  </a:ln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6"/>
                    <a:pt x="15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2">
              <a:extLst>
                <a:ext uri="{FF2B5EF4-FFF2-40B4-BE49-F238E27FC236}">
                  <a16:creationId xmlns:a16="http://schemas.microsoft.com/office/drawing/2014/main" id="{E11A6652-B7A4-345C-1C3C-C0D256DE7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0980" y="4882171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5 h 51"/>
                <a:gd name="T4" fmla="*/ 26 w 51"/>
                <a:gd name="T5" fmla="*/ 51 h 51"/>
                <a:gd name="T6" fmla="*/ 26 w 51"/>
                <a:gd name="T7" fmla="*/ 45 h 51"/>
                <a:gd name="T8" fmla="*/ 45 w 51"/>
                <a:gd name="T9" fmla="*/ 25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5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5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1"/>
                    <a:pt x="51" y="25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6" y="45"/>
                    <a:pt x="45" y="36"/>
                    <a:pt x="45" y="25"/>
                  </a:cubicBezTo>
                  <a:cubicBezTo>
                    <a:pt x="45" y="14"/>
                    <a:pt x="36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1" y="51"/>
                    <a:pt x="0" y="40"/>
                    <a:pt x="0" y="25"/>
                  </a:cubicBezTo>
                  <a:cubicBezTo>
                    <a:pt x="0" y="11"/>
                    <a:pt x="11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4"/>
                    <a:pt x="6" y="25"/>
                  </a:cubicBezTo>
                  <a:cubicBezTo>
                    <a:pt x="6" y="36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3">
              <a:extLst>
                <a:ext uri="{FF2B5EF4-FFF2-40B4-BE49-F238E27FC236}">
                  <a16:creationId xmlns:a16="http://schemas.microsoft.com/office/drawing/2014/main" id="{D444D15A-E4E2-1412-7470-77E942EF9B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2333" y="4218524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2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7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7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2BA87E24-A5A6-A235-2A13-97B44DC01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84239" y="3259542"/>
              <a:ext cx="100345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5">
              <a:extLst>
                <a:ext uri="{FF2B5EF4-FFF2-40B4-BE49-F238E27FC236}">
                  <a16:creationId xmlns:a16="http://schemas.microsoft.com/office/drawing/2014/main" id="{859BDCF8-8082-073C-BCC1-ABD7000FC2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06700" y="2431693"/>
              <a:ext cx="101486" cy="103766"/>
            </a:xfrm>
            <a:custGeom>
              <a:avLst/>
              <a:gdLst>
                <a:gd name="T0" fmla="*/ 26 w 51"/>
                <a:gd name="T1" fmla="*/ 0 h 52"/>
                <a:gd name="T2" fmla="*/ 51 w 51"/>
                <a:gd name="T3" fmla="*/ 26 h 52"/>
                <a:gd name="T4" fmla="*/ 26 w 51"/>
                <a:gd name="T5" fmla="*/ 52 h 52"/>
                <a:gd name="T6" fmla="*/ 26 w 51"/>
                <a:gd name="T7" fmla="*/ 52 h 52"/>
                <a:gd name="T8" fmla="*/ 26 w 51"/>
                <a:gd name="T9" fmla="*/ 46 h 52"/>
                <a:gd name="T10" fmla="*/ 26 w 51"/>
                <a:gd name="T11" fmla="*/ 46 h 52"/>
                <a:gd name="T12" fmla="*/ 45 w 51"/>
                <a:gd name="T13" fmla="*/ 26 h 52"/>
                <a:gd name="T14" fmla="*/ 26 w 51"/>
                <a:gd name="T15" fmla="*/ 6 h 52"/>
                <a:gd name="T16" fmla="*/ 26 w 51"/>
                <a:gd name="T17" fmla="*/ 6 h 52"/>
                <a:gd name="T18" fmla="*/ 26 w 51"/>
                <a:gd name="T19" fmla="*/ 0 h 52"/>
                <a:gd name="T20" fmla="*/ 26 w 51"/>
                <a:gd name="T21" fmla="*/ 52 h 52"/>
                <a:gd name="T22" fmla="*/ 0 w 51"/>
                <a:gd name="T23" fmla="*/ 26 h 52"/>
                <a:gd name="T24" fmla="*/ 26 w 51"/>
                <a:gd name="T25" fmla="*/ 0 h 52"/>
                <a:gd name="T26" fmla="*/ 26 w 51"/>
                <a:gd name="T27" fmla="*/ 6 h 52"/>
                <a:gd name="T28" fmla="*/ 6 w 51"/>
                <a:gd name="T29" fmla="*/ 26 h 52"/>
                <a:gd name="T30" fmla="*/ 26 w 51"/>
                <a:gd name="T31" fmla="*/ 46 h 52"/>
                <a:gd name="T32" fmla="*/ 26 w 51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6" y="46"/>
                    <a:pt x="45" y="37"/>
                    <a:pt x="45" y="26"/>
                  </a:cubicBezTo>
                  <a:cubicBezTo>
                    <a:pt x="45" y="15"/>
                    <a:pt x="3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6">
              <a:extLst>
                <a:ext uri="{FF2B5EF4-FFF2-40B4-BE49-F238E27FC236}">
                  <a16:creationId xmlns:a16="http://schemas.microsoft.com/office/drawing/2014/main" id="{6AC57176-BBDD-4520-735B-ABFF0CF19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2541" y="3132970"/>
              <a:ext cx="100345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6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6 h 51"/>
                <a:gd name="T14" fmla="*/ 25 w 51"/>
                <a:gd name="T15" fmla="*/ 6 h 51"/>
                <a:gd name="T16" fmla="*/ 25 w 51"/>
                <a:gd name="T17" fmla="*/ 6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6 h 51"/>
                <a:gd name="T24" fmla="*/ 25 w 51"/>
                <a:gd name="T25" fmla="*/ 0 h 51"/>
                <a:gd name="T26" fmla="*/ 25 w 51"/>
                <a:gd name="T27" fmla="*/ 6 h 51"/>
                <a:gd name="T28" fmla="*/ 6 w 51"/>
                <a:gd name="T29" fmla="*/ 26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6"/>
                  </a:cubicBezTo>
                  <a:cubicBezTo>
                    <a:pt x="51" y="40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40"/>
                    <a:pt x="0" y="26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4" y="6"/>
                    <a:pt x="6" y="15"/>
                    <a:pt x="6" y="26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7">
              <a:extLst>
                <a:ext uri="{FF2B5EF4-FFF2-40B4-BE49-F238E27FC236}">
                  <a16:creationId xmlns:a16="http://schemas.microsoft.com/office/drawing/2014/main" id="{81FB1AD2-B057-432A-998F-91C6DA307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3800" y="1976718"/>
              <a:ext cx="101486" cy="102626"/>
            </a:xfrm>
            <a:custGeom>
              <a:avLst/>
              <a:gdLst>
                <a:gd name="T0" fmla="*/ 25 w 51"/>
                <a:gd name="T1" fmla="*/ 0 h 52"/>
                <a:gd name="T2" fmla="*/ 51 w 51"/>
                <a:gd name="T3" fmla="*/ 26 h 52"/>
                <a:gd name="T4" fmla="*/ 25 w 51"/>
                <a:gd name="T5" fmla="*/ 52 h 52"/>
                <a:gd name="T6" fmla="*/ 25 w 51"/>
                <a:gd name="T7" fmla="*/ 46 h 52"/>
                <a:gd name="T8" fmla="*/ 45 w 51"/>
                <a:gd name="T9" fmla="*/ 26 h 52"/>
                <a:gd name="T10" fmla="*/ 25 w 51"/>
                <a:gd name="T11" fmla="*/ 6 h 52"/>
                <a:gd name="T12" fmla="*/ 25 w 51"/>
                <a:gd name="T13" fmla="*/ 0 h 52"/>
                <a:gd name="T14" fmla="*/ 25 w 51"/>
                <a:gd name="T15" fmla="*/ 52 h 52"/>
                <a:gd name="T16" fmla="*/ 0 w 51"/>
                <a:gd name="T17" fmla="*/ 26 h 52"/>
                <a:gd name="T18" fmla="*/ 25 w 51"/>
                <a:gd name="T19" fmla="*/ 0 h 52"/>
                <a:gd name="T20" fmla="*/ 25 w 51"/>
                <a:gd name="T21" fmla="*/ 6 h 52"/>
                <a:gd name="T22" fmla="*/ 6 w 51"/>
                <a:gd name="T23" fmla="*/ 26 h 52"/>
                <a:gd name="T24" fmla="*/ 25 w 51"/>
                <a:gd name="T25" fmla="*/ 46 h 52"/>
                <a:gd name="T26" fmla="*/ 25 w 51"/>
                <a:gd name="T2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2">
                  <a:moveTo>
                    <a:pt x="25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2"/>
                    <a:pt x="25" y="5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36" y="46"/>
                    <a:pt x="45" y="37"/>
                    <a:pt x="45" y="26"/>
                  </a:cubicBezTo>
                  <a:cubicBezTo>
                    <a:pt x="45" y="15"/>
                    <a:pt x="36" y="6"/>
                    <a:pt x="25" y="6"/>
                  </a:cubicBezTo>
                  <a:lnTo>
                    <a:pt x="25" y="0"/>
                  </a:lnTo>
                  <a:close/>
                  <a:moveTo>
                    <a:pt x="25" y="52"/>
                  </a:move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5" y="46"/>
                  </a:cubicBezTo>
                  <a:lnTo>
                    <a:pt x="25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A62D9999-B522-0093-2743-83A1236791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1631" y="3455671"/>
              <a:ext cx="101486" cy="101486"/>
            </a:xfrm>
            <a:custGeom>
              <a:avLst/>
              <a:gdLst>
                <a:gd name="T0" fmla="*/ 26 w 51"/>
                <a:gd name="T1" fmla="*/ 0 h 51"/>
                <a:gd name="T2" fmla="*/ 51 w 51"/>
                <a:gd name="T3" fmla="*/ 26 h 51"/>
                <a:gd name="T4" fmla="*/ 26 w 51"/>
                <a:gd name="T5" fmla="*/ 51 h 51"/>
                <a:gd name="T6" fmla="*/ 26 w 51"/>
                <a:gd name="T7" fmla="*/ 45 h 51"/>
                <a:gd name="T8" fmla="*/ 46 w 51"/>
                <a:gd name="T9" fmla="*/ 26 h 51"/>
                <a:gd name="T10" fmla="*/ 26 w 51"/>
                <a:gd name="T11" fmla="*/ 6 h 51"/>
                <a:gd name="T12" fmla="*/ 26 w 51"/>
                <a:gd name="T13" fmla="*/ 0 h 51"/>
                <a:gd name="T14" fmla="*/ 26 w 51"/>
                <a:gd name="T15" fmla="*/ 51 h 51"/>
                <a:gd name="T16" fmla="*/ 0 w 51"/>
                <a:gd name="T17" fmla="*/ 26 h 51"/>
                <a:gd name="T18" fmla="*/ 26 w 51"/>
                <a:gd name="T19" fmla="*/ 0 h 51"/>
                <a:gd name="T20" fmla="*/ 26 w 51"/>
                <a:gd name="T21" fmla="*/ 6 h 51"/>
                <a:gd name="T22" fmla="*/ 6 w 51"/>
                <a:gd name="T23" fmla="*/ 26 h 51"/>
                <a:gd name="T24" fmla="*/ 26 w 51"/>
                <a:gd name="T25" fmla="*/ 45 h 51"/>
                <a:gd name="T26" fmla="*/ 26 w 51"/>
                <a:gd name="T2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cubicBezTo>
                    <a:pt x="40" y="0"/>
                    <a:pt x="51" y="12"/>
                    <a:pt x="51" y="26"/>
                  </a:cubicBezTo>
                  <a:cubicBezTo>
                    <a:pt x="51" y="40"/>
                    <a:pt x="40" y="51"/>
                    <a:pt x="26" y="51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7" y="45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lnTo>
                    <a:pt x="26" y="0"/>
                  </a:lnTo>
                  <a:close/>
                  <a:moveTo>
                    <a:pt x="26" y="51"/>
                  </a:moveTo>
                  <a:cubicBezTo>
                    <a:pt x="12" y="51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5"/>
                    <a:pt x="26" y="45"/>
                  </a:cubicBezTo>
                  <a:lnTo>
                    <a:pt x="26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B8930A0E-5703-BFA0-E50A-4534785F3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1552" y="2950524"/>
              <a:ext cx="103766" cy="103766"/>
            </a:xfrm>
            <a:custGeom>
              <a:avLst/>
              <a:gdLst>
                <a:gd name="T0" fmla="*/ 26 w 52"/>
                <a:gd name="T1" fmla="*/ 0 h 52"/>
                <a:gd name="T2" fmla="*/ 52 w 52"/>
                <a:gd name="T3" fmla="*/ 26 h 52"/>
                <a:gd name="T4" fmla="*/ 26 w 52"/>
                <a:gd name="T5" fmla="*/ 52 h 52"/>
                <a:gd name="T6" fmla="*/ 26 w 52"/>
                <a:gd name="T7" fmla="*/ 52 h 52"/>
                <a:gd name="T8" fmla="*/ 26 w 52"/>
                <a:gd name="T9" fmla="*/ 46 h 52"/>
                <a:gd name="T10" fmla="*/ 26 w 52"/>
                <a:gd name="T11" fmla="*/ 46 h 52"/>
                <a:gd name="T12" fmla="*/ 46 w 52"/>
                <a:gd name="T13" fmla="*/ 26 h 52"/>
                <a:gd name="T14" fmla="*/ 26 w 52"/>
                <a:gd name="T15" fmla="*/ 6 h 52"/>
                <a:gd name="T16" fmla="*/ 26 w 52"/>
                <a:gd name="T17" fmla="*/ 6 h 52"/>
                <a:gd name="T18" fmla="*/ 26 w 52"/>
                <a:gd name="T19" fmla="*/ 0 h 52"/>
                <a:gd name="T20" fmla="*/ 26 w 52"/>
                <a:gd name="T21" fmla="*/ 52 h 52"/>
                <a:gd name="T22" fmla="*/ 0 w 52"/>
                <a:gd name="T23" fmla="*/ 26 h 52"/>
                <a:gd name="T24" fmla="*/ 26 w 52"/>
                <a:gd name="T25" fmla="*/ 0 h 52"/>
                <a:gd name="T26" fmla="*/ 26 w 52"/>
                <a:gd name="T27" fmla="*/ 6 h 52"/>
                <a:gd name="T28" fmla="*/ 6 w 52"/>
                <a:gd name="T29" fmla="*/ 26 h 52"/>
                <a:gd name="T30" fmla="*/ 26 w 52"/>
                <a:gd name="T31" fmla="*/ 46 h 52"/>
                <a:gd name="T32" fmla="*/ 26 w 52"/>
                <a:gd name="T3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40" y="0"/>
                    <a:pt x="52" y="12"/>
                    <a:pt x="52" y="26"/>
                  </a:cubicBezTo>
                  <a:cubicBezTo>
                    <a:pt x="52" y="40"/>
                    <a:pt x="40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7" y="46"/>
                    <a:pt x="46" y="37"/>
                    <a:pt x="46" y="26"/>
                  </a:cubicBezTo>
                  <a:cubicBezTo>
                    <a:pt x="46" y="15"/>
                    <a:pt x="37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6" y="52"/>
                  </a:moveTo>
                  <a:cubicBezTo>
                    <a:pt x="12" y="52"/>
                    <a:pt x="0" y="40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5" y="6"/>
                    <a:pt x="6" y="15"/>
                    <a:pt x="6" y="26"/>
                  </a:cubicBezTo>
                  <a:cubicBezTo>
                    <a:pt x="6" y="37"/>
                    <a:pt x="15" y="46"/>
                    <a:pt x="26" y="46"/>
                  </a:cubicBezTo>
                  <a:lnTo>
                    <a:pt x="26" y="5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0">
              <a:extLst>
                <a:ext uri="{FF2B5EF4-FFF2-40B4-BE49-F238E27FC236}">
                  <a16:creationId xmlns:a16="http://schemas.microsoft.com/office/drawing/2014/main" id="{9FABFF94-7604-735B-643B-BC14CB3E70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1663" y="3823984"/>
              <a:ext cx="101486" cy="101486"/>
            </a:xfrm>
            <a:custGeom>
              <a:avLst/>
              <a:gdLst>
                <a:gd name="T0" fmla="*/ 25 w 51"/>
                <a:gd name="T1" fmla="*/ 0 h 51"/>
                <a:gd name="T2" fmla="*/ 51 w 51"/>
                <a:gd name="T3" fmla="*/ 25 h 51"/>
                <a:gd name="T4" fmla="*/ 25 w 51"/>
                <a:gd name="T5" fmla="*/ 51 h 51"/>
                <a:gd name="T6" fmla="*/ 25 w 51"/>
                <a:gd name="T7" fmla="*/ 51 h 51"/>
                <a:gd name="T8" fmla="*/ 25 w 51"/>
                <a:gd name="T9" fmla="*/ 45 h 51"/>
                <a:gd name="T10" fmla="*/ 25 w 51"/>
                <a:gd name="T11" fmla="*/ 45 h 51"/>
                <a:gd name="T12" fmla="*/ 45 w 51"/>
                <a:gd name="T13" fmla="*/ 25 h 51"/>
                <a:gd name="T14" fmla="*/ 25 w 51"/>
                <a:gd name="T15" fmla="*/ 5 h 51"/>
                <a:gd name="T16" fmla="*/ 25 w 51"/>
                <a:gd name="T17" fmla="*/ 5 h 51"/>
                <a:gd name="T18" fmla="*/ 25 w 51"/>
                <a:gd name="T19" fmla="*/ 0 h 51"/>
                <a:gd name="T20" fmla="*/ 25 w 51"/>
                <a:gd name="T21" fmla="*/ 51 h 51"/>
                <a:gd name="T22" fmla="*/ 0 w 51"/>
                <a:gd name="T23" fmla="*/ 25 h 51"/>
                <a:gd name="T24" fmla="*/ 25 w 51"/>
                <a:gd name="T25" fmla="*/ 0 h 51"/>
                <a:gd name="T26" fmla="*/ 25 w 51"/>
                <a:gd name="T27" fmla="*/ 5 h 51"/>
                <a:gd name="T28" fmla="*/ 6 w 51"/>
                <a:gd name="T29" fmla="*/ 25 h 51"/>
                <a:gd name="T30" fmla="*/ 25 w 51"/>
                <a:gd name="T31" fmla="*/ 45 h 51"/>
                <a:gd name="T32" fmla="*/ 25 w 51"/>
                <a:gd name="T3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39" y="0"/>
                    <a:pt x="51" y="11"/>
                    <a:pt x="51" y="25"/>
                  </a:cubicBezTo>
                  <a:cubicBezTo>
                    <a:pt x="51" y="39"/>
                    <a:pt x="39" y="51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36" y="45"/>
                    <a:pt x="45" y="36"/>
                    <a:pt x="45" y="25"/>
                  </a:cubicBezTo>
                  <a:cubicBezTo>
                    <a:pt x="45" y="14"/>
                    <a:pt x="36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lose/>
                  <a:moveTo>
                    <a:pt x="25" y="51"/>
                  </a:moveTo>
                  <a:cubicBezTo>
                    <a:pt x="11" y="51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4" y="5"/>
                    <a:pt x="6" y="14"/>
                    <a:pt x="6" y="25"/>
                  </a:cubicBezTo>
                  <a:cubicBezTo>
                    <a:pt x="6" y="36"/>
                    <a:pt x="14" y="45"/>
                    <a:pt x="25" y="45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1">
              <a:extLst>
                <a:ext uri="{FF2B5EF4-FFF2-40B4-BE49-F238E27FC236}">
                  <a16:creationId xmlns:a16="http://schemas.microsoft.com/office/drawing/2014/main" id="{0EFBEAA1-1206-BA8B-FCE3-147F325FD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095" y="2501250"/>
              <a:ext cx="168763" cy="126572"/>
            </a:xfrm>
            <a:custGeom>
              <a:avLst/>
              <a:gdLst>
                <a:gd name="T0" fmla="*/ 43 w 85"/>
                <a:gd name="T1" fmla="*/ 0 h 64"/>
                <a:gd name="T2" fmla="*/ 0 w 85"/>
                <a:gd name="T3" fmla="*/ 43 h 64"/>
                <a:gd name="T4" fmla="*/ 5 w 85"/>
                <a:gd name="T5" fmla="*/ 63 h 64"/>
                <a:gd name="T6" fmla="*/ 5 w 85"/>
                <a:gd name="T7" fmla="*/ 52 h 64"/>
                <a:gd name="T8" fmla="*/ 7 w 85"/>
                <a:gd name="T9" fmla="*/ 46 h 64"/>
                <a:gd name="T10" fmla="*/ 7 w 85"/>
                <a:gd name="T11" fmla="*/ 43 h 64"/>
                <a:gd name="T12" fmla="*/ 43 w 85"/>
                <a:gd name="T13" fmla="*/ 7 h 64"/>
                <a:gd name="T14" fmla="*/ 78 w 85"/>
                <a:gd name="T15" fmla="*/ 43 h 64"/>
                <a:gd name="T16" fmla="*/ 78 w 85"/>
                <a:gd name="T17" fmla="*/ 47 h 64"/>
                <a:gd name="T18" fmla="*/ 80 w 85"/>
                <a:gd name="T19" fmla="*/ 52 h 64"/>
                <a:gd name="T20" fmla="*/ 80 w 85"/>
                <a:gd name="T21" fmla="*/ 64 h 64"/>
                <a:gd name="T22" fmla="*/ 85 w 85"/>
                <a:gd name="T23" fmla="*/ 43 h 64"/>
                <a:gd name="T24" fmla="*/ 43 w 85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64">
                  <a:moveTo>
                    <a:pt x="43" y="0"/>
                  </a:moveTo>
                  <a:cubicBezTo>
                    <a:pt x="19" y="0"/>
                    <a:pt x="0" y="19"/>
                    <a:pt x="0" y="43"/>
                  </a:cubicBezTo>
                  <a:cubicBezTo>
                    <a:pt x="0" y="50"/>
                    <a:pt x="2" y="57"/>
                    <a:pt x="5" y="6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0"/>
                    <a:pt x="6" y="48"/>
                    <a:pt x="7" y="46"/>
                  </a:cubicBezTo>
                  <a:cubicBezTo>
                    <a:pt x="7" y="45"/>
                    <a:pt x="7" y="44"/>
                    <a:pt x="7" y="43"/>
                  </a:cubicBezTo>
                  <a:cubicBezTo>
                    <a:pt x="7" y="23"/>
                    <a:pt x="23" y="7"/>
                    <a:pt x="43" y="7"/>
                  </a:cubicBezTo>
                  <a:cubicBezTo>
                    <a:pt x="62" y="7"/>
                    <a:pt x="78" y="23"/>
                    <a:pt x="78" y="43"/>
                  </a:cubicBezTo>
                  <a:cubicBezTo>
                    <a:pt x="78" y="44"/>
                    <a:pt x="78" y="46"/>
                    <a:pt x="78" y="47"/>
                  </a:cubicBezTo>
                  <a:cubicBezTo>
                    <a:pt x="79" y="48"/>
                    <a:pt x="80" y="50"/>
                    <a:pt x="80" y="5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3" y="58"/>
                    <a:pt x="85" y="50"/>
                    <a:pt x="85" y="43"/>
                  </a:cubicBezTo>
                  <a:cubicBezTo>
                    <a:pt x="85" y="19"/>
                    <a:pt x="66" y="0"/>
                    <a:pt x="43" y="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2">
              <a:extLst>
                <a:ext uri="{FF2B5EF4-FFF2-40B4-BE49-F238E27FC236}">
                  <a16:creationId xmlns:a16="http://schemas.microsoft.com/office/drawing/2014/main" id="{ABFF433A-2829-31F3-B296-63034C677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6778" y="2586772"/>
              <a:ext cx="37630" cy="67277"/>
            </a:xfrm>
            <a:custGeom>
              <a:avLst/>
              <a:gdLst>
                <a:gd name="T0" fmla="*/ 1 w 19"/>
                <a:gd name="T1" fmla="*/ 7 h 34"/>
                <a:gd name="T2" fmla="*/ 0 w 19"/>
                <a:gd name="T3" fmla="*/ 9 h 34"/>
                <a:gd name="T4" fmla="*/ 0 w 19"/>
                <a:gd name="T5" fmla="*/ 20 h 34"/>
                <a:gd name="T6" fmla="*/ 0 w 19"/>
                <a:gd name="T7" fmla="*/ 25 h 34"/>
                <a:gd name="T8" fmla="*/ 14 w 19"/>
                <a:gd name="T9" fmla="*/ 34 h 34"/>
                <a:gd name="T10" fmla="*/ 19 w 19"/>
                <a:gd name="T11" fmla="*/ 34 h 34"/>
                <a:gd name="T12" fmla="*/ 19 w 19"/>
                <a:gd name="T13" fmla="*/ 0 h 34"/>
                <a:gd name="T14" fmla="*/ 14 w 19"/>
                <a:gd name="T15" fmla="*/ 0 h 34"/>
                <a:gd name="T16" fmla="*/ 1 w 19"/>
                <a:gd name="T17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4">
                  <a:moveTo>
                    <a:pt x="1" y="7"/>
                  </a:moveTo>
                  <a:cubicBezTo>
                    <a:pt x="1" y="8"/>
                    <a:pt x="0" y="8"/>
                    <a:pt x="0" y="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0"/>
                    <a:pt x="6" y="34"/>
                    <a:pt x="14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2" y="3"/>
                    <a:pt x="1" y="7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3">
              <a:extLst>
                <a:ext uri="{FF2B5EF4-FFF2-40B4-BE49-F238E27FC236}">
                  <a16:creationId xmlns:a16="http://schemas.microsoft.com/office/drawing/2014/main" id="{A5216580-4C4B-B01A-6259-D5BB26C6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0545" y="2586772"/>
              <a:ext cx="35349" cy="67277"/>
            </a:xfrm>
            <a:custGeom>
              <a:avLst/>
              <a:gdLst>
                <a:gd name="T0" fmla="*/ 18 w 18"/>
                <a:gd name="T1" fmla="*/ 25 h 34"/>
                <a:gd name="T2" fmla="*/ 18 w 18"/>
                <a:gd name="T3" fmla="*/ 20 h 34"/>
                <a:gd name="T4" fmla="*/ 18 w 18"/>
                <a:gd name="T5" fmla="*/ 9 h 34"/>
                <a:gd name="T6" fmla="*/ 18 w 18"/>
                <a:gd name="T7" fmla="*/ 8 h 34"/>
                <a:gd name="T8" fmla="*/ 5 w 18"/>
                <a:gd name="T9" fmla="*/ 0 h 34"/>
                <a:gd name="T10" fmla="*/ 0 w 18"/>
                <a:gd name="T11" fmla="*/ 0 h 34"/>
                <a:gd name="T12" fmla="*/ 0 w 18"/>
                <a:gd name="T13" fmla="*/ 34 h 34"/>
                <a:gd name="T14" fmla="*/ 5 w 18"/>
                <a:gd name="T15" fmla="*/ 34 h 34"/>
                <a:gd name="T16" fmla="*/ 18 w 18"/>
                <a:gd name="T17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4">
                  <a:moveTo>
                    <a:pt x="18" y="25"/>
                  </a:moveTo>
                  <a:cubicBezTo>
                    <a:pt x="18" y="20"/>
                    <a:pt x="18" y="20"/>
                    <a:pt x="18" y="2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8"/>
                    <a:pt x="18" y="8"/>
                  </a:cubicBezTo>
                  <a:cubicBezTo>
                    <a:pt x="18" y="4"/>
                    <a:pt x="12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13" y="34"/>
                    <a:pt x="18" y="30"/>
                    <a:pt x="18" y="25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4">
              <a:extLst>
                <a:ext uri="{FF2B5EF4-FFF2-40B4-BE49-F238E27FC236}">
                  <a16:creationId xmlns:a16="http://schemas.microsoft.com/office/drawing/2014/main" id="{A24865FF-EB37-67E3-B9D4-B9E4BE8BF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689" y="3931171"/>
              <a:ext cx="43331" cy="88942"/>
            </a:xfrm>
            <a:custGeom>
              <a:avLst/>
              <a:gdLst>
                <a:gd name="T0" fmla="*/ 0 w 38"/>
                <a:gd name="T1" fmla="*/ 78 h 78"/>
                <a:gd name="T2" fmla="*/ 38 w 38"/>
                <a:gd name="T3" fmla="*/ 32 h 78"/>
                <a:gd name="T4" fmla="*/ 0 w 38"/>
                <a:gd name="T5" fmla="*/ 0 h 78"/>
                <a:gd name="T6" fmla="*/ 0 w 38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78">
                  <a:moveTo>
                    <a:pt x="0" y="78"/>
                  </a:moveTo>
                  <a:lnTo>
                    <a:pt x="38" y="32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5">
              <a:extLst>
                <a:ext uri="{FF2B5EF4-FFF2-40B4-BE49-F238E27FC236}">
                  <a16:creationId xmlns:a16="http://schemas.microsoft.com/office/drawing/2014/main" id="{9DD34443-5E30-6822-7217-C27A68D47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595" y="3931171"/>
              <a:ext cx="45612" cy="88942"/>
            </a:xfrm>
            <a:custGeom>
              <a:avLst/>
              <a:gdLst>
                <a:gd name="T0" fmla="*/ 40 w 40"/>
                <a:gd name="T1" fmla="*/ 78 h 78"/>
                <a:gd name="T2" fmla="*/ 40 w 40"/>
                <a:gd name="T3" fmla="*/ 0 h 78"/>
                <a:gd name="T4" fmla="*/ 0 w 40"/>
                <a:gd name="T5" fmla="*/ 32 h 78"/>
                <a:gd name="T6" fmla="*/ 40 w 40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78">
                  <a:moveTo>
                    <a:pt x="40" y="78"/>
                  </a:moveTo>
                  <a:lnTo>
                    <a:pt x="40" y="0"/>
                  </a:lnTo>
                  <a:lnTo>
                    <a:pt x="0" y="32"/>
                  </a:lnTo>
                  <a:lnTo>
                    <a:pt x="40" y="78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6">
              <a:extLst>
                <a:ext uri="{FF2B5EF4-FFF2-40B4-BE49-F238E27FC236}">
                  <a16:creationId xmlns:a16="http://schemas.microsoft.com/office/drawing/2014/main" id="{6DFA5885-7FC7-94BB-2D3E-E74034E1F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8207" y="4022394"/>
              <a:ext cx="0" cy="2281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7">
              <a:extLst>
                <a:ext uri="{FF2B5EF4-FFF2-40B4-BE49-F238E27FC236}">
                  <a16:creationId xmlns:a16="http://schemas.microsoft.com/office/drawing/2014/main" id="{6EFBEBF7-52EF-04C3-D14B-30AA3D3DB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689" y="4022394"/>
              <a:ext cx="0" cy="2281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8">
              <a:extLst>
                <a:ext uri="{FF2B5EF4-FFF2-40B4-BE49-F238E27FC236}">
                  <a16:creationId xmlns:a16="http://schemas.microsoft.com/office/drawing/2014/main" id="{C4417429-7B35-77B6-6CF8-7545F3FB2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8829" y="3968801"/>
              <a:ext cx="144817" cy="55874"/>
            </a:xfrm>
            <a:custGeom>
              <a:avLst/>
              <a:gdLst>
                <a:gd name="T0" fmla="*/ 127 w 127"/>
                <a:gd name="T1" fmla="*/ 49 h 49"/>
                <a:gd name="T2" fmla="*/ 127 w 127"/>
                <a:gd name="T3" fmla="*/ 47 h 49"/>
                <a:gd name="T4" fmla="*/ 89 w 127"/>
                <a:gd name="T5" fmla="*/ 0 h 49"/>
                <a:gd name="T6" fmla="*/ 65 w 127"/>
                <a:gd name="T7" fmla="*/ 21 h 49"/>
                <a:gd name="T8" fmla="*/ 40 w 127"/>
                <a:gd name="T9" fmla="*/ 0 h 49"/>
                <a:gd name="T10" fmla="*/ 0 w 127"/>
                <a:gd name="T11" fmla="*/ 47 h 49"/>
                <a:gd name="T12" fmla="*/ 0 w 127"/>
                <a:gd name="T13" fmla="*/ 49 h 49"/>
                <a:gd name="T14" fmla="*/ 127 w 127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49">
                  <a:moveTo>
                    <a:pt x="127" y="49"/>
                  </a:moveTo>
                  <a:lnTo>
                    <a:pt x="127" y="47"/>
                  </a:lnTo>
                  <a:lnTo>
                    <a:pt x="89" y="0"/>
                  </a:lnTo>
                  <a:lnTo>
                    <a:pt x="65" y="21"/>
                  </a:lnTo>
                  <a:lnTo>
                    <a:pt x="40" y="0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127" y="4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9">
              <a:extLst>
                <a:ext uri="{FF2B5EF4-FFF2-40B4-BE49-F238E27FC236}">
                  <a16:creationId xmlns:a16="http://schemas.microsoft.com/office/drawing/2014/main" id="{81AE8D4F-96EF-887D-B8D6-EAFD1AE11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1110" y="3930031"/>
              <a:ext cx="142536" cy="57014"/>
            </a:xfrm>
            <a:custGeom>
              <a:avLst/>
              <a:gdLst>
                <a:gd name="T0" fmla="*/ 37 w 125"/>
                <a:gd name="T1" fmla="*/ 29 h 50"/>
                <a:gd name="T2" fmla="*/ 38 w 125"/>
                <a:gd name="T3" fmla="*/ 31 h 50"/>
                <a:gd name="T4" fmla="*/ 40 w 125"/>
                <a:gd name="T5" fmla="*/ 33 h 50"/>
                <a:gd name="T6" fmla="*/ 63 w 125"/>
                <a:gd name="T7" fmla="*/ 50 h 50"/>
                <a:gd name="T8" fmla="*/ 83 w 125"/>
                <a:gd name="T9" fmla="*/ 33 h 50"/>
                <a:gd name="T10" fmla="*/ 85 w 125"/>
                <a:gd name="T11" fmla="*/ 31 h 50"/>
                <a:gd name="T12" fmla="*/ 87 w 125"/>
                <a:gd name="T13" fmla="*/ 29 h 50"/>
                <a:gd name="T14" fmla="*/ 125 w 125"/>
                <a:gd name="T15" fmla="*/ 0 h 50"/>
                <a:gd name="T16" fmla="*/ 0 w 125"/>
                <a:gd name="T17" fmla="*/ 0 h 50"/>
                <a:gd name="T18" fmla="*/ 37 w 125"/>
                <a:gd name="T19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50">
                  <a:moveTo>
                    <a:pt x="37" y="29"/>
                  </a:moveTo>
                  <a:lnTo>
                    <a:pt x="38" y="31"/>
                  </a:lnTo>
                  <a:lnTo>
                    <a:pt x="40" y="33"/>
                  </a:lnTo>
                  <a:lnTo>
                    <a:pt x="63" y="50"/>
                  </a:lnTo>
                  <a:lnTo>
                    <a:pt x="83" y="33"/>
                  </a:lnTo>
                  <a:lnTo>
                    <a:pt x="85" y="31"/>
                  </a:lnTo>
                  <a:lnTo>
                    <a:pt x="87" y="29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37" y="2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0">
              <a:extLst>
                <a:ext uri="{FF2B5EF4-FFF2-40B4-BE49-F238E27FC236}">
                  <a16:creationId xmlns:a16="http://schemas.microsoft.com/office/drawing/2014/main" id="{130D0576-9D18-79D1-BCB0-9983F37BC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6911" y="2543441"/>
              <a:ext cx="155079" cy="145957"/>
            </a:xfrm>
            <a:custGeom>
              <a:avLst/>
              <a:gdLst>
                <a:gd name="T0" fmla="*/ 13 w 78"/>
                <a:gd name="T1" fmla="*/ 74 h 74"/>
                <a:gd name="T2" fmla="*/ 27 w 78"/>
                <a:gd name="T3" fmla="*/ 61 h 74"/>
                <a:gd name="T4" fmla="*/ 27 w 78"/>
                <a:gd name="T5" fmla="*/ 61 h 74"/>
                <a:gd name="T6" fmla="*/ 27 w 78"/>
                <a:gd name="T7" fmla="*/ 17 h 74"/>
                <a:gd name="T8" fmla="*/ 70 w 78"/>
                <a:gd name="T9" fmla="*/ 17 h 74"/>
                <a:gd name="T10" fmla="*/ 70 w 78"/>
                <a:gd name="T11" fmla="*/ 48 h 74"/>
                <a:gd name="T12" fmla="*/ 65 w 78"/>
                <a:gd name="T13" fmla="*/ 47 h 74"/>
                <a:gd name="T14" fmla="*/ 51 w 78"/>
                <a:gd name="T15" fmla="*/ 61 h 74"/>
                <a:gd name="T16" fmla="*/ 65 w 78"/>
                <a:gd name="T17" fmla="*/ 74 h 74"/>
                <a:gd name="T18" fmla="*/ 78 w 78"/>
                <a:gd name="T19" fmla="*/ 61 h 74"/>
                <a:gd name="T20" fmla="*/ 78 w 78"/>
                <a:gd name="T21" fmla="*/ 61 h 74"/>
                <a:gd name="T22" fmla="*/ 78 w 78"/>
                <a:gd name="T23" fmla="*/ 61 h 74"/>
                <a:gd name="T24" fmla="*/ 78 w 78"/>
                <a:gd name="T25" fmla="*/ 17 h 74"/>
                <a:gd name="T26" fmla="*/ 78 w 78"/>
                <a:gd name="T27" fmla="*/ 0 h 74"/>
                <a:gd name="T28" fmla="*/ 70 w 78"/>
                <a:gd name="T29" fmla="*/ 0 h 74"/>
                <a:gd name="T30" fmla="*/ 27 w 78"/>
                <a:gd name="T31" fmla="*/ 0 h 74"/>
                <a:gd name="T32" fmla="*/ 18 w 78"/>
                <a:gd name="T33" fmla="*/ 0 h 74"/>
                <a:gd name="T34" fmla="*/ 18 w 78"/>
                <a:gd name="T35" fmla="*/ 17 h 74"/>
                <a:gd name="T36" fmla="*/ 18 w 78"/>
                <a:gd name="T37" fmla="*/ 48 h 74"/>
                <a:gd name="T38" fmla="*/ 13 w 78"/>
                <a:gd name="T39" fmla="*/ 47 h 74"/>
                <a:gd name="T40" fmla="*/ 0 w 78"/>
                <a:gd name="T41" fmla="*/ 61 h 74"/>
                <a:gd name="T42" fmla="*/ 13 w 78"/>
                <a:gd name="T4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74">
                  <a:moveTo>
                    <a:pt x="13" y="74"/>
                  </a:moveTo>
                  <a:cubicBezTo>
                    <a:pt x="21" y="74"/>
                    <a:pt x="27" y="68"/>
                    <a:pt x="27" y="61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8" y="48"/>
                    <a:pt x="66" y="47"/>
                    <a:pt x="65" y="47"/>
                  </a:cubicBezTo>
                  <a:cubicBezTo>
                    <a:pt x="57" y="47"/>
                    <a:pt x="51" y="53"/>
                    <a:pt x="51" y="61"/>
                  </a:cubicBezTo>
                  <a:cubicBezTo>
                    <a:pt x="51" y="68"/>
                    <a:pt x="57" y="74"/>
                    <a:pt x="65" y="74"/>
                  </a:cubicBezTo>
                  <a:cubicBezTo>
                    <a:pt x="72" y="74"/>
                    <a:pt x="78" y="68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7" y="48"/>
                    <a:pt x="15" y="47"/>
                    <a:pt x="13" y="47"/>
                  </a:cubicBezTo>
                  <a:cubicBezTo>
                    <a:pt x="6" y="47"/>
                    <a:pt x="0" y="53"/>
                    <a:pt x="0" y="61"/>
                  </a:cubicBezTo>
                  <a:cubicBezTo>
                    <a:pt x="0" y="68"/>
                    <a:pt x="6" y="74"/>
                    <a:pt x="13" y="7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1">
              <a:extLst>
                <a:ext uri="{FF2B5EF4-FFF2-40B4-BE49-F238E27FC236}">
                  <a16:creationId xmlns:a16="http://schemas.microsoft.com/office/drawing/2014/main" id="{2A7F1F2C-08CF-E116-6FF9-9BE701F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0689" y="3016660"/>
              <a:ext cx="76399" cy="129993"/>
            </a:xfrm>
            <a:custGeom>
              <a:avLst/>
              <a:gdLst>
                <a:gd name="T0" fmla="*/ 0 w 39"/>
                <a:gd name="T1" fmla="*/ 46 h 66"/>
                <a:gd name="T2" fmla="*/ 0 w 39"/>
                <a:gd name="T3" fmla="*/ 55 h 66"/>
                <a:gd name="T4" fmla="*/ 11 w 39"/>
                <a:gd name="T5" fmla="*/ 66 h 66"/>
                <a:gd name="T6" fmla="*/ 27 w 39"/>
                <a:gd name="T7" fmla="*/ 66 h 66"/>
                <a:gd name="T8" fmla="*/ 39 w 39"/>
                <a:gd name="T9" fmla="*/ 55 h 66"/>
                <a:gd name="T10" fmla="*/ 39 w 39"/>
                <a:gd name="T11" fmla="*/ 46 h 66"/>
                <a:gd name="T12" fmla="*/ 25 w 39"/>
                <a:gd name="T13" fmla="*/ 46 h 66"/>
                <a:gd name="T14" fmla="*/ 25 w 39"/>
                <a:gd name="T15" fmla="*/ 38 h 66"/>
                <a:gd name="T16" fmla="*/ 39 w 39"/>
                <a:gd name="T17" fmla="*/ 38 h 66"/>
                <a:gd name="T18" fmla="*/ 39 w 39"/>
                <a:gd name="T19" fmla="*/ 25 h 66"/>
                <a:gd name="T20" fmla="*/ 25 w 39"/>
                <a:gd name="T21" fmla="*/ 25 h 66"/>
                <a:gd name="T22" fmla="*/ 25 w 39"/>
                <a:gd name="T23" fmla="*/ 17 h 66"/>
                <a:gd name="T24" fmla="*/ 39 w 39"/>
                <a:gd name="T25" fmla="*/ 17 h 66"/>
                <a:gd name="T26" fmla="*/ 39 w 39"/>
                <a:gd name="T27" fmla="*/ 11 h 66"/>
                <a:gd name="T28" fmla="*/ 27 w 39"/>
                <a:gd name="T29" fmla="*/ 0 h 66"/>
                <a:gd name="T30" fmla="*/ 11 w 39"/>
                <a:gd name="T31" fmla="*/ 0 h 66"/>
                <a:gd name="T32" fmla="*/ 0 w 39"/>
                <a:gd name="T33" fmla="*/ 11 h 66"/>
                <a:gd name="T34" fmla="*/ 0 w 39"/>
                <a:gd name="T35" fmla="*/ 17 h 66"/>
                <a:gd name="T36" fmla="*/ 14 w 39"/>
                <a:gd name="T37" fmla="*/ 17 h 66"/>
                <a:gd name="T38" fmla="*/ 14 w 39"/>
                <a:gd name="T39" fmla="*/ 25 h 66"/>
                <a:gd name="T40" fmla="*/ 0 w 39"/>
                <a:gd name="T41" fmla="*/ 25 h 66"/>
                <a:gd name="T42" fmla="*/ 0 w 39"/>
                <a:gd name="T43" fmla="*/ 38 h 66"/>
                <a:gd name="T44" fmla="*/ 14 w 39"/>
                <a:gd name="T45" fmla="*/ 38 h 66"/>
                <a:gd name="T46" fmla="*/ 14 w 39"/>
                <a:gd name="T47" fmla="*/ 46 h 66"/>
                <a:gd name="T48" fmla="*/ 0 w 39"/>
                <a:gd name="T49" fmla="*/ 4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66">
                  <a:moveTo>
                    <a:pt x="0" y="46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1"/>
                    <a:pt x="5" y="66"/>
                    <a:pt x="11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34" y="66"/>
                    <a:pt x="39" y="61"/>
                    <a:pt x="39" y="55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5"/>
                    <a:pt x="34" y="0"/>
                    <a:pt x="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6"/>
                    <a:pt x="14" y="46"/>
                    <a:pt x="14" y="46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2">
              <a:extLst>
                <a:ext uri="{FF2B5EF4-FFF2-40B4-BE49-F238E27FC236}">
                  <a16:creationId xmlns:a16="http://schemas.microsoft.com/office/drawing/2014/main" id="{5D56E377-AC6E-3EA5-8071-A4D0269F9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743" y="3132970"/>
              <a:ext cx="123151" cy="80960"/>
            </a:xfrm>
            <a:custGeom>
              <a:avLst/>
              <a:gdLst>
                <a:gd name="T0" fmla="*/ 0 w 62"/>
                <a:gd name="T1" fmla="*/ 2 h 41"/>
                <a:gd name="T2" fmla="*/ 20 w 62"/>
                <a:gd name="T3" fmla="*/ 19 h 41"/>
                <a:gd name="T4" fmla="*/ 27 w 62"/>
                <a:gd name="T5" fmla="*/ 19 h 41"/>
                <a:gd name="T6" fmla="*/ 27 w 62"/>
                <a:gd name="T7" fmla="*/ 32 h 41"/>
                <a:gd name="T8" fmla="*/ 19 w 62"/>
                <a:gd name="T9" fmla="*/ 32 h 41"/>
                <a:gd name="T10" fmla="*/ 19 w 62"/>
                <a:gd name="T11" fmla="*/ 41 h 41"/>
                <a:gd name="T12" fmla="*/ 43 w 62"/>
                <a:gd name="T13" fmla="*/ 41 h 41"/>
                <a:gd name="T14" fmla="*/ 43 w 62"/>
                <a:gd name="T15" fmla="*/ 32 h 41"/>
                <a:gd name="T16" fmla="*/ 35 w 62"/>
                <a:gd name="T17" fmla="*/ 32 h 41"/>
                <a:gd name="T18" fmla="*/ 35 w 62"/>
                <a:gd name="T19" fmla="*/ 19 h 41"/>
                <a:gd name="T20" fmla="*/ 42 w 62"/>
                <a:gd name="T21" fmla="*/ 19 h 41"/>
                <a:gd name="T22" fmla="*/ 62 w 62"/>
                <a:gd name="T23" fmla="*/ 2 h 41"/>
                <a:gd name="T24" fmla="*/ 54 w 62"/>
                <a:gd name="T25" fmla="*/ 0 h 41"/>
                <a:gd name="T26" fmla="*/ 42 w 62"/>
                <a:gd name="T27" fmla="*/ 11 h 41"/>
                <a:gd name="T28" fmla="*/ 20 w 62"/>
                <a:gd name="T29" fmla="*/ 11 h 41"/>
                <a:gd name="T30" fmla="*/ 8 w 62"/>
                <a:gd name="T31" fmla="*/ 0 h 41"/>
                <a:gd name="T32" fmla="*/ 0 w 62"/>
                <a:gd name="T3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41">
                  <a:moveTo>
                    <a:pt x="0" y="2"/>
                  </a:moveTo>
                  <a:cubicBezTo>
                    <a:pt x="2" y="12"/>
                    <a:pt x="11" y="19"/>
                    <a:pt x="2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52" y="19"/>
                    <a:pt x="60" y="10"/>
                    <a:pt x="62" y="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5"/>
                    <a:pt x="48" y="11"/>
                    <a:pt x="42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11"/>
                    <a:pt x="9" y="6"/>
                    <a:pt x="8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3">
              <a:extLst>
                <a:ext uri="{FF2B5EF4-FFF2-40B4-BE49-F238E27FC236}">
                  <a16:creationId xmlns:a16="http://schemas.microsoft.com/office/drawing/2014/main" id="{D705DD70-637B-E889-6F97-544ED0B11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8375" y="4172912"/>
              <a:ext cx="147097" cy="136835"/>
            </a:xfrm>
            <a:custGeom>
              <a:avLst/>
              <a:gdLst>
                <a:gd name="T0" fmla="*/ 70 w 74"/>
                <a:gd name="T1" fmla="*/ 69 h 69"/>
                <a:gd name="T2" fmla="*/ 70 w 74"/>
                <a:gd name="T3" fmla="*/ 64 h 69"/>
                <a:gd name="T4" fmla="*/ 74 w 74"/>
                <a:gd name="T5" fmla="*/ 10 h 69"/>
                <a:gd name="T6" fmla="*/ 65 w 74"/>
                <a:gd name="T7" fmla="*/ 18 h 69"/>
                <a:gd name="T8" fmla="*/ 65 w 74"/>
                <a:gd name="T9" fmla="*/ 27 h 69"/>
                <a:gd name="T10" fmla="*/ 65 w 74"/>
                <a:gd name="T11" fmla="*/ 33 h 69"/>
                <a:gd name="T12" fmla="*/ 65 w 74"/>
                <a:gd name="T13" fmla="*/ 41 h 69"/>
                <a:gd name="T14" fmla="*/ 32 w 74"/>
                <a:gd name="T15" fmla="*/ 3 h 69"/>
                <a:gd name="T16" fmla="*/ 31 w 74"/>
                <a:gd name="T17" fmla="*/ 4 h 69"/>
                <a:gd name="T18" fmla="*/ 31 w 74"/>
                <a:gd name="T19" fmla="*/ 64 h 69"/>
                <a:gd name="T20" fmla="*/ 61 w 74"/>
                <a:gd name="T21" fmla="*/ 64 h 69"/>
                <a:gd name="T22" fmla="*/ 65 w 74"/>
                <a:gd name="T23" fmla="*/ 69 h 69"/>
                <a:gd name="T24" fmla="*/ 61 w 74"/>
                <a:gd name="T25" fmla="*/ 37 h 69"/>
                <a:gd name="T26" fmla="*/ 65 w 74"/>
                <a:gd name="T27" fmla="*/ 27 h 69"/>
                <a:gd name="T28" fmla="*/ 61 w 74"/>
                <a:gd name="T29" fmla="*/ 23 h 69"/>
                <a:gd name="T30" fmla="*/ 65 w 74"/>
                <a:gd name="T31" fmla="*/ 10 h 69"/>
                <a:gd name="T32" fmla="*/ 31 w 74"/>
                <a:gd name="T33" fmla="*/ 17 h 69"/>
                <a:gd name="T34" fmla="*/ 53 w 74"/>
                <a:gd name="T35" fmla="*/ 57 h 69"/>
                <a:gd name="T36" fmla="*/ 31 w 74"/>
                <a:gd name="T37" fmla="*/ 57 h 69"/>
                <a:gd name="T38" fmla="*/ 65 w 74"/>
                <a:gd name="T39" fmla="*/ 33 h 69"/>
                <a:gd name="T40" fmla="*/ 31 w 74"/>
                <a:gd name="T41" fmla="*/ 2 h 69"/>
                <a:gd name="T42" fmla="*/ 16 w 74"/>
                <a:gd name="T43" fmla="*/ 10 h 69"/>
                <a:gd name="T44" fmla="*/ 0 w 74"/>
                <a:gd name="T45" fmla="*/ 3 h 69"/>
                <a:gd name="T46" fmla="*/ 10 w 74"/>
                <a:gd name="T47" fmla="*/ 10 h 69"/>
                <a:gd name="T48" fmla="*/ 1 w 74"/>
                <a:gd name="T49" fmla="*/ 64 h 69"/>
                <a:gd name="T50" fmla="*/ 7 w 74"/>
                <a:gd name="T51" fmla="*/ 64 h 69"/>
                <a:gd name="T52" fmla="*/ 16 w 74"/>
                <a:gd name="T53" fmla="*/ 69 h 69"/>
                <a:gd name="T54" fmla="*/ 16 w 74"/>
                <a:gd name="T55" fmla="*/ 64 h 69"/>
                <a:gd name="T56" fmla="*/ 31 w 74"/>
                <a:gd name="T57" fmla="*/ 57 h 69"/>
                <a:gd name="T58" fmla="*/ 8 w 74"/>
                <a:gd name="T59" fmla="*/ 17 h 69"/>
                <a:gd name="T60" fmla="*/ 31 w 74"/>
                <a:gd name="T61" fmla="*/ 10 h 69"/>
                <a:gd name="T62" fmla="*/ 23 w 74"/>
                <a:gd name="T63" fmla="*/ 10 h 69"/>
                <a:gd name="T64" fmla="*/ 31 w 74"/>
                <a:gd name="T65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9">
                  <a:moveTo>
                    <a:pt x="65" y="69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7" y="18"/>
                    <a:pt x="69" y="20"/>
                    <a:pt x="69" y="23"/>
                  </a:cubicBezTo>
                  <a:cubicBezTo>
                    <a:pt x="69" y="25"/>
                    <a:pt x="67" y="27"/>
                    <a:pt x="65" y="27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7" y="33"/>
                    <a:pt x="69" y="35"/>
                    <a:pt x="69" y="37"/>
                  </a:cubicBezTo>
                  <a:cubicBezTo>
                    <a:pt x="69" y="39"/>
                    <a:pt x="67" y="41"/>
                    <a:pt x="65" y="41"/>
                  </a:cubicBezTo>
                  <a:lnTo>
                    <a:pt x="65" y="69"/>
                  </a:lnTo>
                  <a:close/>
                  <a:moveTo>
                    <a:pt x="32" y="3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3"/>
                    <a:pt x="32" y="3"/>
                    <a:pt x="32" y="3"/>
                  </a:cubicBezTo>
                  <a:close/>
                  <a:moveTo>
                    <a:pt x="31" y="64"/>
                  </a:moveTo>
                  <a:cubicBezTo>
                    <a:pt x="61" y="64"/>
                    <a:pt x="61" y="64"/>
                    <a:pt x="61" y="64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3" y="41"/>
                    <a:pt x="61" y="39"/>
                    <a:pt x="61" y="37"/>
                  </a:cubicBezTo>
                  <a:cubicBezTo>
                    <a:pt x="61" y="35"/>
                    <a:pt x="63" y="33"/>
                    <a:pt x="65" y="33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3" y="27"/>
                    <a:pt x="61" y="25"/>
                    <a:pt x="61" y="2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1" y="20"/>
                    <a:pt x="63" y="18"/>
                    <a:pt x="65" y="18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64"/>
                    <a:pt x="31" y="64"/>
                    <a:pt x="31" y="64"/>
                  </a:cubicBezTo>
                  <a:close/>
                  <a:moveTo>
                    <a:pt x="65" y="33"/>
                  </a:moveTo>
                  <a:cubicBezTo>
                    <a:pt x="65" y="33"/>
                    <a:pt x="65" y="33"/>
                    <a:pt x="65" y="33"/>
                  </a:cubicBezTo>
                  <a:moveTo>
                    <a:pt x="31" y="2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9"/>
                    <a:pt x="7" y="69"/>
                    <a:pt x="7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104">
              <a:extLst>
                <a:ext uri="{FF2B5EF4-FFF2-40B4-BE49-F238E27FC236}">
                  <a16:creationId xmlns:a16="http://schemas.microsoft.com/office/drawing/2014/main" id="{D4545F4D-BD34-F749-B791-129B50767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0405" y="2565106"/>
              <a:ext cx="39910" cy="38770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5">
              <a:extLst>
                <a:ext uri="{FF2B5EF4-FFF2-40B4-BE49-F238E27FC236}">
                  <a16:creationId xmlns:a16="http://schemas.microsoft.com/office/drawing/2014/main" id="{ED509E1B-D6CE-EBFF-2F76-28A94C25A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3038" y="2611858"/>
              <a:ext cx="93504" cy="142536"/>
            </a:xfrm>
            <a:custGeom>
              <a:avLst/>
              <a:gdLst>
                <a:gd name="T0" fmla="*/ 14 w 82"/>
                <a:gd name="T1" fmla="*/ 23 h 125"/>
                <a:gd name="T2" fmla="*/ 19 w 82"/>
                <a:gd name="T3" fmla="*/ 23 h 125"/>
                <a:gd name="T4" fmla="*/ 19 w 82"/>
                <a:gd name="T5" fmla="*/ 65 h 125"/>
                <a:gd name="T6" fmla="*/ 19 w 82"/>
                <a:gd name="T7" fmla="*/ 65 h 125"/>
                <a:gd name="T8" fmla="*/ 19 w 82"/>
                <a:gd name="T9" fmla="*/ 125 h 125"/>
                <a:gd name="T10" fmla="*/ 38 w 82"/>
                <a:gd name="T11" fmla="*/ 125 h 125"/>
                <a:gd name="T12" fmla="*/ 38 w 82"/>
                <a:gd name="T13" fmla="*/ 59 h 125"/>
                <a:gd name="T14" fmla="*/ 45 w 82"/>
                <a:gd name="T15" fmla="*/ 59 h 125"/>
                <a:gd name="T16" fmla="*/ 45 w 82"/>
                <a:gd name="T17" fmla="*/ 125 h 125"/>
                <a:gd name="T18" fmla="*/ 64 w 82"/>
                <a:gd name="T19" fmla="*/ 125 h 125"/>
                <a:gd name="T20" fmla="*/ 64 w 82"/>
                <a:gd name="T21" fmla="*/ 59 h 125"/>
                <a:gd name="T22" fmla="*/ 64 w 82"/>
                <a:gd name="T23" fmla="*/ 59 h 125"/>
                <a:gd name="T24" fmla="*/ 64 w 82"/>
                <a:gd name="T25" fmla="*/ 23 h 125"/>
                <a:gd name="T26" fmla="*/ 69 w 82"/>
                <a:gd name="T27" fmla="*/ 23 h 125"/>
                <a:gd name="T28" fmla="*/ 69 w 82"/>
                <a:gd name="T29" fmla="*/ 59 h 125"/>
                <a:gd name="T30" fmla="*/ 82 w 82"/>
                <a:gd name="T31" fmla="*/ 59 h 125"/>
                <a:gd name="T32" fmla="*/ 82 w 82"/>
                <a:gd name="T33" fmla="*/ 0 h 125"/>
                <a:gd name="T34" fmla="*/ 0 w 82"/>
                <a:gd name="T35" fmla="*/ 0 h 125"/>
                <a:gd name="T36" fmla="*/ 0 w 82"/>
                <a:gd name="T37" fmla="*/ 59 h 125"/>
                <a:gd name="T38" fmla="*/ 14 w 82"/>
                <a:gd name="T39" fmla="*/ 59 h 125"/>
                <a:gd name="T40" fmla="*/ 14 w 82"/>
                <a:gd name="T41" fmla="*/ 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125">
                  <a:moveTo>
                    <a:pt x="14" y="23"/>
                  </a:moveTo>
                  <a:lnTo>
                    <a:pt x="19" y="23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9" y="125"/>
                  </a:lnTo>
                  <a:lnTo>
                    <a:pt x="38" y="125"/>
                  </a:lnTo>
                  <a:lnTo>
                    <a:pt x="38" y="59"/>
                  </a:lnTo>
                  <a:lnTo>
                    <a:pt x="45" y="59"/>
                  </a:lnTo>
                  <a:lnTo>
                    <a:pt x="45" y="125"/>
                  </a:lnTo>
                  <a:lnTo>
                    <a:pt x="64" y="125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23"/>
                  </a:lnTo>
                  <a:lnTo>
                    <a:pt x="69" y="23"/>
                  </a:lnTo>
                  <a:lnTo>
                    <a:pt x="69" y="59"/>
                  </a:lnTo>
                  <a:lnTo>
                    <a:pt x="82" y="59"/>
                  </a:lnTo>
                  <a:lnTo>
                    <a:pt x="82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6">
              <a:extLst>
                <a:ext uri="{FF2B5EF4-FFF2-40B4-BE49-F238E27FC236}">
                  <a16:creationId xmlns:a16="http://schemas.microsoft.com/office/drawing/2014/main" id="{C4A2E940-A9CF-B35D-7981-F05BCF97E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7592" y="2565106"/>
              <a:ext cx="37630" cy="38770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7">
              <a:extLst>
                <a:ext uri="{FF2B5EF4-FFF2-40B4-BE49-F238E27FC236}">
                  <a16:creationId xmlns:a16="http://schemas.microsoft.com/office/drawing/2014/main" id="{68AF79AD-C5F0-FED7-E3AE-10F9A9630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2243" y="2611858"/>
              <a:ext cx="106047" cy="142536"/>
            </a:xfrm>
            <a:custGeom>
              <a:avLst/>
              <a:gdLst>
                <a:gd name="T0" fmla="*/ 81 w 93"/>
                <a:gd name="T1" fmla="*/ 59 h 125"/>
                <a:gd name="T2" fmla="*/ 93 w 93"/>
                <a:gd name="T3" fmla="*/ 59 h 125"/>
                <a:gd name="T4" fmla="*/ 78 w 93"/>
                <a:gd name="T5" fmla="*/ 0 h 125"/>
                <a:gd name="T6" fmla="*/ 17 w 93"/>
                <a:gd name="T7" fmla="*/ 0 h 125"/>
                <a:gd name="T8" fmla="*/ 0 w 93"/>
                <a:gd name="T9" fmla="*/ 59 h 125"/>
                <a:gd name="T10" fmla="*/ 14 w 93"/>
                <a:gd name="T11" fmla="*/ 59 h 125"/>
                <a:gd name="T12" fmla="*/ 24 w 93"/>
                <a:gd name="T13" fmla="*/ 23 h 125"/>
                <a:gd name="T14" fmla="*/ 28 w 93"/>
                <a:gd name="T15" fmla="*/ 23 h 125"/>
                <a:gd name="T16" fmla="*/ 10 w 93"/>
                <a:gd name="T17" fmla="*/ 89 h 125"/>
                <a:gd name="T18" fmla="*/ 24 w 93"/>
                <a:gd name="T19" fmla="*/ 89 h 125"/>
                <a:gd name="T20" fmla="*/ 24 w 93"/>
                <a:gd name="T21" fmla="*/ 125 h 125"/>
                <a:gd name="T22" fmla="*/ 45 w 93"/>
                <a:gd name="T23" fmla="*/ 125 h 125"/>
                <a:gd name="T24" fmla="*/ 45 w 93"/>
                <a:gd name="T25" fmla="*/ 89 h 125"/>
                <a:gd name="T26" fmla="*/ 50 w 93"/>
                <a:gd name="T27" fmla="*/ 89 h 125"/>
                <a:gd name="T28" fmla="*/ 50 w 93"/>
                <a:gd name="T29" fmla="*/ 125 h 125"/>
                <a:gd name="T30" fmla="*/ 69 w 93"/>
                <a:gd name="T31" fmla="*/ 125 h 125"/>
                <a:gd name="T32" fmla="*/ 69 w 93"/>
                <a:gd name="T33" fmla="*/ 89 h 125"/>
                <a:gd name="T34" fmla="*/ 85 w 93"/>
                <a:gd name="T35" fmla="*/ 89 h 125"/>
                <a:gd name="T36" fmla="*/ 66 w 93"/>
                <a:gd name="T37" fmla="*/ 23 h 125"/>
                <a:gd name="T38" fmla="*/ 71 w 93"/>
                <a:gd name="T39" fmla="*/ 23 h 125"/>
                <a:gd name="T40" fmla="*/ 81 w 93"/>
                <a:gd name="T41" fmla="*/ 5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" h="125">
                  <a:moveTo>
                    <a:pt x="81" y="59"/>
                  </a:moveTo>
                  <a:lnTo>
                    <a:pt x="93" y="59"/>
                  </a:lnTo>
                  <a:lnTo>
                    <a:pt x="78" y="0"/>
                  </a:lnTo>
                  <a:lnTo>
                    <a:pt x="17" y="0"/>
                  </a:lnTo>
                  <a:lnTo>
                    <a:pt x="0" y="59"/>
                  </a:lnTo>
                  <a:lnTo>
                    <a:pt x="14" y="59"/>
                  </a:lnTo>
                  <a:lnTo>
                    <a:pt x="24" y="23"/>
                  </a:lnTo>
                  <a:lnTo>
                    <a:pt x="28" y="23"/>
                  </a:lnTo>
                  <a:lnTo>
                    <a:pt x="10" y="89"/>
                  </a:lnTo>
                  <a:lnTo>
                    <a:pt x="24" y="89"/>
                  </a:lnTo>
                  <a:lnTo>
                    <a:pt x="24" y="125"/>
                  </a:lnTo>
                  <a:lnTo>
                    <a:pt x="45" y="125"/>
                  </a:lnTo>
                  <a:lnTo>
                    <a:pt x="45" y="89"/>
                  </a:lnTo>
                  <a:lnTo>
                    <a:pt x="50" y="89"/>
                  </a:lnTo>
                  <a:lnTo>
                    <a:pt x="50" y="125"/>
                  </a:lnTo>
                  <a:lnTo>
                    <a:pt x="69" y="125"/>
                  </a:lnTo>
                  <a:lnTo>
                    <a:pt x="69" y="89"/>
                  </a:lnTo>
                  <a:lnTo>
                    <a:pt x="85" y="89"/>
                  </a:lnTo>
                  <a:lnTo>
                    <a:pt x="66" y="23"/>
                  </a:lnTo>
                  <a:lnTo>
                    <a:pt x="71" y="23"/>
                  </a:lnTo>
                  <a:lnTo>
                    <a:pt x="81" y="59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8">
              <a:extLst>
                <a:ext uri="{FF2B5EF4-FFF2-40B4-BE49-F238E27FC236}">
                  <a16:creationId xmlns:a16="http://schemas.microsoft.com/office/drawing/2014/main" id="{162CAF67-E430-75FB-1E09-5F0582FBA6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69832" y="4543506"/>
              <a:ext cx="149378" cy="182446"/>
            </a:xfrm>
            <a:custGeom>
              <a:avLst/>
              <a:gdLst>
                <a:gd name="T0" fmla="*/ 52 w 75"/>
                <a:gd name="T1" fmla="*/ 84 h 92"/>
                <a:gd name="T2" fmla="*/ 75 w 75"/>
                <a:gd name="T3" fmla="*/ 92 h 92"/>
                <a:gd name="T4" fmla="*/ 52 w 75"/>
                <a:gd name="T5" fmla="*/ 52 h 92"/>
                <a:gd name="T6" fmla="*/ 47 w 75"/>
                <a:gd name="T7" fmla="*/ 45 h 92"/>
                <a:gd name="T8" fmla="*/ 43 w 75"/>
                <a:gd name="T9" fmla="*/ 63 h 92"/>
                <a:gd name="T10" fmla="*/ 45 w 75"/>
                <a:gd name="T11" fmla="*/ 69 h 92"/>
                <a:gd name="T12" fmla="*/ 43 w 75"/>
                <a:gd name="T13" fmla="*/ 67 h 92"/>
                <a:gd name="T14" fmla="*/ 46 w 75"/>
                <a:gd name="T15" fmla="*/ 78 h 92"/>
                <a:gd name="T16" fmla="*/ 43 w 75"/>
                <a:gd name="T17" fmla="*/ 84 h 92"/>
                <a:gd name="T18" fmla="*/ 43 w 75"/>
                <a:gd name="T19" fmla="*/ 84 h 92"/>
                <a:gd name="T20" fmla="*/ 37 w 75"/>
                <a:gd name="T21" fmla="*/ 78 h 92"/>
                <a:gd name="T22" fmla="*/ 43 w 75"/>
                <a:gd name="T23" fmla="*/ 24 h 92"/>
                <a:gd name="T24" fmla="*/ 40 w 75"/>
                <a:gd name="T25" fmla="*/ 14 h 92"/>
                <a:gd name="T26" fmla="*/ 37 w 75"/>
                <a:gd name="T27" fmla="*/ 27 h 92"/>
                <a:gd name="T28" fmla="*/ 37 w 75"/>
                <a:gd name="T29" fmla="*/ 45 h 92"/>
                <a:gd name="T30" fmla="*/ 41 w 75"/>
                <a:gd name="T31" fmla="*/ 52 h 92"/>
                <a:gd name="T32" fmla="*/ 37 w 75"/>
                <a:gd name="T33" fmla="*/ 62 h 92"/>
                <a:gd name="T34" fmla="*/ 43 w 75"/>
                <a:gd name="T35" fmla="*/ 74 h 92"/>
                <a:gd name="T36" fmla="*/ 41 w 75"/>
                <a:gd name="T37" fmla="*/ 65 h 92"/>
                <a:gd name="T38" fmla="*/ 43 w 75"/>
                <a:gd name="T39" fmla="*/ 24 h 92"/>
                <a:gd name="T40" fmla="*/ 37 w 75"/>
                <a:gd name="T41" fmla="*/ 84 h 92"/>
                <a:gd name="T42" fmla="*/ 37 w 75"/>
                <a:gd name="T43" fmla="*/ 78 h 92"/>
                <a:gd name="T44" fmla="*/ 37 w 75"/>
                <a:gd name="T45" fmla="*/ 78 h 92"/>
                <a:gd name="T46" fmla="*/ 32 w 75"/>
                <a:gd name="T47" fmla="*/ 84 h 92"/>
                <a:gd name="T48" fmla="*/ 37 w 75"/>
                <a:gd name="T49" fmla="*/ 0 h 92"/>
                <a:gd name="T50" fmla="*/ 34 w 75"/>
                <a:gd name="T51" fmla="*/ 14 h 92"/>
                <a:gd name="T52" fmla="*/ 32 w 75"/>
                <a:gd name="T53" fmla="*/ 63 h 92"/>
                <a:gd name="T54" fmla="*/ 32 w 75"/>
                <a:gd name="T55" fmla="*/ 67 h 92"/>
                <a:gd name="T56" fmla="*/ 37 w 75"/>
                <a:gd name="T57" fmla="*/ 69 h 92"/>
                <a:gd name="T58" fmla="*/ 37 w 75"/>
                <a:gd name="T59" fmla="*/ 62 h 92"/>
                <a:gd name="T60" fmla="*/ 33 w 75"/>
                <a:gd name="T61" fmla="*/ 58 h 92"/>
                <a:gd name="T62" fmla="*/ 37 w 75"/>
                <a:gd name="T63" fmla="*/ 52 h 92"/>
                <a:gd name="T64" fmla="*/ 37 w 75"/>
                <a:gd name="T65" fmla="*/ 52 h 92"/>
                <a:gd name="T66" fmla="*/ 37 w 75"/>
                <a:gd name="T67" fmla="*/ 45 h 92"/>
                <a:gd name="T68" fmla="*/ 37 w 75"/>
                <a:gd name="T69" fmla="*/ 27 h 92"/>
                <a:gd name="T70" fmla="*/ 37 w 75"/>
                <a:gd name="T71" fmla="*/ 27 h 92"/>
                <a:gd name="T72" fmla="*/ 0 w 75"/>
                <a:gd name="T73" fmla="*/ 92 h 92"/>
                <a:gd name="T74" fmla="*/ 23 w 75"/>
                <a:gd name="T75" fmla="*/ 84 h 92"/>
                <a:gd name="T76" fmla="*/ 32 w 75"/>
                <a:gd name="T77" fmla="*/ 78 h 92"/>
                <a:gd name="T78" fmla="*/ 32 w 75"/>
                <a:gd name="T79" fmla="*/ 74 h 92"/>
                <a:gd name="T80" fmla="*/ 30 w 75"/>
                <a:gd name="T81" fmla="*/ 69 h 92"/>
                <a:gd name="T82" fmla="*/ 32 w 75"/>
                <a:gd name="T83" fmla="*/ 63 h 92"/>
                <a:gd name="T84" fmla="*/ 32 w 75"/>
                <a:gd name="T85" fmla="*/ 24 h 92"/>
                <a:gd name="T86" fmla="*/ 23 w 75"/>
                <a:gd name="T87" fmla="*/ 45 h 92"/>
                <a:gd name="T88" fmla="*/ 25 w 75"/>
                <a:gd name="T89" fmla="*/ 5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" h="92">
                  <a:moveTo>
                    <a:pt x="43" y="84"/>
                  </a:moveTo>
                  <a:cubicBezTo>
                    <a:pt x="52" y="84"/>
                    <a:pt x="52" y="84"/>
                    <a:pt x="52" y="84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75" y="92"/>
                    <a:pt x="75" y="92"/>
                    <a:pt x="75" y="92"/>
                  </a:cubicBezTo>
                  <a:cubicBezTo>
                    <a:pt x="63" y="85"/>
                    <a:pt x="55" y="69"/>
                    <a:pt x="50" y="5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5" y="37"/>
                    <a:pt x="44" y="30"/>
                    <a:pt x="43" y="2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4" y="65"/>
                    <a:pt x="44" y="67"/>
                    <a:pt x="45" y="69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3" y="78"/>
                    <a:pt x="43" y="78"/>
                    <a:pt x="43" y="78"/>
                  </a:cubicBezTo>
                  <a:lnTo>
                    <a:pt x="43" y="84"/>
                  </a:lnTo>
                  <a:close/>
                  <a:moveTo>
                    <a:pt x="37" y="84"/>
                  </a:moveTo>
                  <a:cubicBezTo>
                    <a:pt x="43" y="84"/>
                    <a:pt x="43" y="84"/>
                    <a:pt x="43" y="84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84"/>
                    <a:pt x="37" y="84"/>
                    <a:pt x="37" y="84"/>
                  </a:cubicBezTo>
                  <a:close/>
                  <a:moveTo>
                    <a:pt x="43" y="24"/>
                  </a:moveTo>
                  <a:cubicBezTo>
                    <a:pt x="42" y="18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8" y="28"/>
                    <a:pt x="38" y="41"/>
                    <a:pt x="3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1" y="52"/>
                    <a:pt x="41" y="54"/>
                    <a:pt x="42" y="58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3" y="63"/>
                    <a:pt x="43" y="63"/>
                    <a:pt x="43" y="63"/>
                  </a:cubicBezTo>
                  <a:lnTo>
                    <a:pt x="43" y="24"/>
                  </a:lnTo>
                  <a:close/>
                  <a:moveTo>
                    <a:pt x="32" y="84"/>
                  </a:moveTo>
                  <a:cubicBezTo>
                    <a:pt x="37" y="84"/>
                    <a:pt x="37" y="84"/>
                    <a:pt x="37" y="84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84"/>
                    <a:pt x="32" y="84"/>
                    <a:pt x="32" y="84"/>
                  </a:cubicBezTo>
                  <a:close/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4"/>
                    <a:pt x="33" y="18"/>
                    <a:pt x="32" y="24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4" y="54"/>
                    <a:pt x="34" y="52"/>
                    <a:pt x="34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40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lnTo>
                    <a:pt x="37" y="0"/>
                  </a:lnTo>
                  <a:close/>
                  <a:moveTo>
                    <a:pt x="0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1" y="67"/>
                    <a:pt x="31" y="65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30"/>
                    <a:pt x="30" y="37"/>
                    <a:pt x="28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0" y="69"/>
                    <a:pt x="12" y="85"/>
                    <a:pt x="0" y="92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9">
              <a:extLst>
                <a:ext uri="{FF2B5EF4-FFF2-40B4-BE49-F238E27FC236}">
                  <a16:creationId xmlns:a16="http://schemas.microsoft.com/office/drawing/2014/main" id="{85199317-104C-A3C9-6C29-AEEBF58C50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06875" y="2146621"/>
              <a:ext cx="115169" cy="71838"/>
            </a:xfrm>
            <a:custGeom>
              <a:avLst/>
              <a:gdLst>
                <a:gd name="T0" fmla="*/ 78 w 101"/>
                <a:gd name="T1" fmla="*/ 63 h 63"/>
                <a:gd name="T2" fmla="*/ 101 w 101"/>
                <a:gd name="T3" fmla="*/ 63 h 63"/>
                <a:gd name="T4" fmla="*/ 101 w 101"/>
                <a:gd name="T5" fmla="*/ 35 h 63"/>
                <a:gd name="T6" fmla="*/ 89 w 101"/>
                <a:gd name="T7" fmla="*/ 35 h 63"/>
                <a:gd name="T8" fmla="*/ 89 w 101"/>
                <a:gd name="T9" fmla="*/ 0 h 63"/>
                <a:gd name="T10" fmla="*/ 78 w 101"/>
                <a:gd name="T11" fmla="*/ 0 h 63"/>
                <a:gd name="T12" fmla="*/ 78 w 101"/>
                <a:gd name="T13" fmla="*/ 44 h 63"/>
                <a:gd name="T14" fmla="*/ 87 w 101"/>
                <a:gd name="T15" fmla="*/ 44 h 63"/>
                <a:gd name="T16" fmla="*/ 87 w 101"/>
                <a:gd name="T17" fmla="*/ 56 h 63"/>
                <a:gd name="T18" fmla="*/ 87 w 101"/>
                <a:gd name="T19" fmla="*/ 56 h 63"/>
                <a:gd name="T20" fmla="*/ 78 w 101"/>
                <a:gd name="T21" fmla="*/ 56 h 63"/>
                <a:gd name="T22" fmla="*/ 78 w 101"/>
                <a:gd name="T23" fmla="*/ 63 h 63"/>
                <a:gd name="T24" fmla="*/ 64 w 101"/>
                <a:gd name="T25" fmla="*/ 0 h 63"/>
                <a:gd name="T26" fmla="*/ 64 w 101"/>
                <a:gd name="T27" fmla="*/ 35 h 63"/>
                <a:gd name="T28" fmla="*/ 50 w 101"/>
                <a:gd name="T29" fmla="*/ 35 h 63"/>
                <a:gd name="T30" fmla="*/ 50 w 101"/>
                <a:gd name="T31" fmla="*/ 44 h 63"/>
                <a:gd name="T32" fmla="*/ 59 w 101"/>
                <a:gd name="T33" fmla="*/ 44 h 63"/>
                <a:gd name="T34" fmla="*/ 59 w 101"/>
                <a:gd name="T35" fmla="*/ 56 h 63"/>
                <a:gd name="T36" fmla="*/ 59 w 101"/>
                <a:gd name="T37" fmla="*/ 56 h 63"/>
                <a:gd name="T38" fmla="*/ 50 w 101"/>
                <a:gd name="T39" fmla="*/ 56 h 63"/>
                <a:gd name="T40" fmla="*/ 50 w 101"/>
                <a:gd name="T41" fmla="*/ 63 h 63"/>
                <a:gd name="T42" fmla="*/ 78 w 101"/>
                <a:gd name="T43" fmla="*/ 63 h 63"/>
                <a:gd name="T44" fmla="*/ 78 w 101"/>
                <a:gd name="T45" fmla="*/ 56 h 63"/>
                <a:gd name="T46" fmla="*/ 69 w 101"/>
                <a:gd name="T47" fmla="*/ 56 h 63"/>
                <a:gd name="T48" fmla="*/ 69 w 101"/>
                <a:gd name="T49" fmla="*/ 44 h 63"/>
                <a:gd name="T50" fmla="*/ 78 w 101"/>
                <a:gd name="T51" fmla="*/ 44 h 63"/>
                <a:gd name="T52" fmla="*/ 78 w 101"/>
                <a:gd name="T53" fmla="*/ 0 h 63"/>
                <a:gd name="T54" fmla="*/ 64 w 101"/>
                <a:gd name="T55" fmla="*/ 0 h 63"/>
                <a:gd name="T56" fmla="*/ 50 w 101"/>
                <a:gd name="T57" fmla="*/ 35 h 63"/>
                <a:gd name="T58" fmla="*/ 21 w 101"/>
                <a:gd name="T59" fmla="*/ 35 h 63"/>
                <a:gd name="T60" fmla="*/ 21 w 101"/>
                <a:gd name="T61" fmla="*/ 44 h 63"/>
                <a:gd name="T62" fmla="*/ 29 w 101"/>
                <a:gd name="T63" fmla="*/ 44 h 63"/>
                <a:gd name="T64" fmla="*/ 29 w 101"/>
                <a:gd name="T65" fmla="*/ 56 h 63"/>
                <a:gd name="T66" fmla="*/ 29 w 101"/>
                <a:gd name="T67" fmla="*/ 56 h 63"/>
                <a:gd name="T68" fmla="*/ 21 w 101"/>
                <a:gd name="T69" fmla="*/ 56 h 63"/>
                <a:gd name="T70" fmla="*/ 21 w 101"/>
                <a:gd name="T71" fmla="*/ 63 h 63"/>
                <a:gd name="T72" fmla="*/ 50 w 101"/>
                <a:gd name="T73" fmla="*/ 63 h 63"/>
                <a:gd name="T74" fmla="*/ 50 w 101"/>
                <a:gd name="T75" fmla="*/ 56 h 63"/>
                <a:gd name="T76" fmla="*/ 42 w 101"/>
                <a:gd name="T77" fmla="*/ 56 h 63"/>
                <a:gd name="T78" fmla="*/ 42 w 101"/>
                <a:gd name="T79" fmla="*/ 44 h 63"/>
                <a:gd name="T80" fmla="*/ 50 w 101"/>
                <a:gd name="T81" fmla="*/ 44 h 63"/>
                <a:gd name="T82" fmla="*/ 50 w 101"/>
                <a:gd name="T83" fmla="*/ 35 h 63"/>
                <a:gd name="T84" fmla="*/ 21 w 101"/>
                <a:gd name="T85" fmla="*/ 35 h 63"/>
                <a:gd name="T86" fmla="*/ 0 w 101"/>
                <a:gd name="T87" fmla="*/ 35 h 63"/>
                <a:gd name="T88" fmla="*/ 0 w 101"/>
                <a:gd name="T89" fmla="*/ 63 h 63"/>
                <a:gd name="T90" fmla="*/ 21 w 101"/>
                <a:gd name="T91" fmla="*/ 63 h 63"/>
                <a:gd name="T92" fmla="*/ 21 w 101"/>
                <a:gd name="T93" fmla="*/ 56 h 63"/>
                <a:gd name="T94" fmla="*/ 12 w 101"/>
                <a:gd name="T95" fmla="*/ 56 h 63"/>
                <a:gd name="T96" fmla="*/ 12 w 101"/>
                <a:gd name="T97" fmla="*/ 44 h 63"/>
                <a:gd name="T98" fmla="*/ 21 w 101"/>
                <a:gd name="T99" fmla="*/ 44 h 63"/>
                <a:gd name="T100" fmla="*/ 21 w 101"/>
                <a:gd name="T101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63">
                  <a:moveTo>
                    <a:pt x="78" y="63"/>
                  </a:moveTo>
                  <a:lnTo>
                    <a:pt x="101" y="63"/>
                  </a:lnTo>
                  <a:lnTo>
                    <a:pt x="101" y="35"/>
                  </a:lnTo>
                  <a:lnTo>
                    <a:pt x="89" y="35"/>
                  </a:lnTo>
                  <a:lnTo>
                    <a:pt x="89" y="0"/>
                  </a:lnTo>
                  <a:lnTo>
                    <a:pt x="78" y="0"/>
                  </a:lnTo>
                  <a:lnTo>
                    <a:pt x="78" y="44"/>
                  </a:lnTo>
                  <a:lnTo>
                    <a:pt x="87" y="44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78" y="56"/>
                  </a:lnTo>
                  <a:lnTo>
                    <a:pt x="78" y="63"/>
                  </a:lnTo>
                  <a:close/>
                  <a:moveTo>
                    <a:pt x="64" y="0"/>
                  </a:moveTo>
                  <a:lnTo>
                    <a:pt x="64" y="35"/>
                  </a:lnTo>
                  <a:lnTo>
                    <a:pt x="50" y="35"/>
                  </a:lnTo>
                  <a:lnTo>
                    <a:pt x="50" y="44"/>
                  </a:lnTo>
                  <a:lnTo>
                    <a:pt x="59" y="44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0" y="56"/>
                  </a:lnTo>
                  <a:lnTo>
                    <a:pt x="50" y="63"/>
                  </a:lnTo>
                  <a:lnTo>
                    <a:pt x="78" y="63"/>
                  </a:lnTo>
                  <a:lnTo>
                    <a:pt x="78" y="56"/>
                  </a:lnTo>
                  <a:lnTo>
                    <a:pt x="69" y="56"/>
                  </a:lnTo>
                  <a:lnTo>
                    <a:pt x="69" y="44"/>
                  </a:lnTo>
                  <a:lnTo>
                    <a:pt x="78" y="44"/>
                  </a:lnTo>
                  <a:lnTo>
                    <a:pt x="78" y="0"/>
                  </a:lnTo>
                  <a:lnTo>
                    <a:pt x="64" y="0"/>
                  </a:lnTo>
                  <a:close/>
                  <a:moveTo>
                    <a:pt x="50" y="35"/>
                  </a:moveTo>
                  <a:lnTo>
                    <a:pt x="21" y="35"/>
                  </a:lnTo>
                  <a:lnTo>
                    <a:pt x="21" y="44"/>
                  </a:lnTo>
                  <a:lnTo>
                    <a:pt x="29" y="44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1" y="56"/>
                  </a:lnTo>
                  <a:lnTo>
                    <a:pt x="21" y="63"/>
                  </a:lnTo>
                  <a:lnTo>
                    <a:pt x="50" y="63"/>
                  </a:lnTo>
                  <a:lnTo>
                    <a:pt x="50" y="56"/>
                  </a:lnTo>
                  <a:lnTo>
                    <a:pt x="42" y="56"/>
                  </a:lnTo>
                  <a:lnTo>
                    <a:pt x="42" y="44"/>
                  </a:lnTo>
                  <a:lnTo>
                    <a:pt x="50" y="44"/>
                  </a:lnTo>
                  <a:lnTo>
                    <a:pt x="50" y="35"/>
                  </a:lnTo>
                  <a:close/>
                  <a:moveTo>
                    <a:pt x="21" y="35"/>
                  </a:moveTo>
                  <a:lnTo>
                    <a:pt x="0" y="35"/>
                  </a:lnTo>
                  <a:lnTo>
                    <a:pt x="0" y="63"/>
                  </a:lnTo>
                  <a:lnTo>
                    <a:pt x="21" y="63"/>
                  </a:lnTo>
                  <a:lnTo>
                    <a:pt x="21" y="56"/>
                  </a:lnTo>
                  <a:lnTo>
                    <a:pt x="12" y="56"/>
                  </a:lnTo>
                  <a:lnTo>
                    <a:pt x="12" y="44"/>
                  </a:lnTo>
                  <a:lnTo>
                    <a:pt x="21" y="44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0">
              <a:extLst>
                <a:ext uri="{FF2B5EF4-FFF2-40B4-BE49-F238E27FC236}">
                  <a16:creationId xmlns:a16="http://schemas.microsoft.com/office/drawing/2014/main" id="{92A4AC03-D150-3B6D-B8CC-108FC9D1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9509" y="2221880"/>
              <a:ext cx="153939" cy="50173"/>
            </a:xfrm>
            <a:custGeom>
              <a:avLst/>
              <a:gdLst>
                <a:gd name="T0" fmla="*/ 130 w 135"/>
                <a:gd name="T1" fmla="*/ 44 h 44"/>
                <a:gd name="T2" fmla="*/ 135 w 135"/>
                <a:gd name="T3" fmla="*/ 0 h 44"/>
                <a:gd name="T4" fmla="*/ 0 w 135"/>
                <a:gd name="T5" fmla="*/ 0 h 44"/>
                <a:gd name="T6" fmla="*/ 15 w 135"/>
                <a:gd name="T7" fmla="*/ 44 h 44"/>
                <a:gd name="T8" fmla="*/ 130 w 135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44">
                  <a:moveTo>
                    <a:pt x="130" y="44"/>
                  </a:moveTo>
                  <a:lnTo>
                    <a:pt x="135" y="0"/>
                  </a:lnTo>
                  <a:lnTo>
                    <a:pt x="0" y="0"/>
                  </a:lnTo>
                  <a:lnTo>
                    <a:pt x="15" y="44"/>
                  </a:lnTo>
                  <a:lnTo>
                    <a:pt x="130" y="44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1">
              <a:extLst>
                <a:ext uri="{FF2B5EF4-FFF2-40B4-BE49-F238E27FC236}">
                  <a16:creationId xmlns:a16="http://schemas.microsoft.com/office/drawing/2014/main" id="{7D003D48-5A1D-F003-DC45-8628E4E4C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8224" y="3245858"/>
              <a:ext cx="144817" cy="115169"/>
            </a:xfrm>
            <a:custGeom>
              <a:avLst/>
              <a:gdLst>
                <a:gd name="T0" fmla="*/ 58 w 73"/>
                <a:gd name="T1" fmla="*/ 58 h 58"/>
                <a:gd name="T2" fmla="*/ 58 w 73"/>
                <a:gd name="T3" fmla="*/ 38 h 58"/>
                <a:gd name="T4" fmla="*/ 67 w 73"/>
                <a:gd name="T5" fmla="*/ 29 h 58"/>
                <a:gd name="T6" fmla="*/ 73 w 73"/>
                <a:gd name="T7" fmla="*/ 29 h 58"/>
                <a:gd name="T8" fmla="*/ 73 w 73"/>
                <a:gd name="T9" fmla="*/ 8 h 58"/>
                <a:gd name="T10" fmla="*/ 65 w 73"/>
                <a:gd name="T11" fmla="*/ 0 h 58"/>
                <a:gd name="T12" fmla="*/ 47 w 73"/>
                <a:gd name="T13" fmla="*/ 0 h 58"/>
                <a:gd name="T14" fmla="*/ 47 w 73"/>
                <a:gd name="T15" fmla="*/ 9 h 58"/>
                <a:gd name="T16" fmla="*/ 54 w 73"/>
                <a:gd name="T17" fmla="*/ 16 h 58"/>
                <a:gd name="T18" fmla="*/ 47 w 73"/>
                <a:gd name="T19" fmla="*/ 22 h 58"/>
                <a:gd name="T20" fmla="*/ 47 w 73"/>
                <a:gd name="T21" fmla="*/ 26 h 58"/>
                <a:gd name="T22" fmla="*/ 54 w 73"/>
                <a:gd name="T23" fmla="*/ 33 h 58"/>
                <a:gd name="T24" fmla="*/ 47 w 73"/>
                <a:gd name="T25" fmla="*/ 39 h 58"/>
                <a:gd name="T26" fmla="*/ 47 w 73"/>
                <a:gd name="T27" fmla="*/ 58 h 58"/>
                <a:gd name="T28" fmla="*/ 58 w 73"/>
                <a:gd name="T29" fmla="*/ 58 h 58"/>
                <a:gd name="T30" fmla="*/ 47 w 73"/>
                <a:gd name="T31" fmla="*/ 0 h 58"/>
                <a:gd name="T32" fmla="*/ 26 w 73"/>
                <a:gd name="T33" fmla="*/ 0 h 58"/>
                <a:gd name="T34" fmla="*/ 26 w 73"/>
                <a:gd name="T35" fmla="*/ 9 h 58"/>
                <a:gd name="T36" fmla="*/ 33 w 73"/>
                <a:gd name="T37" fmla="*/ 16 h 58"/>
                <a:gd name="T38" fmla="*/ 26 w 73"/>
                <a:gd name="T39" fmla="*/ 22 h 58"/>
                <a:gd name="T40" fmla="*/ 26 w 73"/>
                <a:gd name="T41" fmla="*/ 26 h 58"/>
                <a:gd name="T42" fmla="*/ 33 w 73"/>
                <a:gd name="T43" fmla="*/ 33 h 58"/>
                <a:gd name="T44" fmla="*/ 26 w 73"/>
                <a:gd name="T45" fmla="*/ 39 h 58"/>
                <a:gd name="T46" fmla="*/ 26 w 73"/>
                <a:gd name="T47" fmla="*/ 58 h 58"/>
                <a:gd name="T48" fmla="*/ 47 w 73"/>
                <a:gd name="T49" fmla="*/ 58 h 58"/>
                <a:gd name="T50" fmla="*/ 47 w 73"/>
                <a:gd name="T51" fmla="*/ 39 h 58"/>
                <a:gd name="T52" fmla="*/ 47 w 73"/>
                <a:gd name="T53" fmla="*/ 39 h 58"/>
                <a:gd name="T54" fmla="*/ 41 w 73"/>
                <a:gd name="T55" fmla="*/ 33 h 58"/>
                <a:gd name="T56" fmla="*/ 47 w 73"/>
                <a:gd name="T57" fmla="*/ 26 h 58"/>
                <a:gd name="T58" fmla="*/ 47 w 73"/>
                <a:gd name="T59" fmla="*/ 26 h 58"/>
                <a:gd name="T60" fmla="*/ 47 w 73"/>
                <a:gd name="T61" fmla="*/ 26 h 58"/>
                <a:gd name="T62" fmla="*/ 47 w 73"/>
                <a:gd name="T63" fmla="*/ 22 h 58"/>
                <a:gd name="T64" fmla="*/ 47 w 73"/>
                <a:gd name="T65" fmla="*/ 22 h 58"/>
                <a:gd name="T66" fmla="*/ 41 w 73"/>
                <a:gd name="T67" fmla="*/ 16 h 58"/>
                <a:gd name="T68" fmla="*/ 47 w 73"/>
                <a:gd name="T69" fmla="*/ 9 h 58"/>
                <a:gd name="T70" fmla="*/ 47 w 73"/>
                <a:gd name="T71" fmla="*/ 9 h 58"/>
                <a:gd name="T72" fmla="*/ 47 w 73"/>
                <a:gd name="T73" fmla="*/ 9 h 58"/>
                <a:gd name="T74" fmla="*/ 47 w 73"/>
                <a:gd name="T75" fmla="*/ 0 h 58"/>
                <a:gd name="T76" fmla="*/ 26 w 73"/>
                <a:gd name="T77" fmla="*/ 0 h 58"/>
                <a:gd name="T78" fmla="*/ 8 w 73"/>
                <a:gd name="T79" fmla="*/ 0 h 58"/>
                <a:gd name="T80" fmla="*/ 0 w 73"/>
                <a:gd name="T81" fmla="*/ 8 h 58"/>
                <a:gd name="T82" fmla="*/ 0 w 73"/>
                <a:gd name="T83" fmla="*/ 29 h 58"/>
                <a:gd name="T84" fmla="*/ 6 w 73"/>
                <a:gd name="T85" fmla="*/ 29 h 58"/>
                <a:gd name="T86" fmla="*/ 15 w 73"/>
                <a:gd name="T87" fmla="*/ 38 h 58"/>
                <a:gd name="T88" fmla="*/ 15 w 73"/>
                <a:gd name="T89" fmla="*/ 58 h 58"/>
                <a:gd name="T90" fmla="*/ 26 w 73"/>
                <a:gd name="T91" fmla="*/ 58 h 58"/>
                <a:gd name="T92" fmla="*/ 26 w 73"/>
                <a:gd name="T93" fmla="*/ 39 h 58"/>
                <a:gd name="T94" fmla="*/ 26 w 73"/>
                <a:gd name="T95" fmla="*/ 39 h 58"/>
                <a:gd name="T96" fmla="*/ 20 w 73"/>
                <a:gd name="T97" fmla="*/ 33 h 58"/>
                <a:gd name="T98" fmla="*/ 26 w 73"/>
                <a:gd name="T99" fmla="*/ 26 h 58"/>
                <a:gd name="T100" fmla="*/ 26 w 73"/>
                <a:gd name="T101" fmla="*/ 26 h 58"/>
                <a:gd name="T102" fmla="*/ 26 w 73"/>
                <a:gd name="T103" fmla="*/ 26 h 58"/>
                <a:gd name="T104" fmla="*/ 26 w 73"/>
                <a:gd name="T105" fmla="*/ 22 h 58"/>
                <a:gd name="T106" fmla="*/ 26 w 73"/>
                <a:gd name="T107" fmla="*/ 22 h 58"/>
                <a:gd name="T108" fmla="*/ 20 w 73"/>
                <a:gd name="T109" fmla="*/ 16 h 58"/>
                <a:gd name="T110" fmla="*/ 26 w 73"/>
                <a:gd name="T111" fmla="*/ 9 h 58"/>
                <a:gd name="T112" fmla="*/ 26 w 73"/>
                <a:gd name="T113" fmla="*/ 9 h 58"/>
                <a:gd name="T114" fmla="*/ 26 w 73"/>
                <a:gd name="T115" fmla="*/ 9 h 58"/>
                <a:gd name="T116" fmla="*/ 26 w 73"/>
                <a:gd name="T11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" h="58">
                  <a:moveTo>
                    <a:pt x="58" y="58"/>
                  </a:moveTo>
                  <a:cubicBezTo>
                    <a:pt x="58" y="38"/>
                    <a:pt x="58" y="38"/>
                    <a:pt x="58" y="38"/>
                  </a:cubicBezTo>
                  <a:cubicBezTo>
                    <a:pt x="58" y="32"/>
                    <a:pt x="61" y="29"/>
                    <a:pt x="67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3"/>
                    <a:pt x="70" y="0"/>
                    <a:pt x="65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1" y="9"/>
                    <a:pt x="54" y="12"/>
                    <a:pt x="54" y="16"/>
                  </a:cubicBezTo>
                  <a:cubicBezTo>
                    <a:pt x="54" y="19"/>
                    <a:pt x="51" y="22"/>
                    <a:pt x="47" y="22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51" y="26"/>
                    <a:pt x="54" y="29"/>
                    <a:pt x="54" y="33"/>
                  </a:cubicBezTo>
                  <a:cubicBezTo>
                    <a:pt x="54" y="37"/>
                    <a:pt x="51" y="39"/>
                    <a:pt x="47" y="39"/>
                  </a:cubicBezTo>
                  <a:cubicBezTo>
                    <a:pt x="47" y="58"/>
                    <a:pt x="47" y="58"/>
                    <a:pt x="47" y="58"/>
                  </a:cubicBezTo>
                  <a:lnTo>
                    <a:pt x="58" y="58"/>
                  </a:lnTo>
                  <a:close/>
                  <a:moveTo>
                    <a:pt x="47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9"/>
                    <a:pt x="33" y="12"/>
                    <a:pt x="33" y="16"/>
                  </a:cubicBezTo>
                  <a:cubicBezTo>
                    <a:pt x="33" y="19"/>
                    <a:pt x="30" y="22"/>
                    <a:pt x="26" y="2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0" y="26"/>
                    <a:pt x="33" y="29"/>
                    <a:pt x="33" y="33"/>
                  </a:cubicBezTo>
                  <a:cubicBezTo>
                    <a:pt x="33" y="37"/>
                    <a:pt x="30" y="39"/>
                    <a:pt x="26" y="3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4" y="39"/>
                    <a:pt x="41" y="37"/>
                    <a:pt x="41" y="33"/>
                  </a:cubicBezTo>
                  <a:cubicBezTo>
                    <a:pt x="41" y="29"/>
                    <a:pt x="44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4" y="22"/>
                    <a:pt x="41" y="19"/>
                    <a:pt x="41" y="16"/>
                  </a:cubicBezTo>
                  <a:cubicBezTo>
                    <a:pt x="41" y="12"/>
                    <a:pt x="44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lnTo>
                    <a:pt x="47" y="0"/>
                  </a:lnTo>
                  <a:close/>
                  <a:moveTo>
                    <a:pt x="2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12" y="29"/>
                    <a:pt x="15" y="32"/>
                    <a:pt x="15" y="3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3" y="39"/>
                    <a:pt x="20" y="37"/>
                    <a:pt x="20" y="33"/>
                  </a:cubicBezTo>
                  <a:cubicBezTo>
                    <a:pt x="20" y="29"/>
                    <a:pt x="23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3" y="22"/>
                    <a:pt x="20" y="19"/>
                    <a:pt x="20" y="16"/>
                  </a:cubicBezTo>
                  <a:cubicBezTo>
                    <a:pt x="20" y="12"/>
                    <a:pt x="23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2">
              <a:extLst>
                <a:ext uri="{FF2B5EF4-FFF2-40B4-BE49-F238E27FC236}">
                  <a16:creationId xmlns:a16="http://schemas.microsoft.com/office/drawing/2014/main" id="{FF1E707B-0407-C626-2406-5C737FC5A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138" y="3309714"/>
              <a:ext cx="196130" cy="104906"/>
            </a:xfrm>
            <a:custGeom>
              <a:avLst/>
              <a:gdLst>
                <a:gd name="T0" fmla="*/ 93 w 99"/>
                <a:gd name="T1" fmla="*/ 0 h 53"/>
                <a:gd name="T2" fmla="*/ 86 w 99"/>
                <a:gd name="T3" fmla="*/ 0 h 53"/>
                <a:gd name="T4" fmla="*/ 80 w 99"/>
                <a:gd name="T5" fmla="*/ 0 h 53"/>
                <a:gd name="T6" fmla="*/ 73 w 99"/>
                <a:gd name="T7" fmla="*/ 6 h 53"/>
                <a:gd name="T8" fmla="*/ 73 w 99"/>
                <a:gd name="T9" fmla="*/ 28 h 53"/>
                <a:gd name="T10" fmla="*/ 26 w 99"/>
                <a:gd name="T11" fmla="*/ 28 h 53"/>
                <a:gd name="T12" fmla="*/ 26 w 99"/>
                <a:gd name="T13" fmla="*/ 6 h 53"/>
                <a:gd name="T14" fmla="*/ 19 w 99"/>
                <a:gd name="T15" fmla="*/ 0 h 53"/>
                <a:gd name="T16" fmla="*/ 13 w 99"/>
                <a:gd name="T17" fmla="*/ 0 h 53"/>
                <a:gd name="T18" fmla="*/ 7 w 99"/>
                <a:gd name="T19" fmla="*/ 0 h 53"/>
                <a:gd name="T20" fmla="*/ 0 w 99"/>
                <a:gd name="T21" fmla="*/ 6 h 53"/>
                <a:gd name="T22" fmla="*/ 0 w 99"/>
                <a:gd name="T23" fmla="*/ 39 h 53"/>
                <a:gd name="T24" fmla="*/ 10 w 99"/>
                <a:gd name="T25" fmla="*/ 48 h 53"/>
                <a:gd name="T26" fmla="*/ 10 w 99"/>
                <a:gd name="T27" fmla="*/ 49 h 53"/>
                <a:gd name="T28" fmla="*/ 10 w 99"/>
                <a:gd name="T29" fmla="*/ 51 h 53"/>
                <a:gd name="T30" fmla="*/ 14 w 99"/>
                <a:gd name="T31" fmla="*/ 53 h 53"/>
                <a:gd name="T32" fmla="*/ 15 w 99"/>
                <a:gd name="T33" fmla="*/ 53 h 53"/>
                <a:gd name="T34" fmla="*/ 19 w 99"/>
                <a:gd name="T35" fmla="*/ 51 h 53"/>
                <a:gd name="T36" fmla="*/ 19 w 99"/>
                <a:gd name="T37" fmla="*/ 49 h 53"/>
                <a:gd name="T38" fmla="*/ 19 w 99"/>
                <a:gd name="T39" fmla="*/ 48 h 53"/>
                <a:gd name="T40" fmla="*/ 80 w 99"/>
                <a:gd name="T41" fmla="*/ 48 h 53"/>
                <a:gd name="T42" fmla="*/ 80 w 99"/>
                <a:gd name="T43" fmla="*/ 49 h 53"/>
                <a:gd name="T44" fmla="*/ 81 w 99"/>
                <a:gd name="T45" fmla="*/ 51 h 53"/>
                <a:gd name="T46" fmla="*/ 84 w 99"/>
                <a:gd name="T47" fmla="*/ 53 h 53"/>
                <a:gd name="T48" fmla="*/ 86 w 99"/>
                <a:gd name="T49" fmla="*/ 53 h 53"/>
                <a:gd name="T50" fmla="*/ 89 w 99"/>
                <a:gd name="T51" fmla="*/ 51 h 53"/>
                <a:gd name="T52" fmla="*/ 90 w 99"/>
                <a:gd name="T53" fmla="*/ 49 h 53"/>
                <a:gd name="T54" fmla="*/ 90 w 99"/>
                <a:gd name="T55" fmla="*/ 48 h 53"/>
                <a:gd name="T56" fmla="*/ 93 w 99"/>
                <a:gd name="T57" fmla="*/ 48 h 53"/>
                <a:gd name="T58" fmla="*/ 99 w 99"/>
                <a:gd name="T59" fmla="*/ 39 h 53"/>
                <a:gd name="T60" fmla="*/ 99 w 99"/>
                <a:gd name="T61" fmla="*/ 6 h 53"/>
                <a:gd name="T62" fmla="*/ 93 w 99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9" h="53">
                  <a:moveTo>
                    <a:pt x="93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3" y="2"/>
                    <a:pt x="73" y="6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2"/>
                    <a:pt x="24" y="0"/>
                    <a:pt x="19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3"/>
                    <a:pt x="5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50"/>
                    <a:pt x="10" y="51"/>
                    <a:pt x="10" y="51"/>
                  </a:cubicBezTo>
                  <a:cubicBezTo>
                    <a:pt x="11" y="52"/>
                    <a:pt x="12" y="53"/>
                    <a:pt x="14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7" y="53"/>
                    <a:pt x="18" y="52"/>
                    <a:pt x="19" y="51"/>
                  </a:cubicBezTo>
                  <a:cubicBezTo>
                    <a:pt x="19" y="51"/>
                    <a:pt x="19" y="50"/>
                    <a:pt x="19" y="49"/>
                  </a:cubicBezTo>
                  <a:cubicBezTo>
                    <a:pt x="19" y="49"/>
                    <a:pt x="19" y="49"/>
                    <a:pt x="19" y="48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50"/>
                    <a:pt x="80" y="51"/>
                    <a:pt x="81" y="51"/>
                  </a:cubicBezTo>
                  <a:cubicBezTo>
                    <a:pt x="81" y="52"/>
                    <a:pt x="83" y="53"/>
                    <a:pt x="84" y="53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7" y="53"/>
                    <a:pt x="88" y="52"/>
                    <a:pt x="89" y="51"/>
                  </a:cubicBezTo>
                  <a:cubicBezTo>
                    <a:pt x="89" y="51"/>
                    <a:pt x="89" y="50"/>
                    <a:pt x="90" y="49"/>
                  </a:cubicBezTo>
                  <a:cubicBezTo>
                    <a:pt x="90" y="49"/>
                    <a:pt x="90" y="49"/>
                    <a:pt x="90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7" y="48"/>
                    <a:pt x="99" y="43"/>
                    <a:pt x="99" y="39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2"/>
                    <a:pt x="97" y="0"/>
                    <a:pt x="93" y="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13">
              <a:extLst>
                <a:ext uri="{FF2B5EF4-FFF2-40B4-BE49-F238E27FC236}">
                  <a16:creationId xmlns:a16="http://schemas.microsoft.com/office/drawing/2014/main" id="{F7B87097-7B71-4A37-198D-044948052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695" y="3269804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14">
              <a:extLst>
                <a:ext uri="{FF2B5EF4-FFF2-40B4-BE49-F238E27FC236}">
                  <a16:creationId xmlns:a16="http://schemas.microsoft.com/office/drawing/2014/main" id="{914C3CA5-856E-67E7-0518-6285E5BBD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3746" y="3269804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15">
              <a:extLst>
                <a:ext uri="{FF2B5EF4-FFF2-40B4-BE49-F238E27FC236}">
                  <a16:creationId xmlns:a16="http://schemas.microsoft.com/office/drawing/2014/main" id="{51CCE445-EF8A-C409-3D01-F6FA16F7C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695" y="3304013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116">
              <a:extLst>
                <a:ext uri="{FF2B5EF4-FFF2-40B4-BE49-F238E27FC236}">
                  <a16:creationId xmlns:a16="http://schemas.microsoft.com/office/drawing/2014/main" id="{9D0F749E-33FD-8450-D53B-F359D3802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3746" y="3304013"/>
              <a:ext cx="15964" cy="15964"/>
            </a:xfrm>
            <a:prstGeom prst="ellipse">
              <a:avLst/>
            </a:pr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590594B5-F2E8-35EB-AD1C-3FFB1C35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7980" y="1928826"/>
              <a:ext cx="147097" cy="150518"/>
            </a:xfrm>
            <a:custGeom>
              <a:avLst/>
              <a:gdLst>
                <a:gd name="T0" fmla="*/ 72 w 74"/>
                <a:gd name="T1" fmla="*/ 54 h 76"/>
                <a:gd name="T2" fmla="*/ 58 w 74"/>
                <a:gd name="T3" fmla="*/ 39 h 76"/>
                <a:gd name="T4" fmla="*/ 55 w 74"/>
                <a:gd name="T5" fmla="*/ 36 h 76"/>
                <a:gd name="T6" fmla="*/ 41 w 74"/>
                <a:gd name="T7" fmla="*/ 19 h 76"/>
                <a:gd name="T8" fmla="*/ 34 w 74"/>
                <a:gd name="T9" fmla="*/ 5 h 76"/>
                <a:gd name="T10" fmla="*/ 26 w 74"/>
                <a:gd name="T11" fmla="*/ 4 h 76"/>
                <a:gd name="T12" fmla="*/ 24 w 74"/>
                <a:gd name="T13" fmla="*/ 11 h 76"/>
                <a:gd name="T14" fmla="*/ 28 w 74"/>
                <a:gd name="T15" fmla="*/ 22 h 76"/>
                <a:gd name="T16" fmla="*/ 29 w 74"/>
                <a:gd name="T17" fmla="*/ 29 h 76"/>
                <a:gd name="T18" fmla="*/ 6 w 74"/>
                <a:gd name="T19" fmla="*/ 29 h 76"/>
                <a:gd name="T20" fmla="*/ 1 w 74"/>
                <a:gd name="T21" fmla="*/ 37 h 76"/>
                <a:gd name="T22" fmla="*/ 12 w 74"/>
                <a:gd name="T23" fmla="*/ 68 h 76"/>
                <a:gd name="T24" fmla="*/ 17 w 74"/>
                <a:gd name="T25" fmla="*/ 71 h 76"/>
                <a:gd name="T26" fmla="*/ 44 w 74"/>
                <a:gd name="T27" fmla="*/ 71 h 76"/>
                <a:gd name="T28" fmla="*/ 50 w 74"/>
                <a:gd name="T29" fmla="*/ 74 h 76"/>
                <a:gd name="T30" fmla="*/ 51 w 74"/>
                <a:gd name="T31" fmla="*/ 75 h 76"/>
                <a:gd name="T32" fmla="*/ 56 w 74"/>
                <a:gd name="T33" fmla="*/ 75 h 76"/>
                <a:gd name="T34" fmla="*/ 72 w 74"/>
                <a:gd name="T35" fmla="*/ 58 h 76"/>
                <a:gd name="T36" fmla="*/ 72 w 74"/>
                <a:gd name="T37" fmla="*/ 5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76">
                  <a:moveTo>
                    <a:pt x="72" y="54"/>
                  </a:moveTo>
                  <a:cubicBezTo>
                    <a:pt x="58" y="39"/>
                    <a:pt x="58" y="39"/>
                    <a:pt x="58" y="39"/>
                  </a:cubicBezTo>
                  <a:cubicBezTo>
                    <a:pt x="56" y="38"/>
                    <a:pt x="55" y="36"/>
                    <a:pt x="55" y="36"/>
                  </a:cubicBezTo>
                  <a:cubicBezTo>
                    <a:pt x="55" y="36"/>
                    <a:pt x="49" y="25"/>
                    <a:pt x="41" y="19"/>
                  </a:cubicBezTo>
                  <a:cubicBezTo>
                    <a:pt x="32" y="14"/>
                    <a:pt x="34" y="10"/>
                    <a:pt x="34" y="5"/>
                  </a:cubicBezTo>
                  <a:cubicBezTo>
                    <a:pt x="34" y="1"/>
                    <a:pt x="30" y="0"/>
                    <a:pt x="26" y="4"/>
                  </a:cubicBezTo>
                  <a:cubicBezTo>
                    <a:pt x="25" y="6"/>
                    <a:pt x="24" y="9"/>
                    <a:pt x="24" y="11"/>
                  </a:cubicBezTo>
                  <a:cubicBezTo>
                    <a:pt x="23" y="16"/>
                    <a:pt x="27" y="20"/>
                    <a:pt x="28" y="22"/>
                  </a:cubicBezTo>
                  <a:cubicBezTo>
                    <a:pt x="29" y="23"/>
                    <a:pt x="30" y="26"/>
                    <a:pt x="29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2" y="29"/>
                    <a:pt x="0" y="33"/>
                    <a:pt x="1" y="3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70"/>
                    <a:pt x="15" y="71"/>
                    <a:pt x="17" y="71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6" y="71"/>
                    <a:pt x="48" y="73"/>
                    <a:pt x="50" y="74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2" y="76"/>
                    <a:pt x="54" y="76"/>
                    <a:pt x="56" y="75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4" y="57"/>
                    <a:pt x="74" y="55"/>
                    <a:pt x="72" y="5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FDC8461-8BBE-F093-84EA-CDC497BA8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9728" y="2046275"/>
              <a:ext cx="49032" cy="49032"/>
            </a:xfrm>
            <a:custGeom>
              <a:avLst/>
              <a:gdLst>
                <a:gd name="T0" fmla="*/ 8 w 43"/>
                <a:gd name="T1" fmla="*/ 43 h 43"/>
                <a:gd name="T2" fmla="*/ 0 w 43"/>
                <a:gd name="T3" fmla="*/ 34 h 43"/>
                <a:gd name="T4" fmla="*/ 34 w 43"/>
                <a:gd name="T5" fmla="*/ 0 h 43"/>
                <a:gd name="T6" fmla="*/ 43 w 43"/>
                <a:gd name="T7" fmla="*/ 8 h 43"/>
                <a:gd name="T8" fmla="*/ 8 w 43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8" y="43"/>
                  </a:moveTo>
                  <a:lnTo>
                    <a:pt x="0" y="34"/>
                  </a:lnTo>
                  <a:lnTo>
                    <a:pt x="34" y="0"/>
                  </a:lnTo>
                  <a:lnTo>
                    <a:pt x="43" y="8"/>
                  </a:lnTo>
                  <a:lnTo>
                    <a:pt x="8" y="43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9">
              <a:extLst>
                <a:ext uri="{FF2B5EF4-FFF2-40B4-BE49-F238E27FC236}">
                  <a16:creationId xmlns:a16="http://schemas.microsoft.com/office/drawing/2014/main" id="{485564CC-76EB-EF00-3307-61879978E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4739" y="3313135"/>
              <a:ext cx="44471" cy="77540"/>
            </a:xfrm>
            <a:custGeom>
              <a:avLst/>
              <a:gdLst>
                <a:gd name="T0" fmla="*/ 22 w 22"/>
                <a:gd name="T1" fmla="*/ 20 h 39"/>
                <a:gd name="T2" fmla="*/ 11 w 22"/>
                <a:gd name="T3" fmla="*/ 0 h 39"/>
                <a:gd name="T4" fmla="*/ 0 w 22"/>
                <a:gd name="T5" fmla="*/ 20 h 39"/>
                <a:gd name="T6" fmla="*/ 11 w 22"/>
                <a:gd name="T7" fmla="*/ 39 h 39"/>
                <a:gd name="T8" fmla="*/ 22 w 22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9">
                  <a:moveTo>
                    <a:pt x="22" y="20"/>
                  </a:moveTo>
                  <a:cubicBezTo>
                    <a:pt x="22" y="13"/>
                    <a:pt x="18" y="3"/>
                    <a:pt x="11" y="0"/>
                  </a:cubicBezTo>
                  <a:cubicBezTo>
                    <a:pt x="5" y="3"/>
                    <a:pt x="0" y="13"/>
                    <a:pt x="0" y="20"/>
                  </a:cubicBezTo>
                  <a:cubicBezTo>
                    <a:pt x="0" y="26"/>
                    <a:pt x="5" y="36"/>
                    <a:pt x="11" y="39"/>
                  </a:cubicBezTo>
                  <a:cubicBezTo>
                    <a:pt x="18" y="36"/>
                    <a:pt x="22" y="26"/>
                    <a:pt x="22" y="20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20">
              <a:extLst>
                <a:ext uri="{FF2B5EF4-FFF2-40B4-BE49-F238E27FC236}">
                  <a16:creationId xmlns:a16="http://schemas.microsoft.com/office/drawing/2014/main" id="{BD1D794C-E48A-B6E6-26A2-D7AA4DA7D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667" y="3363308"/>
              <a:ext cx="69558" cy="54734"/>
            </a:xfrm>
            <a:custGeom>
              <a:avLst/>
              <a:gdLst>
                <a:gd name="T0" fmla="*/ 1 w 35"/>
                <a:gd name="T1" fmla="*/ 23 h 28"/>
                <a:gd name="T2" fmla="*/ 23 w 35"/>
                <a:gd name="T3" fmla="*/ 24 h 28"/>
                <a:gd name="T4" fmla="*/ 34 w 35"/>
                <a:gd name="T5" fmla="*/ 4 h 28"/>
                <a:gd name="T6" fmla="*/ 12 w 35"/>
                <a:gd name="T7" fmla="*/ 4 h 28"/>
                <a:gd name="T8" fmla="*/ 1 w 35"/>
                <a:gd name="T9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1" y="23"/>
                  </a:moveTo>
                  <a:cubicBezTo>
                    <a:pt x="6" y="28"/>
                    <a:pt x="17" y="27"/>
                    <a:pt x="23" y="24"/>
                  </a:cubicBezTo>
                  <a:cubicBezTo>
                    <a:pt x="29" y="20"/>
                    <a:pt x="35" y="12"/>
                    <a:pt x="34" y="4"/>
                  </a:cubicBezTo>
                  <a:cubicBezTo>
                    <a:pt x="29" y="0"/>
                    <a:pt x="18" y="1"/>
                    <a:pt x="12" y="4"/>
                  </a:cubicBezTo>
                  <a:cubicBezTo>
                    <a:pt x="6" y="8"/>
                    <a:pt x="0" y="16"/>
                    <a:pt x="1" y="23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1">
              <a:extLst>
                <a:ext uri="{FF2B5EF4-FFF2-40B4-BE49-F238E27FC236}">
                  <a16:creationId xmlns:a16="http://schemas.microsoft.com/office/drawing/2014/main" id="{A643A465-07C7-AEE9-FD2D-440EB5739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667" y="3418042"/>
              <a:ext cx="69558" cy="55874"/>
            </a:xfrm>
            <a:custGeom>
              <a:avLst/>
              <a:gdLst>
                <a:gd name="T0" fmla="*/ 23 w 35"/>
                <a:gd name="T1" fmla="*/ 24 h 28"/>
                <a:gd name="T2" fmla="*/ 34 w 35"/>
                <a:gd name="T3" fmla="*/ 5 h 28"/>
                <a:gd name="T4" fmla="*/ 12 w 35"/>
                <a:gd name="T5" fmla="*/ 4 h 28"/>
                <a:gd name="T6" fmla="*/ 1 w 35"/>
                <a:gd name="T7" fmla="*/ 23 h 28"/>
                <a:gd name="T8" fmla="*/ 23 w 35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23" y="24"/>
                  </a:moveTo>
                  <a:cubicBezTo>
                    <a:pt x="29" y="20"/>
                    <a:pt x="35" y="12"/>
                    <a:pt x="34" y="5"/>
                  </a:cubicBezTo>
                  <a:cubicBezTo>
                    <a:pt x="29" y="0"/>
                    <a:pt x="18" y="1"/>
                    <a:pt x="12" y="4"/>
                  </a:cubicBezTo>
                  <a:cubicBezTo>
                    <a:pt x="6" y="8"/>
                    <a:pt x="0" y="16"/>
                    <a:pt x="1" y="23"/>
                  </a:cubicBezTo>
                  <a:cubicBezTo>
                    <a:pt x="6" y="28"/>
                    <a:pt x="17" y="27"/>
                    <a:pt x="2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2">
              <a:extLst>
                <a:ext uri="{FF2B5EF4-FFF2-40B4-BE49-F238E27FC236}">
                  <a16:creationId xmlns:a16="http://schemas.microsoft.com/office/drawing/2014/main" id="{46D781E7-BCE1-93CB-5B4B-A889644D0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725" y="3363308"/>
              <a:ext cx="71838" cy="54734"/>
            </a:xfrm>
            <a:custGeom>
              <a:avLst/>
              <a:gdLst>
                <a:gd name="T0" fmla="*/ 13 w 36"/>
                <a:gd name="T1" fmla="*/ 24 h 28"/>
                <a:gd name="T2" fmla="*/ 35 w 36"/>
                <a:gd name="T3" fmla="*/ 23 h 28"/>
                <a:gd name="T4" fmla="*/ 24 w 36"/>
                <a:gd name="T5" fmla="*/ 4 h 28"/>
                <a:gd name="T6" fmla="*/ 1 w 36"/>
                <a:gd name="T7" fmla="*/ 4 h 28"/>
                <a:gd name="T8" fmla="*/ 13 w 36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">
                  <a:moveTo>
                    <a:pt x="13" y="24"/>
                  </a:moveTo>
                  <a:cubicBezTo>
                    <a:pt x="19" y="27"/>
                    <a:pt x="29" y="28"/>
                    <a:pt x="35" y="23"/>
                  </a:cubicBezTo>
                  <a:cubicBezTo>
                    <a:pt x="36" y="16"/>
                    <a:pt x="30" y="8"/>
                    <a:pt x="24" y="4"/>
                  </a:cubicBezTo>
                  <a:cubicBezTo>
                    <a:pt x="18" y="1"/>
                    <a:pt x="7" y="0"/>
                    <a:pt x="1" y="4"/>
                  </a:cubicBezTo>
                  <a:cubicBezTo>
                    <a:pt x="0" y="12"/>
                    <a:pt x="7" y="20"/>
                    <a:pt x="1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3">
              <a:extLst>
                <a:ext uri="{FF2B5EF4-FFF2-40B4-BE49-F238E27FC236}">
                  <a16:creationId xmlns:a16="http://schemas.microsoft.com/office/drawing/2014/main" id="{52534A9C-DBAA-FAC5-F353-8DE4E930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725" y="3418042"/>
              <a:ext cx="71838" cy="55874"/>
            </a:xfrm>
            <a:custGeom>
              <a:avLst/>
              <a:gdLst>
                <a:gd name="T0" fmla="*/ 13 w 36"/>
                <a:gd name="T1" fmla="*/ 24 h 28"/>
                <a:gd name="T2" fmla="*/ 35 w 36"/>
                <a:gd name="T3" fmla="*/ 23 h 28"/>
                <a:gd name="T4" fmla="*/ 24 w 36"/>
                <a:gd name="T5" fmla="*/ 4 h 28"/>
                <a:gd name="T6" fmla="*/ 1 w 36"/>
                <a:gd name="T7" fmla="*/ 5 h 28"/>
                <a:gd name="T8" fmla="*/ 13 w 36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">
                  <a:moveTo>
                    <a:pt x="13" y="24"/>
                  </a:moveTo>
                  <a:cubicBezTo>
                    <a:pt x="19" y="27"/>
                    <a:pt x="29" y="28"/>
                    <a:pt x="35" y="23"/>
                  </a:cubicBezTo>
                  <a:cubicBezTo>
                    <a:pt x="36" y="16"/>
                    <a:pt x="30" y="8"/>
                    <a:pt x="24" y="4"/>
                  </a:cubicBezTo>
                  <a:cubicBezTo>
                    <a:pt x="18" y="1"/>
                    <a:pt x="7" y="0"/>
                    <a:pt x="1" y="5"/>
                  </a:cubicBezTo>
                  <a:cubicBezTo>
                    <a:pt x="0" y="12"/>
                    <a:pt x="7" y="20"/>
                    <a:pt x="13" y="24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4">
              <a:extLst>
                <a:ext uri="{FF2B5EF4-FFF2-40B4-BE49-F238E27FC236}">
                  <a16:creationId xmlns:a16="http://schemas.microsoft.com/office/drawing/2014/main" id="{12B64F24-833F-CE3B-1FAE-56213C92E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2984" y="3398657"/>
              <a:ext cx="7982" cy="88942"/>
            </a:xfrm>
            <a:custGeom>
              <a:avLst/>
              <a:gdLst>
                <a:gd name="T0" fmla="*/ 0 w 4"/>
                <a:gd name="T1" fmla="*/ 1 h 45"/>
                <a:gd name="T2" fmla="*/ 0 w 4"/>
                <a:gd name="T3" fmla="*/ 44 h 45"/>
                <a:gd name="T4" fmla="*/ 2 w 4"/>
                <a:gd name="T5" fmla="*/ 45 h 45"/>
                <a:gd name="T6" fmla="*/ 4 w 4"/>
                <a:gd name="T7" fmla="*/ 44 h 45"/>
                <a:gd name="T8" fmla="*/ 4 w 4"/>
                <a:gd name="T9" fmla="*/ 1 h 45"/>
                <a:gd name="T10" fmla="*/ 2 w 4"/>
                <a:gd name="T11" fmla="*/ 0 h 45"/>
                <a:gd name="T12" fmla="*/ 0 w 4"/>
                <a:gd name="T1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5">
                  <a:moveTo>
                    <a:pt x="0" y="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" y="45"/>
                    <a:pt x="2" y="45"/>
                  </a:cubicBezTo>
                  <a:cubicBezTo>
                    <a:pt x="4" y="45"/>
                    <a:pt x="4" y="44"/>
                    <a:pt x="4" y="4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5">
              <a:extLst>
                <a:ext uri="{FF2B5EF4-FFF2-40B4-BE49-F238E27FC236}">
                  <a16:creationId xmlns:a16="http://schemas.microsoft.com/office/drawing/2014/main" id="{7E7C527A-F797-F565-FC6B-0A8EFBD0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8915" y="3907225"/>
              <a:ext cx="104907" cy="95784"/>
            </a:xfrm>
            <a:custGeom>
              <a:avLst/>
              <a:gdLst>
                <a:gd name="T0" fmla="*/ 6 w 53"/>
                <a:gd name="T1" fmla="*/ 5 h 48"/>
                <a:gd name="T2" fmla="*/ 1 w 53"/>
                <a:gd name="T3" fmla="*/ 14 h 48"/>
                <a:gd name="T4" fmla="*/ 0 w 53"/>
                <a:gd name="T5" fmla="*/ 17 h 48"/>
                <a:gd name="T6" fmla="*/ 0 w 53"/>
                <a:gd name="T7" fmla="*/ 17 h 48"/>
                <a:gd name="T8" fmla="*/ 0 w 53"/>
                <a:gd name="T9" fmla="*/ 20 h 48"/>
                <a:gd name="T10" fmla="*/ 0 w 53"/>
                <a:gd name="T11" fmla="*/ 22 h 48"/>
                <a:gd name="T12" fmla="*/ 2 w 53"/>
                <a:gd name="T13" fmla="*/ 31 h 48"/>
                <a:gd name="T14" fmla="*/ 8 w 53"/>
                <a:gd name="T15" fmla="*/ 42 h 48"/>
                <a:gd name="T16" fmla="*/ 8 w 53"/>
                <a:gd name="T17" fmla="*/ 42 h 48"/>
                <a:gd name="T18" fmla="*/ 12 w 53"/>
                <a:gd name="T19" fmla="*/ 46 h 48"/>
                <a:gd name="T20" fmla="*/ 13 w 53"/>
                <a:gd name="T21" fmla="*/ 46 h 48"/>
                <a:gd name="T22" fmla="*/ 19 w 53"/>
                <a:gd name="T23" fmla="*/ 47 h 48"/>
                <a:gd name="T24" fmla="*/ 19 w 53"/>
                <a:gd name="T25" fmla="*/ 47 h 48"/>
                <a:gd name="T26" fmla="*/ 22 w 53"/>
                <a:gd name="T27" fmla="*/ 46 h 48"/>
                <a:gd name="T28" fmla="*/ 23 w 53"/>
                <a:gd name="T29" fmla="*/ 45 h 48"/>
                <a:gd name="T30" fmla="*/ 27 w 53"/>
                <a:gd name="T31" fmla="*/ 45 h 48"/>
                <a:gd name="T32" fmla="*/ 27 w 53"/>
                <a:gd name="T33" fmla="*/ 45 h 48"/>
                <a:gd name="T34" fmla="*/ 30 w 53"/>
                <a:gd name="T35" fmla="*/ 45 h 48"/>
                <a:gd name="T36" fmla="*/ 32 w 53"/>
                <a:gd name="T37" fmla="*/ 46 h 48"/>
                <a:gd name="T38" fmla="*/ 35 w 53"/>
                <a:gd name="T39" fmla="*/ 47 h 48"/>
                <a:gd name="T40" fmla="*/ 35 w 53"/>
                <a:gd name="T41" fmla="*/ 47 h 48"/>
                <a:gd name="T42" fmla="*/ 41 w 53"/>
                <a:gd name="T43" fmla="*/ 46 h 48"/>
                <a:gd name="T44" fmla="*/ 42 w 53"/>
                <a:gd name="T45" fmla="*/ 46 h 48"/>
                <a:gd name="T46" fmla="*/ 45 w 53"/>
                <a:gd name="T47" fmla="*/ 42 h 48"/>
                <a:gd name="T48" fmla="*/ 46 w 53"/>
                <a:gd name="T49" fmla="*/ 42 h 48"/>
                <a:gd name="T50" fmla="*/ 51 w 53"/>
                <a:gd name="T51" fmla="*/ 31 h 48"/>
                <a:gd name="T52" fmla="*/ 53 w 53"/>
                <a:gd name="T53" fmla="*/ 22 h 48"/>
                <a:gd name="T54" fmla="*/ 53 w 53"/>
                <a:gd name="T55" fmla="*/ 20 h 48"/>
                <a:gd name="T56" fmla="*/ 53 w 53"/>
                <a:gd name="T57" fmla="*/ 17 h 48"/>
                <a:gd name="T58" fmla="*/ 53 w 53"/>
                <a:gd name="T59" fmla="*/ 17 h 48"/>
                <a:gd name="T60" fmla="*/ 53 w 53"/>
                <a:gd name="T61" fmla="*/ 14 h 48"/>
                <a:gd name="T62" fmla="*/ 48 w 53"/>
                <a:gd name="T63" fmla="*/ 5 h 48"/>
                <a:gd name="T64" fmla="*/ 47 w 53"/>
                <a:gd name="T65" fmla="*/ 3 h 48"/>
                <a:gd name="T66" fmla="*/ 39 w 53"/>
                <a:gd name="T67" fmla="*/ 0 h 48"/>
                <a:gd name="T68" fmla="*/ 31 w 53"/>
                <a:gd name="T69" fmla="*/ 1 h 48"/>
                <a:gd name="T70" fmla="*/ 27 w 53"/>
                <a:gd name="T71" fmla="*/ 3 h 48"/>
                <a:gd name="T72" fmla="*/ 23 w 53"/>
                <a:gd name="T73" fmla="*/ 1 h 48"/>
                <a:gd name="T74" fmla="*/ 14 w 53"/>
                <a:gd name="T75" fmla="*/ 0 h 48"/>
                <a:gd name="T76" fmla="*/ 7 w 53"/>
                <a:gd name="T77" fmla="*/ 3 h 48"/>
                <a:gd name="T78" fmla="*/ 6 w 53"/>
                <a:gd name="T79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48">
                  <a:moveTo>
                    <a:pt x="6" y="5"/>
                  </a:moveTo>
                  <a:cubicBezTo>
                    <a:pt x="3" y="7"/>
                    <a:pt x="1" y="11"/>
                    <a:pt x="1" y="14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1" y="25"/>
                    <a:pt x="1" y="28"/>
                    <a:pt x="2" y="31"/>
                  </a:cubicBezTo>
                  <a:cubicBezTo>
                    <a:pt x="4" y="35"/>
                    <a:pt x="6" y="38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1" y="45"/>
                    <a:pt x="12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5" y="48"/>
                    <a:pt x="17" y="48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7"/>
                    <a:pt x="21" y="46"/>
                    <a:pt x="22" y="46"/>
                  </a:cubicBezTo>
                  <a:cubicBezTo>
                    <a:pt x="22" y="46"/>
                    <a:pt x="23" y="46"/>
                    <a:pt x="23" y="45"/>
                  </a:cubicBezTo>
                  <a:cubicBezTo>
                    <a:pt x="25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5"/>
                  </a:cubicBezTo>
                  <a:cubicBezTo>
                    <a:pt x="31" y="46"/>
                    <a:pt x="31" y="46"/>
                    <a:pt x="32" y="46"/>
                  </a:cubicBezTo>
                  <a:cubicBezTo>
                    <a:pt x="33" y="46"/>
                    <a:pt x="34" y="47"/>
                    <a:pt x="35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7" y="48"/>
                    <a:pt x="39" y="48"/>
                    <a:pt x="41" y="46"/>
                  </a:cubicBezTo>
                  <a:cubicBezTo>
                    <a:pt x="41" y="46"/>
                    <a:pt x="41" y="46"/>
                    <a:pt x="42" y="46"/>
                  </a:cubicBezTo>
                  <a:cubicBezTo>
                    <a:pt x="43" y="45"/>
                    <a:pt x="44" y="43"/>
                    <a:pt x="45" y="42"/>
                  </a:cubicBezTo>
                  <a:cubicBezTo>
                    <a:pt x="45" y="42"/>
                    <a:pt x="45" y="42"/>
                    <a:pt x="46" y="42"/>
                  </a:cubicBezTo>
                  <a:cubicBezTo>
                    <a:pt x="48" y="38"/>
                    <a:pt x="50" y="35"/>
                    <a:pt x="51" y="31"/>
                  </a:cubicBezTo>
                  <a:cubicBezTo>
                    <a:pt x="52" y="28"/>
                    <a:pt x="53" y="25"/>
                    <a:pt x="53" y="22"/>
                  </a:cubicBezTo>
                  <a:cubicBezTo>
                    <a:pt x="53" y="22"/>
                    <a:pt x="53" y="21"/>
                    <a:pt x="53" y="20"/>
                  </a:cubicBezTo>
                  <a:cubicBezTo>
                    <a:pt x="53" y="19"/>
                    <a:pt x="53" y="18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6"/>
                    <a:pt x="53" y="15"/>
                    <a:pt x="53" y="14"/>
                  </a:cubicBezTo>
                  <a:cubicBezTo>
                    <a:pt x="52" y="11"/>
                    <a:pt x="51" y="7"/>
                    <a:pt x="48" y="5"/>
                  </a:cubicBezTo>
                  <a:cubicBezTo>
                    <a:pt x="48" y="4"/>
                    <a:pt x="47" y="4"/>
                    <a:pt x="47" y="3"/>
                  </a:cubicBezTo>
                  <a:cubicBezTo>
                    <a:pt x="45" y="2"/>
                    <a:pt x="42" y="1"/>
                    <a:pt x="39" y="0"/>
                  </a:cubicBezTo>
                  <a:cubicBezTo>
                    <a:pt x="36" y="0"/>
                    <a:pt x="34" y="0"/>
                    <a:pt x="31" y="1"/>
                  </a:cubicBezTo>
                  <a:cubicBezTo>
                    <a:pt x="30" y="2"/>
                    <a:pt x="27" y="3"/>
                    <a:pt x="27" y="3"/>
                  </a:cubicBezTo>
                  <a:cubicBezTo>
                    <a:pt x="27" y="3"/>
                    <a:pt x="24" y="2"/>
                    <a:pt x="23" y="1"/>
                  </a:cubicBezTo>
                  <a:cubicBezTo>
                    <a:pt x="20" y="0"/>
                    <a:pt x="17" y="0"/>
                    <a:pt x="14" y="0"/>
                  </a:cubicBezTo>
                  <a:cubicBezTo>
                    <a:pt x="11" y="1"/>
                    <a:pt x="9" y="2"/>
                    <a:pt x="7" y="3"/>
                  </a:cubicBezTo>
                  <a:cubicBezTo>
                    <a:pt x="6" y="4"/>
                    <a:pt x="6" y="4"/>
                    <a:pt x="6" y="5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6">
              <a:extLst>
                <a:ext uri="{FF2B5EF4-FFF2-40B4-BE49-F238E27FC236}">
                  <a16:creationId xmlns:a16="http://schemas.microsoft.com/office/drawing/2014/main" id="{760FCB40-E5CE-23F2-EF22-67777499C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6282" y="3877578"/>
              <a:ext cx="26227" cy="29647"/>
            </a:xfrm>
            <a:custGeom>
              <a:avLst/>
              <a:gdLst>
                <a:gd name="T0" fmla="*/ 4 w 13"/>
                <a:gd name="T1" fmla="*/ 11 h 15"/>
                <a:gd name="T2" fmla="*/ 9 w 13"/>
                <a:gd name="T3" fmla="*/ 14 h 15"/>
                <a:gd name="T4" fmla="*/ 12 w 13"/>
                <a:gd name="T5" fmla="*/ 14 h 15"/>
                <a:gd name="T6" fmla="*/ 13 w 13"/>
                <a:gd name="T7" fmla="*/ 14 h 15"/>
                <a:gd name="T8" fmla="*/ 10 w 13"/>
                <a:gd name="T9" fmla="*/ 6 h 15"/>
                <a:gd name="T10" fmla="*/ 1 w 13"/>
                <a:gd name="T11" fmla="*/ 0 h 15"/>
                <a:gd name="T12" fmla="*/ 1 w 13"/>
                <a:gd name="T13" fmla="*/ 0 h 15"/>
                <a:gd name="T14" fmla="*/ 0 w 13"/>
                <a:gd name="T15" fmla="*/ 0 h 15"/>
                <a:gd name="T16" fmla="*/ 0 w 13"/>
                <a:gd name="T17" fmla="*/ 4 h 15"/>
                <a:gd name="T18" fmla="*/ 4 w 13"/>
                <a:gd name="T1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5">
                  <a:moveTo>
                    <a:pt x="4" y="11"/>
                  </a:moveTo>
                  <a:cubicBezTo>
                    <a:pt x="6" y="12"/>
                    <a:pt x="7" y="14"/>
                    <a:pt x="9" y="14"/>
                  </a:cubicBezTo>
                  <a:cubicBezTo>
                    <a:pt x="10" y="14"/>
                    <a:pt x="11" y="15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1"/>
                    <a:pt x="12" y="8"/>
                    <a:pt x="10" y="6"/>
                  </a:cubicBezTo>
                  <a:cubicBezTo>
                    <a:pt x="8" y="3"/>
                    <a:pt x="5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1" y="6"/>
                    <a:pt x="2" y="9"/>
                    <a:pt x="4" y="11"/>
                  </a:cubicBez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34">
              <a:extLst>
                <a:ext uri="{FF2B5EF4-FFF2-40B4-BE49-F238E27FC236}">
                  <a16:creationId xmlns:a16="http://schemas.microsoft.com/office/drawing/2014/main" id="{0C4B6744-6615-AF70-FBE5-EE7709283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3887" y="2114693"/>
              <a:ext cx="91223" cy="98065"/>
            </a:xfrm>
            <a:custGeom>
              <a:avLst/>
              <a:gdLst>
                <a:gd name="T0" fmla="*/ 2 w 80"/>
                <a:gd name="T1" fmla="*/ 0 h 86"/>
                <a:gd name="T2" fmla="*/ 80 w 80"/>
                <a:gd name="T3" fmla="*/ 80 h 86"/>
                <a:gd name="T4" fmla="*/ 0 w 80"/>
                <a:gd name="T5" fmla="*/ 86 h 86"/>
                <a:gd name="T6" fmla="*/ 2 w 80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6">
                  <a:moveTo>
                    <a:pt x="2" y="0"/>
                  </a:moveTo>
                  <a:lnTo>
                    <a:pt x="80" y="80"/>
                  </a:lnTo>
                  <a:lnTo>
                    <a:pt x="0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0">
              <a:extLst>
                <a:ext uri="{FF2B5EF4-FFF2-40B4-BE49-F238E27FC236}">
                  <a16:creationId xmlns:a16="http://schemas.microsoft.com/office/drawing/2014/main" id="{149FD38E-6C23-648F-EF5A-4C305CF6B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012" y="2114693"/>
              <a:ext cx="92363" cy="98065"/>
            </a:xfrm>
            <a:custGeom>
              <a:avLst/>
              <a:gdLst>
                <a:gd name="T0" fmla="*/ 80 w 81"/>
                <a:gd name="T1" fmla="*/ 0 h 86"/>
                <a:gd name="T2" fmla="*/ 0 w 81"/>
                <a:gd name="T3" fmla="*/ 80 h 86"/>
                <a:gd name="T4" fmla="*/ 81 w 81"/>
                <a:gd name="T5" fmla="*/ 86 h 86"/>
                <a:gd name="T6" fmla="*/ 80 w 81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6">
                  <a:moveTo>
                    <a:pt x="80" y="0"/>
                  </a:moveTo>
                  <a:lnTo>
                    <a:pt x="0" y="80"/>
                  </a:lnTo>
                  <a:lnTo>
                    <a:pt x="81" y="8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42">
              <a:extLst>
                <a:ext uri="{FF2B5EF4-FFF2-40B4-BE49-F238E27FC236}">
                  <a16:creationId xmlns:a16="http://schemas.microsoft.com/office/drawing/2014/main" id="{1FD76FF5-AAF5-7482-0D67-FB1E65871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3887" y="4557189"/>
              <a:ext cx="91223" cy="96924"/>
            </a:xfrm>
            <a:custGeom>
              <a:avLst/>
              <a:gdLst>
                <a:gd name="T0" fmla="*/ 2 w 80"/>
                <a:gd name="T1" fmla="*/ 85 h 85"/>
                <a:gd name="T2" fmla="*/ 80 w 80"/>
                <a:gd name="T3" fmla="*/ 5 h 85"/>
                <a:gd name="T4" fmla="*/ 0 w 80"/>
                <a:gd name="T5" fmla="*/ 0 h 85"/>
                <a:gd name="T6" fmla="*/ 2 w 80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5">
                  <a:moveTo>
                    <a:pt x="2" y="85"/>
                  </a:moveTo>
                  <a:lnTo>
                    <a:pt x="80" y="5"/>
                  </a:lnTo>
                  <a:lnTo>
                    <a:pt x="0" y="0"/>
                  </a:lnTo>
                  <a:lnTo>
                    <a:pt x="2" y="85"/>
                  </a:lnTo>
                  <a:close/>
                </a:path>
              </a:pathLst>
            </a:custGeom>
            <a:solidFill>
              <a:srgbClr val="F57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44">
              <a:extLst>
                <a:ext uri="{FF2B5EF4-FFF2-40B4-BE49-F238E27FC236}">
                  <a16:creationId xmlns:a16="http://schemas.microsoft.com/office/drawing/2014/main" id="{14EF2E49-D8D7-5037-9AFD-447FC3DC7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012" y="4557189"/>
              <a:ext cx="92363" cy="96924"/>
            </a:xfrm>
            <a:custGeom>
              <a:avLst/>
              <a:gdLst>
                <a:gd name="T0" fmla="*/ 80 w 81"/>
                <a:gd name="T1" fmla="*/ 85 h 85"/>
                <a:gd name="T2" fmla="*/ 0 w 81"/>
                <a:gd name="T3" fmla="*/ 5 h 85"/>
                <a:gd name="T4" fmla="*/ 81 w 81"/>
                <a:gd name="T5" fmla="*/ 0 h 85"/>
                <a:gd name="T6" fmla="*/ 80 w 81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5">
                  <a:moveTo>
                    <a:pt x="80" y="85"/>
                  </a:moveTo>
                  <a:lnTo>
                    <a:pt x="0" y="5"/>
                  </a:lnTo>
                  <a:lnTo>
                    <a:pt x="81" y="0"/>
                  </a:lnTo>
                  <a:lnTo>
                    <a:pt x="80" y="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7">
              <a:extLst>
                <a:ext uri="{FF2B5EF4-FFF2-40B4-BE49-F238E27FC236}">
                  <a16:creationId xmlns:a16="http://schemas.microsoft.com/office/drawing/2014/main" id="{84A536CC-3C2F-0C3E-962F-A778FAF52B57}"/>
                </a:ext>
              </a:extLst>
            </p:cNvPr>
            <p:cNvSpPr/>
            <p:nvPr/>
          </p:nvSpPr>
          <p:spPr>
            <a:xfrm>
              <a:off x="9144963" y="3324316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 </a:t>
              </a:r>
              <a:endParaRPr lang="en-US" sz="32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0" name="Oval 8">
              <a:extLst>
                <a:ext uri="{FF2B5EF4-FFF2-40B4-BE49-F238E27FC236}">
                  <a16:creationId xmlns:a16="http://schemas.microsoft.com/office/drawing/2014/main" id="{DDAD11B0-DFE7-266F-B5C4-9162E3122CFD}"/>
                </a:ext>
              </a:extLst>
            </p:cNvPr>
            <p:cNvSpPr/>
            <p:nvPr/>
          </p:nvSpPr>
          <p:spPr>
            <a:xfrm>
              <a:off x="9708721" y="2256436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1" name="Oval 10">
              <a:extLst>
                <a:ext uri="{FF2B5EF4-FFF2-40B4-BE49-F238E27FC236}">
                  <a16:creationId xmlns:a16="http://schemas.microsoft.com/office/drawing/2014/main" id="{9112363E-C8B5-05B7-C7F9-C14BF4EA6972}"/>
                </a:ext>
              </a:extLst>
            </p:cNvPr>
            <p:cNvSpPr/>
            <p:nvPr/>
          </p:nvSpPr>
          <p:spPr>
            <a:xfrm>
              <a:off x="9097063" y="4179754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2" name="Oval 16">
              <a:extLst>
                <a:ext uri="{FF2B5EF4-FFF2-40B4-BE49-F238E27FC236}">
                  <a16:creationId xmlns:a16="http://schemas.microsoft.com/office/drawing/2014/main" id="{2F51C394-AA54-BD19-EAB8-457016A4E155}"/>
                </a:ext>
              </a:extLst>
            </p:cNvPr>
            <p:cNvSpPr/>
            <p:nvPr/>
          </p:nvSpPr>
          <p:spPr>
            <a:xfrm>
              <a:off x="8824153" y="2399149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  <p:sp>
          <p:nvSpPr>
            <p:cNvPr id="143" name="Oval 17">
              <a:extLst>
                <a:ext uri="{FF2B5EF4-FFF2-40B4-BE49-F238E27FC236}">
                  <a16:creationId xmlns:a16="http://schemas.microsoft.com/office/drawing/2014/main" id="{32EC55FF-6C56-98FC-1989-AD9E02EAE916}"/>
                </a:ext>
              </a:extLst>
            </p:cNvPr>
            <p:cNvSpPr/>
            <p:nvPr/>
          </p:nvSpPr>
          <p:spPr>
            <a:xfrm>
              <a:off x="10033179" y="3153195"/>
              <a:ext cx="702068" cy="702069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</p:grpSp>
      <p:sp>
        <p:nvSpPr>
          <p:cNvPr id="145" name="矩形 36">
            <a:extLst>
              <a:ext uri="{FF2B5EF4-FFF2-40B4-BE49-F238E27FC236}">
                <a16:creationId xmlns:a16="http://schemas.microsoft.com/office/drawing/2014/main" id="{E72C43B7-73C9-E132-5461-37F258B6AF64}"/>
              </a:ext>
            </a:extLst>
          </p:cNvPr>
          <p:cNvSpPr/>
          <p:nvPr/>
        </p:nvSpPr>
        <p:spPr>
          <a:xfrm>
            <a:off x="3935580" y="2121146"/>
            <a:ext cx="6791021" cy="26087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Requisitos de higiene e ventilação para os locais destinados às privadas, com medidas de controle contra insetos, ratos e pragas.</a:t>
            </a:r>
            <a:endParaRPr lang="pt-BR" altLang="zh-CN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25DE798-0BD2-A451-F9FE-E22F69AA1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rma de segurança na construção civil - conheça a NR18 - Blog Safe: Tudo  sobre Saúde, Segurança do trabalho e Meio ambiente">
            <a:extLst>
              <a:ext uri="{FF2B5EF4-FFF2-40B4-BE49-F238E27FC236}">
                <a16:creationId xmlns:a16="http://schemas.microsoft.com/office/drawing/2014/main" id="{CD1E82CB-9B8F-772B-FA32-48E926599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1" b="19248"/>
          <a:stretch/>
        </p:blipFill>
        <p:spPr bwMode="auto">
          <a:xfrm>
            <a:off x="-1" y="1810147"/>
            <a:ext cx="12191998" cy="429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1">
            <a:extLst>
              <a:ext uri="{FF2B5EF4-FFF2-40B4-BE49-F238E27FC236}">
                <a16:creationId xmlns:a16="http://schemas.microsoft.com/office/drawing/2014/main" id="{2302F512-C06A-2687-6F63-DBE289C0D94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">
            <a:extLst>
              <a:ext uri="{FF2B5EF4-FFF2-40B4-BE49-F238E27FC236}">
                <a16:creationId xmlns:a16="http://schemas.microsoft.com/office/drawing/2014/main" id="{8DD2CA29-B1D3-9634-6B4C-5F28BBC5A603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852639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</a:t>
            </a:r>
            <a:r>
              <a:rPr lang="pt-BR" sz="4800" dirty="0">
                <a:solidFill>
                  <a:srgbClr val="00A09D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céu aberto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7BC2C7A-A3FD-F67D-C416-EBC51B4899D3}"/>
              </a:ext>
            </a:extLst>
          </p:cNvPr>
          <p:cNvSpPr/>
          <p:nvPr/>
        </p:nvSpPr>
        <p:spPr>
          <a:xfrm>
            <a:off x="1" y="1786035"/>
            <a:ext cx="12191996" cy="4315917"/>
          </a:xfrm>
          <a:prstGeom prst="rect">
            <a:avLst/>
          </a:prstGeom>
          <a:gradFill>
            <a:gsLst>
              <a:gs pos="0">
                <a:schemeClr val="tx2"/>
              </a:gs>
              <a:gs pos="83000">
                <a:schemeClr val="tx2">
                  <a:lumMod val="75000"/>
                  <a:lumOff val="25000"/>
                  <a:alpha val="49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30">
            <a:extLst>
              <a:ext uri="{FF2B5EF4-FFF2-40B4-BE49-F238E27FC236}">
                <a16:creationId xmlns:a16="http://schemas.microsoft.com/office/drawing/2014/main" id="{DA2A50BB-C3D3-F24F-9A7C-39324A23A789}"/>
              </a:ext>
            </a:extLst>
          </p:cNvPr>
          <p:cNvSpPr txBox="1"/>
          <p:nvPr/>
        </p:nvSpPr>
        <p:spPr>
          <a:xfrm>
            <a:off x="389008" y="2855522"/>
            <a:ext cx="1156659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Essas diretrizes têm como objetivo proteger a saúde e a segurança dos trabalhadores que desempenham suas atividades a céu aberto, proporcionando-lhes condições adequadas de moradia e trabalho.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6EF7BC7-A744-3BC7-73DE-7F1938962A21}"/>
              </a:ext>
            </a:extLst>
          </p:cNvPr>
          <p:cNvSpPr/>
          <p:nvPr/>
        </p:nvSpPr>
        <p:spPr>
          <a:xfrm>
            <a:off x="0" y="1651000"/>
            <a:ext cx="12204000" cy="1591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D895A5A-CED8-8D38-0634-A441F10C6F47}"/>
              </a:ext>
            </a:extLst>
          </p:cNvPr>
          <p:cNvSpPr/>
          <p:nvPr/>
        </p:nvSpPr>
        <p:spPr>
          <a:xfrm>
            <a:off x="0" y="6101953"/>
            <a:ext cx="12204000" cy="1591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CA611B3-DBC7-7403-FD2A-1A0CE89FD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R-21: Resumo da norma de SST para trabalho a céu aberto">
            <a:extLst>
              <a:ext uri="{FF2B5EF4-FFF2-40B4-BE49-F238E27FC236}">
                <a16:creationId xmlns:a16="http://schemas.microsoft.com/office/drawing/2014/main" id="{8E15B541-B485-4CDA-C75B-E68AAB76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303C6CE-5299-B9CA-6974-7608C3ECF832}"/>
              </a:ext>
            </a:extLst>
          </p:cNvPr>
          <p:cNvSpPr txBox="1"/>
          <p:nvPr/>
        </p:nvSpPr>
        <p:spPr>
          <a:xfrm>
            <a:off x="645571" y="360983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5311586" cy="6858000"/>
            <a:chOff x="-1" y="0"/>
            <a:chExt cx="5311586" cy="6858000"/>
          </a:xfrm>
          <a:solidFill>
            <a:schemeClr val="accent2">
              <a:alpha val="93000"/>
            </a:schemeClr>
          </a:solidFill>
        </p:grpSpPr>
        <p:sp>
          <p:nvSpPr>
            <p:cNvPr id="40" name="Rectangle 39"/>
            <p:cNvSpPr/>
            <p:nvPr/>
          </p:nvSpPr>
          <p:spPr>
            <a:xfrm>
              <a:off x="-1" y="0"/>
              <a:ext cx="496196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4854384" y="3440873"/>
              <a:ext cx="564777" cy="3496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AutoShape 1"/>
          <p:cNvSpPr>
            <a:spLocks/>
          </p:cNvSpPr>
          <p:nvPr/>
        </p:nvSpPr>
        <p:spPr bwMode="auto">
          <a:xfrm>
            <a:off x="457200" y="3501067"/>
            <a:ext cx="4155139" cy="36544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pt-BR" sz="4800" b="1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06. 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Conclusão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55DA87-F8A3-9D70-AFB7-3A85E508F43C}"/>
              </a:ext>
            </a:extLst>
          </p:cNvPr>
          <p:cNvGrpSpPr/>
          <p:nvPr/>
        </p:nvGrpSpPr>
        <p:grpSpPr>
          <a:xfrm>
            <a:off x="1441160" y="1346452"/>
            <a:ext cx="2230660" cy="2361874"/>
            <a:chOff x="1664677" y="1949380"/>
            <a:chExt cx="1195754" cy="1266093"/>
          </a:xfrm>
        </p:grpSpPr>
        <p:sp>
          <p:nvSpPr>
            <p:cNvPr id="12" name="Rounded Rectangle 16">
              <a:extLst>
                <a:ext uri="{FF2B5EF4-FFF2-40B4-BE49-F238E27FC236}">
                  <a16:creationId xmlns:a16="http://schemas.microsoft.com/office/drawing/2014/main" id="{260236A2-ACD3-61D3-0D87-9F934801F15D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AF0DF994-FD3D-23D4-3F57-94EC0278CAA9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Shape 2784"/>
          <p:cNvSpPr/>
          <p:nvPr/>
        </p:nvSpPr>
        <p:spPr>
          <a:xfrm>
            <a:off x="2138104" y="2122710"/>
            <a:ext cx="768381" cy="702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6ADFA70-1BB5-7FC7-4E4E-60194F7E2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7" y="414257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86A1A9-057D-DB93-916A-B277FC0D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900" y="0"/>
            <a:ext cx="9753600" cy="6857999"/>
          </a:xfrm>
          <a:prstGeom prst="rect">
            <a:avLst/>
          </a:prstGeom>
        </p:spPr>
      </p:pic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185A3A24-52BB-4C89-6390-3E9560ECE060}"/>
              </a:ext>
            </a:extLst>
          </p:cNvPr>
          <p:cNvSpPr/>
          <p:nvPr/>
        </p:nvSpPr>
        <p:spPr>
          <a:xfrm rot="5400000" flipH="1">
            <a:off x="174172" y="-174173"/>
            <a:ext cx="6858000" cy="7206343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ardrop 30">
            <a:extLst>
              <a:ext uri="{FF2B5EF4-FFF2-40B4-BE49-F238E27FC236}">
                <a16:creationId xmlns:a16="http://schemas.microsoft.com/office/drawing/2014/main" id="{113D2035-36A8-5547-465D-48960C2D2969}"/>
              </a:ext>
            </a:extLst>
          </p:cNvPr>
          <p:cNvSpPr/>
          <p:nvPr/>
        </p:nvSpPr>
        <p:spPr>
          <a:xfrm>
            <a:off x="2648546" y="1626386"/>
            <a:ext cx="576000" cy="590145"/>
          </a:xfrm>
          <a:prstGeom prst="teardrop">
            <a:avLst/>
          </a:prstGeom>
          <a:solidFill>
            <a:srgbClr val="00A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32">
            <a:extLst>
              <a:ext uri="{FF2B5EF4-FFF2-40B4-BE49-F238E27FC236}">
                <a16:creationId xmlns:a16="http://schemas.microsoft.com/office/drawing/2014/main" id="{E12DE7A0-487F-B621-6255-3484D41AF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008" y="1784515"/>
            <a:ext cx="335362" cy="31672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FCD4858C-0F23-89A3-703F-1FE5F682CDB2}"/>
              </a:ext>
            </a:extLst>
          </p:cNvPr>
          <p:cNvSpPr txBox="1"/>
          <p:nvPr/>
        </p:nvSpPr>
        <p:spPr>
          <a:xfrm>
            <a:off x="700008" y="2800316"/>
            <a:ext cx="4874724" cy="2125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Este treinamento tem como objetivo fornecer informações essenciais sobre o trabalho a céu aberto, direcionadas especialmente aos trabalhadores que enfrentam esse ambiente diariamente. </a:t>
            </a:r>
            <a:endParaRPr lang="id-ID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C4705B8D-7326-378C-566A-AB3D8016EBBF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1">
            <a:extLst>
              <a:ext uri="{FF2B5EF4-FFF2-40B4-BE49-F238E27FC236}">
                <a16:creationId xmlns:a16="http://schemas.microsoft.com/office/drawing/2014/main" id="{80DFF43E-B2AA-BCBC-9DB8-5CFBB7306808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Trabalho a Céu Aberto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0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R 21: o que diz a lei sobre o trabalho a céu aberto?">
            <a:extLst>
              <a:ext uri="{FF2B5EF4-FFF2-40B4-BE49-F238E27FC236}">
                <a16:creationId xmlns:a16="http://schemas.microsoft.com/office/drawing/2014/main" id="{644AF849-85D5-CB55-EC86-E1B2EC29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5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30"/>
          <p:cNvSpPr txBox="1"/>
          <p:nvPr/>
        </p:nvSpPr>
        <p:spPr>
          <a:xfrm>
            <a:off x="2082994" y="2962800"/>
            <a:ext cx="9213974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longo do nosso treinamento, exploramos a complexidade do trabalho a céu aberto e os desafios que os trabalhadores enfrentam ao realizar suas atividades ao ar livre.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B10283-A296-08AF-381B-2D9342A91CD5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>
            <a:extLst>
              <a:ext uri="{FF2B5EF4-FFF2-40B4-BE49-F238E27FC236}">
                <a16:creationId xmlns:a16="http://schemas.microsoft.com/office/drawing/2014/main" id="{E070C738-41AA-4781-A277-6F77D2331D8B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497430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pt-BR" sz="4800" dirty="0" err="1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 21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E4896F9-A9D0-E69C-A89E-BDC8AABD27DF}"/>
              </a:ext>
            </a:extLst>
          </p:cNvPr>
          <p:cNvGrpSpPr/>
          <p:nvPr/>
        </p:nvGrpSpPr>
        <p:grpSpPr>
          <a:xfrm rot="10800000">
            <a:off x="512793" y="2715371"/>
            <a:ext cx="1156347" cy="2048522"/>
            <a:chOff x="3927281" y="2914790"/>
            <a:chExt cx="2408706" cy="2932953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77859C04-F550-56F0-A907-E1E38CF96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926" y="2917366"/>
              <a:ext cx="1668061" cy="2930377"/>
            </a:xfrm>
            <a:custGeom>
              <a:avLst/>
              <a:gdLst>
                <a:gd name="T0" fmla="*/ 876 w 1295"/>
                <a:gd name="T1" fmla="*/ 0 h 2275"/>
                <a:gd name="T2" fmla="*/ 0 w 1295"/>
                <a:gd name="T3" fmla="*/ 1114 h 2275"/>
                <a:gd name="T4" fmla="*/ 876 w 1295"/>
                <a:gd name="T5" fmla="*/ 2275 h 2275"/>
                <a:gd name="T6" fmla="*/ 1295 w 1295"/>
                <a:gd name="T7" fmla="*/ 2197 h 2275"/>
                <a:gd name="T8" fmla="*/ 527 w 1295"/>
                <a:gd name="T9" fmla="*/ 1114 h 2275"/>
                <a:gd name="T10" fmla="*/ 1262 w 1295"/>
                <a:gd name="T11" fmla="*/ 96 h 2275"/>
                <a:gd name="T12" fmla="*/ 876 w 1295"/>
                <a:gd name="T13" fmla="*/ 0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2275">
                  <a:moveTo>
                    <a:pt x="876" y="0"/>
                  </a:moveTo>
                  <a:lnTo>
                    <a:pt x="0" y="1114"/>
                  </a:lnTo>
                  <a:lnTo>
                    <a:pt x="876" y="2275"/>
                  </a:lnTo>
                  <a:lnTo>
                    <a:pt x="1295" y="2197"/>
                  </a:lnTo>
                  <a:lnTo>
                    <a:pt x="527" y="1114"/>
                  </a:lnTo>
                  <a:lnTo>
                    <a:pt x="1262" y="96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00A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E0BC13D2-6DD7-B01D-FDE8-02D05E650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281" y="2914790"/>
              <a:ext cx="1874153" cy="1450376"/>
            </a:xfrm>
            <a:custGeom>
              <a:avLst/>
              <a:gdLst>
                <a:gd name="T0" fmla="*/ 1455 w 1455"/>
                <a:gd name="T1" fmla="*/ 0 h 1126"/>
                <a:gd name="T2" fmla="*/ 821 w 1455"/>
                <a:gd name="T3" fmla="*/ 293 h 1126"/>
                <a:gd name="T4" fmla="*/ 0 w 1455"/>
                <a:gd name="T5" fmla="*/ 1126 h 1126"/>
                <a:gd name="T6" fmla="*/ 577 w 1455"/>
                <a:gd name="T7" fmla="*/ 1121 h 1126"/>
                <a:gd name="T8" fmla="*/ 1455 w 1455"/>
                <a:gd name="T9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5" h="1126">
                  <a:moveTo>
                    <a:pt x="1455" y="0"/>
                  </a:moveTo>
                  <a:lnTo>
                    <a:pt x="821" y="293"/>
                  </a:lnTo>
                  <a:lnTo>
                    <a:pt x="0" y="1126"/>
                  </a:lnTo>
                  <a:lnTo>
                    <a:pt x="577" y="112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7FC66E3-F8B1-344A-25C5-A1E9A0538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857" y="4352285"/>
              <a:ext cx="1866425" cy="1495458"/>
            </a:xfrm>
            <a:custGeom>
              <a:avLst/>
              <a:gdLst>
                <a:gd name="T0" fmla="*/ 0 w 1449"/>
                <a:gd name="T1" fmla="*/ 10 h 1161"/>
                <a:gd name="T2" fmla="*/ 823 w 1449"/>
                <a:gd name="T3" fmla="*/ 938 h 1161"/>
                <a:gd name="T4" fmla="*/ 1449 w 1449"/>
                <a:gd name="T5" fmla="*/ 1161 h 1161"/>
                <a:gd name="T6" fmla="*/ 573 w 1449"/>
                <a:gd name="T7" fmla="*/ 0 h 1161"/>
                <a:gd name="T8" fmla="*/ 0 w 1449"/>
                <a:gd name="T9" fmla="*/ 1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9" h="1161">
                  <a:moveTo>
                    <a:pt x="0" y="10"/>
                  </a:moveTo>
                  <a:lnTo>
                    <a:pt x="823" y="938"/>
                  </a:lnTo>
                  <a:lnTo>
                    <a:pt x="1449" y="1161"/>
                  </a:lnTo>
                  <a:lnTo>
                    <a:pt x="57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5645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rma Regulamentadora No. 21 (NR-21): guia completo">
            <a:extLst>
              <a:ext uri="{FF2B5EF4-FFF2-40B4-BE49-F238E27FC236}">
                <a16:creationId xmlns:a16="http://schemas.microsoft.com/office/drawing/2014/main" id="{1C6F80FE-B3AF-17BD-3ACF-2495DFD09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0"/>
          <a:stretch/>
        </p:blipFill>
        <p:spPr bwMode="auto">
          <a:xfrm flipH="1">
            <a:off x="0" y="-9260"/>
            <a:ext cx="12192000" cy="4504042"/>
          </a:xfrm>
          <a:prstGeom prst="flowChartDocument">
            <a:avLst/>
          </a:prstGeom>
          <a:noFill/>
          <a:ln w="155575">
            <a:solidFill>
              <a:srgbClr val="00A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0">
            <a:extLst>
              <a:ext uri="{FF2B5EF4-FFF2-40B4-BE49-F238E27FC236}">
                <a16:creationId xmlns:a16="http://schemas.microsoft.com/office/drawing/2014/main" id="{47410AC8-88DD-C61E-80FE-C25216572229}"/>
              </a:ext>
            </a:extLst>
          </p:cNvPr>
          <p:cNvSpPr txBox="1"/>
          <p:nvPr/>
        </p:nvSpPr>
        <p:spPr>
          <a:xfrm>
            <a:off x="2327883" y="4415321"/>
            <a:ext cx="949400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BR" dirty="0"/>
              <a:t>A NR-21 (Trabalho a Céu Aberto), que regulamenta os trabalhos a céu aberto, fornece diretrizes essenciais para garantir que os empregadores e os trabalhadores compreendam a importância da prevenção e da segurança nesse contexto. </a:t>
            </a:r>
            <a:endParaRPr lang="en-US" dirty="0"/>
          </a:p>
        </p:txBody>
      </p:sp>
      <p:grpSp>
        <p:nvGrpSpPr>
          <p:cNvPr id="14" name="Group 11">
            <a:extLst>
              <a:ext uri="{FF2B5EF4-FFF2-40B4-BE49-F238E27FC236}">
                <a16:creationId xmlns:a16="http://schemas.microsoft.com/office/drawing/2014/main" id="{D33BD20B-F064-8446-7C27-143857A7E110}"/>
              </a:ext>
            </a:extLst>
          </p:cNvPr>
          <p:cNvGrpSpPr/>
          <p:nvPr/>
        </p:nvGrpSpPr>
        <p:grpSpPr>
          <a:xfrm>
            <a:off x="675349" y="5062499"/>
            <a:ext cx="1316302" cy="1201736"/>
            <a:chOff x="1664677" y="1949380"/>
            <a:chExt cx="1195754" cy="1266093"/>
          </a:xfrm>
        </p:grpSpPr>
        <p:sp>
          <p:nvSpPr>
            <p:cNvPr id="15" name="Rounded Rectangle 16">
              <a:extLst>
                <a:ext uri="{FF2B5EF4-FFF2-40B4-BE49-F238E27FC236}">
                  <a16:creationId xmlns:a16="http://schemas.microsoft.com/office/drawing/2014/main" id="{DFC27925-866E-9DD6-2158-5C789B7105B0}"/>
                </a:ext>
              </a:extLst>
            </p:cNvPr>
            <p:cNvSpPr/>
            <p:nvPr/>
          </p:nvSpPr>
          <p:spPr>
            <a:xfrm>
              <a:off x="1664677" y="2019719"/>
              <a:ext cx="1195754" cy="1195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5535A988-9863-E371-9EBA-680DCE58C380}"/>
                </a:ext>
              </a:extLst>
            </p:cNvPr>
            <p:cNvSpPr/>
            <p:nvPr/>
          </p:nvSpPr>
          <p:spPr>
            <a:xfrm>
              <a:off x="1664677" y="1949380"/>
              <a:ext cx="1195754" cy="119575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Shape 2784">
            <a:extLst>
              <a:ext uri="{FF2B5EF4-FFF2-40B4-BE49-F238E27FC236}">
                <a16:creationId xmlns:a16="http://schemas.microsoft.com/office/drawing/2014/main" id="{79194F35-F074-D308-01FC-ABBB9574483F}"/>
              </a:ext>
            </a:extLst>
          </p:cNvPr>
          <p:cNvSpPr/>
          <p:nvPr/>
        </p:nvSpPr>
        <p:spPr>
          <a:xfrm>
            <a:off x="1078477" y="5430282"/>
            <a:ext cx="510048" cy="46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40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cxnSp>
        <p:nvCxnSpPr>
          <p:cNvPr id="18" name="Straight Connector 1">
            <a:extLst>
              <a:ext uri="{FF2B5EF4-FFF2-40B4-BE49-F238E27FC236}">
                <a16:creationId xmlns:a16="http://schemas.microsoft.com/office/drawing/2014/main" id="{79AE59C7-6949-BFE7-463C-37B6F484100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utoShape 1">
            <a:extLst>
              <a:ext uri="{FF2B5EF4-FFF2-40B4-BE49-F238E27FC236}">
                <a16:creationId xmlns:a16="http://schemas.microsoft.com/office/drawing/2014/main" id="{6DFF954E-4AE9-C2D6-09DF-D8952A41F431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4974301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r>
              <a:rPr lang="pt-BR" sz="4800" dirty="0" err="1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</a:t>
            </a:r>
            <a:r>
              <a:rPr lang="pt-BR" sz="4800" dirty="0">
                <a:solidFill>
                  <a:schemeClr val="bg1"/>
                </a:solidFill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 21</a:t>
            </a:r>
            <a:endParaRPr lang="es-ES" sz="4800" dirty="0">
              <a:solidFill>
                <a:schemeClr val="bg1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7A0D2C-4395-8C0B-3352-7890EFAA21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2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sp>
        <p:nvSpPr>
          <p:cNvPr id="5" name="圆角矩形 13">
            <a:extLst>
              <a:ext uri="{FF2B5EF4-FFF2-40B4-BE49-F238E27FC236}">
                <a16:creationId xmlns:a16="http://schemas.microsoft.com/office/drawing/2014/main" id="{AF4A70A2-4C57-82D1-59F0-9A8E6AAAA5C4}"/>
              </a:ext>
            </a:extLst>
          </p:cNvPr>
          <p:cNvSpPr/>
          <p:nvPr/>
        </p:nvSpPr>
        <p:spPr>
          <a:xfrm>
            <a:off x="2569028" y="1600200"/>
            <a:ext cx="7554686" cy="4775200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05E34BDE-7F71-29CF-0A3F-B9D024B96D73}"/>
              </a:ext>
            </a:extLst>
          </p:cNvPr>
          <p:cNvSpPr/>
          <p:nvPr/>
        </p:nvSpPr>
        <p:spPr>
          <a:xfrm>
            <a:off x="5962229" y="1903636"/>
            <a:ext cx="832272" cy="86512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32B8D99D-76F5-5973-D64E-A8557D8D9BA3}"/>
              </a:ext>
            </a:extLst>
          </p:cNvPr>
          <p:cNvSpPr/>
          <p:nvPr/>
        </p:nvSpPr>
        <p:spPr>
          <a:xfrm>
            <a:off x="4212774" y="3352719"/>
            <a:ext cx="4321630" cy="2118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+mn-ea"/>
              </a:rPr>
              <a:t>Proteger a saúde e a segurança dos trabalhadores é uma prioridade que deve ser compartilhada por todos os envolvidos, resultando em ambientes de trabalho mais seguros e saudáveis.</a:t>
            </a:r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id="{F375495D-9067-433E-02C2-D6FE5691EF93}"/>
              </a:ext>
            </a:extLst>
          </p:cNvPr>
          <p:cNvGrpSpPr/>
          <p:nvPr/>
        </p:nvGrpSpPr>
        <p:grpSpPr>
          <a:xfrm>
            <a:off x="1253395" y="3820848"/>
            <a:ext cx="2153834" cy="3037152"/>
            <a:chOff x="5507861" y="4977810"/>
            <a:chExt cx="925101" cy="1318872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74F53099-D461-350B-D8E3-3E823289C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959" y="4977810"/>
              <a:ext cx="228697" cy="22697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178E5FE-8435-2093-DCA7-42D0DA81A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861" y="5230581"/>
              <a:ext cx="925101" cy="1066101"/>
            </a:xfrm>
            <a:custGeom>
              <a:avLst/>
              <a:gdLst>
                <a:gd name="T0" fmla="*/ 437 w 444"/>
                <a:gd name="T1" fmla="*/ 25 h 512"/>
                <a:gd name="T2" fmla="*/ 401 w 444"/>
                <a:gd name="T3" fmla="*/ 16 h 512"/>
                <a:gd name="T4" fmla="*/ 326 w 444"/>
                <a:gd name="T5" fmla="*/ 62 h 512"/>
                <a:gd name="T6" fmla="*/ 239 w 444"/>
                <a:gd name="T7" fmla="*/ 4 h 512"/>
                <a:gd name="T8" fmla="*/ 230 w 444"/>
                <a:gd name="T9" fmla="*/ 1 h 512"/>
                <a:gd name="T10" fmla="*/ 230 w 444"/>
                <a:gd name="T11" fmla="*/ 0 h 512"/>
                <a:gd name="T12" fmla="*/ 224 w 444"/>
                <a:gd name="T13" fmla="*/ 0 h 512"/>
                <a:gd name="T14" fmla="*/ 224 w 444"/>
                <a:gd name="T15" fmla="*/ 0 h 512"/>
                <a:gd name="T16" fmla="*/ 94 w 444"/>
                <a:gd name="T17" fmla="*/ 0 h 512"/>
                <a:gd name="T18" fmla="*/ 94 w 444"/>
                <a:gd name="T19" fmla="*/ 0 h 512"/>
                <a:gd name="T20" fmla="*/ 89 w 444"/>
                <a:gd name="T21" fmla="*/ 0 h 512"/>
                <a:gd name="T22" fmla="*/ 89 w 444"/>
                <a:gd name="T23" fmla="*/ 0 h 512"/>
                <a:gd name="T24" fmla="*/ 72 w 444"/>
                <a:gd name="T25" fmla="*/ 11 h 512"/>
                <a:gd name="T26" fmla="*/ 5 w 444"/>
                <a:gd name="T27" fmla="*/ 109 h 512"/>
                <a:gd name="T28" fmla="*/ 1 w 444"/>
                <a:gd name="T29" fmla="*/ 124 h 512"/>
                <a:gd name="T30" fmla="*/ 4 w 444"/>
                <a:gd name="T31" fmla="*/ 139 h 512"/>
                <a:gd name="T32" fmla="*/ 55 w 444"/>
                <a:gd name="T33" fmla="*/ 229 h 512"/>
                <a:gd name="T34" fmla="*/ 91 w 444"/>
                <a:gd name="T35" fmla="*/ 238 h 512"/>
                <a:gd name="T36" fmla="*/ 100 w 444"/>
                <a:gd name="T37" fmla="*/ 203 h 512"/>
                <a:gd name="T38" fmla="*/ 56 w 444"/>
                <a:gd name="T39" fmla="*/ 126 h 512"/>
                <a:gd name="T40" fmla="*/ 89 w 444"/>
                <a:gd name="T41" fmla="*/ 78 h 512"/>
                <a:gd name="T42" fmla="*/ 89 w 444"/>
                <a:gd name="T43" fmla="*/ 149 h 512"/>
                <a:gd name="T44" fmla="*/ 114 w 444"/>
                <a:gd name="T45" fmla="*/ 192 h 512"/>
                <a:gd name="T46" fmla="*/ 97 w 444"/>
                <a:gd name="T47" fmla="*/ 253 h 512"/>
                <a:gd name="T48" fmla="*/ 89 w 444"/>
                <a:gd name="T49" fmla="*/ 256 h 512"/>
                <a:gd name="T50" fmla="*/ 89 w 444"/>
                <a:gd name="T51" fmla="*/ 268 h 512"/>
                <a:gd name="T52" fmla="*/ 89 w 444"/>
                <a:gd name="T53" fmla="*/ 275 h 512"/>
                <a:gd name="T54" fmla="*/ 89 w 444"/>
                <a:gd name="T55" fmla="*/ 485 h 512"/>
                <a:gd name="T56" fmla="*/ 116 w 444"/>
                <a:gd name="T57" fmla="*/ 512 h 512"/>
                <a:gd name="T58" fmla="*/ 143 w 444"/>
                <a:gd name="T59" fmla="*/ 485 h 512"/>
                <a:gd name="T60" fmla="*/ 143 w 444"/>
                <a:gd name="T61" fmla="*/ 275 h 512"/>
                <a:gd name="T62" fmla="*/ 159 w 444"/>
                <a:gd name="T63" fmla="*/ 259 h 512"/>
                <a:gd name="T64" fmla="*/ 177 w 444"/>
                <a:gd name="T65" fmla="*/ 275 h 512"/>
                <a:gd name="T66" fmla="*/ 177 w 444"/>
                <a:gd name="T67" fmla="*/ 485 h 512"/>
                <a:gd name="T68" fmla="*/ 203 w 444"/>
                <a:gd name="T69" fmla="*/ 512 h 512"/>
                <a:gd name="T70" fmla="*/ 230 w 444"/>
                <a:gd name="T71" fmla="*/ 485 h 512"/>
                <a:gd name="T72" fmla="*/ 230 w 444"/>
                <a:gd name="T73" fmla="*/ 275 h 512"/>
                <a:gd name="T74" fmla="*/ 230 w 444"/>
                <a:gd name="T75" fmla="*/ 268 h 512"/>
                <a:gd name="T76" fmla="*/ 230 w 444"/>
                <a:gd name="T77" fmla="*/ 60 h 512"/>
                <a:gd name="T78" fmla="*/ 309 w 444"/>
                <a:gd name="T79" fmla="*/ 113 h 512"/>
                <a:gd name="T80" fmla="*/ 325 w 444"/>
                <a:gd name="T81" fmla="*/ 117 h 512"/>
                <a:gd name="T82" fmla="*/ 339 w 444"/>
                <a:gd name="T83" fmla="*/ 114 h 512"/>
                <a:gd name="T84" fmla="*/ 428 w 444"/>
                <a:gd name="T85" fmla="*/ 61 h 512"/>
                <a:gd name="T86" fmla="*/ 437 w 444"/>
                <a:gd name="T87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4" h="512">
                  <a:moveTo>
                    <a:pt x="437" y="25"/>
                  </a:moveTo>
                  <a:cubicBezTo>
                    <a:pt x="430" y="13"/>
                    <a:pt x="414" y="9"/>
                    <a:pt x="401" y="16"/>
                  </a:cubicBezTo>
                  <a:cubicBezTo>
                    <a:pt x="326" y="62"/>
                    <a:pt x="326" y="62"/>
                    <a:pt x="326" y="62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6" y="2"/>
                    <a:pt x="233" y="1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3" y="1"/>
                    <a:pt x="77" y="5"/>
                    <a:pt x="72" y="11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14"/>
                    <a:pt x="1" y="119"/>
                    <a:pt x="1" y="124"/>
                  </a:cubicBezTo>
                  <a:cubicBezTo>
                    <a:pt x="0" y="129"/>
                    <a:pt x="1" y="134"/>
                    <a:pt x="4" y="13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62" y="241"/>
                    <a:pt x="78" y="245"/>
                    <a:pt x="91" y="238"/>
                  </a:cubicBezTo>
                  <a:cubicBezTo>
                    <a:pt x="103" y="231"/>
                    <a:pt x="107" y="215"/>
                    <a:pt x="100" y="203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26" y="213"/>
                    <a:pt x="119" y="241"/>
                    <a:pt x="97" y="253"/>
                  </a:cubicBezTo>
                  <a:cubicBezTo>
                    <a:pt x="95" y="254"/>
                    <a:pt x="92" y="255"/>
                    <a:pt x="89" y="256"/>
                  </a:cubicBezTo>
                  <a:cubicBezTo>
                    <a:pt x="89" y="268"/>
                    <a:pt x="89" y="268"/>
                    <a:pt x="89" y="268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485"/>
                    <a:pt x="89" y="485"/>
                    <a:pt x="89" y="485"/>
                  </a:cubicBezTo>
                  <a:cubicBezTo>
                    <a:pt x="89" y="500"/>
                    <a:pt x="101" y="512"/>
                    <a:pt x="116" y="512"/>
                  </a:cubicBezTo>
                  <a:cubicBezTo>
                    <a:pt x="131" y="512"/>
                    <a:pt x="143" y="500"/>
                    <a:pt x="143" y="485"/>
                  </a:cubicBezTo>
                  <a:cubicBezTo>
                    <a:pt x="143" y="275"/>
                    <a:pt x="143" y="275"/>
                    <a:pt x="143" y="275"/>
                  </a:cubicBezTo>
                  <a:cubicBezTo>
                    <a:pt x="143" y="266"/>
                    <a:pt x="150" y="259"/>
                    <a:pt x="159" y="259"/>
                  </a:cubicBezTo>
                  <a:cubicBezTo>
                    <a:pt x="168" y="259"/>
                    <a:pt x="177" y="266"/>
                    <a:pt x="177" y="275"/>
                  </a:cubicBezTo>
                  <a:cubicBezTo>
                    <a:pt x="177" y="485"/>
                    <a:pt x="177" y="485"/>
                    <a:pt x="177" y="485"/>
                  </a:cubicBezTo>
                  <a:cubicBezTo>
                    <a:pt x="177" y="500"/>
                    <a:pt x="188" y="512"/>
                    <a:pt x="203" y="512"/>
                  </a:cubicBezTo>
                  <a:cubicBezTo>
                    <a:pt x="218" y="512"/>
                    <a:pt x="230" y="500"/>
                    <a:pt x="230" y="485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0" y="268"/>
                    <a:pt x="230" y="268"/>
                    <a:pt x="230" y="268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4" y="116"/>
                    <a:pt x="319" y="117"/>
                    <a:pt x="325" y="117"/>
                  </a:cubicBezTo>
                  <a:cubicBezTo>
                    <a:pt x="330" y="117"/>
                    <a:pt x="335" y="116"/>
                    <a:pt x="339" y="114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40" y="53"/>
                    <a:pt x="444" y="37"/>
                    <a:pt x="43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7FFAA06A-869B-E48D-430F-086F395C7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1"/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latin typeface="Bebas Neue" panose="020B0606020202050201" pitchFamily="34" charset="0"/>
              <a:ea typeface="ＭＳ Ｐゴシック" charset="0"/>
              <a:sym typeface="League Gothic" charset="0"/>
            </a:endParaRPr>
          </a:p>
        </p:txBody>
      </p:sp>
      <p:sp>
        <p:nvSpPr>
          <p:cNvPr id="5" name="圆角矩形 13">
            <a:extLst>
              <a:ext uri="{FF2B5EF4-FFF2-40B4-BE49-F238E27FC236}">
                <a16:creationId xmlns:a16="http://schemas.microsoft.com/office/drawing/2014/main" id="{AF4A70A2-4C57-82D1-59F0-9A8E6AAAA5C4}"/>
              </a:ext>
            </a:extLst>
          </p:cNvPr>
          <p:cNvSpPr/>
          <p:nvPr/>
        </p:nvSpPr>
        <p:spPr>
          <a:xfrm>
            <a:off x="2569028" y="1600200"/>
            <a:ext cx="7554686" cy="4775200"/>
          </a:xfrm>
          <a:prstGeom prst="roundRect">
            <a:avLst>
              <a:gd name="adj" fmla="val 9557"/>
            </a:avLst>
          </a:prstGeom>
          <a:gradFill flip="none" rotWithShape="1">
            <a:gsLst>
              <a:gs pos="0">
                <a:srgbClr val="00C8AF"/>
              </a:gs>
              <a:gs pos="100000">
                <a:srgbClr val="006FBB"/>
              </a:gs>
            </a:gsLst>
            <a:lin ang="8100000" scaled="1"/>
            <a:tileRect/>
          </a:gradFill>
          <a:ln w="57150">
            <a:gradFill flip="none" rotWithShape="1">
              <a:gsLst>
                <a:gs pos="0">
                  <a:srgbClr val="E8EAED"/>
                </a:gs>
                <a:gs pos="100000">
                  <a:srgbClr val="B7BDC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26">
            <a:extLst>
              <a:ext uri="{FF2B5EF4-FFF2-40B4-BE49-F238E27FC236}">
                <a16:creationId xmlns:a16="http://schemas.microsoft.com/office/drawing/2014/main" id="{05E34BDE-7F71-29CF-0A3F-B9D024B96D73}"/>
              </a:ext>
            </a:extLst>
          </p:cNvPr>
          <p:cNvSpPr/>
          <p:nvPr/>
        </p:nvSpPr>
        <p:spPr>
          <a:xfrm>
            <a:off x="5962229" y="1903636"/>
            <a:ext cx="832272" cy="865128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矩形 36">
            <a:extLst>
              <a:ext uri="{FF2B5EF4-FFF2-40B4-BE49-F238E27FC236}">
                <a16:creationId xmlns:a16="http://schemas.microsoft.com/office/drawing/2014/main" id="{32B8D99D-76F5-5973-D64E-A8557D8D9BA3}"/>
              </a:ext>
            </a:extLst>
          </p:cNvPr>
          <p:cNvSpPr/>
          <p:nvPr/>
        </p:nvSpPr>
        <p:spPr>
          <a:xfrm>
            <a:off x="3460214" y="2971964"/>
            <a:ext cx="6267985" cy="29495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pt-BR" altLang="zh-CN" b="1" dirty="0">
                <a:solidFill>
                  <a:schemeClr val="bg1"/>
                </a:solidFill>
                <a:latin typeface="+mn-ea"/>
              </a:rPr>
              <a:t>Abordaremos exemplos comuns de trabalhos a céu aberto, os riscos associados a essa modalidade de trabalho, medidas preventivas para preservar a saúde e a segurança dos trabalhadores, a legislação relevante que protege os direitos dos profissionais e, por fim, concluiremos com uma reflexão sobre a importância de promover práticas seguras no trabalho a céu aberto.</a:t>
            </a:r>
            <a:endParaRPr lang="zh-CN" altLang="en-US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" name="组合 4">
            <a:extLst>
              <a:ext uri="{FF2B5EF4-FFF2-40B4-BE49-F238E27FC236}">
                <a16:creationId xmlns:a16="http://schemas.microsoft.com/office/drawing/2014/main" id="{F375495D-9067-433E-02C2-D6FE5691EF93}"/>
              </a:ext>
            </a:extLst>
          </p:cNvPr>
          <p:cNvGrpSpPr/>
          <p:nvPr/>
        </p:nvGrpSpPr>
        <p:grpSpPr>
          <a:xfrm>
            <a:off x="1253395" y="3820848"/>
            <a:ext cx="2153834" cy="3037152"/>
            <a:chOff x="5507861" y="4977810"/>
            <a:chExt cx="925101" cy="1318872"/>
          </a:xfrm>
          <a:solidFill>
            <a:schemeClr val="tx2">
              <a:lumMod val="90000"/>
              <a:lumOff val="10000"/>
            </a:schemeClr>
          </a:solidFill>
        </p:grpSpPr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74F53099-D461-350B-D8E3-3E823289C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959" y="4977810"/>
              <a:ext cx="228697" cy="22697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178E5FE-8435-2093-DCA7-42D0DA81A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861" y="5230581"/>
              <a:ext cx="925101" cy="1066101"/>
            </a:xfrm>
            <a:custGeom>
              <a:avLst/>
              <a:gdLst>
                <a:gd name="T0" fmla="*/ 437 w 444"/>
                <a:gd name="T1" fmla="*/ 25 h 512"/>
                <a:gd name="T2" fmla="*/ 401 w 444"/>
                <a:gd name="T3" fmla="*/ 16 h 512"/>
                <a:gd name="T4" fmla="*/ 326 w 444"/>
                <a:gd name="T5" fmla="*/ 62 h 512"/>
                <a:gd name="T6" fmla="*/ 239 w 444"/>
                <a:gd name="T7" fmla="*/ 4 h 512"/>
                <a:gd name="T8" fmla="*/ 230 w 444"/>
                <a:gd name="T9" fmla="*/ 1 h 512"/>
                <a:gd name="T10" fmla="*/ 230 w 444"/>
                <a:gd name="T11" fmla="*/ 0 h 512"/>
                <a:gd name="T12" fmla="*/ 224 w 444"/>
                <a:gd name="T13" fmla="*/ 0 h 512"/>
                <a:gd name="T14" fmla="*/ 224 w 444"/>
                <a:gd name="T15" fmla="*/ 0 h 512"/>
                <a:gd name="T16" fmla="*/ 94 w 444"/>
                <a:gd name="T17" fmla="*/ 0 h 512"/>
                <a:gd name="T18" fmla="*/ 94 w 444"/>
                <a:gd name="T19" fmla="*/ 0 h 512"/>
                <a:gd name="T20" fmla="*/ 89 w 444"/>
                <a:gd name="T21" fmla="*/ 0 h 512"/>
                <a:gd name="T22" fmla="*/ 89 w 444"/>
                <a:gd name="T23" fmla="*/ 0 h 512"/>
                <a:gd name="T24" fmla="*/ 72 w 444"/>
                <a:gd name="T25" fmla="*/ 11 h 512"/>
                <a:gd name="T26" fmla="*/ 5 w 444"/>
                <a:gd name="T27" fmla="*/ 109 h 512"/>
                <a:gd name="T28" fmla="*/ 1 w 444"/>
                <a:gd name="T29" fmla="*/ 124 h 512"/>
                <a:gd name="T30" fmla="*/ 4 w 444"/>
                <a:gd name="T31" fmla="*/ 139 h 512"/>
                <a:gd name="T32" fmla="*/ 55 w 444"/>
                <a:gd name="T33" fmla="*/ 229 h 512"/>
                <a:gd name="T34" fmla="*/ 91 w 444"/>
                <a:gd name="T35" fmla="*/ 238 h 512"/>
                <a:gd name="T36" fmla="*/ 100 w 444"/>
                <a:gd name="T37" fmla="*/ 203 h 512"/>
                <a:gd name="T38" fmla="*/ 56 w 444"/>
                <a:gd name="T39" fmla="*/ 126 h 512"/>
                <a:gd name="T40" fmla="*/ 89 w 444"/>
                <a:gd name="T41" fmla="*/ 78 h 512"/>
                <a:gd name="T42" fmla="*/ 89 w 444"/>
                <a:gd name="T43" fmla="*/ 149 h 512"/>
                <a:gd name="T44" fmla="*/ 114 w 444"/>
                <a:gd name="T45" fmla="*/ 192 h 512"/>
                <a:gd name="T46" fmla="*/ 97 w 444"/>
                <a:gd name="T47" fmla="*/ 253 h 512"/>
                <a:gd name="T48" fmla="*/ 89 w 444"/>
                <a:gd name="T49" fmla="*/ 256 h 512"/>
                <a:gd name="T50" fmla="*/ 89 w 444"/>
                <a:gd name="T51" fmla="*/ 268 h 512"/>
                <a:gd name="T52" fmla="*/ 89 w 444"/>
                <a:gd name="T53" fmla="*/ 275 h 512"/>
                <a:gd name="T54" fmla="*/ 89 w 444"/>
                <a:gd name="T55" fmla="*/ 485 h 512"/>
                <a:gd name="T56" fmla="*/ 116 w 444"/>
                <a:gd name="T57" fmla="*/ 512 h 512"/>
                <a:gd name="T58" fmla="*/ 143 w 444"/>
                <a:gd name="T59" fmla="*/ 485 h 512"/>
                <a:gd name="T60" fmla="*/ 143 w 444"/>
                <a:gd name="T61" fmla="*/ 275 h 512"/>
                <a:gd name="T62" fmla="*/ 159 w 444"/>
                <a:gd name="T63" fmla="*/ 259 h 512"/>
                <a:gd name="T64" fmla="*/ 177 w 444"/>
                <a:gd name="T65" fmla="*/ 275 h 512"/>
                <a:gd name="T66" fmla="*/ 177 w 444"/>
                <a:gd name="T67" fmla="*/ 485 h 512"/>
                <a:gd name="T68" fmla="*/ 203 w 444"/>
                <a:gd name="T69" fmla="*/ 512 h 512"/>
                <a:gd name="T70" fmla="*/ 230 w 444"/>
                <a:gd name="T71" fmla="*/ 485 h 512"/>
                <a:gd name="T72" fmla="*/ 230 w 444"/>
                <a:gd name="T73" fmla="*/ 275 h 512"/>
                <a:gd name="T74" fmla="*/ 230 w 444"/>
                <a:gd name="T75" fmla="*/ 268 h 512"/>
                <a:gd name="T76" fmla="*/ 230 w 444"/>
                <a:gd name="T77" fmla="*/ 60 h 512"/>
                <a:gd name="T78" fmla="*/ 309 w 444"/>
                <a:gd name="T79" fmla="*/ 113 h 512"/>
                <a:gd name="T80" fmla="*/ 325 w 444"/>
                <a:gd name="T81" fmla="*/ 117 h 512"/>
                <a:gd name="T82" fmla="*/ 339 w 444"/>
                <a:gd name="T83" fmla="*/ 114 h 512"/>
                <a:gd name="T84" fmla="*/ 428 w 444"/>
                <a:gd name="T85" fmla="*/ 61 h 512"/>
                <a:gd name="T86" fmla="*/ 437 w 444"/>
                <a:gd name="T87" fmla="*/ 2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4" h="512">
                  <a:moveTo>
                    <a:pt x="437" y="25"/>
                  </a:moveTo>
                  <a:cubicBezTo>
                    <a:pt x="430" y="13"/>
                    <a:pt x="414" y="9"/>
                    <a:pt x="401" y="16"/>
                  </a:cubicBezTo>
                  <a:cubicBezTo>
                    <a:pt x="326" y="62"/>
                    <a:pt x="326" y="62"/>
                    <a:pt x="326" y="62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6" y="2"/>
                    <a:pt x="233" y="1"/>
                    <a:pt x="230" y="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3" y="1"/>
                    <a:pt x="77" y="5"/>
                    <a:pt x="72" y="11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14"/>
                    <a:pt x="1" y="119"/>
                    <a:pt x="1" y="124"/>
                  </a:cubicBezTo>
                  <a:cubicBezTo>
                    <a:pt x="0" y="129"/>
                    <a:pt x="1" y="134"/>
                    <a:pt x="4" y="13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62" y="241"/>
                    <a:pt x="78" y="245"/>
                    <a:pt x="91" y="238"/>
                  </a:cubicBezTo>
                  <a:cubicBezTo>
                    <a:pt x="103" y="231"/>
                    <a:pt x="107" y="215"/>
                    <a:pt x="100" y="203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149"/>
                    <a:pt x="89" y="149"/>
                    <a:pt x="89" y="149"/>
                  </a:cubicBezTo>
                  <a:cubicBezTo>
                    <a:pt x="114" y="192"/>
                    <a:pt x="114" y="192"/>
                    <a:pt x="114" y="192"/>
                  </a:cubicBezTo>
                  <a:cubicBezTo>
                    <a:pt x="126" y="213"/>
                    <a:pt x="119" y="241"/>
                    <a:pt x="97" y="253"/>
                  </a:cubicBezTo>
                  <a:cubicBezTo>
                    <a:pt x="95" y="254"/>
                    <a:pt x="92" y="255"/>
                    <a:pt x="89" y="256"/>
                  </a:cubicBezTo>
                  <a:cubicBezTo>
                    <a:pt x="89" y="268"/>
                    <a:pt x="89" y="268"/>
                    <a:pt x="89" y="268"/>
                  </a:cubicBezTo>
                  <a:cubicBezTo>
                    <a:pt x="89" y="275"/>
                    <a:pt x="89" y="275"/>
                    <a:pt x="89" y="275"/>
                  </a:cubicBezTo>
                  <a:cubicBezTo>
                    <a:pt x="89" y="485"/>
                    <a:pt x="89" y="485"/>
                    <a:pt x="89" y="485"/>
                  </a:cubicBezTo>
                  <a:cubicBezTo>
                    <a:pt x="89" y="500"/>
                    <a:pt x="101" y="512"/>
                    <a:pt x="116" y="512"/>
                  </a:cubicBezTo>
                  <a:cubicBezTo>
                    <a:pt x="131" y="512"/>
                    <a:pt x="143" y="500"/>
                    <a:pt x="143" y="485"/>
                  </a:cubicBezTo>
                  <a:cubicBezTo>
                    <a:pt x="143" y="275"/>
                    <a:pt x="143" y="275"/>
                    <a:pt x="143" y="275"/>
                  </a:cubicBezTo>
                  <a:cubicBezTo>
                    <a:pt x="143" y="266"/>
                    <a:pt x="150" y="259"/>
                    <a:pt x="159" y="259"/>
                  </a:cubicBezTo>
                  <a:cubicBezTo>
                    <a:pt x="168" y="259"/>
                    <a:pt x="177" y="266"/>
                    <a:pt x="177" y="275"/>
                  </a:cubicBezTo>
                  <a:cubicBezTo>
                    <a:pt x="177" y="485"/>
                    <a:pt x="177" y="485"/>
                    <a:pt x="177" y="485"/>
                  </a:cubicBezTo>
                  <a:cubicBezTo>
                    <a:pt x="177" y="500"/>
                    <a:pt x="188" y="512"/>
                    <a:pt x="203" y="512"/>
                  </a:cubicBezTo>
                  <a:cubicBezTo>
                    <a:pt x="218" y="512"/>
                    <a:pt x="230" y="500"/>
                    <a:pt x="230" y="485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0" y="268"/>
                    <a:pt x="230" y="268"/>
                    <a:pt x="230" y="268"/>
                  </a:cubicBezTo>
                  <a:cubicBezTo>
                    <a:pt x="230" y="60"/>
                    <a:pt x="230" y="60"/>
                    <a:pt x="230" y="60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14" y="116"/>
                    <a:pt x="319" y="117"/>
                    <a:pt x="325" y="117"/>
                  </a:cubicBezTo>
                  <a:cubicBezTo>
                    <a:pt x="330" y="117"/>
                    <a:pt x="335" y="116"/>
                    <a:pt x="339" y="114"/>
                  </a:cubicBezTo>
                  <a:cubicBezTo>
                    <a:pt x="428" y="61"/>
                    <a:pt x="428" y="61"/>
                    <a:pt x="428" y="61"/>
                  </a:cubicBezTo>
                  <a:cubicBezTo>
                    <a:pt x="440" y="53"/>
                    <a:pt x="444" y="37"/>
                    <a:pt x="43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2" tIns="45706" rIns="91412" bIns="4570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22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09">
            <a:extLst>
              <a:ext uri="{FF2B5EF4-FFF2-40B4-BE49-F238E27FC236}">
                <a16:creationId xmlns:a16="http://schemas.microsoft.com/office/drawing/2014/main" id="{6F9E5C2B-A719-970A-7F0E-35810856D137}"/>
              </a:ext>
            </a:extLst>
          </p:cNvPr>
          <p:cNvGrpSpPr/>
          <p:nvPr/>
        </p:nvGrpSpPr>
        <p:grpSpPr>
          <a:xfrm>
            <a:off x="8345714" y="2613902"/>
            <a:ext cx="3083376" cy="3573744"/>
            <a:chOff x="830258" y="1540042"/>
            <a:chExt cx="4413250" cy="4739609"/>
          </a:xfrm>
        </p:grpSpPr>
        <p:grpSp>
          <p:nvGrpSpPr>
            <p:cNvPr id="11" name="Group 71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99516379-6294-68CA-D02F-B6B697564B94}"/>
                </a:ext>
              </a:extLst>
            </p:cNvPr>
            <p:cNvGrpSpPr/>
            <p:nvPr/>
          </p:nvGrpSpPr>
          <p:grpSpPr>
            <a:xfrm>
              <a:off x="830258" y="3348548"/>
              <a:ext cx="3226955" cy="2249920"/>
              <a:chOff x="3412101" y="3132431"/>
              <a:chExt cx="3549650" cy="2474912"/>
            </a:xfrm>
          </p:grpSpPr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60258E6E-965E-4E0A-5A18-705B0715C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2101" y="4086518"/>
                <a:ext cx="3549650" cy="1454150"/>
              </a:xfrm>
              <a:custGeom>
                <a:avLst/>
                <a:gdLst>
                  <a:gd name="T0" fmla="*/ 944 w 944"/>
                  <a:gd name="T1" fmla="*/ 93 h 387"/>
                  <a:gd name="T2" fmla="*/ 886 w 944"/>
                  <a:gd name="T3" fmla="*/ 66 h 387"/>
                  <a:gd name="T4" fmla="*/ 88 w 944"/>
                  <a:gd name="T5" fmla="*/ 0 h 387"/>
                  <a:gd name="T6" fmla="*/ 45 w 944"/>
                  <a:gd name="T7" fmla="*/ 112 h 387"/>
                  <a:gd name="T8" fmla="*/ 469 w 944"/>
                  <a:gd name="T9" fmla="*/ 387 h 387"/>
                  <a:gd name="T10" fmla="*/ 944 w 944"/>
                  <a:gd name="T11" fmla="*/ 93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4" h="387">
                    <a:moveTo>
                      <a:pt x="944" y="93"/>
                    </a:moveTo>
                    <a:cubicBezTo>
                      <a:pt x="886" y="66"/>
                      <a:pt x="886" y="66"/>
                      <a:pt x="886" y="66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0" y="38"/>
                      <a:pt x="45" y="112"/>
                    </a:cubicBezTo>
                    <a:cubicBezTo>
                      <a:pt x="107" y="211"/>
                      <a:pt x="469" y="387"/>
                      <a:pt x="469" y="387"/>
                    </a:cubicBezTo>
                    <a:lnTo>
                      <a:pt x="944" y="9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8C4E4EE4-82E9-D1D0-6DC9-9CFD18932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101" y="3969043"/>
                <a:ext cx="3082925" cy="1398588"/>
              </a:xfrm>
              <a:custGeom>
                <a:avLst/>
                <a:gdLst>
                  <a:gd name="T0" fmla="*/ 1942 w 1942"/>
                  <a:gd name="T1" fmla="*/ 34 h 881"/>
                  <a:gd name="T2" fmla="*/ 1942 w 1942"/>
                  <a:gd name="T3" fmla="*/ 266 h 881"/>
                  <a:gd name="T4" fmla="*/ 871 w 1942"/>
                  <a:gd name="T5" fmla="*/ 881 h 881"/>
                  <a:gd name="T6" fmla="*/ 4 w 1942"/>
                  <a:gd name="T7" fmla="*/ 398 h 881"/>
                  <a:gd name="T8" fmla="*/ 0 w 1942"/>
                  <a:gd name="T9" fmla="*/ 133 h 881"/>
                  <a:gd name="T10" fmla="*/ 893 w 1942"/>
                  <a:gd name="T11" fmla="*/ 606 h 881"/>
                  <a:gd name="T12" fmla="*/ 1937 w 1942"/>
                  <a:gd name="T13" fmla="*/ 0 h 881"/>
                  <a:gd name="T14" fmla="*/ 1942 w 1942"/>
                  <a:gd name="T15" fmla="*/ 34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42" h="881">
                    <a:moveTo>
                      <a:pt x="1942" y="34"/>
                    </a:moveTo>
                    <a:lnTo>
                      <a:pt x="1942" y="266"/>
                    </a:lnTo>
                    <a:lnTo>
                      <a:pt x="871" y="881"/>
                    </a:lnTo>
                    <a:lnTo>
                      <a:pt x="4" y="398"/>
                    </a:lnTo>
                    <a:lnTo>
                      <a:pt x="0" y="133"/>
                    </a:lnTo>
                    <a:lnTo>
                      <a:pt x="893" y="606"/>
                    </a:lnTo>
                    <a:lnTo>
                      <a:pt x="1937" y="0"/>
                    </a:lnTo>
                    <a:lnTo>
                      <a:pt x="1942" y="34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5064C674-A9B0-E7E2-167C-26D33BB9E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413" y="3132431"/>
                <a:ext cx="3335338" cy="1735138"/>
              </a:xfrm>
              <a:custGeom>
                <a:avLst/>
                <a:gdLst>
                  <a:gd name="T0" fmla="*/ 887 w 887"/>
                  <a:gd name="T1" fmla="*/ 194 h 462"/>
                  <a:gd name="T2" fmla="*/ 413 w 887"/>
                  <a:gd name="T3" fmla="*/ 462 h 462"/>
                  <a:gd name="T4" fmla="*/ 0 w 887"/>
                  <a:gd name="T5" fmla="*/ 250 h 462"/>
                  <a:gd name="T6" fmla="*/ 13 w 887"/>
                  <a:gd name="T7" fmla="*/ 244 h 462"/>
                  <a:gd name="T8" fmla="*/ 460 w 887"/>
                  <a:gd name="T9" fmla="*/ 18 h 462"/>
                  <a:gd name="T10" fmla="*/ 517 w 887"/>
                  <a:gd name="T11" fmla="*/ 10 h 462"/>
                  <a:gd name="T12" fmla="*/ 887 w 887"/>
                  <a:gd name="T13" fmla="*/ 194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7" h="462">
                    <a:moveTo>
                      <a:pt x="887" y="194"/>
                    </a:moveTo>
                    <a:cubicBezTo>
                      <a:pt x="413" y="462"/>
                      <a:pt x="413" y="462"/>
                      <a:pt x="413" y="462"/>
                    </a:cubicBezTo>
                    <a:cubicBezTo>
                      <a:pt x="0" y="250"/>
                      <a:pt x="0" y="250"/>
                      <a:pt x="0" y="250"/>
                    </a:cubicBezTo>
                    <a:cubicBezTo>
                      <a:pt x="13" y="244"/>
                      <a:pt x="13" y="244"/>
                      <a:pt x="13" y="244"/>
                    </a:cubicBezTo>
                    <a:cubicBezTo>
                      <a:pt x="460" y="18"/>
                      <a:pt x="460" y="18"/>
                      <a:pt x="460" y="18"/>
                    </a:cubicBezTo>
                    <a:cubicBezTo>
                      <a:pt x="460" y="18"/>
                      <a:pt x="491" y="0"/>
                      <a:pt x="517" y="10"/>
                    </a:cubicBezTo>
                    <a:cubicBezTo>
                      <a:pt x="544" y="20"/>
                      <a:pt x="887" y="194"/>
                      <a:pt x="887" y="194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03AE71B9-9DDE-FD2F-E14A-B4C7B0202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D47D760B-81E2-C71C-7D84-0EFABA704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3861093"/>
                <a:ext cx="1781175" cy="1157288"/>
              </a:xfrm>
              <a:custGeom>
                <a:avLst/>
                <a:gdLst>
                  <a:gd name="T0" fmla="*/ 0 w 1122"/>
                  <a:gd name="T1" fmla="*/ 634 h 729"/>
                  <a:gd name="T2" fmla="*/ 1122 w 1122"/>
                  <a:gd name="T3" fmla="*/ 0 h 729"/>
                  <a:gd name="T4" fmla="*/ 1122 w 1122"/>
                  <a:gd name="T5" fmla="*/ 87 h 729"/>
                  <a:gd name="T6" fmla="*/ 0 w 1122"/>
                  <a:gd name="T7" fmla="*/ 729 h 729"/>
                  <a:gd name="T8" fmla="*/ 0 w 1122"/>
                  <a:gd name="T9" fmla="*/ 634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29">
                    <a:moveTo>
                      <a:pt x="0" y="634"/>
                    </a:moveTo>
                    <a:lnTo>
                      <a:pt x="1122" y="0"/>
                    </a:lnTo>
                    <a:lnTo>
                      <a:pt x="1122" y="87"/>
                    </a:lnTo>
                    <a:lnTo>
                      <a:pt x="0" y="729"/>
                    </a:lnTo>
                    <a:lnTo>
                      <a:pt x="0" y="6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D483FD4E-3397-08AE-20DB-029D80003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576" y="4435768"/>
                <a:ext cx="1781175" cy="1171575"/>
              </a:xfrm>
              <a:custGeom>
                <a:avLst/>
                <a:gdLst>
                  <a:gd name="T0" fmla="*/ 1122 w 1122"/>
                  <a:gd name="T1" fmla="*/ 0 h 738"/>
                  <a:gd name="T2" fmla="*/ 1122 w 1122"/>
                  <a:gd name="T3" fmla="*/ 78 h 738"/>
                  <a:gd name="T4" fmla="*/ 0 w 1122"/>
                  <a:gd name="T5" fmla="*/ 738 h 738"/>
                  <a:gd name="T6" fmla="*/ 0 w 1122"/>
                  <a:gd name="T7" fmla="*/ 656 h 738"/>
                  <a:gd name="T8" fmla="*/ 1122 w 1122"/>
                  <a:gd name="T9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2" h="738">
                    <a:moveTo>
                      <a:pt x="1122" y="0"/>
                    </a:moveTo>
                    <a:lnTo>
                      <a:pt x="1122" y="78"/>
                    </a:lnTo>
                    <a:lnTo>
                      <a:pt x="0" y="738"/>
                    </a:lnTo>
                    <a:lnTo>
                      <a:pt x="0" y="656"/>
                    </a:lnTo>
                    <a:lnTo>
                      <a:pt x="1122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2A762BA3-75BC-B42E-49E9-39EF157ED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301" y="4010318"/>
                <a:ext cx="1695450" cy="1597025"/>
              </a:xfrm>
              <a:custGeom>
                <a:avLst/>
                <a:gdLst>
                  <a:gd name="T0" fmla="*/ 451 w 451"/>
                  <a:gd name="T1" fmla="*/ 268 h 425"/>
                  <a:gd name="T2" fmla="*/ 87 w 451"/>
                  <a:gd name="T3" fmla="*/ 52 h 425"/>
                  <a:gd name="T4" fmla="*/ 31 w 451"/>
                  <a:gd name="T5" fmla="*/ 66 h 425"/>
                  <a:gd name="T6" fmla="*/ 79 w 451"/>
                  <a:gd name="T7" fmla="*/ 182 h 425"/>
                  <a:gd name="T8" fmla="*/ 450 w 451"/>
                  <a:gd name="T9" fmla="*/ 390 h 425"/>
                  <a:gd name="T10" fmla="*/ 450 w 451"/>
                  <a:gd name="T11" fmla="*/ 425 h 425"/>
                  <a:gd name="T12" fmla="*/ 70 w 451"/>
                  <a:gd name="T13" fmla="*/ 206 h 425"/>
                  <a:gd name="T14" fmla="*/ 2 w 451"/>
                  <a:gd name="T15" fmla="*/ 89 h 425"/>
                  <a:gd name="T16" fmla="*/ 79 w 451"/>
                  <a:gd name="T17" fmla="*/ 15 h 425"/>
                  <a:gd name="T18" fmla="*/ 450 w 451"/>
                  <a:gd name="T19" fmla="*/ 228 h 425"/>
                  <a:gd name="T20" fmla="*/ 451 w 451"/>
                  <a:gd name="T21" fmla="*/ 268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1" h="425">
                    <a:moveTo>
                      <a:pt x="451" y="268"/>
                    </a:move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2"/>
                      <a:pt x="46" y="27"/>
                      <a:pt x="31" y="66"/>
                    </a:cubicBezTo>
                    <a:cubicBezTo>
                      <a:pt x="15" y="106"/>
                      <a:pt x="50" y="163"/>
                      <a:pt x="79" y="182"/>
                    </a:cubicBezTo>
                    <a:cubicBezTo>
                      <a:pt x="450" y="390"/>
                      <a:pt x="450" y="390"/>
                      <a:pt x="450" y="390"/>
                    </a:cubicBezTo>
                    <a:cubicBezTo>
                      <a:pt x="450" y="425"/>
                      <a:pt x="450" y="425"/>
                      <a:pt x="450" y="425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70" y="206"/>
                      <a:pt x="0" y="155"/>
                      <a:pt x="2" y="89"/>
                    </a:cubicBezTo>
                    <a:cubicBezTo>
                      <a:pt x="5" y="24"/>
                      <a:pt x="49" y="0"/>
                      <a:pt x="79" y="15"/>
                    </a:cubicBezTo>
                    <a:cubicBezTo>
                      <a:pt x="450" y="228"/>
                      <a:pt x="450" y="228"/>
                      <a:pt x="450" y="228"/>
                    </a:cubicBezTo>
                    <a:cubicBezTo>
                      <a:pt x="451" y="268"/>
                      <a:pt x="451" y="268"/>
                      <a:pt x="451" y="268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65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62263CF8-C27F-1C07-7272-CDB47DE87620}"/>
                </a:ext>
              </a:extLst>
            </p:cNvPr>
            <p:cNvGrpSpPr/>
            <p:nvPr/>
          </p:nvGrpSpPr>
          <p:grpSpPr>
            <a:xfrm>
              <a:off x="3199963" y="4871105"/>
              <a:ext cx="2043545" cy="1408546"/>
              <a:chOff x="6018776" y="4807243"/>
              <a:chExt cx="2247900" cy="1549401"/>
            </a:xfrm>
          </p:grpSpPr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id="{147B0D27-EFF8-58C1-60C7-CDA4167DD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356518"/>
                <a:ext cx="2228850" cy="958850"/>
              </a:xfrm>
              <a:custGeom>
                <a:avLst/>
                <a:gdLst>
                  <a:gd name="T0" fmla="*/ 0 w 593"/>
                  <a:gd name="T1" fmla="*/ 83 h 255"/>
                  <a:gd name="T2" fmla="*/ 36 w 593"/>
                  <a:gd name="T3" fmla="*/ 64 h 255"/>
                  <a:gd name="T4" fmla="*/ 536 w 593"/>
                  <a:gd name="T5" fmla="*/ 0 h 255"/>
                  <a:gd name="T6" fmla="*/ 566 w 593"/>
                  <a:gd name="T7" fmla="*/ 69 h 255"/>
                  <a:gd name="T8" fmla="*/ 308 w 593"/>
                  <a:gd name="T9" fmla="*/ 255 h 255"/>
                  <a:gd name="T10" fmla="*/ 0 w 593"/>
                  <a:gd name="T11" fmla="*/ 83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3" h="255">
                    <a:moveTo>
                      <a:pt x="0" y="83"/>
                    </a:moveTo>
                    <a:cubicBezTo>
                      <a:pt x="36" y="64"/>
                      <a:pt x="36" y="64"/>
                      <a:pt x="36" y="64"/>
                    </a:cubicBezTo>
                    <a:cubicBezTo>
                      <a:pt x="536" y="0"/>
                      <a:pt x="536" y="0"/>
                      <a:pt x="536" y="0"/>
                    </a:cubicBezTo>
                    <a:cubicBezTo>
                      <a:pt x="536" y="0"/>
                      <a:pt x="593" y="22"/>
                      <a:pt x="566" y="69"/>
                    </a:cubicBezTo>
                    <a:cubicBezTo>
                      <a:pt x="530" y="133"/>
                      <a:pt x="308" y="255"/>
                      <a:pt x="308" y="255"/>
                    </a:cubicBezTo>
                    <a:lnTo>
                      <a:pt x="0" y="83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18">
                <a:extLst>
                  <a:ext uri="{FF2B5EF4-FFF2-40B4-BE49-F238E27FC236}">
                    <a16:creationId xmlns:a16="http://schemas.microsoft.com/office/drawing/2014/main" id="{69A19CB0-EC58-38CB-3B91-C1E3C8431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5375568"/>
                <a:ext cx="1951038" cy="825500"/>
              </a:xfrm>
              <a:custGeom>
                <a:avLst/>
                <a:gdLst>
                  <a:gd name="T0" fmla="*/ 0 w 1229"/>
                  <a:gd name="T1" fmla="*/ 19 h 520"/>
                  <a:gd name="T2" fmla="*/ 5 w 1229"/>
                  <a:gd name="T3" fmla="*/ 165 h 520"/>
                  <a:gd name="T4" fmla="*/ 696 w 1229"/>
                  <a:gd name="T5" fmla="*/ 520 h 520"/>
                  <a:gd name="T6" fmla="*/ 1229 w 1229"/>
                  <a:gd name="T7" fmla="*/ 194 h 520"/>
                  <a:gd name="T8" fmla="*/ 1225 w 1229"/>
                  <a:gd name="T9" fmla="*/ 26 h 520"/>
                  <a:gd name="T10" fmla="*/ 675 w 1229"/>
                  <a:gd name="T11" fmla="*/ 350 h 520"/>
                  <a:gd name="T12" fmla="*/ 0 w 1229"/>
                  <a:gd name="T13" fmla="*/ 0 h 520"/>
                  <a:gd name="T14" fmla="*/ 0 w 1229"/>
                  <a:gd name="T15" fmla="*/ 19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29" h="520">
                    <a:moveTo>
                      <a:pt x="0" y="19"/>
                    </a:moveTo>
                    <a:lnTo>
                      <a:pt x="5" y="165"/>
                    </a:lnTo>
                    <a:lnTo>
                      <a:pt x="696" y="520"/>
                    </a:lnTo>
                    <a:lnTo>
                      <a:pt x="1229" y="194"/>
                    </a:lnTo>
                    <a:lnTo>
                      <a:pt x="1225" y="26"/>
                    </a:lnTo>
                    <a:lnTo>
                      <a:pt x="675" y="350"/>
                    </a:lnTo>
                    <a:lnTo>
                      <a:pt x="0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id="{81F9703A-F36E-40E8-0DDC-2C82917BC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4807243"/>
                <a:ext cx="2109788" cy="1082675"/>
              </a:xfrm>
              <a:custGeom>
                <a:avLst/>
                <a:gdLst>
                  <a:gd name="T0" fmla="*/ 0 w 561"/>
                  <a:gd name="T1" fmla="*/ 133 h 288"/>
                  <a:gd name="T2" fmla="*/ 307 w 561"/>
                  <a:gd name="T3" fmla="*/ 288 h 288"/>
                  <a:gd name="T4" fmla="*/ 561 w 561"/>
                  <a:gd name="T5" fmla="*/ 143 h 288"/>
                  <a:gd name="T6" fmla="*/ 552 w 561"/>
                  <a:gd name="T7" fmla="*/ 139 h 288"/>
                  <a:gd name="T8" fmla="*/ 265 w 561"/>
                  <a:gd name="T9" fmla="*/ 10 h 288"/>
                  <a:gd name="T10" fmla="*/ 228 w 561"/>
                  <a:gd name="T11" fmla="*/ 6 h 288"/>
                  <a:gd name="T12" fmla="*/ 0 w 561"/>
                  <a:gd name="T13" fmla="*/ 13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1" h="288">
                    <a:moveTo>
                      <a:pt x="0" y="133"/>
                    </a:moveTo>
                    <a:cubicBezTo>
                      <a:pt x="307" y="288"/>
                      <a:pt x="307" y="288"/>
                      <a:pt x="307" y="288"/>
                    </a:cubicBezTo>
                    <a:cubicBezTo>
                      <a:pt x="561" y="143"/>
                      <a:pt x="561" y="143"/>
                      <a:pt x="561" y="143"/>
                    </a:cubicBezTo>
                    <a:cubicBezTo>
                      <a:pt x="552" y="139"/>
                      <a:pt x="552" y="139"/>
                      <a:pt x="552" y="139"/>
                    </a:cubicBezTo>
                    <a:cubicBezTo>
                      <a:pt x="265" y="10"/>
                      <a:pt x="265" y="10"/>
                      <a:pt x="265" y="10"/>
                    </a:cubicBezTo>
                    <a:cubicBezTo>
                      <a:pt x="265" y="10"/>
                      <a:pt x="245" y="0"/>
                      <a:pt x="228" y="6"/>
                    </a:cubicBezTo>
                    <a:cubicBezTo>
                      <a:pt x="211" y="13"/>
                      <a:pt x="0" y="133"/>
                      <a:pt x="0" y="13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20">
                <a:extLst>
                  <a:ext uri="{FF2B5EF4-FFF2-40B4-BE49-F238E27FC236}">
                    <a16:creationId xmlns:a16="http://schemas.microsoft.com/office/drawing/2014/main" id="{E35CC6F4-780E-7C08-694C-40E702DB9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776" y="5307306"/>
                <a:ext cx="1157288" cy="676275"/>
              </a:xfrm>
              <a:custGeom>
                <a:avLst/>
                <a:gdLst>
                  <a:gd name="T0" fmla="*/ 727 w 729"/>
                  <a:gd name="T1" fmla="*/ 367 h 426"/>
                  <a:gd name="T2" fmla="*/ 0 w 729"/>
                  <a:gd name="T3" fmla="*/ 0 h 426"/>
                  <a:gd name="T4" fmla="*/ 5 w 729"/>
                  <a:gd name="T5" fmla="*/ 55 h 426"/>
                  <a:gd name="T6" fmla="*/ 729 w 729"/>
                  <a:gd name="T7" fmla="*/ 426 h 426"/>
                  <a:gd name="T8" fmla="*/ 727 w 729"/>
                  <a:gd name="T9" fmla="*/ 36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9" h="426">
                    <a:moveTo>
                      <a:pt x="727" y="367"/>
                    </a:moveTo>
                    <a:lnTo>
                      <a:pt x="0" y="0"/>
                    </a:lnTo>
                    <a:lnTo>
                      <a:pt x="5" y="55"/>
                    </a:lnTo>
                    <a:lnTo>
                      <a:pt x="729" y="426"/>
                    </a:lnTo>
                    <a:lnTo>
                      <a:pt x="727" y="367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21">
                <a:extLst>
                  <a:ext uri="{FF2B5EF4-FFF2-40B4-BE49-F238E27FC236}">
                    <a16:creationId xmlns:a16="http://schemas.microsoft.com/office/drawing/2014/main" id="{F922CF3D-1E6C-BFBE-8C1B-44C40C259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826" y="5667668"/>
                <a:ext cx="1154113" cy="688975"/>
              </a:xfrm>
              <a:custGeom>
                <a:avLst/>
                <a:gdLst>
                  <a:gd name="T0" fmla="*/ 0 w 727"/>
                  <a:gd name="T1" fmla="*/ 0 h 434"/>
                  <a:gd name="T2" fmla="*/ 2 w 727"/>
                  <a:gd name="T3" fmla="*/ 50 h 434"/>
                  <a:gd name="T4" fmla="*/ 727 w 727"/>
                  <a:gd name="T5" fmla="*/ 434 h 434"/>
                  <a:gd name="T6" fmla="*/ 724 w 727"/>
                  <a:gd name="T7" fmla="*/ 381 h 434"/>
                  <a:gd name="T8" fmla="*/ 0 w 727"/>
                  <a:gd name="T9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7" h="434">
                    <a:moveTo>
                      <a:pt x="0" y="0"/>
                    </a:moveTo>
                    <a:lnTo>
                      <a:pt x="2" y="50"/>
                    </a:lnTo>
                    <a:lnTo>
                      <a:pt x="727" y="434"/>
                    </a:lnTo>
                    <a:lnTo>
                      <a:pt x="724" y="3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22">
                <a:extLst>
                  <a:ext uri="{FF2B5EF4-FFF2-40B4-BE49-F238E27FC236}">
                    <a16:creationId xmlns:a16="http://schemas.microsoft.com/office/drawing/2014/main" id="{0FE2918D-0412-A811-7E24-0CF1C4609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888" y="5307306"/>
                <a:ext cx="1055688" cy="1049338"/>
              </a:xfrm>
              <a:custGeom>
                <a:avLst/>
                <a:gdLst>
                  <a:gd name="T0" fmla="*/ 0 w 281"/>
                  <a:gd name="T1" fmla="*/ 180 h 279"/>
                  <a:gd name="T2" fmla="*/ 223 w 281"/>
                  <a:gd name="T3" fmla="*/ 34 h 279"/>
                  <a:gd name="T4" fmla="*/ 259 w 281"/>
                  <a:gd name="T5" fmla="*/ 41 h 279"/>
                  <a:gd name="T6" fmla="*/ 232 w 281"/>
                  <a:gd name="T7" fmla="*/ 115 h 279"/>
                  <a:gd name="T8" fmla="*/ 4 w 281"/>
                  <a:gd name="T9" fmla="*/ 257 h 279"/>
                  <a:gd name="T10" fmla="*/ 5 w 281"/>
                  <a:gd name="T11" fmla="*/ 279 h 279"/>
                  <a:gd name="T12" fmla="*/ 238 w 281"/>
                  <a:gd name="T13" fmla="*/ 130 h 279"/>
                  <a:gd name="T14" fmla="*/ 278 w 281"/>
                  <a:gd name="T15" fmla="*/ 55 h 279"/>
                  <a:gd name="T16" fmla="*/ 227 w 281"/>
                  <a:gd name="T17" fmla="*/ 10 h 279"/>
                  <a:gd name="T18" fmla="*/ 0 w 281"/>
                  <a:gd name="T19" fmla="*/ 155 h 279"/>
                  <a:gd name="T20" fmla="*/ 0 w 281"/>
                  <a:gd name="T21" fmla="*/ 18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1" h="279">
                    <a:moveTo>
                      <a:pt x="0" y="180"/>
                    </a:moveTo>
                    <a:cubicBezTo>
                      <a:pt x="223" y="34"/>
                      <a:pt x="223" y="34"/>
                      <a:pt x="223" y="34"/>
                    </a:cubicBezTo>
                    <a:cubicBezTo>
                      <a:pt x="223" y="34"/>
                      <a:pt x="248" y="17"/>
                      <a:pt x="259" y="41"/>
                    </a:cubicBezTo>
                    <a:cubicBezTo>
                      <a:pt x="270" y="66"/>
                      <a:pt x="250" y="102"/>
                      <a:pt x="232" y="115"/>
                    </a:cubicBezTo>
                    <a:cubicBezTo>
                      <a:pt x="4" y="257"/>
                      <a:pt x="4" y="257"/>
                      <a:pt x="4" y="257"/>
                    </a:cubicBezTo>
                    <a:cubicBezTo>
                      <a:pt x="5" y="279"/>
                      <a:pt x="5" y="279"/>
                      <a:pt x="5" y="279"/>
                    </a:cubicBezTo>
                    <a:cubicBezTo>
                      <a:pt x="238" y="130"/>
                      <a:pt x="238" y="130"/>
                      <a:pt x="238" y="130"/>
                    </a:cubicBezTo>
                    <a:cubicBezTo>
                      <a:pt x="238" y="130"/>
                      <a:pt x="281" y="96"/>
                      <a:pt x="278" y="55"/>
                    </a:cubicBezTo>
                    <a:cubicBezTo>
                      <a:pt x="274" y="14"/>
                      <a:pt x="246" y="0"/>
                      <a:pt x="227" y="10"/>
                    </a:cubicBezTo>
                    <a:cubicBezTo>
                      <a:pt x="0" y="155"/>
                      <a:pt x="0" y="155"/>
                      <a:pt x="0" y="155"/>
                    </a:cubicBezTo>
                    <a:lnTo>
                      <a:pt x="0" y="18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67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31D0D9AE-CCFD-3356-02D8-72EFA6C820BC}"/>
                </a:ext>
              </a:extLst>
            </p:cNvPr>
            <p:cNvGrpSpPr/>
            <p:nvPr/>
          </p:nvGrpSpPr>
          <p:grpSpPr>
            <a:xfrm>
              <a:off x="2700622" y="1540042"/>
              <a:ext cx="1870364" cy="1274529"/>
              <a:chOff x="5469501" y="1143074"/>
              <a:chExt cx="2057400" cy="1401982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26774932-954B-B3F1-5306-6ED827408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7338" y="1579856"/>
                <a:ext cx="25400" cy="55563"/>
              </a:xfrm>
              <a:custGeom>
                <a:avLst/>
                <a:gdLst>
                  <a:gd name="T0" fmla="*/ 3 w 7"/>
                  <a:gd name="T1" fmla="*/ 0 h 15"/>
                  <a:gd name="T2" fmla="*/ 5 w 7"/>
                  <a:gd name="T3" fmla="*/ 3 h 15"/>
                  <a:gd name="T4" fmla="*/ 7 w 7"/>
                  <a:gd name="T5" fmla="*/ 15 h 15"/>
                  <a:gd name="T6" fmla="*/ 3 w 7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5">
                    <a:moveTo>
                      <a:pt x="3" y="0"/>
                    </a:moveTo>
                    <a:cubicBezTo>
                      <a:pt x="3" y="1"/>
                      <a:pt x="4" y="2"/>
                      <a:pt x="5" y="3"/>
                    </a:cubicBezTo>
                    <a:cubicBezTo>
                      <a:pt x="5" y="7"/>
                      <a:pt x="6" y="11"/>
                      <a:pt x="7" y="15"/>
                    </a:cubicBezTo>
                    <a:cubicBezTo>
                      <a:pt x="0" y="11"/>
                      <a:pt x="0" y="8"/>
                      <a:pt x="3" y="0"/>
                    </a:cubicBezTo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9AF149C1-2F24-42A2-C840-A57EA395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563" y="1651293"/>
                <a:ext cx="22225" cy="33338"/>
              </a:xfrm>
              <a:custGeom>
                <a:avLst/>
                <a:gdLst>
                  <a:gd name="T0" fmla="*/ 1 w 6"/>
                  <a:gd name="T1" fmla="*/ 0 h 9"/>
                  <a:gd name="T2" fmla="*/ 5 w 6"/>
                  <a:gd name="T3" fmla="*/ 9 h 9"/>
                  <a:gd name="T4" fmla="*/ 1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1" y="0"/>
                    </a:moveTo>
                    <a:cubicBezTo>
                      <a:pt x="6" y="1"/>
                      <a:pt x="5" y="5"/>
                      <a:pt x="5" y="9"/>
                    </a:cubicBezTo>
                    <a:cubicBezTo>
                      <a:pt x="0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4159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3C47C365-4BED-EA53-9BE1-ECF7B30A1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626" y="1530643"/>
                <a:ext cx="15875" cy="11113"/>
              </a:xfrm>
              <a:custGeom>
                <a:avLst/>
                <a:gdLst>
                  <a:gd name="T0" fmla="*/ 2 w 4"/>
                  <a:gd name="T1" fmla="*/ 3 h 3"/>
                  <a:gd name="T2" fmla="*/ 0 w 4"/>
                  <a:gd name="T3" fmla="*/ 2 h 3"/>
                  <a:gd name="T4" fmla="*/ 3 w 4"/>
                  <a:gd name="T5" fmla="*/ 0 h 3"/>
                  <a:gd name="T6" fmla="*/ 4 w 4"/>
                  <a:gd name="T7" fmla="*/ 1 h 3"/>
                  <a:gd name="T8" fmla="*/ 2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3"/>
                      <a:pt x="3" y="3"/>
                      <a:pt x="2" y="3"/>
                    </a:cubicBezTo>
                  </a:path>
                </a:pathLst>
              </a:custGeom>
              <a:solidFill>
                <a:srgbClr val="6577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D33F62BD-A30C-25D9-D3B7-1E81FA4B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632243"/>
                <a:ext cx="2043113" cy="871538"/>
              </a:xfrm>
              <a:custGeom>
                <a:avLst/>
                <a:gdLst>
                  <a:gd name="T0" fmla="*/ 0 w 543"/>
                  <a:gd name="T1" fmla="*/ 75 h 232"/>
                  <a:gd name="T2" fmla="*/ 33 w 543"/>
                  <a:gd name="T3" fmla="*/ 58 h 232"/>
                  <a:gd name="T4" fmla="*/ 491 w 543"/>
                  <a:gd name="T5" fmla="*/ 0 h 232"/>
                  <a:gd name="T6" fmla="*/ 518 w 543"/>
                  <a:gd name="T7" fmla="*/ 63 h 232"/>
                  <a:gd name="T8" fmla="*/ 282 w 543"/>
                  <a:gd name="T9" fmla="*/ 232 h 232"/>
                  <a:gd name="T10" fmla="*/ 0 w 543"/>
                  <a:gd name="T11" fmla="*/ 75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3" h="232">
                    <a:moveTo>
                      <a:pt x="0" y="75"/>
                    </a:moveTo>
                    <a:cubicBezTo>
                      <a:pt x="33" y="58"/>
                      <a:pt x="33" y="58"/>
                      <a:pt x="33" y="58"/>
                    </a:cubicBezTo>
                    <a:cubicBezTo>
                      <a:pt x="491" y="0"/>
                      <a:pt x="491" y="0"/>
                      <a:pt x="491" y="0"/>
                    </a:cubicBezTo>
                    <a:cubicBezTo>
                      <a:pt x="491" y="0"/>
                      <a:pt x="543" y="19"/>
                      <a:pt x="518" y="63"/>
                    </a:cubicBezTo>
                    <a:cubicBezTo>
                      <a:pt x="485" y="121"/>
                      <a:pt x="282" y="232"/>
                      <a:pt x="282" y="232"/>
                    </a:cubicBezTo>
                    <a:lnTo>
                      <a:pt x="0" y="7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0C0A3E13-B01A-6AE8-42B3-A09C7F75E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651" y="1648118"/>
                <a:ext cx="1785938" cy="758825"/>
              </a:xfrm>
              <a:custGeom>
                <a:avLst/>
                <a:gdLst>
                  <a:gd name="T0" fmla="*/ 0 w 1125"/>
                  <a:gd name="T1" fmla="*/ 18 h 478"/>
                  <a:gd name="T2" fmla="*/ 7 w 1125"/>
                  <a:gd name="T3" fmla="*/ 151 h 478"/>
                  <a:gd name="T4" fmla="*/ 639 w 1125"/>
                  <a:gd name="T5" fmla="*/ 478 h 478"/>
                  <a:gd name="T6" fmla="*/ 1125 w 1125"/>
                  <a:gd name="T7" fmla="*/ 177 h 478"/>
                  <a:gd name="T8" fmla="*/ 1120 w 1125"/>
                  <a:gd name="T9" fmla="*/ 23 h 478"/>
                  <a:gd name="T10" fmla="*/ 618 w 1125"/>
                  <a:gd name="T11" fmla="*/ 319 h 478"/>
                  <a:gd name="T12" fmla="*/ 2 w 1125"/>
                  <a:gd name="T13" fmla="*/ 0 h 478"/>
                  <a:gd name="T14" fmla="*/ 0 w 1125"/>
                  <a:gd name="T15" fmla="*/ 1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5" h="478">
                    <a:moveTo>
                      <a:pt x="0" y="18"/>
                    </a:moveTo>
                    <a:lnTo>
                      <a:pt x="7" y="151"/>
                    </a:lnTo>
                    <a:lnTo>
                      <a:pt x="639" y="478"/>
                    </a:lnTo>
                    <a:lnTo>
                      <a:pt x="1125" y="177"/>
                    </a:lnTo>
                    <a:lnTo>
                      <a:pt x="1120" y="23"/>
                    </a:lnTo>
                    <a:lnTo>
                      <a:pt x="618" y="319"/>
                    </a:lnTo>
                    <a:lnTo>
                      <a:pt x="2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C547E132-507F-6625-3C49-C95375EA9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143074"/>
                <a:ext cx="1925638" cy="987425"/>
              </a:xfrm>
              <a:custGeom>
                <a:avLst/>
                <a:gdLst>
                  <a:gd name="T0" fmla="*/ 0 w 512"/>
                  <a:gd name="T1" fmla="*/ 121 h 263"/>
                  <a:gd name="T2" fmla="*/ 280 w 512"/>
                  <a:gd name="T3" fmla="*/ 263 h 263"/>
                  <a:gd name="T4" fmla="*/ 512 w 512"/>
                  <a:gd name="T5" fmla="*/ 131 h 263"/>
                  <a:gd name="T6" fmla="*/ 505 w 512"/>
                  <a:gd name="T7" fmla="*/ 127 h 263"/>
                  <a:gd name="T8" fmla="*/ 242 w 512"/>
                  <a:gd name="T9" fmla="*/ 9 h 263"/>
                  <a:gd name="T10" fmla="*/ 208 w 512"/>
                  <a:gd name="T11" fmla="*/ 6 h 263"/>
                  <a:gd name="T12" fmla="*/ 0 w 512"/>
                  <a:gd name="T13" fmla="*/ 12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2" h="263">
                    <a:moveTo>
                      <a:pt x="0" y="121"/>
                    </a:moveTo>
                    <a:cubicBezTo>
                      <a:pt x="280" y="263"/>
                      <a:pt x="280" y="263"/>
                      <a:pt x="280" y="263"/>
                    </a:cubicBezTo>
                    <a:cubicBezTo>
                      <a:pt x="512" y="131"/>
                      <a:pt x="512" y="131"/>
                      <a:pt x="512" y="131"/>
                    </a:cubicBezTo>
                    <a:cubicBezTo>
                      <a:pt x="505" y="127"/>
                      <a:pt x="505" y="127"/>
                      <a:pt x="505" y="127"/>
                    </a:cubicBezTo>
                    <a:cubicBezTo>
                      <a:pt x="242" y="9"/>
                      <a:pt x="242" y="9"/>
                      <a:pt x="242" y="9"/>
                    </a:cubicBezTo>
                    <a:cubicBezTo>
                      <a:pt x="242" y="9"/>
                      <a:pt x="224" y="0"/>
                      <a:pt x="208" y="6"/>
                    </a:cubicBezTo>
                    <a:cubicBezTo>
                      <a:pt x="193" y="12"/>
                      <a:pt x="0" y="121"/>
                      <a:pt x="0" y="121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AABDD5D8-D50E-1D7D-66B0-508FF0A2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28">
                <a:extLst>
                  <a:ext uri="{FF2B5EF4-FFF2-40B4-BE49-F238E27FC236}">
                    <a16:creationId xmlns:a16="http://schemas.microsoft.com/office/drawing/2014/main" id="{340D9FD5-B3A5-237A-C07E-D58718455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501" y="1583031"/>
                <a:ext cx="1057275" cy="620713"/>
              </a:xfrm>
              <a:custGeom>
                <a:avLst/>
                <a:gdLst>
                  <a:gd name="T0" fmla="*/ 663 w 666"/>
                  <a:gd name="T1" fmla="*/ 336 h 391"/>
                  <a:gd name="T2" fmla="*/ 0 w 666"/>
                  <a:gd name="T3" fmla="*/ 0 h 391"/>
                  <a:gd name="T4" fmla="*/ 2 w 666"/>
                  <a:gd name="T5" fmla="*/ 52 h 391"/>
                  <a:gd name="T6" fmla="*/ 666 w 666"/>
                  <a:gd name="T7" fmla="*/ 391 h 391"/>
                  <a:gd name="T8" fmla="*/ 663 w 666"/>
                  <a:gd name="T9" fmla="*/ 336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6" h="391">
                    <a:moveTo>
                      <a:pt x="663" y="336"/>
                    </a:moveTo>
                    <a:lnTo>
                      <a:pt x="0" y="0"/>
                    </a:lnTo>
                    <a:lnTo>
                      <a:pt x="2" y="52"/>
                    </a:lnTo>
                    <a:lnTo>
                      <a:pt x="666" y="391"/>
                    </a:lnTo>
                    <a:lnTo>
                      <a:pt x="663" y="33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407E6ABC-D6F2-01B2-E363-0160CFB96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3788" y="1914818"/>
                <a:ext cx="1060450" cy="630238"/>
              </a:xfrm>
              <a:custGeom>
                <a:avLst/>
                <a:gdLst>
                  <a:gd name="T0" fmla="*/ 0 w 668"/>
                  <a:gd name="T1" fmla="*/ 0 h 397"/>
                  <a:gd name="T2" fmla="*/ 3 w 668"/>
                  <a:gd name="T3" fmla="*/ 45 h 397"/>
                  <a:gd name="T4" fmla="*/ 668 w 668"/>
                  <a:gd name="T5" fmla="*/ 397 h 397"/>
                  <a:gd name="T6" fmla="*/ 666 w 668"/>
                  <a:gd name="T7" fmla="*/ 348 h 397"/>
                  <a:gd name="T8" fmla="*/ 0 w 668"/>
                  <a:gd name="T9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8" h="397">
                    <a:moveTo>
                      <a:pt x="0" y="0"/>
                    </a:moveTo>
                    <a:lnTo>
                      <a:pt x="3" y="45"/>
                    </a:lnTo>
                    <a:lnTo>
                      <a:pt x="668" y="397"/>
                    </a:lnTo>
                    <a:lnTo>
                      <a:pt x="666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3F43B494-7306-E86F-92DF-800071F6B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013" y="1583031"/>
                <a:ext cx="969963" cy="962025"/>
              </a:xfrm>
              <a:custGeom>
                <a:avLst/>
                <a:gdLst>
                  <a:gd name="T0" fmla="*/ 1 w 258"/>
                  <a:gd name="T1" fmla="*/ 165 h 256"/>
                  <a:gd name="T2" fmla="*/ 205 w 258"/>
                  <a:gd name="T3" fmla="*/ 32 h 256"/>
                  <a:gd name="T4" fmla="*/ 237 w 258"/>
                  <a:gd name="T5" fmla="*/ 38 h 256"/>
                  <a:gd name="T6" fmla="*/ 212 w 258"/>
                  <a:gd name="T7" fmla="*/ 106 h 256"/>
                  <a:gd name="T8" fmla="*/ 5 w 258"/>
                  <a:gd name="T9" fmla="*/ 235 h 256"/>
                  <a:gd name="T10" fmla="*/ 6 w 258"/>
                  <a:gd name="T11" fmla="*/ 256 h 256"/>
                  <a:gd name="T12" fmla="*/ 218 w 258"/>
                  <a:gd name="T13" fmla="*/ 120 h 256"/>
                  <a:gd name="T14" fmla="*/ 254 w 258"/>
                  <a:gd name="T15" fmla="*/ 51 h 256"/>
                  <a:gd name="T16" fmla="*/ 208 w 258"/>
                  <a:gd name="T17" fmla="*/ 10 h 256"/>
                  <a:gd name="T18" fmla="*/ 0 w 258"/>
                  <a:gd name="T19" fmla="*/ 142 h 256"/>
                  <a:gd name="T20" fmla="*/ 1 w 258"/>
                  <a:gd name="T21" fmla="*/ 16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8" h="256">
                    <a:moveTo>
                      <a:pt x="1" y="165"/>
                    </a:moveTo>
                    <a:cubicBezTo>
                      <a:pt x="205" y="32"/>
                      <a:pt x="205" y="32"/>
                      <a:pt x="205" y="32"/>
                    </a:cubicBezTo>
                    <a:cubicBezTo>
                      <a:pt x="205" y="32"/>
                      <a:pt x="228" y="16"/>
                      <a:pt x="237" y="38"/>
                    </a:cubicBezTo>
                    <a:cubicBezTo>
                      <a:pt x="247" y="61"/>
                      <a:pt x="229" y="94"/>
                      <a:pt x="212" y="106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6" y="256"/>
                      <a:pt x="6" y="256"/>
                      <a:pt x="6" y="256"/>
                    </a:cubicBezTo>
                    <a:cubicBezTo>
                      <a:pt x="218" y="120"/>
                      <a:pt x="218" y="120"/>
                      <a:pt x="218" y="120"/>
                    </a:cubicBezTo>
                    <a:cubicBezTo>
                      <a:pt x="218" y="120"/>
                      <a:pt x="258" y="88"/>
                      <a:pt x="254" y="51"/>
                    </a:cubicBezTo>
                    <a:cubicBezTo>
                      <a:pt x="251" y="13"/>
                      <a:pt x="225" y="0"/>
                      <a:pt x="208" y="1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1" y="165"/>
                      <a:pt x="1" y="165"/>
                      <a:pt x="1" y="165"/>
                    </a:cubicBezTo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32">
                <a:extLst>
                  <a:ext uri="{FF2B5EF4-FFF2-40B4-BE49-F238E27FC236}">
                    <a16:creationId xmlns:a16="http://schemas.microsoft.com/office/drawing/2014/main" id="{7E4385A0-3234-3D38-773A-1995181BA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6876" y="1610018"/>
                <a:ext cx="44450" cy="3175"/>
              </a:xfrm>
              <a:custGeom>
                <a:avLst/>
                <a:gdLst>
                  <a:gd name="T0" fmla="*/ 6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1 h 1"/>
                  <a:gd name="T8" fmla="*/ 6 w 1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">
                    <a:moveTo>
                      <a:pt x="6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8" y="0"/>
                      <a:pt x="6" y="0"/>
                    </a:cubicBezTo>
                  </a:path>
                </a:pathLst>
              </a:custGeom>
              <a:solidFill>
                <a:srgbClr val="4193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69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D87A49F3-23D8-EB25-4978-C410E2F7390A}"/>
                </a:ext>
              </a:extLst>
            </p:cNvPr>
            <p:cNvGrpSpPr/>
            <p:nvPr/>
          </p:nvGrpSpPr>
          <p:grpSpPr>
            <a:xfrm>
              <a:off x="1066940" y="2906935"/>
              <a:ext cx="2675659" cy="1421535"/>
              <a:chOff x="3672451" y="2646656"/>
              <a:chExt cx="2943225" cy="1563688"/>
            </a:xfrm>
          </p:grpSpPr>
          <p:grpSp>
            <p:nvGrpSpPr>
              <p:cNvPr id="40" name="Group 68">
                <a:extLst>
                  <a:ext uri="{FF2B5EF4-FFF2-40B4-BE49-F238E27FC236}">
                    <a16:creationId xmlns:a16="http://schemas.microsoft.com/office/drawing/2014/main" id="{431B432B-6B22-4A9D-A071-D6308CC26592}"/>
                  </a:ext>
                </a:extLst>
              </p:cNvPr>
              <p:cNvGrpSpPr/>
              <p:nvPr/>
            </p:nvGrpSpPr>
            <p:grpSpPr>
              <a:xfrm>
                <a:off x="3672451" y="2646656"/>
                <a:ext cx="2943225" cy="1519237"/>
                <a:chOff x="3672451" y="2646656"/>
                <a:chExt cx="2943225" cy="1519237"/>
              </a:xfrm>
            </p:grpSpPr>
            <p:sp>
              <p:nvSpPr>
                <p:cNvPr id="43" name="Freeform 16">
                  <a:extLst>
                    <a:ext uri="{FF2B5EF4-FFF2-40B4-BE49-F238E27FC236}">
                      <a16:creationId xmlns:a16="http://schemas.microsoft.com/office/drawing/2014/main" id="{368FB179-EDF8-9AE1-C4B8-B376C397F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451" y="4051593"/>
                  <a:ext cx="71438" cy="7938"/>
                </a:xfrm>
                <a:custGeom>
                  <a:avLst/>
                  <a:gdLst>
                    <a:gd name="T0" fmla="*/ 11 w 19"/>
                    <a:gd name="T1" fmla="*/ 0 h 2"/>
                    <a:gd name="T2" fmla="*/ 0 w 19"/>
                    <a:gd name="T3" fmla="*/ 1 h 2"/>
                    <a:gd name="T4" fmla="*/ 0 w 19"/>
                    <a:gd name="T5" fmla="*/ 2 h 2"/>
                    <a:gd name="T6" fmla="*/ 19 w 19"/>
                    <a:gd name="T7" fmla="*/ 0 h 2"/>
                    <a:gd name="T8" fmla="*/ 11 w 19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2">
                      <a:moveTo>
                        <a:pt x="11" y="0"/>
                      </a:moveTo>
                      <a:cubicBezTo>
                        <a:pt x="8" y="0"/>
                        <a:pt x="4" y="0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4" y="0"/>
                        <a:pt x="11" y="0"/>
                      </a:cubicBezTo>
                    </a:path>
                  </a:pathLst>
                </a:custGeom>
                <a:solidFill>
                  <a:srgbClr val="0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33">
                  <a:extLst>
                    <a:ext uri="{FF2B5EF4-FFF2-40B4-BE49-F238E27FC236}">
                      <a16:creationId xmlns:a16="http://schemas.microsoft.com/office/drawing/2014/main" id="{E1EEC168-9294-332B-74F9-59C3D4427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5713" y="3248318"/>
                  <a:ext cx="2239963" cy="917575"/>
                </a:xfrm>
                <a:custGeom>
                  <a:avLst/>
                  <a:gdLst>
                    <a:gd name="T0" fmla="*/ 596 w 596"/>
                    <a:gd name="T1" fmla="*/ 59 h 244"/>
                    <a:gd name="T2" fmla="*/ 559 w 596"/>
                    <a:gd name="T3" fmla="*/ 42 h 244"/>
                    <a:gd name="T4" fmla="*/ 56 w 596"/>
                    <a:gd name="T5" fmla="*/ 0 h 244"/>
                    <a:gd name="T6" fmla="*/ 29 w 596"/>
                    <a:gd name="T7" fmla="*/ 71 h 244"/>
                    <a:gd name="T8" fmla="*/ 296 w 596"/>
                    <a:gd name="T9" fmla="*/ 244 h 244"/>
                    <a:gd name="T10" fmla="*/ 596 w 596"/>
                    <a:gd name="T11" fmla="*/ 59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6" h="244">
                      <a:moveTo>
                        <a:pt x="596" y="59"/>
                      </a:moveTo>
                      <a:cubicBezTo>
                        <a:pt x="559" y="42"/>
                        <a:pt x="559" y="42"/>
                        <a:pt x="559" y="42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6" y="0"/>
                        <a:pt x="0" y="24"/>
                        <a:pt x="29" y="71"/>
                      </a:cubicBezTo>
                      <a:cubicBezTo>
                        <a:pt x="68" y="133"/>
                        <a:pt x="296" y="244"/>
                        <a:pt x="296" y="244"/>
                      </a:cubicBezTo>
                      <a:lnTo>
                        <a:pt x="596" y="59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34">
                  <a:extLst>
                    <a:ext uri="{FF2B5EF4-FFF2-40B4-BE49-F238E27FC236}">
                      <a16:creationId xmlns:a16="http://schemas.microsoft.com/office/drawing/2014/main" id="{31AB5383-1AF3-66BA-C9C2-DEBC6A776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5426" y="3176881"/>
                  <a:ext cx="1944688" cy="879475"/>
                </a:xfrm>
                <a:custGeom>
                  <a:avLst/>
                  <a:gdLst>
                    <a:gd name="T0" fmla="*/ 1225 w 1225"/>
                    <a:gd name="T1" fmla="*/ 19 h 554"/>
                    <a:gd name="T2" fmla="*/ 1225 w 1225"/>
                    <a:gd name="T3" fmla="*/ 166 h 554"/>
                    <a:gd name="T4" fmla="*/ 550 w 1225"/>
                    <a:gd name="T5" fmla="*/ 554 h 554"/>
                    <a:gd name="T6" fmla="*/ 3 w 1225"/>
                    <a:gd name="T7" fmla="*/ 251 h 554"/>
                    <a:gd name="T8" fmla="*/ 0 w 1225"/>
                    <a:gd name="T9" fmla="*/ 83 h 554"/>
                    <a:gd name="T10" fmla="*/ 564 w 1225"/>
                    <a:gd name="T11" fmla="*/ 381 h 554"/>
                    <a:gd name="T12" fmla="*/ 1220 w 1225"/>
                    <a:gd name="T13" fmla="*/ 0 h 554"/>
                    <a:gd name="T14" fmla="*/ 1225 w 1225"/>
                    <a:gd name="T15" fmla="*/ 19 h 5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5" h="554">
                      <a:moveTo>
                        <a:pt x="1225" y="19"/>
                      </a:moveTo>
                      <a:lnTo>
                        <a:pt x="1225" y="166"/>
                      </a:lnTo>
                      <a:lnTo>
                        <a:pt x="550" y="554"/>
                      </a:lnTo>
                      <a:lnTo>
                        <a:pt x="3" y="251"/>
                      </a:lnTo>
                      <a:lnTo>
                        <a:pt x="0" y="83"/>
                      </a:lnTo>
                      <a:lnTo>
                        <a:pt x="564" y="381"/>
                      </a:lnTo>
                      <a:lnTo>
                        <a:pt x="1220" y="0"/>
                      </a:lnTo>
                      <a:lnTo>
                        <a:pt x="1225" y="19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35">
                  <a:extLst>
                    <a:ext uri="{FF2B5EF4-FFF2-40B4-BE49-F238E27FC236}">
                      <a16:creationId xmlns:a16="http://schemas.microsoft.com/office/drawing/2014/main" id="{0FFB6977-CE76-1FE1-DD69-BE8EDD04B8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0651" y="2646656"/>
                  <a:ext cx="2105025" cy="1093788"/>
                </a:xfrm>
                <a:custGeom>
                  <a:avLst/>
                  <a:gdLst>
                    <a:gd name="T0" fmla="*/ 560 w 560"/>
                    <a:gd name="T1" fmla="*/ 122 h 291"/>
                    <a:gd name="T2" fmla="*/ 260 w 560"/>
                    <a:gd name="T3" fmla="*/ 291 h 291"/>
                    <a:gd name="T4" fmla="*/ 0 w 560"/>
                    <a:gd name="T5" fmla="*/ 158 h 291"/>
                    <a:gd name="T6" fmla="*/ 9 w 560"/>
                    <a:gd name="T7" fmla="*/ 154 h 291"/>
                    <a:gd name="T8" fmla="*/ 290 w 560"/>
                    <a:gd name="T9" fmla="*/ 11 h 291"/>
                    <a:gd name="T10" fmla="*/ 326 w 560"/>
                    <a:gd name="T11" fmla="*/ 6 h 291"/>
                    <a:gd name="T12" fmla="*/ 560 w 560"/>
                    <a:gd name="T13" fmla="*/ 122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60" h="291">
                      <a:moveTo>
                        <a:pt x="560" y="122"/>
                      </a:moveTo>
                      <a:cubicBezTo>
                        <a:pt x="260" y="291"/>
                        <a:pt x="260" y="291"/>
                        <a:pt x="260" y="291"/>
                      </a:cubicBezTo>
                      <a:cubicBezTo>
                        <a:pt x="0" y="158"/>
                        <a:pt x="0" y="158"/>
                        <a:pt x="0" y="158"/>
                      </a:cubicBezTo>
                      <a:cubicBezTo>
                        <a:pt x="9" y="154"/>
                        <a:pt x="9" y="154"/>
                        <a:pt x="9" y="154"/>
                      </a:cubicBezTo>
                      <a:cubicBezTo>
                        <a:pt x="290" y="11"/>
                        <a:pt x="290" y="11"/>
                        <a:pt x="290" y="11"/>
                      </a:cubicBezTo>
                      <a:cubicBezTo>
                        <a:pt x="290" y="11"/>
                        <a:pt x="309" y="0"/>
                        <a:pt x="326" y="6"/>
                      </a:cubicBezTo>
                      <a:cubicBezTo>
                        <a:pt x="343" y="12"/>
                        <a:pt x="560" y="122"/>
                        <a:pt x="560" y="122"/>
                      </a:cubicBezTo>
                      <a:close/>
                    </a:path>
                  </a:pathLst>
                </a:custGeom>
                <a:solidFill>
                  <a:srgbClr val="00ABC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36">
                  <a:extLst>
                    <a:ext uri="{FF2B5EF4-FFF2-40B4-BE49-F238E27FC236}">
                      <a16:creationId xmlns:a16="http://schemas.microsoft.com/office/drawing/2014/main" id="{91BA908B-C4E3-FDD0-A986-310AB7A01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1726" y="3105443"/>
                  <a:ext cx="1123950" cy="728663"/>
                </a:xfrm>
                <a:custGeom>
                  <a:avLst/>
                  <a:gdLst>
                    <a:gd name="T0" fmla="*/ 0 w 708"/>
                    <a:gd name="T1" fmla="*/ 400 h 459"/>
                    <a:gd name="T2" fmla="*/ 708 w 708"/>
                    <a:gd name="T3" fmla="*/ 0 h 459"/>
                    <a:gd name="T4" fmla="*/ 708 w 708"/>
                    <a:gd name="T5" fmla="*/ 57 h 459"/>
                    <a:gd name="T6" fmla="*/ 0 w 708"/>
                    <a:gd name="T7" fmla="*/ 459 h 459"/>
                    <a:gd name="T8" fmla="*/ 0 w 708"/>
                    <a:gd name="T9" fmla="*/ 40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8" h="459">
                      <a:moveTo>
                        <a:pt x="0" y="400"/>
                      </a:moveTo>
                      <a:lnTo>
                        <a:pt x="708" y="0"/>
                      </a:lnTo>
                      <a:lnTo>
                        <a:pt x="708" y="57"/>
                      </a:lnTo>
                      <a:lnTo>
                        <a:pt x="0" y="459"/>
                      </a:lnTo>
                      <a:lnTo>
                        <a:pt x="0" y="400"/>
                      </a:lnTo>
                      <a:close/>
                    </a:path>
                  </a:pathLst>
                </a:custGeom>
                <a:solidFill>
                  <a:srgbClr val="007D8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Freeform 37">
                <a:extLst>
                  <a:ext uri="{FF2B5EF4-FFF2-40B4-BE49-F238E27FC236}">
                    <a16:creationId xmlns:a16="http://schemas.microsoft.com/office/drawing/2014/main" id="{D4F366C4-146F-DFD9-9111-EC75E229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1726" y="3470568"/>
                <a:ext cx="1123950" cy="739775"/>
              </a:xfrm>
              <a:custGeom>
                <a:avLst/>
                <a:gdLst>
                  <a:gd name="T0" fmla="*/ 708 w 708"/>
                  <a:gd name="T1" fmla="*/ 0 h 466"/>
                  <a:gd name="T2" fmla="*/ 708 w 708"/>
                  <a:gd name="T3" fmla="*/ 49 h 466"/>
                  <a:gd name="T4" fmla="*/ 0 w 708"/>
                  <a:gd name="T5" fmla="*/ 466 h 466"/>
                  <a:gd name="T6" fmla="*/ 0 w 708"/>
                  <a:gd name="T7" fmla="*/ 411 h 466"/>
                  <a:gd name="T8" fmla="*/ 708 w 708"/>
                  <a:gd name="T9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466">
                    <a:moveTo>
                      <a:pt x="708" y="0"/>
                    </a:moveTo>
                    <a:lnTo>
                      <a:pt x="708" y="49"/>
                    </a:lnTo>
                    <a:lnTo>
                      <a:pt x="0" y="466"/>
                    </a:lnTo>
                    <a:lnTo>
                      <a:pt x="0" y="411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38">
                <a:extLst>
                  <a:ext uri="{FF2B5EF4-FFF2-40B4-BE49-F238E27FC236}">
                    <a16:creationId xmlns:a16="http://schemas.microsoft.com/office/drawing/2014/main" id="{75EFDB15-CE55-6F28-FCBD-16D7EDBCE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926" y="3199106"/>
                <a:ext cx="1066800" cy="1011238"/>
              </a:xfrm>
              <a:custGeom>
                <a:avLst/>
                <a:gdLst>
                  <a:gd name="T0" fmla="*/ 284 w 284"/>
                  <a:gd name="T1" fmla="*/ 169 h 269"/>
                  <a:gd name="T2" fmla="*/ 55 w 284"/>
                  <a:gd name="T3" fmla="*/ 34 h 269"/>
                  <a:gd name="T4" fmla="*/ 19 w 284"/>
                  <a:gd name="T5" fmla="*/ 42 h 269"/>
                  <a:gd name="T6" fmla="*/ 50 w 284"/>
                  <a:gd name="T7" fmla="*/ 115 h 269"/>
                  <a:gd name="T8" fmla="*/ 284 w 284"/>
                  <a:gd name="T9" fmla="*/ 246 h 269"/>
                  <a:gd name="T10" fmla="*/ 284 w 284"/>
                  <a:gd name="T11" fmla="*/ 269 h 269"/>
                  <a:gd name="T12" fmla="*/ 44 w 284"/>
                  <a:gd name="T13" fmla="*/ 131 h 269"/>
                  <a:gd name="T14" fmla="*/ 1 w 284"/>
                  <a:gd name="T15" fmla="*/ 57 h 269"/>
                  <a:gd name="T16" fmla="*/ 50 w 284"/>
                  <a:gd name="T17" fmla="*/ 10 h 269"/>
                  <a:gd name="T18" fmla="*/ 284 w 284"/>
                  <a:gd name="T19" fmla="*/ 144 h 269"/>
                  <a:gd name="T20" fmla="*/ 284 w 284"/>
                  <a:gd name="T21" fmla="*/ 1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69">
                    <a:moveTo>
                      <a:pt x="284" y="169"/>
                    </a:move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29" y="17"/>
                      <a:pt x="19" y="42"/>
                    </a:cubicBezTo>
                    <a:cubicBezTo>
                      <a:pt x="10" y="67"/>
                      <a:pt x="31" y="103"/>
                      <a:pt x="50" y="115"/>
                    </a:cubicBezTo>
                    <a:cubicBezTo>
                      <a:pt x="284" y="246"/>
                      <a:pt x="284" y="246"/>
                      <a:pt x="284" y="246"/>
                    </a:cubicBezTo>
                    <a:cubicBezTo>
                      <a:pt x="284" y="269"/>
                      <a:pt x="284" y="269"/>
                      <a:pt x="284" y="269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4" y="131"/>
                      <a:pt x="0" y="98"/>
                      <a:pt x="1" y="57"/>
                    </a:cubicBezTo>
                    <a:cubicBezTo>
                      <a:pt x="3" y="16"/>
                      <a:pt x="31" y="0"/>
                      <a:pt x="50" y="10"/>
                    </a:cubicBezTo>
                    <a:cubicBezTo>
                      <a:pt x="284" y="144"/>
                      <a:pt x="284" y="144"/>
                      <a:pt x="284" y="144"/>
                    </a:cubicBezTo>
                    <a:lnTo>
                      <a:pt x="284" y="169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63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14C6BE0A-B006-2A31-D3FA-F673E52DE2B4}"/>
                </a:ext>
              </a:extLst>
            </p:cNvPr>
            <p:cNvGrpSpPr/>
            <p:nvPr/>
          </p:nvGrpSpPr>
          <p:grpSpPr>
            <a:xfrm>
              <a:off x="3794553" y="4611332"/>
              <a:ext cx="1274329" cy="891887"/>
              <a:chOff x="6672826" y="4521493"/>
              <a:chExt cx="1401762" cy="981076"/>
            </a:xfrm>
          </p:grpSpPr>
          <p:sp>
            <p:nvSpPr>
              <p:cNvPr id="34" name="Freeform 40">
                <a:extLst>
                  <a:ext uri="{FF2B5EF4-FFF2-40B4-BE49-F238E27FC236}">
                    <a16:creationId xmlns:a16="http://schemas.microsoft.com/office/drawing/2014/main" id="{54EBC445-53FE-4CE3-4A01-AFED127B7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2826" y="4939006"/>
                <a:ext cx="1398588" cy="538163"/>
              </a:xfrm>
              <a:custGeom>
                <a:avLst/>
                <a:gdLst>
                  <a:gd name="T0" fmla="*/ 372 w 372"/>
                  <a:gd name="T1" fmla="*/ 16 h 143"/>
                  <a:gd name="T2" fmla="*/ 349 w 372"/>
                  <a:gd name="T3" fmla="*/ 7 h 143"/>
                  <a:gd name="T4" fmla="*/ 34 w 372"/>
                  <a:gd name="T5" fmla="*/ 0 h 143"/>
                  <a:gd name="T6" fmla="*/ 20 w 372"/>
                  <a:gd name="T7" fmla="*/ 44 h 143"/>
                  <a:gd name="T8" fmla="*/ 192 w 372"/>
                  <a:gd name="T9" fmla="*/ 143 h 143"/>
                  <a:gd name="T10" fmla="*/ 372 w 372"/>
                  <a:gd name="T11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143">
                    <a:moveTo>
                      <a:pt x="372" y="16"/>
                    </a:moveTo>
                    <a:cubicBezTo>
                      <a:pt x="349" y="7"/>
                      <a:pt x="349" y="7"/>
                      <a:pt x="349" y="7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0" y="17"/>
                      <a:pt x="20" y="44"/>
                    </a:cubicBezTo>
                    <a:cubicBezTo>
                      <a:pt x="46" y="82"/>
                      <a:pt x="192" y="143"/>
                      <a:pt x="192" y="143"/>
                    </a:cubicBezTo>
                    <a:lnTo>
                      <a:pt x="372" y="16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41">
                <a:extLst>
                  <a:ext uri="{FF2B5EF4-FFF2-40B4-BE49-F238E27FC236}">
                    <a16:creationId xmlns:a16="http://schemas.microsoft.com/office/drawing/2014/main" id="{7F549E8C-81AB-D3B2-9142-D44C5D605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638" y="4818356"/>
                <a:ext cx="1214438" cy="590550"/>
              </a:xfrm>
              <a:custGeom>
                <a:avLst/>
                <a:gdLst>
                  <a:gd name="T0" fmla="*/ 760 w 765"/>
                  <a:gd name="T1" fmla="*/ 15 h 372"/>
                  <a:gd name="T2" fmla="*/ 765 w 765"/>
                  <a:gd name="T3" fmla="*/ 105 h 372"/>
                  <a:gd name="T4" fmla="*/ 357 w 765"/>
                  <a:gd name="T5" fmla="*/ 372 h 372"/>
                  <a:gd name="T6" fmla="*/ 7 w 765"/>
                  <a:gd name="T7" fmla="*/ 202 h 372"/>
                  <a:gd name="T8" fmla="*/ 0 w 765"/>
                  <a:gd name="T9" fmla="*/ 97 h 372"/>
                  <a:gd name="T10" fmla="*/ 360 w 765"/>
                  <a:gd name="T11" fmla="*/ 263 h 372"/>
                  <a:gd name="T12" fmla="*/ 758 w 765"/>
                  <a:gd name="T13" fmla="*/ 0 h 372"/>
                  <a:gd name="T14" fmla="*/ 760 w 765"/>
                  <a:gd name="T15" fmla="*/ 15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5" h="372">
                    <a:moveTo>
                      <a:pt x="760" y="15"/>
                    </a:moveTo>
                    <a:lnTo>
                      <a:pt x="765" y="105"/>
                    </a:lnTo>
                    <a:lnTo>
                      <a:pt x="357" y="372"/>
                    </a:lnTo>
                    <a:lnTo>
                      <a:pt x="7" y="202"/>
                    </a:lnTo>
                    <a:lnTo>
                      <a:pt x="0" y="97"/>
                    </a:lnTo>
                    <a:lnTo>
                      <a:pt x="360" y="263"/>
                    </a:lnTo>
                    <a:lnTo>
                      <a:pt x="758" y="0"/>
                    </a:lnTo>
                    <a:lnTo>
                      <a:pt x="760" y="15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42">
                <a:extLst>
                  <a:ext uri="{FF2B5EF4-FFF2-40B4-BE49-F238E27FC236}">
                    <a16:creationId xmlns:a16="http://schemas.microsoft.com/office/drawing/2014/main" id="{C258C373-F56E-BFB7-CC23-1E9C29EAA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5376" y="4521493"/>
                <a:ext cx="1304925" cy="688975"/>
              </a:xfrm>
              <a:custGeom>
                <a:avLst/>
                <a:gdLst>
                  <a:gd name="T0" fmla="*/ 347 w 347"/>
                  <a:gd name="T1" fmla="*/ 67 h 183"/>
                  <a:gd name="T2" fmla="*/ 167 w 347"/>
                  <a:gd name="T3" fmla="*/ 183 h 183"/>
                  <a:gd name="T4" fmla="*/ 0 w 347"/>
                  <a:gd name="T5" fmla="*/ 110 h 183"/>
                  <a:gd name="T6" fmla="*/ 5 w 347"/>
                  <a:gd name="T7" fmla="*/ 107 h 183"/>
                  <a:gd name="T8" fmla="*/ 175 w 347"/>
                  <a:gd name="T9" fmla="*/ 8 h 183"/>
                  <a:gd name="T10" fmla="*/ 197 w 347"/>
                  <a:gd name="T11" fmla="*/ 3 h 183"/>
                  <a:gd name="T12" fmla="*/ 347 w 347"/>
                  <a:gd name="T13" fmla="*/ 6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83">
                    <a:moveTo>
                      <a:pt x="347" y="67"/>
                    </a:moveTo>
                    <a:cubicBezTo>
                      <a:pt x="167" y="183"/>
                      <a:pt x="167" y="183"/>
                      <a:pt x="167" y="18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175" y="8"/>
                      <a:pt x="175" y="8"/>
                      <a:pt x="175" y="8"/>
                    </a:cubicBezTo>
                    <a:cubicBezTo>
                      <a:pt x="175" y="8"/>
                      <a:pt x="186" y="0"/>
                      <a:pt x="197" y="3"/>
                    </a:cubicBezTo>
                    <a:cubicBezTo>
                      <a:pt x="208" y="7"/>
                      <a:pt x="347" y="67"/>
                      <a:pt x="347" y="67"/>
                    </a:cubicBez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43">
                <a:extLst>
                  <a:ext uri="{FF2B5EF4-FFF2-40B4-BE49-F238E27FC236}">
                    <a16:creationId xmlns:a16="http://schemas.microsoft.com/office/drawing/2014/main" id="{E4734DF4-18FF-5DFA-617E-36B08F682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026" y="4773906"/>
                <a:ext cx="679450" cy="495300"/>
              </a:xfrm>
              <a:custGeom>
                <a:avLst/>
                <a:gdLst>
                  <a:gd name="T0" fmla="*/ 0 w 428"/>
                  <a:gd name="T1" fmla="*/ 275 h 312"/>
                  <a:gd name="T2" fmla="*/ 426 w 428"/>
                  <a:gd name="T3" fmla="*/ 0 h 312"/>
                  <a:gd name="T4" fmla="*/ 428 w 428"/>
                  <a:gd name="T5" fmla="*/ 35 h 312"/>
                  <a:gd name="T6" fmla="*/ 2 w 428"/>
                  <a:gd name="T7" fmla="*/ 312 h 312"/>
                  <a:gd name="T8" fmla="*/ 0 w 428"/>
                  <a:gd name="T9" fmla="*/ 27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2">
                    <a:moveTo>
                      <a:pt x="0" y="275"/>
                    </a:moveTo>
                    <a:lnTo>
                      <a:pt x="426" y="0"/>
                    </a:lnTo>
                    <a:lnTo>
                      <a:pt x="428" y="35"/>
                    </a:lnTo>
                    <a:lnTo>
                      <a:pt x="2" y="312"/>
                    </a:lnTo>
                    <a:lnTo>
                      <a:pt x="0" y="275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44">
                <a:extLst>
                  <a:ext uri="{FF2B5EF4-FFF2-40B4-BE49-F238E27FC236}">
                    <a16:creationId xmlns:a16="http://schemas.microsoft.com/office/drawing/2014/main" id="{77A5B3DC-1A08-6FEC-5815-0D3A8142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5138" y="4999331"/>
                <a:ext cx="679450" cy="503238"/>
              </a:xfrm>
              <a:custGeom>
                <a:avLst/>
                <a:gdLst>
                  <a:gd name="T0" fmla="*/ 426 w 428"/>
                  <a:gd name="T1" fmla="*/ 0 h 317"/>
                  <a:gd name="T2" fmla="*/ 428 w 428"/>
                  <a:gd name="T3" fmla="*/ 31 h 317"/>
                  <a:gd name="T4" fmla="*/ 2 w 428"/>
                  <a:gd name="T5" fmla="*/ 317 h 317"/>
                  <a:gd name="T6" fmla="*/ 0 w 428"/>
                  <a:gd name="T7" fmla="*/ 284 h 317"/>
                  <a:gd name="T8" fmla="*/ 426 w 428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8" h="317">
                    <a:moveTo>
                      <a:pt x="426" y="0"/>
                    </a:moveTo>
                    <a:lnTo>
                      <a:pt x="428" y="31"/>
                    </a:lnTo>
                    <a:lnTo>
                      <a:pt x="2" y="317"/>
                    </a:lnTo>
                    <a:lnTo>
                      <a:pt x="0" y="284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007D8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45">
                <a:extLst>
                  <a:ext uri="{FF2B5EF4-FFF2-40B4-BE49-F238E27FC236}">
                    <a16:creationId xmlns:a16="http://schemas.microsoft.com/office/drawing/2014/main" id="{C6E98ECA-27CE-69B4-44F2-6E2BF1FC3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6163" y="4908843"/>
                <a:ext cx="692150" cy="593725"/>
              </a:xfrm>
              <a:custGeom>
                <a:avLst/>
                <a:gdLst>
                  <a:gd name="T0" fmla="*/ 181 w 184"/>
                  <a:gd name="T1" fmla="*/ 96 h 158"/>
                  <a:gd name="T2" fmla="*/ 33 w 184"/>
                  <a:gd name="T3" fmla="*/ 20 h 158"/>
                  <a:gd name="T4" fmla="*/ 11 w 184"/>
                  <a:gd name="T5" fmla="*/ 27 h 158"/>
                  <a:gd name="T6" fmla="*/ 33 w 184"/>
                  <a:gd name="T7" fmla="*/ 71 h 158"/>
                  <a:gd name="T8" fmla="*/ 183 w 184"/>
                  <a:gd name="T9" fmla="*/ 144 h 158"/>
                  <a:gd name="T10" fmla="*/ 184 w 184"/>
                  <a:gd name="T11" fmla="*/ 158 h 158"/>
                  <a:gd name="T12" fmla="*/ 30 w 184"/>
                  <a:gd name="T13" fmla="*/ 81 h 158"/>
                  <a:gd name="T14" fmla="*/ 1 w 184"/>
                  <a:gd name="T15" fmla="*/ 36 h 158"/>
                  <a:gd name="T16" fmla="*/ 29 w 184"/>
                  <a:gd name="T17" fmla="*/ 5 h 158"/>
                  <a:gd name="T18" fmla="*/ 180 w 184"/>
                  <a:gd name="T19" fmla="*/ 80 h 158"/>
                  <a:gd name="T20" fmla="*/ 181 w 184"/>
                  <a:gd name="T21" fmla="*/ 9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58">
                    <a:moveTo>
                      <a:pt x="181" y="96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16" y="11"/>
                      <a:pt x="11" y="27"/>
                    </a:cubicBezTo>
                    <a:cubicBezTo>
                      <a:pt x="6" y="43"/>
                      <a:pt x="21" y="64"/>
                      <a:pt x="33" y="71"/>
                    </a:cubicBezTo>
                    <a:cubicBezTo>
                      <a:pt x="183" y="144"/>
                      <a:pt x="183" y="144"/>
                      <a:pt x="183" y="144"/>
                    </a:cubicBezTo>
                    <a:cubicBezTo>
                      <a:pt x="184" y="158"/>
                      <a:pt x="184" y="158"/>
                      <a:pt x="184" y="15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1"/>
                      <a:pt x="1" y="62"/>
                      <a:pt x="1" y="36"/>
                    </a:cubicBezTo>
                    <a:cubicBezTo>
                      <a:pt x="0" y="11"/>
                      <a:pt x="17" y="0"/>
                      <a:pt x="29" y="5"/>
                    </a:cubicBezTo>
                    <a:cubicBezTo>
                      <a:pt x="180" y="80"/>
                      <a:pt x="180" y="80"/>
                      <a:pt x="180" y="80"/>
                    </a:cubicBezTo>
                    <a:lnTo>
                      <a:pt x="181" y="96"/>
                    </a:lnTo>
                    <a:close/>
                  </a:path>
                </a:pathLst>
              </a:custGeom>
              <a:solidFill>
                <a:srgbClr val="00ABC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Group 66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B278C3B0-B2F2-3530-15A2-46EDD039488E}"/>
                </a:ext>
              </a:extLst>
            </p:cNvPr>
            <p:cNvGrpSpPr/>
            <p:nvPr/>
          </p:nvGrpSpPr>
          <p:grpSpPr>
            <a:xfrm>
              <a:off x="2710723" y="2142048"/>
              <a:ext cx="874569" cy="1271443"/>
              <a:chOff x="5480613" y="1805281"/>
              <a:chExt cx="962026" cy="1398587"/>
            </a:xfrm>
          </p:grpSpPr>
          <p:sp>
            <p:nvSpPr>
              <p:cNvPr id="26" name="Freeform 47">
                <a:extLst>
                  <a:ext uri="{FF2B5EF4-FFF2-40B4-BE49-F238E27FC236}">
                    <a16:creationId xmlns:a16="http://schemas.microsoft.com/office/drawing/2014/main" id="{F474794C-DAEC-DEB6-7DB5-54A5CE4A9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9401" y="2027531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48">
                <a:extLst>
                  <a:ext uri="{FF2B5EF4-FFF2-40B4-BE49-F238E27FC236}">
                    <a16:creationId xmlns:a16="http://schemas.microsoft.com/office/drawing/2014/main" id="{0952BF96-9745-92D7-189F-4BC432A6D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1138" y="2173581"/>
                <a:ext cx="387350" cy="225425"/>
              </a:xfrm>
              <a:custGeom>
                <a:avLst/>
                <a:gdLst>
                  <a:gd name="T0" fmla="*/ 0 w 103"/>
                  <a:gd name="T1" fmla="*/ 14 h 60"/>
                  <a:gd name="T2" fmla="*/ 3 w 103"/>
                  <a:gd name="T3" fmla="*/ 7 h 60"/>
                  <a:gd name="T4" fmla="*/ 7 w 103"/>
                  <a:gd name="T5" fmla="*/ 0 h 60"/>
                  <a:gd name="T6" fmla="*/ 103 w 103"/>
                  <a:gd name="T7" fmla="*/ 45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4" y="3"/>
                      <a:pt x="6" y="0"/>
                      <a:pt x="7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5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49">
                <a:extLst>
                  <a:ext uri="{FF2B5EF4-FFF2-40B4-BE49-F238E27FC236}">
                    <a16:creationId xmlns:a16="http://schemas.microsoft.com/office/drawing/2014/main" id="{4ECBBF4A-D752-42F2-1864-3045DEDFA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701" y="2319631"/>
                <a:ext cx="392113" cy="225425"/>
              </a:xfrm>
              <a:custGeom>
                <a:avLst/>
                <a:gdLst>
                  <a:gd name="T0" fmla="*/ 1 w 104"/>
                  <a:gd name="T1" fmla="*/ 14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59 h 60"/>
                  <a:gd name="T12" fmla="*/ 1 w 104"/>
                  <a:gd name="T13" fmla="*/ 1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4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5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59"/>
                    </a:cubicBezTo>
                    <a:lnTo>
                      <a:pt x="1" y="14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50">
                <a:extLst>
                  <a:ext uri="{FF2B5EF4-FFF2-40B4-BE49-F238E27FC236}">
                    <a16:creationId xmlns:a16="http://schemas.microsoft.com/office/drawing/2014/main" id="{E2F0D1FC-6F61-948B-2478-35B7F5EB8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3026" y="2462506"/>
                <a:ext cx="387350" cy="225425"/>
              </a:xfrm>
              <a:custGeom>
                <a:avLst/>
                <a:gdLst>
                  <a:gd name="T0" fmla="*/ 1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1 w 103"/>
                  <a:gd name="T9" fmla="*/ 53 h 60"/>
                  <a:gd name="T10" fmla="*/ 96 w 103"/>
                  <a:gd name="T11" fmla="*/ 60 h 60"/>
                  <a:gd name="T12" fmla="*/ 1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1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7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1" y="53"/>
                    </a:cubicBezTo>
                    <a:cubicBezTo>
                      <a:pt x="99" y="57"/>
                      <a:pt x="97" y="60"/>
                      <a:pt x="96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51">
                <a:extLst>
                  <a:ext uri="{FF2B5EF4-FFF2-40B4-BE49-F238E27FC236}">
                    <a16:creationId xmlns:a16="http://schemas.microsoft.com/office/drawing/2014/main" id="{E8389231-534F-54F8-560C-9A8C7F466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763" y="2610143"/>
                <a:ext cx="387350" cy="225425"/>
              </a:xfrm>
              <a:custGeom>
                <a:avLst/>
                <a:gdLst>
                  <a:gd name="T0" fmla="*/ 0 w 103"/>
                  <a:gd name="T1" fmla="*/ 15 h 60"/>
                  <a:gd name="T2" fmla="*/ 3 w 103"/>
                  <a:gd name="T3" fmla="*/ 7 h 60"/>
                  <a:gd name="T4" fmla="*/ 7 w 103"/>
                  <a:gd name="T5" fmla="*/ 1 h 60"/>
                  <a:gd name="T6" fmla="*/ 103 w 103"/>
                  <a:gd name="T7" fmla="*/ 46 h 60"/>
                  <a:gd name="T8" fmla="*/ 100 w 103"/>
                  <a:gd name="T9" fmla="*/ 53 h 60"/>
                  <a:gd name="T10" fmla="*/ 96 w 103"/>
                  <a:gd name="T11" fmla="*/ 60 h 60"/>
                  <a:gd name="T12" fmla="*/ 0 w 103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0">
                    <a:moveTo>
                      <a:pt x="0" y="15"/>
                    </a:moveTo>
                    <a:cubicBezTo>
                      <a:pt x="0" y="15"/>
                      <a:pt x="1" y="11"/>
                      <a:pt x="3" y="7"/>
                    </a:cubicBezTo>
                    <a:cubicBezTo>
                      <a:pt x="5" y="3"/>
                      <a:pt x="6" y="0"/>
                      <a:pt x="7" y="1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2" y="49"/>
                      <a:pt x="100" y="53"/>
                    </a:cubicBezTo>
                    <a:cubicBezTo>
                      <a:pt x="98" y="57"/>
                      <a:pt x="96" y="60"/>
                      <a:pt x="96" y="6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52">
                <a:extLst>
                  <a:ext uri="{FF2B5EF4-FFF2-40B4-BE49-F238E27FC236}">
                    <a16:creationId xmlns:a16="http://schemas.microsoft.com/office/drawing/2014/main" id="{E15F94A8-2437-731E-5F2A-B3605BD16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3326" y="2756193"/>
                <a:ext cx="390525" cy="225425"/>
              </a:xfrm>
              <a:custGeom>
                <a:avLst/>
                <a:gdLst>
                  <a:gd name="T0" fmla="*/ 1 w 104"/>
                  <a:gd name="T1" fmla="*/ 15 h 60"/>
                  <a:gd name="T2" fmla="*/ 3 w 104"/>
                  <a:gd name="T3" fmla="*/ 7 h 60"/>
                  <a:gd name="T4" fmla="*/ 8 w 104"/>
                  <a:gd name="T5" fmla="*/ 0 h 60"/>
                  <a:gd name="T6" fmla="*/ 103 w 104"/>
                  <a:gd name="T7" fmla="*/ 45 h 60"/>
                  <a:gd name="T8" fmla="*/ 101 w 104"/>
                  <a:gd name="T9" fmla="*/ 53 h 60"/>
                  <a:gd name="T10" fmla="*/ 97 w 104"/>
                  <a:gd name="T11" fmla="*/ 60 h 60"/>
                  <a:gd name="T12" fmla="*/ 1 w 104"/>
                  <a:gd name="T13" fmla="*/ 1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0">
                    <a:moveTo>
                      <a:pt x="1" y="15"/>
                    </a:moveTo>
                    <a:cubicBezTo>
                      <a:pt x="0" y="14"/>
                      <a:pt x="1" y="11"/>
                      <a:pt x="3" y="7"/>
                    </a:cubicBezTo>
                    <a:cubicBezTo>
                      <a:pt x="5" y="3"/>
                      <a:pt x="7" y="0"/>
                      <a:pt x="8" y="0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4" y="46"/>
                      <a:pt x="103" y="49"/>
                      <a:pt x="101" y="53"/>
                    </a:cubicBezTo>
                    <a:cubicBezTo>
                      <a:pt x="99" y="57"/>
                      <a:pt x="97" y="60"/>
                      <a:pt x="97" y="60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53">
                <a:extLst>
                  <a:ext uri="{FF2B5EF4-FFF2-40B4-BE49-F238E27FC236}">
                    <a16:creationId xmlns:a16="http://schemas.microsoft.com/office/drawing/2014/main" id="{3FEE42DF-AF2F-AE75-0EEE-AC36ADAE0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613" y="1805281"/>
                <a:ext cx="628650" cy="1243013"/>
              </a:xfrm>
              <a:custGeom>
                <a:avLst/>
                <a:gdLst>
                  <a:gd name="T0" fmla="*/ 15 w 167"/>
                  <a:gd name="T1" fmla="*/ 329 h 331"/>
                  <a:gd name="T2" fmla="*/ 6 w 167"/>
                  <a:gd name="T3" fmla="*/ 329 h 331"/>
                  <a:gd name="T4" fmla="*/ 1 w 167"/>
                  <a:gd name="T5" fmla="*/ 322 h 331"/>
                  <a:gd name="T6" fmla="*/ 152 w 167"/>
                  <a:gd name="T7" fmla="*/ 1 h 331"/>
                  <a:gd name="T8" fmla="*/ 161 w 167"/>
                  <a:gd name="T9" fmla="*/ 2 h 331"/>
                  <a:gd name="T10" fmla="*/ 166 w 167"/>
                  <a:gd name="T11" fmla="*/ 8 h 331"/>
                  <a:gd name="T12" fmla="*/ 15 w 167"/>
                  <a:gd name="T13" fmla="*/ 32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29"/>
                    </a:moveTo>
                    <a:cubicBezTo>
                      <a:pt x="14" y="331"/>
                      <a:pt x="10" y="331"/>
                      <a:pt x="6" y="329"/>
                    </a:cubicBezTo>
                    <a:cubicBezTo>
                      <a:pt x="2" y="327"/>
                      <a:pt x="0" y="324"/>
                      <a:pt x="1" y="322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3" y="0"/>
                      <a:pt x="157" y="0"/>
                      <a:pt x="161" y="2"/>
                    </a:cubicBezTo>
                    <a:cubicBezTo>
                      <a:pt x="165" y="3"/>
                      <a:pt x="167" y="6"/>
                      <a:pt x="166" y="8"/>
                    </a:cubicBezTo>
                    <a:lnTo>
                      <a:pt x="15" y="329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54">
                <a:extLst>
                  <a:ext uri="{FF2B5EF4-FFF2-40B4-BE49-F238E27FC236}">
                    <a16:creationId xmlns:a16="http://schemas.microsoft.com/office/drawing/2014/main" id="{2E8EF87B-8771-1D4A-A094-FE98B6F32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576" y="1959268"/>
                <a:ext cx="627063" cy="1244600"/>
              </a:xfrm>
              <a:custGeom>
                <a:avLst/>
                <a:gdLst>
                  <a:gd name="T0" fmla="*/ 15 w 167"/>
                  <a:gd name="T1" fmla="*/ 330 h 331"/>
                  <a:gd name="T2" fmla="*/ 6 w 167"/>
                  <a:gd name="T3" fmla="*/ 330 h 331"/>
                  <a:gd name="T4" fmla="*/ 0 w 167"/>
                  <a:gd name="T5" fmla="*/ 323 h 331"/>
                  <a:gd name="T6" fmla="*/ 152 w 167"/>
                  <a:gd name="T7" fmla="*/ 2 h 331"/>
                  <a:gd name="T8" fmla="*/ 160 w 167"/>
                  <a:gd name="T9" fmla="*/ 2 h 331"/>
                  <a:gd name="T10" fmla="*/ 166 w 167"/>
                  <a:gd name="T11" fmla="*/ 9 h 331"/>
                  <a:gd name="T12" fmla="*/ 15 w 167"/>
                  <a:gd name="T13" fmla="*/ 33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331">
                    <a:moveTo>
                      <a:pt x="15" y="330"/>
                    </a:moveTo>
                    <a:cubicBezTo>
                      <a:pt x="14" y="331"/>
                      <a:pt x="10" y="331"/>
                      <a:pt x="6" y="330"/>
                    </a:cubicBezTo>
                    <a:cubicBezTo>
                      <a:pt x="2" y="328"/>
                      <a:pt x="0" y="325"/>
                      <a:pt x="0" y="323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3" y="0"/>
                      <a:pt x="157" y="1"/>
                      <a:pt x="160" y="2"/>
                    </a:cubicBezTo>
                    <a:cubicBezTo>
                      <a:pt x="164" y="4"/>
                      <a:pt x="167" y="7"/>
                      <a:pt x="166" y="9"/>
                    </a:cubicBezTo>
                    <a:lnTo>
                      <a:pt x="15" y="33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Group 64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>
              <a:extLst>
                <a:ext uri="{FF2B5EF4-FFF2-40B4-BE49-F238E27FC236}">
                  <a16:creationId xmlns:a16="http://schemas.microsoft.com/office/drawing/2014/main" id="{FD76D538-8594-45B9-3CA2-955AF7CB9A6B}"/>
                </a:ext>
              </a:extLst>
            </p:cNvPr>
            <p:cNvGrpSpPr/>
            <p:nvPr/>
          </p:nvGrpSpPr>
          <p:grpSpPr>
            <a:xfrm>
              <a:off x="2892564" y="4136526"/>
              <a:ext cx="987136" cy="1241136"/>
              <a:chOff x="5680638" y="3999206"/>
              <a:chExt cx="1085850" cy="1365250"/>
            </a:xfrm>
          </p:grpSpPr>
          <p:sp>
            <p:nvSpPr>
              <p:cNvPr id="18" name="Freeform 55">
                <a:extLst>
                  <a:ext uri="{FF2B5EF4-FFF2-40B4-BE49-F238E27FC236}">
                    <a16:creationId xmlns:a16="http://schemas.microsoft.com/office/drawing/2014/main" id="{BFF1BBFB-13A4-A3F5-2C24-B21780B35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751" y="4207168"/>
                <a:ext cx="373063" cy="269875"/>
              </a:xfrm>
              <a:custGeom>
                <a:avLst/>
                <a:gdLst>
                  <a:gd name="T0" fmla="*/ 9 w 99"/>
                  <a:gd name="T1" fmla="*/ 71 h 72"/>
                  <a:gd name="T2" fmla="*/ 4 w 99"/>
                  <a:gd name="T3" fmla="*/ 65 h 72"/>
                  <a:gd name="T4" fmla="*/ 1 w 99"/>
                  <a:gd name="T5" fmla="*/ 58 h 72"/>
                  <a:gd name="T6" fmla="*/ 90 w 99"/>
                  <a:gd name="T7" fmla="*/ 1 h 72"/>
                  <a:gd name="T8" fmla="*/ 95 w 99"/>
                  <a:gd name="T9" fmla="*/ 7 h 72"/>
                  <a:gd name="T10" fmla="*/ 98 w 99"/>
                  <a:gd name="T11" fmla="*/ 14 h 72"/>
                  <a:gd name="T12" fmla="*/ 9 w 99"/>
                  <a:gd name="T13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2">
                    <a:moveTo>
                      <a:pt x="9" y="71"/>
                    </a:moveTo>
                    <a:cubicBezTo>
                      <a:pt x="9" y="72"/>
                      <a:pt x="7" y="69"/>
                      <a:pt x="4" y="65"/>
                    </a:cubicBezTo>
                    <a:cubicBezTo>
                      <a:pt x="2" y="61"/>
                      <a:pt x="0" y="58"/>
                      <a:pt x="1" y="58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0" y="0"/>
                      <a:pt x="93" y="3"/>
                      <a:pt x="95" y="7"/>
                    </a:cubicBezTo>
                    <a:cubicBezTo>
                      <a:pt x="97" y="11"/>
                      <a:pt x="99" y="14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56">
                <a:extLst>
                  <a:ext uri="{FF2B5EF4-FFF2-40B4-BE49-F238E27FC236}">
                    <a16:creationId xmlns:a16="http://schemas.microsoft.com/office/drawing/2014/main" id="{4768053E-D0A6-B6DB-3D5A-8A23CEDD8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6063" y="4345281"/>
                <a:ext cx="371475" cy="266700"/>
              </a:xfrm>
              <a:custGeom>
                <a:avLst/>
                <a:gdLst>
                  <a:gd name="T0" fmla="*/ 10 w 99"/>
                  <a:gd name="T1" fmla="*/ 70 h 71"/>
                  <a:gd name="T2" fmla="*/ 4 w 99"/>
                  <a:gd name="T3" fmla="*/ 64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9 w 99"/>
                  <a:gd name="T11" fmla="*/ 13 h 71"/>
                  <a:gd name="T12" fmla="*/ 10 w 99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10" y="70"/>
                    </a:moveTo>
                    <a:cubicBezTo>
                      <a:pt x="9" y="71"/>
                      <a:pt x="7" y="68"/>
                      <a:pt x="4" y="64"/>
                    </a:cubicBezTo>
                    <a:cubicBezTo>
                      <a:pt x="2" y="61"/>
                      <a:pt x="0" y="57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1" y="0"/>
                      <a:pt x="93" y="2"/>
                      <a:pt x="95" y="6"/>
                    </a:cubicBezTo>
                    <a:cubicBezTo>
                      <a:pt x="98" y="10"/>
                      <a:pt x="99" y="13"/>
                      <a:pt x="99" y="13"/>
                    </a:cubicBezTo>
                    <a:lnTo>
                      <a:pt x="10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57">
                <a:extLst>
                  <a:ext uri="{FF2B5EF4-FFF2-40B4-BE49-F238E27FC236}">
                    <a16:creationId xmlns:a16="http://schemas.microsoft.com/office/drawing/2014/main" id="{44BB35D3-DF08-1DA9-3F1E-F383241FF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6551" y="4480218"/>
                <a:ext cx="368300" cy="266700"/>
              </a:xfrm>
              <a:custGeom>
                <a:avLst/>
                <a:gdLst>
                  <a:gd name="T0" fmla="*/ 9 w 98"/>
                  <a:gd name="T1" fmla="*/ 70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4 w 98"/>
                  <a:gd name="T9" fmla="*/ 6 h 71"/>
                  <a:gd name="T10" fmla="*/ 98 w 98"/>
                  <a:gd name="T11" fmla="*/ 13 h 71"/>
                  <a:gd name="T12" fmla="*/ 9 w 98"/>
                  <a:gd name="T13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0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7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2"/>
                      <a:pt x="94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58">
                <a:extLst>
                  <a:ext uri="{FF2B5EF4-FFF2-40B4-BE49-F238E27FC236}">
                    <a16:creationId xmlns:a16="http://schemas.microsoft.com/office/drawing/2014/main" id="{3310FDA2-D862-F1D1-AF49-EF3339BC2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276" y="4616743"/>
                <a:ext cx="368300" cy="266700"/>
              </a:xfrm>
              <a:custGeom>
                <a:avLst/>
                <a:gdLst>
                  <a:gd name="T0" fmla="*/ 9 w 98"/>
                  <a:gd name="T1" fmla="*/ 71 h 71"/>
                  <a:gd name="T2" fmla="*/ 4 w 98"/>
                  <a:gd name="T3" fmla="*/ 64 h 71"/>
                  <a:gd name="T4" fmla="*/ 0 w 98"/>
                  <a:gd name="T5" fmla="*/ 57 h 71"/>
                  <a:gd name="T6" fmla="*/ 89 w 98"/>
                  <a:gd name="T7" fmla="*/ 0 h 71"/>
                  <a:gd name="T8" fmla="*/ 95 w 98"/>
                  <a:gd name="T9" fmla="*/ 6 h 71"/>
                  <a:gd name="T10" fmla="*/ 98 w 98"/>
                  <a:gd name="T11" fmla="*/ 13 h 71"/>
                  <a:gd name="T12" fmla="*/ 9 w 98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71">
                    <a:moveTo>
                      <a:pt x="9" y="71"/>
                    </a:moveTo>
                    <a:cubicBezTo>
                      <a:pt x="8" y="71"/>
                      <a:pt x="6" y="68"/>
                      <a:pt x="4" y="64"/>
                    </a:cubicBezTo>
                    <a:cubicBezTo>
                      <a:pt x="1" y="61"/>
                      <a:pt x="0" y="58"/>
                      <a:pt x="0" y="57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8" y="13"/>
                      <a:pt x="98" y="13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59">
                <a:extLst>
                  <a:ext uri="{FF2B5EF4-FFF2-40B4-BE49-F238E27FC236}">
                    <a16:creationId xmlns:a16="http://schemas.microsoft.com/office/drawing/2014/main" id="{00ED9906-436E-3370-1701-855A9A0D0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9588" y="4751681"/>
                <a:ext cx="371475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2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60">
                <a:extLst>
                  <a:ext uri="{FF2B5EF4-FFF2-40B4-BE49-F238E27FC236}">
                    <a16:creationId xmlns:a16="http://schemas.microsoft.com/office/drawing/2014/main" id="{3A125A8A-8539-B26A-84EA-0D8572160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313" y="4886618"/>
                <a:ext cx="373063" cy="266700"/>
              </a:xfrm>
              <a:custGeom>
                <a:avLst/>
                <a:gdLst>
                  <a:gd name="T0" fmla="*/ 9 w 99"/>
                  <a:gd name="T1" fmla="*/ 71 h 71"/>
                  <a:gd name="T2" fmla="*/ 4 w 99"/>
                  <a:gd name="T3" fmla="*/ 65 h 71"/>
                  <a:gd name="T4" fmla="*/ 1 w 99"/>
                  <a:gd name="T5" fmla="*/ 57 h 71"/>
                  <a:gd name="T6" fmla="*/ 90 w 99"/>
                  <a:gd name="T7" fmla="*/ 0 h 71"/>
                  <a:gd name="T8" fmla="*/ 95 w 99"/>
                  <a:gd name="T9" fmla="*/ 6 h 71"/>
                  <a:gd name="T10" fmla="*/ 98 w 99"/>
                  <a:gd name="T11" fmla="*/ 14 h 71"/>
                  <a:gd name="T12" fmla="*/ 9 w 99"/>
                  <a:gd name="T13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71">
                    <a:moveTo>
                      <a:pt x="9" y="71"/>
                    </a:moveTo>
                    <a:cubicBezTo>
                      <a:pt x="9" y="71"/>
                      <a:pt x="6" y="68"/>
                      <a:pt x="4" y="65"/>
                    </a:cubicBezTo>
                    <a:cubicBezTo>
                      <a:pt x="2" y="61"/>
                      <a:pt x="0" y="58"/>
                      <a:pt x="1" y="5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3" y="3"/>
                      <a:pt x="95" y="6"/>
                    </a:cubicBezTo>
                    <a:cubicBezTo>
                      <a:pt x="97" y="10"/>
                      <a:pt x="99" y="13"/>
                      <a:pt x="98" y="14"/>
                    </a:cubicBezTo>
                    <a:lnTo>
                      <a:pt x="9" y="71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61">
                <a:extLst>
                  <a:ext uri="{FF2B5EF4-FFF2-40B4-BE49-F238E27FC236}">
                    <a16:creationId xmlns:a16="http://schemas.microsoft.com/office/drawing/2014/main" id="{FF9A8F34-22D4-7E24-99C1-7F9955954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638" y="4199231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2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4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7" y="309"/>
                      <a:pt x="193" y="310"/>
                      <a:pt x="192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9" y="0"/>
                      <a:pt x="13" y="0"/>
                      <a:pt x="14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62">
                <a:extLst>
                  <a:ext uri="{FF2B5EF4-FFF2-40B4-BE49-F238E27FC236}">
                    <a16:creationId xmlns:a16="http://schemas.microsoft.com/office/drawing/2014/main" id="{E22825BC-DD1D-C7F7-01B0-0D2F79E24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8613" y="3999206"/>
                <a:ext cx="777875" cy="1165225"/>
              </a:xfrm>
              <a:custGeom>
                <a:avLst/>
                <a:gdLst>
                  <a:gd name="T0" fmla="*/ 206 w 207"/>
                  <a:gd name="T1" fmla="*/ 300 h 310"/>
                  <a:gd name="T2" fmla="*/ 201 w 207"/>
                  <a:gd name="T3" fmla="*/ 307 h 310"/>
                  <a:gd name="T4" fmla="*/ 193 w 207"/>
                  <a:gd name="T5" fmla="*/ 308 h 310"/>
                  <a:gd name="T6" fmla="*/ 1 w 207"/>
                  <a:gd name="T7" fmla="*/ 10 h 310"/>
                  <a:gd name="T8" fmla="*/ 6 w 207"/>
                  <a:gd name="T9" fmla="*/ 3 h 310"/>
                  <a:gd name="T10" fmla="*/ 15 w 207"/>
                  <a:gd name="T11" fmla="*/ 1 h 310"/>
                  <a:gd name="T12" fmla="*/ 206 w 207"/>
                  <a:gd name="T13" fmla="*/ 30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310">
                    <a:moveTo>
                      <a:pt x="206" y="300"/>
                    </a:moveTo>
                    <a:cubicBezTo>
                      <a:pt x="207" y="301"/>
                      <a:pt x="205" y="305"/>
                      <a:pt x="201" y="307"/>
                    </a:cubicBezTo>
                    <a:cubicBezTo>
                      <a:pt x="198" y="309"/>
                      <a:pt x="194" y="310"/>
                      <a:pt x="193" y="30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2" y="5"/>
                      <a:pt x="6" y="3"/>
                    </a:cubicBezTo>
                    <a:cubicBezTo>
                      <a:pt x="10" y="0"/>
                      <a:pt x="14" y="0"/>
                      <a:pt x="15" y="1"/>
                    </a:cubicBezTo>
                    <a:lnTo>
                      <a:pt x="206" y="30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2" name="TextBox 30">
            <a:extLst>
              <a:ext uri="{FF2B5EF4-FFF2-40B4-BE49-F238E27FC236}">
                <a16:creationId xmlns:a16="http://schemas.microsoft.com/office/drawing/2014/main" id="{BE3DFCC0-6343-4464-C629-369515AB67D2}"/>
              </a:ext>
            </a:extLst>
          </p:cNvPr>
          <p:cNvSpPr txBox="1"/>
          <p:nvPr/>
        </p:nvSpPr>
        <p:spPr>
          <a:xfrm>
            <a:off x="1097446" y="3050812"/>
            <a:ext cx="6408485" cy="254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Ao longo deste treinamento, buscamos conscientizar os trabalhadores sobre os perigos inerentes ao trabalho em ambientes ao ar livre e fornecer as ferramentas necessárias para que possam realizar suas atividades com responsabilidade, minimizando os riscos à sua saúde e bem-estar.</a:t>
            </a:r>
          </a:p>
        </p:txBody>
      </p:sp>
      <p:cxnSp>
        <p:nvCxnSpPr>
          <p:cNvPr id="4" name="Straight Connector 1">
            <a:extLst>
              <a:ext uri="{FF2B5EF4-FFF2-40B4-BE49-F238E27FC236}">
                <a16:creationId xmlns:a16="http://schemas.microsoft.com/office/drawing/2014/main" id="{AF810CB4-3C2B-674D-D912-62834742BA86}"/>
              </a:ext>
            </a:extLst>
          </p:cNvPr>
          <p:cNvCxnSpPr/>
          <p:nvPr/>
        </p:nvCxnSpPr>
        <p:spPr>
          <a:xfrm>
            <a:off x="256651" y="231292"/>
            <a:ext cx="0" cy="540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1">
            <a:extLst>
              <a:ext uri="{FF2B5EF4-FFF2-40B4-BE49-F238E27FC236}">
                <a16:creationId xmlns:a16="http://schemas.microsoft.com/office/drawing/2014/main" id="{29C58474-E3CE-D8F6-F649-A39646781134}"/>
              </a:ext>
            </a:extLst>
          </p:cNvPr>
          <p:cNvSpPr>
            <a:spLocks/>
          </p:cNvSpPr>
          <p:nvPr/>
        </p:nvSpPr>
        <p:spPr bwMode="auto">
          <a:xfrm>
            <a:off x="389008" y="218463"/>
            <a:ext cx="6294815" cy="6497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>
              <a:defRPr/>
            </a:pPr>
            <a:r>
              <a:rPr lang="pt-BR" sz="4800" dirty="0">
                <a:latin typeface="Bebas Neue" panose="020B0606020202050201" pitchFamily="34" charset="0"/>
                <a:ea typeface="ＭＳ Ｐゴシック" charset="0"/>
                <a:cs typeface="League Gothic" charset="0"/>
                <a:sym typeface="League Gothic" charset="0"/>
              </a:rPr>
              <a:t>NR 21</a:t>
            </a:r>
            <a:endParaRPr lang="es-ES" sz="4800" dirty="0">
              <a:solidFill>
                <a:srgbClr val="00A09D"/>
              </a:solidFill>
              <a:latin typeface="Bebas Neue" panose="020B0606020202050201" pitchFamily="34" charset="0"/>
              <a:ea typeface="ＭＳ Ｐゴシック" charset="0"/>
              <a:cs typeface="League Gothic" charset="0"/>
              <a:sym typeface="League Gothic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3684F87-A343-FAE0-B914-01A3B64F6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99" y="176235"/>
            <a:ext cx="2168801" cy="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3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usiness_PPTX"/>
</p:tagLst>
</file>

<file path=ppt/theme/theme1.xml><?xml version="1.0" encoding="utf-8"?>
<a:theme xmlns:a="http://schemas.openxmlformats.org/drawingml/2006/main" name="www.freeppt7.com">
  <a:themeElements>
    <a:clrScheme name="Elegant green - white">
      <a:dk1>
        <a:srgbClr val="2B2B2D"/>
      </a:dk1>
      <a:lt1>
        <a:srgbClr val="FFFFFF"/>
      </a:lt1>
      <a:dk2>
        <a:srgbClr val="2B2B2D"/>
      </a:dk2>
      <a:lt2>
        <a:srgbClr val="5E5CA2"/>
      </a:lt2>
      <a:accent1>
        <a:srgbClr val="00A09D"/>
      </a:accent1>
      <a:accent2>
        <a:srgbClr val="0099A5"/>
      </a:accent2>
      <a:accent3>
        <a:srgbClr val="1891AB"/>
      </a:accent3>
      <a:accent4>
        <a:srgbClr val="2C85AE"/>
      </a:accent4>
      <a:accent5>
        <a:srgbClr val="4276AA"/>
      </a:accent5>
      <a:accent6>
        <a:srgbClr val="5268A5"/>
      </a:accent6>
      <a:hlink>
        <a:srgbClr val="7030A0"/>
      </a:hlink>
      <a:folHlink>
        <a:srgbClr val="00B0F0"/>
      </a:folHlink>
    </a:clrScheme>
    <a:fontScheme name="Custom 9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1 ss">
  <a:themeElements>
    <a:clrScheme name="Personalizada 3">
      <a:dk1>
        <a:srgbClr val="FFFFFF"/>
      </a:dk1>
      <a:lt1>
        <a:sysClr val="window" lastClr="FFFFFF"/>
      </a:lt1>
      <a:dk2>
        <a:srgbClr val="FFFFFF"/>
      </a:dk2>
      <a:lt2>
        <a:srgbClr val="D8D8D8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 ss" id="{225F3562-8941-43EE-9D26-C9366A90290D}" vid="{0EFEEBC6-B108-4D6E-96EC-5F4336D3F9E3}"/>
    </a:ext>
  </a:extLst>
</a:theme>
</file>

<file path=ppt/theme/theme5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2228</Words>
  <Application>Microsoft Office PowerPoint</Application>
  <PresentationFormat>Widescreen</PresentationFormat>
  <Paragraphs>353</Paragraphs>
  <Slides>73</Slides>
  <Notes>71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73</vt:i4>
      </vt:variant>
    </vt:vector>
  </HeadingPairs>
  <TitlesOfParts>
    <vt:vector size="87" baseType="lpstr">
      <vt:lpstr>微软雅黑</vt:lpstr>
      <vt:lpstr>Arial</vt:lpstr>
      <vt:lpstr>Bebas Neue</vt:lpstr>
      <vt:lpstr>Calibri</vt:lpstr>
      <vt:lpstr>Open Sans</vt:lpstr>
      <vt:lpstr>Roboto Medium</vt:lpstr>
      <vt:lpstr>Sosa</vt:lpstr>
      <vt:lpstr>字魂59号-创粗黑</vt:lpstr>
      <vt:lpstr>www.freeppt7.com</vt:lpstr>
      <vt:lpstr>自定义设计方案</vt:lpstr>
      <vt:lpstr>www.jpppt.com</vt:lpstr>
      <vt:lpstr>Tema1 ss</vt:lpstr>
      <vt:lpstr>1_www.jpppt.com</vt:lpstr>
      <vt:lpstr>1_自定义设计方案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/>
  <cp:lastModifiedBy/>
  <cp:revision>1</cp:revision>
  <dcterms:created xsi:type="dcterms:W3CDTF">2017-04-26T09:35:27Z</dcterms:created>
  <dcterms:modified xsi:type="dcterms:W3CDTF">2024-03-08T00:35:52Z</dcterms:modified>
</cp:coreProperties>
</file>