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4096" r:id="rId2"/>
    <p:sldMasterId id="2147484136" r:id="rId3"/>
  </p:sldMasterIdLst>
  <p:notesMasterIdLst>
    <p:notesMasterId r:id="rId104"/>
  </p:notesMasterIdLst>
  <p:sldIdLst>
    <p:sldId id="1183" r:id="rId4"/>
    <p:sldId id="458" r:id="rId5"/>
    <p:sldId id="1186" r:id="rId6"/>
    <p:sldId id="460" r:id="rId7"/>
    <p:sldId id="461" r:id="rId8"/>
    <p:sldId id="462" r:id="rId9"/>
    <p:sldId id="463" r:id="rId10"/>
    <p:sldId id="307" r:id="rId11"/>
    <p:sldId id="1187" r:id="rId12"/>
    <p:sldId id="472" r:id="rId13"/>
    <p:sldId id="469" r:id="rId14"/>
    <p:sldId id="593" r:id="rId15"/>
    <p:sldId id="599" r:id="rId16"/>
    <p:sldId id="318" r:id="rId17"/>
    <p:sldId id="601" r:id="rId18"/>
    <p:sldId id="602" r:id="rId19"/>
    <p:sldId id="603" r:id="rId20"/>
    <p:sldId id="679" r:id="rId21"/>
    <p:sldId id="604" r:id="rId22"/>
    <p:sldId id="680" r:id="rId23"/>
    <p:sldId id="605" r:id="rId24"/>
    <p:sldId id="681" r:id="rId25"/>
    <p:sldId id="606" r:id="rId26"/>
    <p:sldId id="682" r:id="rId27"/>
    <p:sldId id="607" r:id="rId28"/>
    <p:sldId id="683" r:id="rId29"/>
    <p:sldId id="608" r:id="rId30"/>
    <p:sldId id="609" r:id="rId31"/>
    <p:sldId id="600" r:id="rId32"/>
    <p:sldId id="610" r:id="rId33"/>
    <p:sldId id="611" r:id="rId34"/>
    <p:sldId id="612" r:id="rId35"/>
    <p:sldId id="613" r:id="rId36"/>
    <p:sldId id="614" r:id="rId37"/>
    <p:sldId id="615" r:id="rId38"/>
    <p:sldId id="616" r:id="rId39"/>
    <p:sldId id="617" r:id="rId40"/>
    <p:sldId id="618" r:id="rId41"/>
    <p:sldId id="374" r:id="rId42"/>
    <p:sldId id="327" r:id="rId43"/>
    <p:sldId id="619" r:id="rId44"/>
    <p:sldId id="620" r:id="rId45"/>
    <p:sldId id="621" r:id="rId46"/>
    <p:sldId id="622" r:id="rId47"/>
    <p:sldId id="623" r:id="rId48"/>
    <p:sldId id="624" r:id="rId49"/>
    <p:sldId id="625" r:id="rId50"/>
    <p:sldId id="626" r:id="rId51"/>
    <p:sldId id="627" r:id="rId52"/>
    <p:sldId id="628" r:id="rId53"/>
    <p:sldId id="629" r:id="rId54"/>
    <p:sldId id="631" r:id="rId55"/>
    <p:sldId id="632" r:id="rId56"/>
    <p:sldId id="634" r:id="rId57"/>
    <p:sldId id="636" r:id="rId58"/>
    <p:sldId id="637" r:id="rId59"/>
    <p:sldId id="639" r:id="rId60"/>
    <p:sldId id="638" r:id="rId61"/>
    <p:sldId id="640" r:id="rId62"/>
    <p:sldId id="641" r:id="rId63"/>
    <p:sldId id="630" r:id="rId64"/>
    <p:sldId id="642" r:id="rId65"/>
    <p:sldId id="643" r:id="rId66"/>
    <p:sldId id="674" r:id="rId67"/>
    <p:sldId id="673" r:id="rId68"/>
    <p:sldId id="644" r:id="rId69"/>
    <p:sldId id="675" r:id="rId70"/>
    <p:sldId id="645" r:id="rId71"/>
    <p:sldId id="676" r:id="rId72"/>
    <p:sldId id="646" r:id="rId73"/>
    <p:sldId id="677" r:id="rId74"/>
    <p:sldId id="647" r:id="rId75"/>
    <p:sldId id="678" r:id="rId76"/>
    <p:sldId id="648" r:id="rId77"/>
    <p:sldId id="633" r:id="rId78"/>
    <p:sldId id="649" r:id="rId79"/>
    <p:sldId id="650" r:id="rId80"/>
    <p:sldId id="651" r:id="rId81"/>
    <p:sldId id="652" r:id="rId82"/>
    <p:sldId id="256" r:id="rId83"/>
    <p:sldId id="655" r:id="rId84"/>
    <p:sldId id="656" r:id="rId85"/>
    <p:sldId id="654" r:id="rId86"/>
    <p:sldId id="657" r:id="rId87"/>
    <p:sldId id="658" r:id="rId88"/>
    <p:sldId id="659" r:id="rId89"/>
    <p:sldId id="660" r:id="rId90"/>
    <p:sldId id="661" r:id="rId91"/>
    <p:sldId id="662" r:id="rId92"/>
    <p:sldId id="663" r:id="rId93"/>
    <p:sldId id="664" r:id="rId94"/>
    <p:sldId id="665" r:id="rId95"/>
    <p:sldId id="666" r:id="rId96"/>
    <p:sldId id="667" r:id="rId97"/>
    <p:sldId id="668" r:id="rId98"/>
    <p:sldId id="669" r:id="rId99"/>
    <p:sldId id="670" r:id="rId100"/>
    <p:sldId id="671" r:id="rId101"/>
    <p:sldId id="672" r:id="rId102"/>
    <p:sldId id="1182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pos="7512" userDrawn="1">
          <p15:clr>
            <a:srgbClr val="A4A3A4"/>
          </p15:clr>
        </p15:guide>
        <p15:guide id="5" orient="horz" pos="552" userDrawn="1">
          <p15:clr>
            <a:srgbClr val="A4A3A4"/>
          </p15:clr>
        </p15:guide>
        <p15:guide id="6" orient="horz" pos="39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o Luiz Nicelatchi" initials="BLN" lastIdx="2" clrIdx="0">
    <p:extLst>
      <p:ext uri="{19B8F6BF-5375-455C-9EA6-DF929625EA0E}">
        <p15:presenceInfo xmlns:p15="http://schemas.microsoft.com/office/powerpoint/2012/main" userId="364116c18e4823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500"/>
    <a:srgbClr val="444444"/>
    <a:srgbClr val="616161"/>
    <a:srgbClr val="383838"/>
    <a:srgbClr val="26262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com Tema 2 - Ênfas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69444" autoAdjust="0"/>
  </p:normalViewPr>
  <p:slideViewPr>
    <p:cSldViewPr snapToGrid="0" showGuides="1">
      <p:cViewPr varScale="1">
        <p:scale>
          <a:sx n="86" d="100"/>
          <a:sy n="86" d="100"/>
        </p:scale>
        <p:origin x="90" y="774"/>
      </p:cViewPr>
      <p:guideLst>
        <p:guide orient="horz" pos="2232"/>
        <p:guide pos="3840"/>
        <p:guide pos="168"/>
        <p:guide pos="7512"/>
        <p:guide orient="horz" pos="552"/>
        <p:guide orient="horz" pos="39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60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21822-D768-4E48-82D8-844806F1B53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F1BA-718C-46C7-8F24-1C406E34459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3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82FD2-F864-2E4E-ACF0-2DBC196A706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055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82FD2-F864-2E4E-ACF0-2DBC196A706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05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82FD2-F864-2E4E-ACF0-2DBC196A706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05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7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1764" y="2145265"/>
            <a:ext cx="8348472" cy="2363568"/>
          </a:xfrm>
          <a:noFill/>
        </p:spPr>
        <p:txBody>
          <a:bodyPr rtlCol="0">
            <a:normAutofit/>
          </a:bodyPr>
          <a:lstStyle>
            <a:lvl1pPr algn="ctr">
              <a:defRPr sz="4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</a:lstStyle>
          <a:p>
            <a:pPr rtl="0"/>
            <a:r>
              <a:rPr lang="pt-BR" noProof="0"/>
              <a:t>Clique para editar o estilo do título principal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99416404-1E85-458F-9885-4DE6A730C40E}" type="datetime1">
              <a:rPr lang="pt-BR" noProof="0" smtClean="0"/>
              <a:t>14/03/2024</a:t>
            </a:fld>
            <a:endParaRPr lang="pt-BR" noProof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B51AFA9-C4C0-D44A-BE1A-30964CBCFE37}"/>
              </a:ext>
            </a:extLst>
          </p:cNvPr>
          <p:cNvSpPr txBox="1">
            <a:spLocks/>
          </p:cNvSpPr>
          <p:nvPr userDrawn="1"/>
        </p:nvSpPr>
        <p:spPr>
          <a:xfrm>
            <a:off x="970130" y="1879594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pt-BR" sz="16600" noProof="0">
                <a:solidFill>
                  <a:schemeClr val="accent3">
                    <a:lumMod val="75000"/>
                  </a:schemeClr>
                </a:solidFill>
              </a:rPr>
              <a:t>“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2E169998-8E4C-AC45-9496-F3E1D40DD604}"/>
              </a:ext>
            </a:extLst>
          </p:cNvPr>
          <p:cNvSpPr txBox="1">
            <a:spLocks/>
          </p:cNvSpPr>
          <p:nvPr userDrawn="1"/>
        </p:nvSpPr>
        <p:spPr>
          <a:xfrm>
            <a:off x="10408852" y="4443180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pt-BR" sz="16600" noProof="0">
                <a:solidFill>
                  <a:schemeClr val="accent3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3F62FE2-8018-8846-A38A-108C9B02D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2738" y="4526051"/>
            <a:ext cx="3727450" cy="515938"/>
          </a:xfrm>
          <a:noFill/>
        </p:spPr>
        <p:txBody>
          <a:bodyPr rtlCol="0">
            <a:noAutofit/>
          </a:bodyPr>
          <a:lstStyle>
            <a:lvl1pPr marL="0" indent="0" algn="r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r">
              <a:buNone/>
              <a:defRPr sz="1800">
                <a:solidFill>
                  <a:schemeClr val="tx2"/>
                </a:solidFill>
                <a:latin typeface="Tw Cen MT" panose="020B0602020104020603" pitchFamily="34" charset="77"/>
              </a:defRPr>
            </a:lvl2pPr>
            <a:lvl3pPr marL="914400" indent="0" algn="r">
              <a:buNone/>
              <a:defRPr sz="1600">
                <a:solidFill>
                  <a:schemeClr val="tx2"/>
                </a:solidFill>
                <a:latin typeface="Tw Cen MT" panose="020B0602020104020603" pitchFamily="34" charset="77"/>
              </a:defRPr>
            </a:lvl3pPr>
            <a:lvl4pPr marL="13716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4pPr>
            <a:lvl5pPr marL="18288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6356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heça a equip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C278AAAD-8891-45F2-9DB5-3284CBC7B898}" type="datetime1">
              <a:rPr lang="pt-BR" noProof="0" smtClean="0"/>
              <a:t>14/03/2024</a:t>
            </a:fld>
            <a:endParaRPr lang="pt-BR" noProof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0773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20" name="Espaço Reservado para Texto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0773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21" name="Espaço Reservado para Imagem 16">
            <a:extLst>
              <a:ext uri="{FF2B5EF4-FFF2-40B4-BE49-F238E27FC236}">
                <a16:creationId xmlns:a16="http://schemas.microsoft.com/office/drawing/2014/main" id="{6D61AF1F-6298-744E-B9E2-999EED4A1E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044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2" name="Espaço Reservado para Texto 18">
            <a:extLst>
              <a:ext uri="{FF2B5EF4-FFF2-40B4-BE49-F238E27FC236}">
                <a16:creationId xmlns:a16="http://schemas.microsoft.com/office/drawing/2014/main" id="{B409E4EC-6771-344F-AC49-F0493C4E50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0773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23" name="Espaço Reservado para Texto 18">
            <a:extLst>
              <a:ext uri="{FF2B5EF4-FFF2-40B4-BE49-F238E27FC236}">
                <a16:creationId xmlns:a16="http://schemas.microsoft.com/office/drawing/2014/main" id="{22E21560-0E2C-7E48-882F-77B02B0CE3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00773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30" name="Espaço Reservado para Imagem 16">
            <a:extLst>
              <a:ext uri="{FF2B5EF4-FFF2-40B4-BE49-F238E27FC236}">
                <a16:creationId xmlns:a16="http://schemas.microsoft.com/office/drawing/2014/main" id="{E38C0995-936E-464D-86FA-9C8847D9C4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10265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1" name="Espaço Reservado para Texto 18">
            <a:extLst>
              <a:ext uri="{FF2B5EF4-FFF2-40B4-BE49-F238E27FC236}">
                <a16:creationId xmlns:a16="http://schemas.microsoft.com/office/drawing/2014/main" id="{00F264F2-A8BF-BF4E-82E5-457A75FF38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994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32" name="Espaço Reservado para Texto 18">
            <a:extLst>
              <a:ext uri="{FF2B5EF4-FFF2-40B4-BE49-F238E27FC236}">
                <a16:creationId xmlns:a16="http://schemas.microsoft.com/office/drawing/2014/main" id="{C969F956-9E58-0C47-8A73-BA93723042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2994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33" name="Espaço Reservado para Imagem 16">
            <a:extLst>
              <a:ext uri="{FF2B5EF4-FFF2-40B4-BE49-F238E27FC236}">
                <a16:creationId xmlns:a16="http://schemas.microsoft.com/office/drawing/2014/main" id="{3A0B62B7-7680-5D4B-BC6D-4FFA495615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10265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4" name="Espaço Reservado para Texto 18">
            <a:extLst>
              <a:ext uri="{FF2B5EF4-FFF2-40B4-BE49-F238E27FC236}">
                <a16:creationId xmlns:a16="http://schemas.microsoft.com/office/drawing/2014/main" id="{6C664169-B5AF-FB46-AA38-C9DDC1EB8F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94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35" name="Espaço Reservado para Texto 18">
            <a:extLst>
              <a:ext uri="{FF2B5EF4-FFF2-40B4-BE49-F238E27FC236}">
                <a16:creationId xmlns:a16="http://schemas.microsoft.com/office/drawing/2014/main" id="{EB349D7E-9425-EA4B-906F-145652D007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994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E6971742-A7E0-0D4A-AE6E-496FB9EC1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6017" y="978408"/>
            <a:ext cx="8357616" cy="1088136"/>
          </a:xfrm>
        </p:spPr>
        <p:txBody>
          <a:bodyPr rtlCol="0" anchor="ctr">
            <a:norm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7790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heça a equip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0A34E484-3701-421D-972C-79DAFDCD2D1F}" type="datetime1">
              <a:rPr lang="pt-BR" noProof="0" smtClean="0"/>
              <a:t>14/03/2024</a:t>
            </a:fld>
            <a:endParaRPr lang="pt-BR" noProof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044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20" name="Espaço Reservado para Texto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8044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24" name="Espaço Reservado para Imagem 16">
            <a:extLst>
              <a:ext uri="{FF2B5EF4-FFF2-40B4-BE49-F238E27FC236}">
                <a16:creationId xmlns:a16="http://schemas.microsoft.com/office/drawing/2014/main" id="{6A88DE59-CC76-784E-91CC-86A873E12B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19251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5" name="Espaço Reservado para Texto 18">
            <a:extLst>
              <a:ext uri="{FF2B5EF4-FFF2-40B4-BE49-F238E27FC236}">
                <a16:creationId xmlns:a16="http://schemas.microsoft.com/office/drawing/2014/main" id="{EC7436AA-C631-914A-893C-01BFCB514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9251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26" name="Espaço Reservado para Texto 18">
            <a:extLst>
              <a:ext uri="{FF2B5EF4-FFF2-40B4-BE49-F238E27FC236}">
                <a16:creationId xmlns:a16="http://schemas.microsoft.com/office/drawing/2014/main" id="{7D3267A9-41C6-6D41-B94A-AF3A0B8D3C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9251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27" name="Espaço Reservado para Imagem 16">
            <a:extLst>
              <a:ext uri="{FF2B5EF4-FFF2-40B4-BE49-F238E27FC236}">
                <a16:creationId xmlns:a16="http://schemas.microsoft.com/office/drawing/2014/main" id="{0CA14719-28D1-1245-82ED-C30AEA3FF5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5955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8" name="Espaço Reservado para Texto 18">
            <a:extLst>
              <a:ext uri="{FF2B5EF4-FFF2-40B4-BE49-F238E27FC236}">
                <a16:creationId xmlns:a16="http://schemas.microsoft.com/office/drawing/2014/main" id="{A0F20BEC-0D1F-424C-A708-3CD1B159CB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5955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29" name="Espaço Reservado para Texto 18">
            <a:extLst>
              <a:ext uri="{FF2B5EF4-FFF2-40B4-BE49-F238E27FC236}">
                <a16:creationId xmlns:a16="http://schemas.microsoft.com/office/drawing/2014/main" id="{1AF30013-E0ED-7F43-83DA-D58BF2C564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5955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36" name="Espaço Reservado para Imagem 16">
            <a:extLst>
              <a:ext uri="{FF2B5EF4-FFF2-40B4-BE49-F238E27FC236}">
                <a16:creationId xmlns:a16="http://schemas.microsoft.com/office/drawing/2014/main" id="{6F279F35-215F-8247-9F1E-B98FCFCBDC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162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7" name="Espaço Reservado para Texto 18">
            <a:extLst>
              <a:ext uri="{FF2B5EF4-FFF2-40B4-BE49-F238E27FC236}">
                <a16:creationId xmlns:a16="http://schemas.microsoft.com/office/drawing/2014/main" id="{A61B963F-0880-1E47-A659-7FC76D4D9D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162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38" name="Espaço Reservado para Texto 18">
            <a:extLst>
              <a:ext uri="{FF2B5EF4-FFF2-40B4-BE49-F238E27FC236}">
                <a16:creationId xmlns:a16="http://schemas.microsoft.com/office/drawing/2014/main" id="{50E852F6-B5E8-8B43-801C-1C4F7B19A5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7162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39" name="Espaço Reservado para Imagem 16">
            <a:extLst>
              <a:ext uri="{FF2B5EF4-FFF2-40B4-BE49-F238E27FC236}">
                <a16:creationId xmlns:a16="http://schemas.microsoft.com/office/drawing/2014/main" id="{4FA256BD-105F-BE40-B47B-B9E1894250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8044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0" name="Espaço Reservado para Texto 18">
            <a:extLst>
              <a:ext uri="{FF2B5EF4-FFF2-40B4-BE49-F238E27FC236}">
                <a16:creationId xmlns:a16="http://schemas.microsoft.com/office/drawing/2014/main" id="{6A4AC0F6-874C-7C4C-9547-94508CE42D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8044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41" name="Espaço Reservado para Texto 18">
            <a:extLst>
              <a:ext uri="{FF2B5EF4-FFF2-40B4-BE49-F238E27FC236}">
                <a16:creationId xmlns:a16="http://schemas.microsoft.com/office/drawing/2014/main" id="{EA3CCA23-6E76-8F41-9FED-4DB323AEC8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8044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42" name="Espaço Reservado para Imagem 16">
            <a:extLst>
              <a:ext uri="{FF2B5EF4-FFF2-40B4-BE49-F238E27FC236}">
                <a16:creationId xmlns:a16="http://schemas.microsoft.com/office/drawing/2014/main" id="{C2654D0F-1EF0-C945-B023-1561C866903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251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3" name="Espaço Reservado para Texto 18">
            <a:extLst>
              <a:ext uri="{FF2B5EF4-FFF2-40B4-BE49-F238E27FC236}">
                <a16:creationId xmlns:a16="http://schemas.microsoft.com/office/drawing/2014/main" id="{117D52FF-094D-6749-8A26-B894CEF6AC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19251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44" name="Espaço Reservado para Texto 18">
            <a:extLst>
              <a:ext uri="{FF2B5EF4-FFF2-40B4-BE49-F238E27FC236}">
                <a16:creationId xmlns:a16="http://schemas.microsoft.com/office/drawing/2014/main" id="{0052C3E7-B5A5-E44C-91BD-16DB655583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19251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45" name="Espaço Reservado para Imagem 16">
            <a:extLst>
              <a:ext uri="{FF2B5EF4-FFF2-40B4-BE49-F238E27FC236}">
                <a16:creationId xmlns:a16="http://schemas.microsoft.com/office/drawing/2014/main" id="{D4C618F6-4987-274F-8D08-0934922ACA5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955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6" name="Espaço Reservado para Texto 18">
            <a:extLst>
              <a:ext uri="{FF2B5EF4-FFF2-40B4-BE49-F238E27FC236}">
                <a16:creationId xmlns:a16="http://schemas.microsoft.com/office/drawing/2014/main" id="{04553546-0C16-4843-8655-70FFDC038A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15955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47" name="Espaço Reservado para Texto 18">
            <a:extLst>
              <a:ext uri="{FF2B5EF4-FFF2-40B4-BE49-F238E27FC236}">
                <a16:creationId xmlns:a16="http://schemas.microsoft.com/office/drawing/2014/main" id="{0F174D17-C816-804A-BED4-E43623C466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15955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48" name="Espaço Reservado para Imagem 16">
            <a:extLst>
              <a:ext uri="{FF2B5EF4-FFF2-40B4-BE49-F238E27FC236}">
                <a16:creationId xmlns:a16="http://schemas.microsoft.com/office/drawing/2014/main" id="{3A5BCDFF-966C-EE4B-B676-0DC4FE521CD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097162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9" name="Espaço Reservado para Texto 18">
            <a:extLst>
              <a:ext uri="{FF2B5EF4-FFF2-40B4-BE49-F238E27FC236}">
                <a16:creationId xmlns:a16="http://schemas.microsoft.com/office/drawing/2014/main" id="{3E877DB1-D772-1B4C-8F31-F2C6ACE01CF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97162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50" name="Espaço Reservado para Texto 18">
            <a:extLst>
              <a:ext uri="{FF2B5EF4-FFF2-40B4-BE49-F238E27FC236}">
                <a16:creationId xmlns:a16="http://schemas.microsoft.com/office/drawing/2014/main" id="{BE7B6561-93FC-9B47-B1F2-95F66BC3A8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7162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 editar</a:t>
            </a:r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373FEBAB-37BE-6B43-AFCA-653DB9B95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6017" y="1033272"/>
            <a:ext cx="8357616" cy="969264"/>
          </a:xfrm>
        </p:spPr>
        <p:txBody>
          <a:bodyPr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999851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CC3E5904-E918-4A8B-8EC4-387286850D16}" type="datetime1">
              <a:rPr lang="pt-BR" noProof="0" smtClean="0"/>
              <a:t>14/03/2024</a:t>
            </a:fld>
            <a:endParaRPr lang="pt-BR" noProof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B46AC40-4848-C146-B8DE-C805F662D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 rtlCol="0"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BR" noProof="0"/>
              <a:t>CLIQUE PARA EDITAR O ESTILO DO 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972602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 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A0DAFC3C-8A9C-459F-A997-D616407C53EC}" type="datetime1">
              <a:rPr lang="pt-BR" noProof="0" smtClean="0"/>
              <a:t>14/03/2024</a:t>
            </a:fld>
            <a:endParaRPr lang="pt-BR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114" y="6356350"/>
            <a:ext cx="2188029" cy="365125"/>
          </a:xfrm>
        </p:spPr>
        <p:txBody>
          <a:bodyPr rtlCol="0"/>
          <a:lstStyle>
            <a:lvl1pPr algn="r">
              <a:defRPr sz="1000"/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9FE6242-19BA-2847-9959-30D6F0E27035}"/>
              </a:ext>
            </a:extLst>
          </p:cNvPr>
          <p:cNvCxnSpPr/>
          <p:nvPr userDrawn="1"/>
        </p:nvCxnSpPr>
        <p:spPr>
          <a:xfrm flipH="1">
            <a:off x="633306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1">
            <a:extLst>
              <a:ext uri="{FF2B5EF4-FFF2-40B4-BE49-F238E27FC236}">
                <a16:creationId xmlns:a16="http://schemas.microsoft.com/office/drawing/2014/main" id="{715A3155-E4BF-478C-8D90-C66F5EB274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6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lnSpc>
                <a:spcPct val="100000"/>
              </a:lnSpc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EDF23CDC-9A9D-5247-AD71-0A10D94BDC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4413068" cy="3539265"/>
          </a:xfrm>
        </p:spPr>
        <p:txBody>
          <a:bodyPr rtlCol="0"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1342" y="0"/>
            <a:ext cx="5730658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720618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ês 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0F72571D-58D5-4367-9E7E-94A5A5D795B8}"/>
              </a:ext>
            </a:extLst>
          </p:cNvPr>
          <p:cNvSpPr/>
          <p:nvPr userDrawn="1"/>
        </p:nvSpPr>
        <p:spPr>
          <a:xfrm>
            <a:off x="693682" y="2286000"/>
            <a:ext cx="11498318" cy="3416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id="{ACD184E7-842E-4CDA-8022-CFE5CEA0D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396480 w 8534400"/>
              <a:gd name="connsiteY2" fmla="*/ 2286000 h 6858000"/>
              <a:gd name="connsiteX3" fmla="*/ 693682 w 8534400"/>
              <a:gd name="connsiteY3" fmla="*/ 2286000 h 6858000"/>
              <a:gd name="connsiteX4" fmla="*/ 693682 w 8534400"/>
              <a:gd name="connsiteY4" fmla="*/ 5702300 h 6858000"/>
              <a:gd name="connsiteX5" fmla="*/ 8246759 w 8534400"/>
              <a:gd name="connsiteY5" fmla="*/ 5702300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396480" y="2286000"/>
                </a:lnTo>
                <a:lnTo>
                  <a:pt x="693682" y="2286000"/>
                </a:lnTo>
                <a:lnTo>
                  <a:pt x="693682" y="5702300"/>
                </a:lnTo>
                <a:lnTo>
                  <a:pt x="8246759" y="5702300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FE362CB4-78A2-44AA-B928-610456D16D31}" type="datetime1">
              <a:rPr lang="pt-BR" noProof="0" smtClean="0"/>
              <a:t>14/03/2024</a:t>
            </a:fld>
            <a:endParaRPr lang="pt-BR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C650A3-C37B-8949-AAFB-1CA610A432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1069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6823CE96-7B45-0E4E-8DD2-AAE6F7DB9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51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sp>
        <p:nvSpPr>
          <p:cNvPr id="15" name="Espaço Reservado para Texto 2">
            <a:extLst>
              <a:ext uri="{FF2B5EF4-FFF2-40B4-BE49-F238E27FC236}">
                <a16:creationId xmlns:a16="http://schemas.microsoft.com/office/drawing/2014/main" id="{7F451F20-9248-594B-8CD5-3442A645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0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2008AA3-BEDF-CE40-9D94-F5875454E799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ítulo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4" y="879636"/>
            <a:ext cx="6294727" cy="1206888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425605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532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8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4087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35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44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89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130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77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88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61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12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23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95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91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2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227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306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41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9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3C4921B-870F-DA4B-99FE-526B47FAF5FF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1">
            <a:extLst>
              <a:ext uri="{FF2B5EF4-FFF2-40B4-BE49-F238E27FC236}">
                <a16:creationId xmlns:a16="http://schemas.microsoft.com/office/drawing/2014/main" id="{3C217E0E-2C1A-4D03-BC55-D7D6609B81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683" y="879635"/>
            <a:ext cx="7659486" cy="1198178"/>
          </a:xfrm>
          <a:custGeom>
            <a:avLst/>
            <a:gdLst>
              <a:gd name="connsiteX0" fmla="*/ 0 w 7659486"/>
              <a:gd name="connsiteY0" fmla="*/ 0 h 1198178"/>
              <a:gd name="connsiteX1" fmla="*/ 7659486 w 7659486"/>
              <a:gd name="connsiteY1" fmla="*/ 0 h 1198178"/>
              <a:gd name="connsiteX2" fmla="*/ 7355455 w 7659486"/>
              <a:gd name="connsiteY2" fmla="*/ 1198178 h 1198178"/>
              <a:gd name="connsiteX3" fmla="*/ 0 w 7659486"/>
              <a:gd name="connsiteY3" fmla="*/ 1198178 h 1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9486" h="1198178">
                <a:moveTo>
                  <a:pt x="0" y="0"/>
                </a:moveTo>
                <a:lnTo>
                  <a:pt x="7659486" y="0"/>
                </a:lnTo>
                <a:lnTo>
                  <a:pt x="7355455" y="1198178"/>
                </a:lnTo>
                <a:lnTo>
                  <a:pt x="0" y="119817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>
            <a:noAutofit/>
          </a:bodyPr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2952599" cy="178164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75216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AA6943C0-A7A3-4C4C-BEB2-9176DE8630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1047" y="0"/>
            <a:ext cx="8510952" cy="6858000"/>
          </a:xfrm>
          <a:custGeom>
            <a:avLst/>
            <a:gdLst>
              <a:gd name="connsiteX0" fmla="*/ 1706880 w 8510952"/>
              <a:gd name="connsiteY0" fmla="*/ 0 h 6858000"/>
              <a:gd name="connsiteX1" fmla="*/ 8510952 w 8510952"/>
              <a:gd name="connsiteY1" fmla="*/ 0 h 6858000"/>
              <a:gd name="connsiteX2" fmla="*/ 8510952 w 8510952"/>
              <a:gd name="connsiteY2" fmla="*/ 6858000 h 6858000"/>
              <a:gd name="connsiteX3" fmla="*/ 0 w 8510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52" h="6858000">
                <a:moveTo>
                  <a:pt x="1706880" y="0"/>
                </a:moveTo>
                <a:lnTo>
                  <a:pt x="8510952" y="0"/>
                </a:lnTo>
                <a:lnTo>
                  <a:pt x="8510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0">
            <a:extLst>
              <a:ext uri="{FF2B5EF4-FFF2-40B4-BE49-F238E27FC236}">
                <a16:creationId xmlns:a16="http://schemas.microsoft.com/office/drawing/2014/main" id="{941283B3-F5BE-4FDF-829D-D1BE17F716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2952599" cy="3539265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>
            <a:lvl1pPr>
              <a:defRPr sz="1000"/>
            </a:lvl1pPr>
          </a:lstStyle>
          <a:p>
            <a:pPr rtl="0"/>
            <a:fld id="{2E04B8DD-B607-42A7-9A44-175DBA79615D}" type="datetime1">
              <a:rPr lang="pt-BR" noProof="0" smtClean="0"/>
              <a:t>14/03/2024</a:t>
            </a:fld>
            <a:endParaRPr lang="pt-BR" noProof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9" name="Espaço Reservado para o Número do Slide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03062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FD6AC9F3-6F32-409B-A3B1-EEF36BA066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070048 w 8534400"/>
              <a:gd name="connsiteY2" fmla="*/ 974442 h 6858000"/>
              <a:gd name="connsiteX3" fmla="*/ 5680814 w 8534400"/>
              <a:gd name="connsiteY3" fmla="*/ 974442 h 6858000"/>
              <a:gd name="connsiteX4" fmla="*/ 5680814 w 8534400"/>
              <a:gd name="connsiteY4" fmla="*/ 5758652 h 6858000"/>
              <a:gd name="connsiteX5" fmla="*/ 8260785 w 8534400"/>
              <a:gd name="connsiteY5" fmla="*/ 5758652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070048" y="974442"/>
                </a:lnTo>
                <a:lnTo>
                  <a:pt x="5680814" y="974442"/>
                </a:lnTo>
                <a:lnTo>
                  <a:pt x="5680814" y="5758652"/>
                </a:lnTo>
                <a:lnTo>
                  <a:pt x="8260785" y="5758652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26FF020-BB93-4C6C-B3ED-8326D424097A}"/>
              </a:ext>
            </a:extLst>
          </p:cNvPr>
          <p:cNvSpPr/>
          <p:nvPr userDrawn="1"/>
        </p:nvSpPr>
        <p:spPr>
          <a:xfrm>
            <a:off x="5680814" y="974442"/>
            <a:ext cx="5228191" cy="478421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106424"/>
            <a:ext cx="4446062" cy="916644"/>
          </a:xfrm>
        </p:spPr>
        <p:txBody>
          <a:bodyPr rtlCol="0" anchor="b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2075245"/>
            <a:ext cx="4446062" cy="3295405"/>
          </a:xfrm>
        </p:spPr>
        <p:txBody>
          <a:bodyPr rtlCol="0">
            <a:normAutofit/>
          </a:bodyPr>
          <a:lstStyle>
            <a:lvl1pPr marL="0" indent="0" algn="l">
              <a:lnSpc>
                <a:spcPct val="125000"/>
              </a:lnSpc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92858600-834A-4D1E-BA00-6ADC0ED9AF66}" type="datetime1">
              <a:rPr lang="pt-BR" noProof="0" smtClean="0"/>
              <a:t>14/03/2024</a:t>
            </a:fld>
            <a:endParaRPr lang="pt-BR" noProof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9" name="Espaço Reservado para o Número do Slide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C00B690-D495-014F-8F60-C8152AD122A2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3D3DB60-9D00-2B4C-A1B6-A76F20998922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4B7F1F1-6439-8D45-8BCD-B68DB64CEDC1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B870777-57CE-7A40-BCBA-E189F67DF446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A332DFE-5DF9-9744-86D5-7CE052E088CE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06135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22459DEE-E152-47DA-8D52-C9681014B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043953 w 12192000"/>
              <a:gd name="connsiteY0" fmla="*/ 2205318 h 6858000"/>
              <a:gd name="connsiteX1" fmla="*/ 2043953 w 12192000"/>
              <a:gd name="connsiteY1" fmla="*/ 4518212 h 6858000"/>
              <a:gd name="connsiteX2" fmla="*/ 10148047 w 12192000"/>
              <a:gd name="connsiteY2" fmla="*/ 4518212 h 6858000"/>
              <a:gd name="connsiteX3" fmla="*/ 10148047 w 12192000"/>
              <a:gd name="connsiteY3" fmla="*/ 22053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43953" y="2205318"/>
                </a:moveTo>
                <a:lnTo>
                  <a:pt x="2043953" y="4518212"/>
                </a:lnTo>
                <a:lnTo>
                  <a:pt x="10148047" y="4518212"/>
                </a:lnTo>
                <a:lnTo>
                  <a:pt x="10148047" y="22053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2050" y="2665037"/>
            <a:ext cx="7327900" cy="902916"/>
          </a:xfrm>
        </p:spPr>
        <p:txBody>
          <a:bodyPr rtlCol="0" anchor="ctr">
            <a:normAutofit/>
          </a:bodyPr>
          <a:lstStyle>
            <a:lvl1pPr algn="ctr">
              <a:defRPr sz="4000" spc="30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7462" y="3567953"/>
            <a:ext cx="4997076" cy="610066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46228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lemento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 rtlCol="0"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BR" noProof="0"/>
              <a:t>CLIQUE PARA EDITAR O ESTILO DO TÍTULO PRINCIPAL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D6988164-40AB-49EE-803B-BD4D9132F885}" type="datetime1">
              <a:rPr lang="pt-BR" noProof="0" smtClean="0"/>
              <a:t>14/03/2024</a:t>
            </a:fld>
            <a:endParaRPr lang="pt-BR" noProof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8582161-389A-C649-9A2B-A16F489BB170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F7AA420-2BBF-AF48-8EF7-EF3CC47451FA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0EDE653-D0BD-314F-B7B9-FD426A4C487F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C43E8D-A8CD-974D-B3E2-5B4500E55B0A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9A540AC-3D9F-5A42-BE59-E7EC044230B4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40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1909E4AC-1256-48D1-AB33-AB53CEC39D0A}" type="datetime1">
              <a:rPr lang="pt-BR" noProof="0" smtClean="0"/>
              <a:t>14/03/2024</a:t>
            </a:fld>
            <a:endParaRPr lang="pt-BR" noProof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8">
            <a:extLst>
              <a:ext uri="{FF2B5EF4-FFF2-40B4-BE49-F238E27FC236}">
                <a16:creationId xmlns:a16="http://schemas.microsoft.com/office/drawing/2014/main" id="{B329649E-3847-4CC6-A84D-56DE76BD19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4E120DB-DDEC-4DDF-8FB4-5C52F8078B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3738" y="2705425"/>
            <a:ext cx="10745787" cy="3273100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3196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98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fld id="{61C66A69-A395-4F03-8A93-F7C04419BBD4}" type="datetime1">
              <a:rPr lang="pt-BR" noProof="0" smtClean="0"/>
              <a:t>14/03/2024</a:t>
            </a:fld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5937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98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3993" r:id="rId12"/>
    <p:sldLayoutId id="2147483661" r:id="rId13"/>
    <p:sldLayoutId id="2147483662" r:id="rId14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2DA7B-38E4-B49C-FA74-A0CF496B5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920B9668-D2F8-14C1-6A81-3A41D972B414}"/>
              </a:ext>
            </a:extLst>
          </p:cNvPr>
          <p:cNvSpPr/>
          <p:nvPr/>
        </p:nvSpPr>
        <p:spPr>
          <a:xfrm>
            <a:off x="1268114" y="762850"/>
            <a:ext cx="2225702" cy="214749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2" name="Imagem 1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D0DD002C-FF06-3C6D-2815-99EEE6916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68" y="-174171"/>
            <a:ext cx="12564955" cy="7200517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F0AC48C4-11CC-A773-8CEA-F012F2F3D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5312D8B-3206-C062-B427-07CFCC5A4EE8}"/>
              </a:ext>
            </a:extLst>
          </p:cNvPr>
          <p:cNvSpPr/>
          <p:nvPr/>
        </p:nvSpPr>
        <p:spPr>
          <a:xfrm>
            <a:off x="-186478" y="796979"/>
            <a:ext cx="12564955" cy="1275996"/>
          </a:xfrm>
          <a:prstGeom prst="rect">
            <a:avLst/>
          </a:prstGeom>
          <a:solidFill>
            <a:srgbClr val="23253D">
              <a:alpha val="87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AF34077E-83E3-C66D-BF4A-B15314997DEF}"/>
              </a:ext>
            </a:extLst>
          </p:cNvPr>
          <p:cNvSpPr txBox="1"/>
          <p:nvPr/>
        </p:nvSpPr>
        <p:spPr>
          <a:xfrm>
            <a:off x="1818880" y="1045220"/>
            <a:ext cx="8242778" cy="77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Resíduos Industriais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7" name="Imagem 16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40758D7C-B6DE-059D-155C-553332B2B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7" y="1222557"/>
            <a:ext cx="6020475" cy="5635444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577587DF-22AF-3E19-67C4-9D26046C8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5" y="172359"/>
            <a:ext cx="2874491" cy="28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10</a:t>
            </a:fld>
            <a:endParaRPr lang="en-US"/>
          </a:p>
        </p:txBody>
      </p:sp>
      <p:pic>
        <p:nvPicPr>
          <p:cNvPr id="4" name="Group 17">
            <a:extLst>
              <a:ext uri="{FF2B5EF4-FFF2-40B4-BE49-F238E27FC236}">
                <a16:creationId xmlns:a16="http://schemas.microsoft.com/office/drawing/2014/main" id="{90632A2F-60AE-683A-998B-48A51F59E11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087" y="2346325"/>
            <a:ext cx="3097213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1">
            <a:extLst>
              <a:ext uri="{FF2B5EF4-FFF2-40B4-BE49-F238E27FC236}">
                <a16:creationId xmlns:a16="http://schemas.microsoft.com/office/drawing/2014/main" id="{A929E227-4C1F-F7A8-7CA1-4047F9803019}"/>
              </a:ext>
            </a:extLst>
          </p:cNvPr>
          <p:cNvSpPr txBox="1"/>
          <p:nvPr/>
        </p:nvSpPr>
        <p:spPr>
          <a:xfrm>
            <a:off x="509635" y="3264823"/>
            <a:ext cx="7199266" cy="18721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A gestão adequada de resíduos é uma preocupação crítica em todo o mundo, tanto do ponto de vista ambiental quanto da saúde pública.</a:t>
            </a:r>
          </a:p>
        </p:txBody>
      </p:sp>
      <p:pic>
        <p:nvPicPr>
          <p:cNvPr id="6" name="Picture 83">
            <a:extLst>
              <a:ext uri="{FF2B5EF4-FFF2-40B4-BE49-F238E27FC236}">
                <a16:creationId xmlns:a16="http://schemas.microsoft.com/office/drawing/2014/main" id="{47EFE8C3-6C10-F5B4-375D-DC0374ED3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2695740" y="245052"/>
            <a:ext cx="2054060" cy="2054060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7" name="Oval 102">
            <a:extLst>
              <a:ext uri="{FF2B5EF4-FFF2-40B4-BE49-F238E27FC236}">
                <a16:creationId xmlns:a16="http://schemas.microsoft.com/office/drawing/2014/main" id="{A8013852-B581-FF8D-375F-0CBE4B53EE65}"/>
              </a:ext>
            </a:extLst>
          </p:cNvPr>
          <p:cNvSpPr/>
          <p:nvPr/>
        </p:nvSpPr>
        <p:spPr>
          <a:xfrm>
            <a:off x="2815784" y="365096"/>
            <a:ext cx="1813972" cy="1813972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NR 25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67D6E4E-9D74-87BE-0937-BA44F1482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782320" y="2763837"/>
            <a:ext cx="7020999" cy="3164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dirty="0"/>
              <a:t>Para simplificar o processo de classificação e tratamento, os resíduos são frequentemente divididos em duas categorias principais: </a:t>
            </a:r>
          </a:p>
          <a:p>
            <a:pPr>
              <a:lnSpc>
                <a:spcPct val="150000"/>
              </a:lnSpc>
              <a:buClr>
                <a:srgbClr val="EEB500"/>
              </a:buClr>
            </a:pPr>
            <a:endParaRPr lang="pt-BR" sz="2800" dirty="0"/>
          </a:p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/>
              <a:t>Classe I e Classe II. </a:t>
            </a:r>
            <a:endParaRPr lang="pt-BR" b="1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1BC7ABF-391A-5B0B-4D46-57735C3A8ECA}"/>
              </a:ext>
            </a:extLst>
          </p:cNvPr>
          <p:cNvGrpSpPr/>
          <p:nvPr/>
        </p:nvGrpSpPr>
        <p:grpSpPr bwMode="auto">
          <a:xfrm rot="5400000">
            <a:off x="-280838" y="405955"/>
            <a:ext cx="2156299" cy="1594624"/>
            <a:chOff x="0" y="0"/>
            <a:chExt cx="5623072" cy="3649932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3F618A5-607E-5A39-48A4-C7ECF7541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863" y="154881"/>
              <a:ext cx="2190251" cy="31356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6844353A-116D-A863-4BD0-4890B929A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283" y="412042"/>
              <a:ext cx="1883411" cy="26724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34B3B89F-9098-C20F-2298-7E9CFE21A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616602"/>
              <a:ext cx="815317" cy="7203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04C6FEE4-1B13-C87F-B958-16E0371FC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1645246"/>
              <a:ext cx="1272654" cy="4631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16DB2CBC-EE10-9EBC-9589-766AB3BC4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616602"/>
              <a:ext cx="762716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0AAC2C96-8DB1-FEA0-B7FA-7EB937657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77148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1687109-D769-5540-CB0D-6564C20E6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87376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1842D96F-E01D-A50E-541B-733E729BA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02864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4FB35C6A-D24E-AC22-E49A-DECC4FA3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13092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24554FC9-68E9-71D8-6D7E-819893B04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285805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9BD619D8-E42E-EF0E-014A-11174E686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388085"/>
              <a:ext cx="1680313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9ED8B9C6-B163-7C95-1C49-7CF432002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542966"/>
              <a:ext cx="815317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20099E6C-844C-D353-0A09-E4EC47C9A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210707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EB2603E2-568A-9F22-DFB7-5B25CD722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312987"/>
              <a:ext cx="1272654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8F28F936-9C46-EBFC-2343-BD020F640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46786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BFEDFDA9-89B1-670D-D49B-419CE3CF9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57014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ECD260FB-44EF-3020-08F9-C149A116B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725029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A7DDC0A1-1F11-024D-0EF2-AB272EA89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878449"/>
              <a:ext cx="713037" cy="146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F10AE387-C4FB-FD17-42DB-303528756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206020"/>
              <a:ext cx="1374934" cy="2060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F8DE5DF-E2E5-0363-BF23-BD87D4822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412042"/>
              <a:ext cx="1374934" cy="5114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AC507AF-E10A-D12D-A79A-6303CF11EA72}"/>
                </a:ext>
              </a:extLst>
            </p:cNvPr>
            <p:cNvSpPr/>
            <p:nvPr/>
          </p:nvSpPr>
          <p:spPr bwMode="auto">
            <a:xfrm>
              <a:off x="2494900" y="0"/>
              <a:ext cx="764177" cy="463182"/>
            </a:xfrm>
            <a:custGeom>
              <a:avLst/>
              <a:gdLst>
                <a:gd name="T0" fmla="*/ 2147483647 w 15"/>
                <a:gd name="T1" fmla="*/ 2147483647 h 9"/>
                <a:gd name="T2" fmla="*/ 0 w 15"/>
                <a:gd name="T3" fmla="*/ 2147483647 h 9"/>
                <a:gd name="T4" fmla="*/ 0 w 15"/>
                <a:gd name="T5" fmla="*/ 2147483647 h 9"/>
                <a:gd name="T6" fmla="*/ 2147483647 w 15"/>
                <a:gd name="T7" fmla="*/ 2147483647 h 9"/>
                <a:gd name="T8" fmla="*/ 2147483647 w 15"/>
                <a:gd name="T9" fmla="*/ 2147483647 h 9"/>
                <a:gd name="T10" fmla="*/ 2147483647 w 15"/>
                <a:gd name="T11" fmla="*/ 2147483647 h 9"/>
                <a:gd name="T12" fmla="*/ 2147483647 w 15"/>
                <a:gd name="T13" fmla="*/ 0 h 9"/>
                <a:gd name="T14" fmla="*/ 2147483647 w 15"/>
                <a:gd name="T15" fmla="*/ 0 h 9"/>
                <a:gd name="T16" fmla="*/ 2147483647 w 15"/>
                <a:gd name="T17" fmla="*/ 0 h 9"/>
                <a:gd name="T18" fmla="*/ 2147483647 w 15"/>
                <a:gd name="T19" fmla="*/ 0 h 9"/>
                <a:gd name="T20" fmla="*/ 2147483647 w 15"/>
                <a:gd name="T21" fmla="*/ 2147483647 h 9"/>
                <a:gd name="T22" fmla="*/ 2147483647 w 15"/>
                <a:gd name="T23" fmla="*/ 2147483647 h 9"/>
                <a:gd name="T24" fmla="*/ 2147483647 w 15"/>
                <a:gd name="T25" fmla="*/ 2147483647 h 9"/>
                <a:gd name="T26" fmla="*/ 2147483647 w 15"/>
                <a:gd name="T27" fmla="*/ 2147483647 h 9"/>
                <a:gd name="T28" fmla="*/ 2147483647 w 15"/>
                <a:gd name="T29" fmla="*/ 2147483647 h 9"/>
                <a:gd name="T30" fmla="*/ 2147483647 w 15"/>
                <a:gd name="T31" fmla="*/ 2147483647 h 9"/>
                <a:gd name="T32" fmla="*/ 2147483647 w 15"/>
                <a:gd name="T33" fmla="*/ 2147483647 h 9"/>
                <a:gd name="T34" fmla="*/ 2147483647 w 15"/>
                <a:gd name="T35" fmla="*/ 0 h 9"/>
                <a:gd name="T36" fmla="*/ 2147483647 w 15"/>
                <a:gd name="T37" fmla="*/ 0 h 9"/>
                <a:gd name="T38" fmla="*/ 2147483647 w 15"/>
                <a:gd name="T39" fmla="*/ 0 h 9"/>
                <a:gd name="T40" fmla="*/ 2147483647 w 15"/>
                <a:gd name="T41" fmla="*/ 0 h 9"/>
                <a:gd name="T42" fmla="*/ 0 w 15"/>
                <a:gd name="T43" fmla="*/ 2147483647 h 9"/>
                <a:gd name="T44" fmla="*/ 2147483647 w 15"/>
                <a:gd name="T45" fmla="*/ 2147483647 h 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" h="9">
                  <a:moveTo>
                    <a:pt x="2" y="3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BF869F5-A1CE-E2B7-A72F-D44D15A5831E}"/>
                </a:ext>
              </a:extLst>
            </p:cNvPr>
            <p:cNvSpPr/>
            <p:nvPr/>
          </p:nvSpPr>
          <p:spPr bwMode="auto">
            <a:xfrm>
              <a:off x="1986423" y="1234664"/>
              <a:ext cx="406197" cy="512861"/>
            </a:xfrm>
            <a:custGeom>
              <a:avLst/>
              <a:gdLst>
                <a:gd name="T0" fmla="*/ 2147483647 w 278"/>
                <a:gd name="T1" fmla="*/ 2147483647 h 351"/>
                <a:gd name="T2" fmla="*/ 2147483647 w 278"/>
                <a:gd name="T3" fmla="*/ 2147483647 h 351"/>
                <a:gd name="T4" fmla="*/ 2147483647 w 278"/>
                <a:gd name="T5" fmla="*/ 0 h 351"/>
                <a:gd name="T6" fmla="*/ 0 w 278"/>
                <a:gd name="T7" fmla="*/ 2147483647 h 351"/>
                <a:gd name="T8" fmla="*/ 2147483647 w 278"/>
                <a:gd name="T9" fmla="*/ 2147483647 h 351"/>
                <a:gd name="T10" fmla="*/ 2147483647 w 278"/>
                <a:gd name="T11" fmla="*/ 2147483647 h 351"/>
                <a:gd name="T12" fmla="*/ 2147483647 w 278"/>
                <a:gd name="T13" fmla="*/ 2147483647 h 3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" h="351">
                  <a:moveTo>
                    <a:pt x="278" y="35"/>
                  </a:moveTo>
                  <a:lnTo>
                    <a:pt x="209" y="35"/>
                  </a:lnTo>
                  <a:lnTo>
                    <a:pt x="104" y="0"/>
                  </a:lnTo>
                  <a:lnTo>
                    <a:pt x="0" y="140"/>
                  </a:lnTo>
                  <a:lnTo>
                    <a:pt x="34" y="351"/>
                  </a:lnTo>
                  <a:lnTo>
                    <a:pt x="174" y="246"/>
                  </a:lnTo>
                  <a:lnTo>
                    <a:pt x="278" y="35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415B848-DD0B-2BA7-C76C-05321C1C380C}"/>
                </a:ext>
              </a:extLst>
            </p:cNvPr>
            <p:cNvSpPr/>
            <p:nvPr/>
          </p:nvSpPr>
          <p:spPr bwMode="auto">
            <a:xfrm>
              <a:off x="916867" y="1285805"/>
              <a:ext cx="1578033" cy="1849806"/>
            </a:xfrm>
            <a:custGeom>
              <a:avLst/>
              <a:gdLst>
                <a:gd name="T0" fmla="*/ 2147483647 w 1080"/>
                <a:gd name="T1" fmla="*/ 2147483647 h 1266"/>
                <a:gd name="T2" fmla="*/ 2147483647 w 1080"/>
                <a:gd name="T3" fmla="*/ 2147483647 h 1266"/>
                <a:gd name="T4" fmla="*/ 2147483647 w 1080"/>
                <a:gd name="T5" fmla="*/ 2147483647 h 1266"/>
                <a:gd name="T6" fmla="*/ 2147483647 w 1080"/>
                <a:gd name="T7" fmla="*/ 2147483647 h 1266"/>
                <a:gd name="T8" fmla="*/ 2147483647 w 1080"/>
                <a:gd name="T9" fmla="*/ 2147483647 h 1266"/>
                <a:gd name="T10" fmla="*/ 2147483647 w 1080"/>
                <a:gd name="T11" fmla="*/ 2147483647 h 1266"/>
                <a:gd name="T12" fmla="*/ 2147483647 w 1080"/>
                <a:gd name="T13" fmla="*/ 0 h 1266"/>
                <a:gd name="T14" fmla="*/ 2147483647 w 1080"/>
                <a:gd name="T15" fmla="*/ 2147483647 h 1266"/>
                <a:gd name="T16" fmla="*/ 2147483647 w 1080"/>
                <a:gd name="T17" fmla="*/ 2147483647 h 1266"/>
                <a:gd name="T18" fmla="*/ 2147483647 w 1080"/>
                <a:gd name="T19" fmla="*/ 2147483647 h 1266"/>
                <a:gd name="T20" fmla="*/ 2147483647 w 1080"/>
                <a:gd name="T21" fmla="*/ 2147483647 h 1266"/>
                <a:gd name="T22" fmla="*/ 2147483647 w 1080"/>
                <a:gd name="T23" fmla="*/ 0 h 1266"/>
                <a:gd name="T24" fmla="*/ 2147483647 w 1080"/>
                <a:gd name="T25" fmla="*/ 0 h 1266"/>
                <a:gd name="T26" fmla="*/ 2147483647 w 1080"/>
                <a:gd name="T27" fmla="*/ 2147483647 h 1266"/>
                <a:gd name="T28" fmla="*/ 0 w 1080"/>
                <a:gd name="T29" fmla="*/ 2147483647 h 1266"/>
                <a:gd name="T30" fmla="*/ 2147483647 w 1080"/>
                <a:gd name="T31" fmla="*/ 2147483647 h 12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80" h="1266">
                  <a:moveTo>
                    <a:pt x="313" y="1266"/>
                  </a:moveTo>
                  <a:lnTo>
                    <a:pt x="627" y="703"/>
                  </a:lnTo>
                  <a:lnTo>
                    <a:pt x="906" y="492"/>
                  </a:lnTo>
                  <a:lnTo>
                    <a:pt x="1010" y="176"/>
                  </a:lnTo>
                  <a:lnTo>
                    <a:pt x="1080" y="105"/>
                  </a:lnTo>
                  <a:lnTo>
                    <a:pt x="1045" y="35"/>
                  </a:lnTo>
                  <a:lnTo>
                    <a:pt x="1010" y="0"/>
                  </a:lnTo>
                  <a:lnTo>
                    <a:pt x="871" y="140"/>
                  </a:lnTo>
                  <a:lnTo>
                    <a:pt x="836" y="246"/>
                  </a:lnTo>
                  <a:lnTo>
                    <a:pt x="801" y="281"/>
                  </a:lnTo>
                  <a:lnTo>
                    <a:pt x="836" y="140"/>
                  </a:lnTo>
                  <a:lnTo>
                    <a:pt x="976" y="0"/>
                  </a:lnTo>
                  <a:lnTo>
                    <a:pt x="836" y="0"/>
                  </a:lnTo>
                  <a:lnTo>
                    <a:pt x="627" y="211"/>
                  </a:lnTo>
                  <a:lnTo>
                    <a:pt x="0" y="1126"/>
                  </a:lnTo>
                  <a:lnTo>
                    <a:pt x="313" y="1266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26B1EF0-F9F5-48DD-9011-FCC3E6E68D1A}"/>
                </a:ext>
              </a:extLst>
            </p:cNvPr>
            <p:cNvSpPr/>
            <p:nvPr/>
          </p:nvSpPr>
          <p:spPr bwMode="auto">
            <a:xfrm>
              <a:off x="2597180" y="771483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0 h 141"/>
                <a:gd name="T6" fmla="*/ 0 w 104"/>
                <a:gd name="T7" fmla="*/ 2147483647 h 141"/>
                <a:gd name="T8" fmla="*/ 2147483647 w 104"/>
                <a:gd name="T9" fmla="*/ 2147483647 h 141"/>
                <a:gd name="T10" fmla="*/ 2147483647 w 104"/>
                <a:gd name="T11" fmla="*/ 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141">
                  <a:moveTo>
                    <a:pt x="104" y="0"/>
                  </a:moveTo>
                  <a:lnTo>
                    <a:pt x="104" y="0"/>
                  </a:lnTo>
                  <a:lnTo>
                    <a:pt x="0" y="70"/>
                  </a:lnTo>
                  <a:lnTo>
                    <a:pt x="35" y="14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0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EF30225-CD50-B46F-D965-8C1864463E1F}"/>
                </a:ext>
              </a:extLst>
            </p:cNvPr>
            <p:cNvSpPr/>
            <p:nvPr/>
          </p:nvSpPr>
          <p:spPr bwMode="auto">
            <a:xfrm>
              <a:off x="1781863" y="873763"/>
              <a:ext cx="866457" cy="977504"/>
            </a:xfrm>
            <a:custGeom>
              <a:avLst/>
              <a:gdLst>
                <a:gd name="T0" fmla="*/ 2147483647 w 593"/>
                <a:gd name="T1" fmla="*/ 2147483647 h 669"/>
                <a:gd name="T2" fmla="*/ 2147483647 w 593"/>
                <a:gd name="T3" fmla="*/ 0 h 669"/>
                <a:gd name="T4" fmla="*/ 0 w 593"/>
                <a:gd name="T5" fmla="*/ 2147483647 h 669"/>
                <a:gd name="T6" fmla="*/ 2147483647 w 593"/>
                <a:gd name="T7" fmla="*/ 2147483647 h 669"/>
                <a:gd name="T8" fmla="*/ 2147483647 w 593"/>
                <a:gd name="T9" fmla="*/ 2147483647 h 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3" h="669">
                  <a:moveTo>
                    <a:pt x="593" y="35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35" y="669"/>
                  </a:lnTo>
                  <a:lnTo>
                    <a:pt x="593" y="35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CFAFECF-D33C-03C6-90CD-3688326AC677}"/>
                </a:ext>
              </a:extLst>
            </p:cNvPr>
            <p:cNvSpPr/>
            <p:nvPr/>
          </p:nvSpPr>
          <p:spPr bwMode="auto">
            <a:xfrm>
              <a:off x="1781863" y="873763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0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DB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C9FD1AE-2AF8-E338-2E08-F5753482F0FD}"/>
                </a:ext>
              </a:extLst>
            </p:cNvPr>
            <p:cNvSpPr/>
            <p:nvPr/>
          </p:nvSpPr>
          <p:spPr bwMode="auto">
            <a:xfrm>
              <a:off x="1833003" y="924902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2147483647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36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E0C36CC-2633-95D2-0521-D1D9B496269D}"/>
                </a:ext>
              </a:extLst>
            </p:cNvPr>
            <p:cNvSpPr/>
            <p:nvPr/>
          </p:nvSpPr>
          <p:spPr bwMode="auto">
            <a:xfrm>
              <a:off x="1730723" y="1800127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2147483647 w 70"/>
                <a:gd name="T3" fmla="*/ 0 h 70"/>
                <a:gd name="T4" fmla="*/ 0 w 70"/>
                <a:gd name="T5" fmla="*/ 2147483647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35" y="0"/>
                  </a:lnTo>
                  <a:lnTo>
                    <a:pt x="0" y="35"/>
                  </a:lnTo>
                  <a:lnTo>
                    <a:pt x="35" y="70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60AD6B10-FAAF-CB5D-2028-3C79723F2DB3}"/>
                </a:ext>
              </a:extLst>
            </p:cNvPr>
            <p:cNvSpPr/>
            <p:nvPr/>
          </p:nvSpPr>
          <p:spPr bwMode="auto">
            <a:xfrm>
              <a:off x="1679583" y="1851266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0 w 70"/>
                <a:gd name="T3" fmla="*/ 2147483647 h 70"/>
                <a:gd name="T4" fmla="*/ 2147483647 w 70"/>
                <a:gd name="T5" fmla="*/ 0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0" y="35"/>
                  </a:lnTo>
                  <a:lnTo>
                    <a:pt x="35" y="0"/>
                  </a:lnTo>
                  <a:lnTo>
                    <a:pt x="70" y="35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4CE2277-A1D7-BA99-CE56-DCEDD9D43764}"/>
                </a:ext>
              </a:extLst>
            </p:cNvPr>
            <p:cNvSpPr/>
            <p:nvPr/>
          </p:nvSpPr>
          <p:spPr bwMode="auto">
            <a:xfrm>
              <a:off x="2697999" y="771483"/>
              <a:ext cx="51140" cy="51140"/>
            </a:xfrm>
            <a:custGeom>
              <a:avLst/>
              <a:gdLst>
                <a:gd name="T0" fmla="*/ 0 w 35"/>
                <a:gd name="T1" fmla="*/ 2147483647 h 35"/>
                <a:gd name="T2" fmla="*/ 2147483647 w 35"/>
                <a:gd name="T3" fmla="*/ 0 h 35"/>
                <a:gd name="T4" fmla="*/ 2147483647 w 35"/>
                <a:gd name="T5" fmla="*/ 0 h 35"/>
                <a:gd name="T6" fmla="*/ 2147483647 w 35"/>
                <a:gd name="T7" fmla="*/ 0 h 35"/>
                <a:gd name="T8" fmla="*/ 2147483647 w 35"/>
                <a:gd name="T9" fmla="*/ 2147483647 h 35"/>
                <a:gd name="T10" fmla="*/ 0 w 35"/>
                <a:gd name="T11" fmla="*/ 214748364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35">
                  <a:moveTo>
                    <a:pt x="0" y="35"/>
                  </a:moveTo>
                  <a:lnTo>
                    <a:pt x="35" y="0"/>
                  </a:lnTo>
                  <a:lnTo>
                    <a:pt x="35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C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993CFAC6-5CAD-4592-3EE5-F247EE11B105}"/>
                </a:ext>
              </a:extLst>
            </p:cNvPr>
            <p:cNvSpPr/>
            <p:nvPr/>
          </p:nvSpPr>
          <p:spPr bwMode="auto">
            <a:xfrm>
              <a:off x="916867" y="1130924"/>
              <a:ext cx="1526893" cy="1800127"/>
            </a:xfrm>
            <a:custGeom>
              <a:avLst/>
              <a:gdLst>
                <a:gd name="T0" fmla="*/ 0 w 1045"/>
                <a:gd name="T1" fmla="*/ 2147483647 h 1232"/>
                <a:gd name="T2" fmla="*/ 2147483647 w 1045"/>
                <a:gd name="T3" fmla="*/ 2147483647 h 1232"/>
                <a:gd name="T4" fmla="*/ 2147483647 w 1045"/>
                <a:gd name="T5" fmla="*/ 2147483647 h 1232"/>
                <a:gd name="T6" fmla="*/ 2147483647 w 1045"/>
                <a:gd name="T7" fmla="*/ 2147483647 h 1232"/>
                <a:gd name="T8" fmla="*/ 2147483647 w 1045"/>
                <a:gd name="T9" fmla="*/ 0 h 1232"/>
                <a:gd name="T10" fmla="*/ 2147483647 w 1045"/>
                <a:gd name="T11" fmla="*/ 0 h 1232"/>
                <a:gd name="T12" fmla="*/ 2147483647 w 1045"/>
                <a:gd name="T13" fmla="*/ 0 h 1232"/>
                <a:gd name="T14" fmla="*/ 2147483647 w 1045"/>
                <a:gd name="T15" fmla="*/ 0 h 1232"/>
                <a:gd name="T16" fmla="*/ 2147483647 w 1045"/>
                <a:gd name="T17" fmla="*/ 0 h 1232"/>
                <a:gd name="T18" fmla="*/ 2147483647 w 1045"/>
                <a:gd name="T19" fmla="*/ 2147483647 h 1232"/>
                <a:gd name="T20" fmla="*/ 2147483647 w 1045"/>
                <a:gd name="T21" fmla="*/ 2147483647 h 1232"/>
                <a:gd name="T22" fmla="*/ 2147483647 w 1045"/>
                <a:gd name="T23" fmla="*/ 2147483647 h 1232"/>
                <a:gd name="T24" fmla="*/ 2147483647 w 1045"/>
                <a:gd name="T25" fmla="*/ 2147483647 h 1232"/>
                <a:gd name="T26" fmla="*/ 2147483647 w 1045"/>
                <a:gd name="T27" fmla="*/ 2147483647 h 1232"/>
                <a:gd name="T28" fmla="*/ 0 w 1045"/>
                <a:gd name="T29" fmla="*/ 2147483647 h 12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5" h="1232">
                  <a:moveTo>
                    <a:pt x="0" y="1232"/>
                  </a:moveTo>
                  <a:lnTo>
                    <a:pt x="418" y="493"/>
                  </a:lnTo>
                  <a:lnTo>
                    <a:pt x="453" y="211"/>
                  </a:lnTo>
                  <a:lnTo>
                    <a:pt x="522" y="106"/>
                  </a:lnTo>
                  <a:lnTo>
                    <a:pt x="627" y="0"/>
                  </a:lnTo>
                  <a:lnTo>
                    <a:pt x="732" y="0"/>
                  </a:lnTo>
                  <a:lnTo>
                    <a:pt x="801" y="0"/>
                  </a:lnTo>
                  <a:lnTo>
                    <a:pt x="1010" y="0"/>
                  </a:lnTo>
                  <a:lnTo>
                    <a:pt x="1045" y="0"/>
                  </a:lnTo>
                  <a:lnTo>
                    <a:pt x="1010" y="71"/>
                  </a:lnTo>
                  <a:lnTo>
                    <a:pt x="941" y="106"/>
                  </a:lnTo>
                  <a:lnTo>
                    <a:pt x="906" y="106"/>
                  </a:lnTo>
                  <a:lnTo>
                    <a:pt x="766" y="211"/>
                  </a:lnTo>
                  <a:lnTo>
                    <a:pt x="557" y="422"/>
                  </a:lnTo>
                  <a:lnTo>
                    <a:pt x="0" y="1232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43C9A38-8F98-3DDA-B7B1-C4406A1BFDB8}"/>
                </a:ext>
              </a:extLst>
            </p:cNvPr>
            <p:cNvSpPr/>
            <p:nvPr/>
          </p:nvSpPr>
          <p:spPr bwMode="auto">
            <a:xfrm>
              <a:off x="2291801" y="1336944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2147483647 h 141"/>
                <a:gd name="T6" fmla="*/ 2147483647 w 104"/>
                <a:gd name="T7" fmla="*/ 2147483647 h 141"/>
                <a:gd name="T8" fmla="*/ 0 w 104"/>
                <a:gd name="T9" fmla="*/ 2147483647 h 141"/>
                <a:gd name="T10" fmla="*/ 2147483647 w 104"/>
                <a:gd name="T11" fmla="*/ 2147483647 h 141"/>
                <a:gd name="T12" fmla="*/ 2147483647 w 104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" h="141">
                  <a:moveTo>
                    <a:pt x="35" y="0"/>
                  </a:moveTo>
                  <a:lnTo>
                    <a:pt x="104" y="0"/>
                  </a:lnTo>
                  <a:lnTo>
                    <a:pt x="104" y="70"/>
                  </a:lnTo>
                  <a:lnTo>
                    <a:pt x="69" y="141"/>
                  </a:lnTo>
                  <a:lnTo>
                    <a:pt x="0" y="105"/>
                  </a:lnTo>
                  <a:lnTo>
                    <a:pt x="35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3FAE366-97A5-984E-B169-C93D9A108672}"/>
                </a:ext>
              </a:extLst>
            </p:cNvPr>
            <p:cNvSpPr/>
            <p:nvPr/>
          </p:nvSpPr>
          <p:spPr bwMode="auto">
            <a:xfrm>
              <a:off x="2240662" y="1130924"/>
              <a:ext cx="203098" cy="51140"/>
            </a:xfrm>
            <a:custGeom>
              <a:avLst/>
              <a:gdLst>
                <a:gd name="T0" fmla="*/ 0 w 139"/>
                <a:gd name="T1" fmla="*/ 0 h 35"/>
                <a:gd name="T2" fmla="*/ 0 w 139"/>
                <a:gd name="T3" fmla="*/ 2147483647 h 35"/>
                <a:gd name="T4" fmla="*/ 2147483647 w 139"/>
                <a:gd name="T5" fmla="*/ 2147483647 h 35"/>
                <a:gd name="T6" fmla="*/ 2147483647 w 139"/>
                <a:gd name="T7" fmla="*/ 2147483647 h 35"/>
                <a:gd name="T8" fmla="*/ 2147483647 w 139"/>
                <a:gd name="T9" fmla="*/ 0 h 35"/>
                <a:gd name="T10" fmla="*/ 2147483647 w 139"/>
                <a:gd name="T11" fmla="*/ 0 h 35"/>
                <a:gd name="T12" fmla="*/ 0 w 139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35">
                  <a:moveTo>
                    <a:pt x="0" y="0"/>
                  </a:moveTo>
                  <a:lnTo>
                    <a:pt x="0" y="35"/>
                  </a:lnTo>
                  <a:lnTo>
                    <a:pt x="70" y="35"/>
                  </a:lnTo>
                  <a:lnTo>
                    <a:pt x="104" y="35"/>
                  </a:lnTo>
                  <a:lnTo>
                    <a:pt x="139" y="0"/>
                  </a:lnTo>
                  <a:lnTo>
                    <a:pt x="1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A1FB5BDE-4E92-BCC3-05D0-EB50B96678B0}"/>
                </a:ext>
              </a:extLst>
            </p:cNvPr>
            <p:cNvSpPr/>
            <p:nvPr/>
          </p:nvSpPr>
          <p:spPr bwMode="auto">
            <a:xfrm>
              <a:off x="1833003" y="1285805"/>
              <a:ext cx="407658" cy="410581"/>
            </a:xfrm>
            <a:custGeom>
              <a:avLst/>
              <a:gdLst>
                <a:gd name="T0" fmla="*/ 0 w 279"/>
                <a:gd name="T1" fmla="*/ 2147483647 h 281"/>
                <a:gd name="T2" fmla="*/ 2147483647 w 279"/>
                <a:gd name="T3" fmla="*/ 2147483647 h 281"/>
                <a:gd name="T4" fmla="*/ 2147483647 w 279"/>
                <a:gd name="T5" fmla="*/ 0 h 281"/>
                <a:gd name="T6" fmla="*/ 2147483647 w 279"/>
                <a:gd name="T7" fmla="*/ 0 h 281"/>
                <a:gd name="T8" fmla="*/ 0 w 279"/>
                <a:gd name="T9" fmla="*/ 2147483647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" h="281">
                  <a:moveTo>
                    <a:pt x="0" y="281"/>
                  </a:moveTo>
                  <a:lnTo>
                    <a:pt x="139" y="35"/>
                  </a:lnTo>
                  <a:lnTo>
                    <a:pt x="174" y="0"/>
                  </a:lnTo>
                  <a:lnTo>
                    <a:pt x="279" y="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45A950C-6806-53BE-DAD1-6D8B7E4AE636}"/>
                </a:ext>
              </a:extLst>
            </p:cNvPr>
            <p:cNvSpPr/>
            <p:nvPr/>
          </p:nvSpPr>
          <p:spPr bwMode="auto">
            <a:xfrm>
              <a:off x="1833003" y="1542966"/>
              <a:ext cx="305378" cy="359441"/>
            </a:xfrm>
            <a:custGeom>
              <a:avLst/>
              <a:gdLst>
                <a:gd name="T0" fmla="*/ 2147483647 w 209"/>
                <a:gd name="T1" fmla="*/ 2147483647 h 246"/>
                <a:gd name="T2" fmla="*/ 2147483647 w 209"/>
                <a:gd name="T3" fmla="*/ 2147483647 h 246"/>
                <a:gd name="T4" fmla="*/ 2147483647 w 209"/>
                <a:gd name="T5" fmla="*/ 0 h 246"/>
                <a:gd name="T6" fmla="*/ 0 w 209"/>
                <a:gd name="T7" fmla="*/ 2147483647 h 246"/>
                <a:gd name="T8" fmla="*/ 2147483647 w 209"/>
                <a:gd name="T9" fmla="*/ 2147483647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246">
                  <a:moveTo>
                    <a:pt x="105" y="211"/>
                  </a:moveTo>
                  <a:lnTo>
                    <a:pt x="209" y="105"/>
                  </a:lnTo>
                  <a:lnTo>
                    <a:pt x="209" y="0"/>
                  </a:lnTo>
                  <a:lnTo>
                    <a:pt x="0" y="246"/>
                  </a:lnTo>
                  <a:lnTo>
                    <a:pt x="105" y="21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26B420B0-F03C-3A2C-DC8E-A81DAA4EE36D}"/>
                </a:ext>
              </a:extLst>
            </p:cNvPr>
            <p:cNvSpPr/>
            <p:nvPr/>
          </p:nvSpPr>
          <p:spPr bwMode="auto">
            <a:xfrm>
              <a:off x="916867" y="1439224"/>
              <a:ext cx="713037" cy="1542966"/>
            </a:xfrm>
            <a:custGeom>
              <a:avLst/>
              <a:gdLst>
                <a:gd name="T0" fmla="*/ 2147483647 w 488"/>
                <a:gd name="T1" fmla="*/ 0 h 1056"/>
                <a:gd name="T2" fmla="*/ 2147483647 w 488"/>
                <a:gd name="T3" fmla="*/ 2147483647 h 1056"/>
                <a:gd name="T4" fmla="*/ 2147483647 w 488"/>
                <a:gd name="T5" fmla="*/ 2147483647 h 1056"/>
                <a:gd name="T6" fmla="*/ 0 w 488"/>
                <a:gd name="T7" fmla="*/ 2147483647 h 1056"/>
                <a:gd name="T8" fmla="*/ 2147483647 w 488"/>
                <a:gd name="T9" fmla="*/ 2147483647 h 1056"/>
                <a:gd name="T10" fmla="*/ 2147483647 w 488"/>
                <a:gd name="T11" fmla="*/ 0 h 10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8" h="1056">
                  <a:moveTo>
                    <a:pt x="453" y="0"/>
                  </a:moveTo>
                  <a:lnTo>
                    <a:pt x="488" y="387"/>
                  </a:lnTo>
                  <a:lnTo>
                    <a:pt x="104" y="1056"/>
                  </a:lnTo>
                  <a:lnTo>
                    <a:pt x="0" y="1021"/>
                  </a:lnTo>
                  <a:lnTo>
                    <a:pt x="418" y="28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5292780-C2D8-0091-6271-08C5CC2A25D7}"/>
                </a:ext>
              </a:extLst>
            </p:cNvPr>
            <p:cNvSpPr/>
            <p:nvPr/>
          </p:nvSpPr>
          <p:spPr bwMode="auto">
            <a:xfrm>
              <a:off x="1781863" y="1594105"/>
              <a:ext cx="610757" cy="822623"/>
            </a:xfrm>
            <a:custGeom>
              <a:avLst/>
              <a:gdLst>
                <a:gd name="T0" fmla="*/ 2147483647 w 418"/>
                <a:gd name="T1" fmla="*/ 0 h 563"/>
                <a:gd name="T2" fmla="*/ 2147483647 w 418"/>
                <a:gd name="T3" fmla="*/ 2147483647 h 563"/>
                <a:gd name="T4" fmla="*/ 2147483647 w 418"/>
                <a:gd name="T5" fmla="*/ 2147483647 h 563"/>
                <a:gd name="T6" fmla="*/ 0 w 418"/>
                <a:gd name="T7" fmla="*/ 2147483647 h 563"/>
                <a:gd name="T8" fmla="*/ 2147483647 w 418"/>
                <a:gd name="T9" fmla="*/ 2147483647 h 563"/>
                <a:gd name="T10" fmla="*/ 2147483647 w 418"/>
                <a:gd name="T11" fmla="*/ 2147483647 h 563"/>
                <a:gd name="T12" fmla="*/ 2147483647 w 418"/>
                <a:gd name="T13" fmla="*/ 0 h 5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8" h="563">
                  <a:moveTo>
                    <a:pt x="418" y="0"/>
                  </a:moveTo>
                  <a:lnTo>
                    <a:pt x="279" y="281"/>
                  </a:lnTo>
                  <a:lnTo>
                    <a:pt x="35" y="492"/>
                  </a:lnTo>
                  <a:lnTo>
                    <a:pt x="0" y="563"/>
                  </a:lnTo>
                  <a:lnTo>
                    <a:pt x="35" y="492"/>
                  </a:lnTo>
                  <a:lnTo>
                    <a:pt x="314" y="28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6517E18D-32D3-4D5C-591C-1733CBE0D14F}"/>
                </a:ext>
              </a:extLst>
            </p:cNvPr>
            <p:cNvSpPr/>
            <p:nvPr/>
          </p:nvSpPr>
          <p:spPr bwMode="auto">
            <a:xfrm>
              <a:off x="1986423" y="1182063"/>
              <a:ext cx="49679" cy="154881"/>
            </a:xfrm>
            <a:custGeom>
              <a:avLst/>
              <a:gdLst>
                <a:gd name="T0" fmla="*/ 2147483647 w 34"/>
                <a:gd name="T1" fmla="*/ 2147483647 h 106"/>
                <a:gd name="T2" fmla="*/ 0 w 34"/>
                <a:gd name="T3" fmla="*/ 0 h 106"/>
                <a:gd name="T4" fmla="*/ 2147483647 w 34"/>
                <a:gd name="T5" fmla="*/ 2147483647 h 106"/>
                <a:gd name="T6" fmla="*/ 2147483647 w 34"/>
                <a:gd name="T7" fmla="*/ 2147483647 h 1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106">
                  <a:moveTo>
                    <a:pt x="34" y="106"/>
                  </a:moveTo>
                  <a:lnTo>
                    <a:pt x="0" y="0"/>
                  </a:lnTo>
                  <a:lnTo>
                    <a:pt x="34" y="10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8104D3E2-6D5E-5AEA-CDD8-21C7BFFDCC45}"/>
                </a:ext>
              </a:extLst>
            </p:cNvPr>
            <p:cNvSpPr/>
            <p:nvPr/>
          </p:nvSpPr>
          <p:spPr bwMode="auto">
            <a:xfrm>
              <a:off x="1986423" y="1800127"/>
              <a:ext cx="0" cy="153420"/>
            </a:xfrm>
            <a:custGeom>
              <a:avLst/>
              <a:gdLst>
                <a:gd name="T0" fmla="*/ 0 h 105"/>
                <a:gd name="T1" fmla="*/ 2147483647 h 105"/>
                <a:gd name="T2" fmla="*/ 2147483647 h 105"/>
                <a:gd name="T3" fmla="*/ 0 h 105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05">
                  <a:moveTo>
                    <a:pt x="0" y="0"/>
                  </a:moveTo>
                  <a:lnTo>
                    <a:pt x="0" y="10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4506C34-7076-2D50-8E71-994AACE6ACA4}"/>
                </a:ext>
              </a:extLst>
            </p:cNvPr>
            <p:cNvSpPr/>
            <p:nvPr/>
          </p:nvSpPr>
          <p:spPr bwMode="auto">
            <a:xfrm>
              <a:off x="3666736" y="1079783"/>
              <a:ext cx="1221515" cy="1953547"/>
            </a:xfrm>
            <a:custGeom>
              <a:avLst/>
              <a:gdLst>
                <a:gd name="T0" fmla="*/ 2147483647 w 836"/>
                <a:gd name="T1" fmla="*/ 2147483647 h 1337"/>
                <a:gd name="T2" fmla="*/ 2147483647 w 836"/>
                <a:gd name="T3" fmla="*/ 2147483647 h 1337"/>
                <a:gd name="T4" fmla="*/ 2147483647 w 836"/>
                <a:gd name="T5" fmla="*/ 2147483647 h 1337"/>
                <a:gd name="T6" fmla="*/ 2147483647 w 836"/>
                <a:gd name="T7" fmla="*/ 2147483647 h 1337"/>
                <a:gd name="T8" fmla="*/ 2147483647 w 836"/>
                <a:gd name="T9" fmla="*/ 2147483647 h 1337"/>
                <a:gd name="T10" fmla="*/ 2147483647 w 836"/>
                <a:gd name="T11" fmla="*/ 2147483647 h 1337"/>
                <a:gd name="T12" fmla="*/ 2147483647 w 836"/>
                <a:gd name="T13" fmla="*/ 2147483647 h 1337"/>
                <a:gd name="T14" fmla="*/ 2147483647 w 836"/>
                <a:gd name="T15" fmla="*/ 2147483647 h 1337"/>
                <a:gd name="T16" fmla="*/ 2147483647 w 836"/>
                <a:gd name="T17" fmla="*/ 2147483647 h 1337"/>
                <a:gd name="T18" fmla="*/ 2147483647 w 836"/>
                <a:gd name="T19" fmla="*/ 0 h 1337"/>
                <a:gd name="T20" fmla="*/ 2147483647 w 836"/>
                <a:gd name="T21" fmla="*/ 2147483647 h 1337"/>
                <a:gd name="T22" fmla="*/ 2147483647 w 836"/>
                <a:gd name="T23" fmla="*/ 2147483647 h 1337"/>
                <a:gd name="T24" fmla="*/ 2147483647 w 836"/>
                <a:gd name="T25" fmla="*/ 2147483647 h 1337"/>
                <a:gd name="T26" fmla="*/ 2147483647 w 836"/>
                <a:gd name="T27" fmla="*/ 2147483647 h 1337"/>
                <a:gd name="T28" fmla="*/ 2147483647 w 836"/>
                <a:gd name="T29" fmla="*/ 2147483647 h 1337"/>
                <a:gd name="T30" fmla="*/ 2147483647 w 836"/>
                <a:gd name="T31" fmla="*/ 2147483647 h 1337"/>
                <a:gd name="T32" fmla="*/ 0 w 836"/>
                <a:gd name="T33" fmla="*/ 2147483647 h 1337"/>
                <a:gd name="T34" fmla="*/ 2147483647 w 836"/>
                <a:gd name="T35" fmla="*/ 2147483647 h 13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36" h="1337">
                  <a:moveTo>
                    <a:pt x="34" y="317"/>
                  </a:moveTo>
                  <a:lnTo>
                    <a:pt x="69" y="563"/>
                  </a:lnTo>
                  <a:lnTo>
                    <a:pt x="104" y="704"/>
                  </a:lnTo>
                  <a:lnTo>
                    <a:pt x="244" y="809"/>
                  </a:lnTo>
                  <a:lnTo>
                    <a:pt x="522" y="1337"/>
                  </a:lnTo>
                  <a:lnTo>
                    <a:pt x="836" y="1196"/>
                  </a:lnTo>
                  <a:lnTo>
                    <a:pt x="522" y="704"/>
                  </a:lnTo>
                  <a:lnTo>
                    <a:pt x="487" y="246"/>
                  </a:lnTo>
                  <a:lnTo>
                    <a:pt x="453" y="176"/>
                  </a:lnTo>
                  <a:lnTo>
                    <a:pt x="209" y="0"/>
                  </a:lnTo>
                  <a:lnTo>
                    <a:pt x="209" y="352"/>
                  </a:lnTo>
                  <a:lnTo>
                    <a:pt x="209" y="387"/>
                  </a:lnTo>
                  <a:lnTo>
                    <a:pt x="174" y="176"/>
                  </a:lnTo>
                  <a:lnTo>
                    <a:pt x="69" y="35"/>
                  </a:lnTo>
                  <a:lnTo>
                    <a:pt x="34" y="70"/>
                  </a:lnTo>
                  <a:lnTo>
                    <a:pt x="0" y="211"/>
                  </a:lnTo>
                  <a:lnTo>
                    <a:pt x="34" y="317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45850A4-13DD-8016-33E5-CBFA01BB2163}"/>
                </a:ext>
              </a:extLst>
            </p:cNvPr>
            <p:cNvSpPr/>
            <p:nvPr/>
          </p:nvSpPr>
          <p:spPr bwMode="auto">
            <a:xfrm>
              <a:off x="3716415" y="1182063"/>
              <a:ext cx="153419" cy="154881"/>
            </a:xfrm>
            <a:custGeom>
              <a:avLst/>
              <a:gdLst>
                <a:gd name="T0" fmla="*/ 0 w 105"/>
                <a:gd name="T1" fmla="*/ 2147483647 h 106"/>
                <a:gd name="T2" fmla="*/ 2147483647 w 105"/>
                <a:gd name="T3" fmla="*/ 2147483647 h 106"/>
                <a:gd name="T4" fmla="*/ 2147483647 w 105"/>
                <a:gd name="T5" fmla="*/ 0 h 106"/>
                <a:gd name="T6" fmla="*/ 0 w 105"/>
                <a:gd name="T7" fmla="*/ 0 h 106"/>
                <a:gd name="T8" fmla="*/ 0 w 105"/>
                <a:gd name="T9" fmla="*/ 2147483647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106">
                  <a:moveTo>
                    <a:pt x="0" y="106"/>
                  </a:moveTo>
                  <a:lnTo>
                    <a:pt x="105" y="7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140837B4-5CA0-F328-5554-43BB9E246ABF}"/>
                </a:ext>
              </a:extLst>
            </p:cNvPr>
            <p:cNvSpPr/>
            <p:nvPr/>
          </p:nvSpPr>
          <p:spPr bwMode="auto">
            <a:xfrm>
              <a:off x="4072934" y="1130924"/>
              <a:ext cx="815317" cy="1747526"/>
            </a:xfrm>
            <a:custGeom>
              <a:avLst/>
              <a:gdLst>
                <a:gd name="T0" fmla="*/ 2147483647 w 558"/>
                <a:gd name="T1" fmla="*/ 2147483647 h 1196"/>
                <a:gd name="T2" fmla="*/ 2147483647 w 558"/>
                <a:gd name="T3" fmla="*/ 2147483647 h 1196"/>
                <a:gd name="T4" fmla="*/ 2147483647 w 558"/>
                <a:gd name="T5" fmla="*/ 2147483647 h 1196"/>
                <a:gd name="T6" fmla="*/ 0 w 558"/>
                <a:gd name="T7" fmla="*/ 0 h 1196"/>
                <a:gd name="T8" fmla="*/ 2147483647 w 558"/>
                <a:gd name="T9" fmla="*/ 2147483647 h 1196"/>
                <a:gd name="T10" fmla="*/ 2147483647 w 558"/>
                <a:gd name="T11" fmla="*/ 2147483647 h 1196"/>
                <a:gd name="T12" fmla="*/ 2147483647 w 558"/>
                <a:gd name="T13" fmla="*/ 2147483647 h 1196"/>
                <a:gd name="T14" fmla="*/ 2147483647 w 558"/>
                <a:gd name="T15" fmla="*/ 2147483647 h 11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8" h="1196">
                  <a:moveTo>
                    <a:pt x="488" y="1196"/>
                  </a:moveTo>
                  <a:lnTo>
                    <a:pt x="140" y="633"/>
                  </a:lnTo>
                  <a:lnTo>
                    <a:pt x="105" y="211"/>
                  </a:lnTo>
                  <a:lnTo>
                    <a:pt x="0" y="0"/>
                  </a:lnTo>
                  <a:lnTo>
                    <a:pt x="140" y="211"/>
                  </a:lnTo>
                  <a:lnTo>
                    <a:pt x="244" y="669"/>
                  </a:lnTo>
                  <a:lnTo>
                    <a:pt x="558" y="1161"/>
                  </a:lnTo>
                  <a:lnTo>
                    <a:pt x="488" y="119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07AF11BF-3BED-673B-3045-146DA6A78F2C}"/>
                </a:ext>
              </a:extLst>
            </p:cNvPr>
            <p:cNvSpPr/>
            <p:nvPr/>
          </p:nvSpPr>
          <p:spPr bwMode="auto">
            <a:xfrm>
              <a:off x="3972114" y="1542966"/>
              <a:ext cx="51140" cy="359441"/>
            </a:xfrm>
            <a:custGeom>
              <a:avLst/>
              <a:gdLst>
                <a:gd name="T0" fmla="*/ 0 w 35"/>
                <a:gd name="T1" fmla="*/ 0 h 246"/>
                <a:gd name="T2" fmla="*/ 2147483647 w 35"/>
                <a:gd name="T3" fmla="*/ 2147483647 h 246"/>
                <a:gd name="T4" fmla="*/ 2147483647 w 35"/>
                <a:gd name="T5" fmla="*/ 2147483647 h 246"/>
                <a:gd name="T6" fmla="*/ 0 w 35"/>
                <a:gd name="T7" fmla="*/ 0 h 2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246">
                  <a:moveTo>
                    <a:pt x="0" y="0"/>
                  </a:moveTo>
                  <a:lnTo>
                    <a:pt x="35" y="246"/>
                  </a:lnTo>
                  <a:lnTo>
                    <a:pt x="35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135EA99A-A87F-4E26-F1C9-27DABE9DB355}"/>
                </a:ext>
              </a:extLst>
            </p:cNvPr>
            <p:cNvSpPr/>
            <p:nvPr/>
          </p:nvSpPr>
          <p:spPr bwMode="auto">
            <a:xfrm>
              <a:off x="4023255" y="2108427"/>
              <a:ext cx="661897" cy="616602"/>
            </a:xfrm>
            <a:custGeom>
              <a:avLst/>
              <a:gdLst>
                <a:gd name="T0" fmla="*/ 2147483647 w 453"/>
                <a:gd name="T1" fmla="*/ 2147483647 h 422"/>
                <a:gd name="T2" fmla="*/ 2147483647 w 453"/>
                <a:gd name="T3" fmla="*/ 0 h 422"/>
                <a:gd name="T4" fmla="*/ 0 w 453"/>
                <a:gd name="T5" fmla="*/ 2147483647 h 422"/>
                <a:gd name="T6" fmla="*/ 2147483647 w 453"/>
                <a:gd name="T7" fmla="*/ 2147483647 h 422"/>
                <a:gd name="T8" fmla="*/ 2147483647 w 453"/>
                <a:gd name="T9" fmla="*/ 2147483647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3" h="422">
                  <a:moveTo>
                    <a:pt x="453" y="140"/>
                  </a:moveTo>
                  <a:lnTo>
                    <a:pt x="348" y="0"/>
                  </a:lnTo>
                  <a:lnTo>
                    <a:pt x="0" y="281"/>
                  </a:lnTo>
                  <a:lnTo>
                    <a:pt x="34" y="422"/>
                  </a:lnTo>
                  <a:lnTo>
                    <a:pt x="453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任意多边形 75">
              <a:extLst>
                <a:ext uri="{FF2B5EF4-FFF2-40B4-BE49-F238E27FC236}">
                  <a16:creationId xmlns:a16="http://schemas.microsoft.com/office/drawing/2014/main" id="{1BC4C3E2-1C75-F816-7ABE-BF9FCA958420}"/>
                </a:ext>
              </a:extLst>
            </p:cNvPr>
            <p:cNvSpPr/>
            <p:nvPr/>
          </p:nvSpPr>
          <p:spPr bwMode="auto">
            <a:xfrm>
              <a:off x="4072934" y="2312987"/>
              <a:ext cx="1550138" cy="1336945"/>
            </a:xfrm>
            <a:custGeom>
              <a:avLst/>
              <a:gdLst>
                <a:gd name="T0" fmla="*/ 612218 w 1550138"/>
                <a:gd name="T1" fmla="*/ 0 h 1336945"/>
                <a:gd name="T2" fmla="*/ 1550138 w 1550138"/>
                <a:gd name="T3" fmla="*/ 1336945 h 1336945"/>
                <a:gd name="T4" fmla="*/ 435500 w 1550138"/>
                <a:gd name="T5" fmla="*/ 1336945 h 1336945"/>
                <a:gd name="T6" fmla="*/ 0 w 1550138"/>
                <a:gd name="T7" fmla="*/ 412042 h 1336945"/>
                <a:gd name="T8" fmla="*/ 612218 w 1550138"/>
                <a:gd name="T9" fmla="*/ 0 h 13369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50138" h="1336945">
                  <a:moveTo>
                    <a:pt x="612218" y="0"/>
                  </a:moveTo>
                  <a:lnTo>
                    <a:pt x="1550138" y="1336945"/>
                  </a:lnTo>
                  <a:lnTo>
                    <a:pt x="435500" y="1336945"/>
                  </a:lnTo>
                  <a:lnTo>
                    <a:pt x="0" y="412042"/>
                  </a:lnTo>
                  <a:lnTo>
                    <a:pt x="612218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A24D6CB-037A-BC98-02C0-56378144CE06}"/>
                </a:ext>
              </a:extLst>
            </p:cNvPr>
            <p:cNvSpPr/>
            <p:nvPr/>
          </p:nvSpPr>
          <p:spPr bwMode="auto">
            <a:xfrm>
              <a:off x="1171106" y="2055826"/>
              <a:ext cx="610757" cy="618063"/>
            </a:xfrm>
            <a:custGeom>
              <a:avLst/>
              <a:gdLst>
                <a:gd name="T0" fmla="*/ 0 w 418"/>
                <a:gd name="T1" fmla="*/ 2147483647 h 423"/>
                <a:gd name="T2" fmla="*/ 2147483647 w 418"/>
                <a:gd name="T3" fmla="*/ 0 h 423"/>
                <a:gd name="T4" fmla="*/ 2147483647 w 418"/>
                <a:gd name="T5" fmla="*/ 2147483647 h 423"/>
                <a:gd name="T6" fmla="*/ 2147483647 w 418"/>
                <a:gd name="T7" fmla="*/ 2147483647 h 423"/>
                <a:gd name="T8" fmla="*/ 0 w 418"/>
                <a:gd name="T9" fmla="*/ 2147483647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8" h="423">
                  <a:moveTo>
                    <a:pt x="0" y="106"/>
                  </a:moveTo>
                  <a:lnTo>
                    <a:pt x="105" y="0"/>
                  </a:lnTo>
                  <a:lnTo>
                    <a:pt x="418" y="317"/>
                  </a:lnTo>
                  <a:lnTo>
                    <a:pt x="348" y="423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任意多边形 74">
              <a:extLst>
                <a:ext uri="{FF2B5EF4-FFF2-40B4-BE49-F238E27FC236}">
                  <a16:creationId xmlns:a16="http://schemas.microsoft.com/office/drawing/2014/main" id="{A7453ECE-3B27-55F6-3F9E-9E85758CAC3F}"/>
                </a:ext>
              </a:extLst>
            </p:cNvPr>
            <p:cNvSpPr/>
            <p:nvPr/>
          </p:nvSpPr>
          <p:spPr bwMode="auto">
            <a:xfrm>
              <a:off x="0" y="2210707"/>
              <a:ext cx="1679582" cy="1439225"/>
            </a:xfrm>
            <a:custGeom>
              <a:avLst/>
              <a:gdLst>
                <a:gd name="T0" fmla="*/ 1171105 w 1679582"/>
                <a:gd name="T1" fmla="*/ 0 h 1439225"/>
                <a:gd name="T2" fmla="*/ 1679582 w 1679582"/>
                <a:gd name="T3" fmla="*/ 463182 h 1439225"/>
                <a:gd name="T4" fmla="*/ 1077401 w 1679582"/>
                <a:gd name="T5" fmla="*/ 1439225 h 1439225"/>
                <a:gd name="T6" fmla="*/ 0 w 1679582"/>
                <a:gd name="T7" fmla="*/ 1439225 h 1439225"/>
                <a:gd name="T8" fmla="*/ 1171105 w 1679582"/>
                <a:gd name="T9" fmla="*/ 0 h 1439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9582" h="1439225">
                  <a:moveTo>
                    <a:pt x="1171105" y="0"/>
                  </a:moveTo>
                  <a:lnTo>
                    <a:pt x="1679582" y="463182"/>
                  </a:lnTo>
                  <a:lnTo>
                    <a:pt x="1077401" y="1439225"/>
                  </a:lnTo>
                  <a:lnTo>
                    <a:pt x="0" y="1439225"/>
                  </a:lnTo>
                  <a:lnTo>
                    <a:pt x="1171105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3" name="Imagem 52">
            <a:extLst>
              <a:ext uri="{FF2B5EF4-FFF2-40B4-BE49-F238E27FC236}">
                <a16:creationId xmlns:a16="http://schemas.microsoft.com/office/drawing/2014/main" id="{91ED1D5D-B956-C56F-007C-0A96819CA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  <p:pic>
        <p:nvPicPr>
          <p:cNvPr id="54" name="Picture 2" descr="Curso de Engenharia de Produção | Unigranrio Afya">
            <a:extLst>
              <a:ext uri="{FF2B5EF4-FFF2-40B4-BE49-F238E27FC236}">
                <a16:creationId xmlns:a16="http://schemas.microsoft.com/office/drawing/2014/main" id="{A3BBC729-742A-EE91-D440-1B9193F19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18" y="702303"/>
            <a:ext cx="4091776" cy="61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0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40">
            <a:extLst>
              <a:ext uri="{FF2B5EF4-FFF2-40B4-BE49-F238E27FC236}">
                <a16:creationId xmlns:a16="http://schemas.microsoft.com/office/drawing/2014/main" id="{14C44ABB-90A7-BA46-F1A8-16F0F4E8529C}"/>
              </a:ext>
            </a:extLst>
          </p:cNvPr>
          <p:cNvSpPr/>
          <p:nvPr/>
        </p:nvSpPr>
        <p:spPr>
          <a:xfrm>
            <a:off x="419286" y="2468586"/>
            <a:ext cx="1250506" cy="1250506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12</a:t>
            </a:fld>
            <a:endParaRPr lang="en-US"/>
          </a:p>
        </p:txBody>
      </p:sp>
      <p:sp>
        <p:nvSpPr>
          <p:cNvPr id="7" name="椭圆 19">
            <a:extLst>
              <a:ext uri="{FF2B5EF4-FFF2-40B4-BE49-F238E27FC236}">
                <a16:creationId xmlns:a16="http://schemas.microsoft.com/office/drawing/2014/main" id="{A52745E7-E01E-649C-62B2-9DFA3B3FF290}"/>
              </a:ext>
            </a:extLst>
          </p:cNvPr>
          <p:cNvSpPr/>
          <p:nvPr/>
        </p:nvSpPr>
        <p:spPr>
          <a:xfrm>
            <a:off x="594085" y="2680344"/>
            <a:ext cx="774278" cy="877790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31139B9B-F3E4-9049-F0FF-F6219799A6DC}"/>
              </a:ext>
            </a:extLst>
          </p:cNvPr>
          <p:cNvSpPr txBox="1"/>
          <p:nvPr/>
        </p:nvSpPr>
        <p:spPr>
          <a:xfrm>
            <a:off x="2623053" y="1295400"/>
            <a:ext cx="4644149" cy="3164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Essas categorias ajudam a identificar os riscos associados aos resíduos e a determinar as medidas necessárias para o seu gerenciamento.</a:t>
            </a:r>
            <a:endParaRPr lang="en-US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E3E231-C5F9-5566-5FC2-6493994FA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30" b="94934" l="7787" r="95697">
                        <a14:foregroundMark x1="73975" y1="96916" x2="88525" y2="91189"/>
                        <a14:foregroundMark x1="88525" y1="91189" x2="93648" y2="76872"/>
                        <a14:foregroundMark x1="93648" y1="76872" x2="90574" y2="64537"/>
                        <a14:foregroundMark x1="90574" y1="64537" x2="89549" y2="62996"/>
                        <a14:foregroundMark x1="64344" y1="86784" x2="72951" y2="95154"/>
                        <a14:foregroundMark x1="72951" y1="95154" x2="88525" y2="88767"/>
                        <a14:foregroundMark x1="88525" y1="88767" x2="88525" y2="88767"/>
                        <a14:foregroundMark x1="89754" y1="84581" x2="92828" y2="72907"/>
                        <a14:foregroundMark x1="95697" y1="72026" x2="95697" y2="76211"/>
                        <a14:foregroundMark x1="11066" y1="52423" x2="7787" y2="46035"/>
                        <a14:foregroundMark x1="67008" y1="16079" x2="75615" y2="7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377" y="857175"/>
            <a:ext cx="4289337" cy="39904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AEB9928-D97F-D0DF-150F-7FD69789D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13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660649" y="2021319"/>
            <a:ext cx="6870701" cy="24057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Classe I </a:t>
            </a:r>
          </a:p>
          <a:p>
            <a:pPr algn="ctr">
              <a:lnSpc>
                <a:spcPct val="150000"/>
              </a:lnSpc>
            </a:pP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Resíduos Perigosos: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DDCCD66-A897-2F90-D9EE-F5944D93F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87DB958B-CC58-E145-0316-2B0873475259}"/>
              </a:ext>
            </a:extLst>
          </p:cNvPr>
          <p:cNvSpPr txBox="1"/>
          <p:nvPr/>
        </p:nvSpPr>
        <p:spPr>
          <a:xfrm>
            <a:off x="3386452" y="1109968"/>
            <a:ext cx="4657068" cy="528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>
                <a:solidFill>
                  <a:srgbClr val="002060"/>
                </a:solidFill>
              </a:rPr>
              <a:t>Os resíduos da Classe I são comumente conhecidos como “resíduos perigosos” devido ao seu potencial de causar danos significativos à saúde humana e ao meio ambiente. </a:t>
            </a:r>
            <a:endParaRPr lang="pt-BR" sz="2000" dirty="0">
              <a:solidFill>
                <a:srgbClr val="002060"/>
              </a:solidFill>
            </a:endParaRPr>
          </a:p>
        </p:txBody>
      </p:sp>
      <p:pic>
        <p:nvPicPr>
          <p:cNvPr id="7" name="Picture 83">
            <a:extLst>
              <a:ext uri="{FF2B5EF4-FFF2-40B4-BE49-F238E27FC236}">
                <a16:creationId xmlns:a16="http://schemas.microsoft.com/office/drawing/2014/main" id="{5EC08515-11E4-DA41-E155-DD3310658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1768640" y="694895"/>
            <a:ext cx="1469860" cy="1469860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8" name="Oval 102">
            <a:extLst>
              <a:ext uri="{FF2B5EF4-FFF2-40B4-BE49-F238E27FC236}">
                <a16:creationId xmlns:a16="http://schemas.microsoft.com/office/drawing/2014/main" id="{79B9102F-F98E-B9F6-6085-A6B9044F70E0}"/>
              </a:ext>
            </a:extLst>
          </p:cNvPr>
          <p:cNvSpPr/>
          <p:nvPr/>
        </p:nvSpPr>
        <p:spPr>
          <a:xfrm>
            <a:off x="1854542" y="780797"/>
            <a:ext cx="1298056" cy="1298056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NR 25</a:t>
            </a:r>
          </a:p>
        </p:txBody>
      </p:sp>
      <p:pic>
        <p:nvPicPr>
          <p:cNvPr id="2050" name="Picture 2" descr="Empresa de Engenharia de Segurança do Trabalho Ponte Aérea">
            <a:extLst>
              <a:ext uri="{FF2B5EF4-FFF2-40B4-BE49-F238E27FC236}">
                <a16:creationId xmlns:a16="http://schemas.microsoft.com/office/drawing/2014/main" id="{467A1028-9B59-F4C7-7AE0-36E8D472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20" y="66675"/>
            <a:ext cx="4587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B3154F5-6214-C959-FFFD-3D0EA2AC9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2" y="145955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9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15</a:t>
            </a:fld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69900" y="1435100"/>
            <a:ext cx="44704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54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341474" y="2617842"/>
            <a:ext cx="5382884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Eles incluem materiais tóxicos, inflamáveis, corrosivos, reativos e infecciosos. 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b="1" dirty="0"/>
              <a:t>Alguns exemplos típicos de resíduos da Classe I são:</a:t>
            </a:r>
            <a:endParaRPr lang="en-US" sz="2000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D49A5AC-CEE4-BC93-1446-3E498B68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743" y="212149"/>
            <a:ext cx="4470400" cy="66607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9FC9817-1918-A9B8-83D4-B4F8A3F5D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9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16</a:t>
            </a:fld>
            <a:endParaRPr lang="en-US"/>
          </a:p>
        </p:txBody>
      </p:sp>
      <p:sp>
        <p:nvSpPr>
          <p:cNvPr id="18" name="TextBox 61">
            <a:extLst>
              <a:ext uri="{FF2B5EF4-FFF2-40B4-BE49-F238E27FC236}">
                <a16:creationId xmlns:a16="http://schemas.microsoft.com/office/drawing/2014/main" id="{54B87B37-5223-E1CB-F22C-4C9957601009}"/>
              </a:ext>
            </a:extLst>
          </p:cNvPr>
          <p:cNvSpPr txBox="1"/>
          <p:nvPr/>
        </p:nvSpPr>
        <p:spPr>
          <a:xfrm>
            <a:off x="6534150" y="930258"/>
            <a:ext cx="5160634" cy="44670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sz="2400" b="1" dirty="0"/>
              <a:t>Substâncias químicas tóxicas</a:t>
            </a:r>
          </a:p>
          <a:p>
            <a:pPr>
              <a:lnSpc>
                <a:spcPct val="250000"/>
              </a:lnSpc>
            </a:pPr>
            <a:r>
              <a:rPr lang="pt-BR" sz="2400" b="1" dirty="0"/>
              <a:t>Resíduos inflamáveis</a:t>
            </a:r>
          </a:p>
          <a:p>
            <a:pPr>
              <a:lnSpc>
                <a:spcPct val="250000"/>
              </a:lnSpc>
            </a:pPr>
            <a:r>
              <a:rPr lang="pt-BR" sz="2400" b="1" dirty="0"/>
              <a:t>Resíduos infecciosos</a:t>
            </a:r>
          </a:p>
          <a:p>
            <a:pPr>
              <a:lnSpc>
                <a:spcPct val="250000"/>
              </a:lnSpc>
            </a:pPr>
            <a:r>
              <a:rPr lang="pt-BR" sz="2400" b="1" dirty="0"/>
              <a:t>Resíduos corrosivos</a:t>
            </a:r>
          </a:p>
          <a:p>
            <a:pPr>
              <a:lnSpc>
                <a:spcPct val="250000"/>
              </a:lnSpc>
            </a:pPr>
            <a:r>
              <a:rPr lang="pt-BR" sz="2400" b="1" dirty="0"/>
              <a:t>Resíduos radioativos </a:t>
            </a:r>
            <a:endParaRPr lang="pt-BR" sz="2400" dirty="0"/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F4AA2382-8D46-FF19-9CDB-098CAADBC327}"/>
              </a:ext>
            </a:extLst>
          </p:cNvPr>
          <p:cNvCxnSpPr>
            <a:cxnSpLocks/>
          </p:cNvCxnSpPr>
          <p:nvPr/>
        </p:nvCxnSpPr>
        <p:spPr>
          <a:xfrm flipH="1">
            <a:off x="3262657" y="242641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C3AB4A30-AD6F-2C7D-25B8-C2C22E5FC289}"/>
              </a:ext>
            </a:extLst>
          </p:cNvPr>
          <p:cNvCxnSpPr>
            <a:cxnSpLocks/>
          </p:cNvCxnSpPr>
          <p:nvPr/>
        </p:nvCxnSpPr>
        <p:spPr>
          <a:xfrm flipH="1">
            <a:off x="3262657" y="318707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FACA955F-C057-2D50-D1B1-D4685604304D}"/>
              </a:ext>
            </a:extLst>
          </p:cNvPr>
          <p:cNvCxnSpPr>
            <a:cxnSpLocks/>
          </p:cNvCxnSpPr>
          <p:nvPr/>
        </p:nvCxnSpPr>
        <p:spPr>
          <a:xfrm flipH="1">
            <a:off x="3262657" y="414091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C23C80B8-D21A-5960-4837-23EA4F798D10}"/>
              </a:ext>
            </a:extLst>
          </p:cNvPr>
          <p:cNvCxnSpPr>
            <a:cxnSpLocks/>
          </p:cNvCxnSpPr>
          <p:nvPr/>
        </p:nvCxnSpPr>
        <p:spPr>
          <a:xfrm flipH="1">
            <a:off x="3262657" y="516827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34BB919-020B-0086-9ED4-DBBCCDFD962A}"/>
              </a:ext>
            </a:extLst>
          </p:cNvPr>
          <p:cNvGrpSpPr/>
          <p:nvPr/>
        </p:nvGrpSpPr>
        <p:grpSpPr>
          <a:xfrm>
            <a:off x="1181095" y="789700"/>
            <a:ext cx="5029206" cy="4993382"/>
            <a:chOff x="1727199" y="854827"/>
            <a:chExt cx="3047997" cy="3026286"/>
          </a:xfrm>
        </p:grpSpPr>
        <p:cxnSp>
          <p:nvCxnSpPr>
            <p:cNvPr id="4" name="Straight Connector 11">
              <a:extLst>
                <a:ext uri="{FF2B5EF4-FFF2-40B4-BE49-F238E27FC236}">
                  <a16:creationId xmlns:a16="http://schemas.microsoft.com/office/drawing/2014/main" id="{CFFE38A9-1BF7-B392-B514-A391D25986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8749" y="1280924"/>
              <a:ext cx="1786447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D5060D4-C08C-076E-E9F9-291BB08F71B1}"/>
                </a:ext>
              </a:extLst>
            </p:cNvPr>
            <p:cNvGrpSpPr/>
            <p:nvPr/>
          </p:nvGrpSpPr>
          <p:grpSpPr>
            <a:xfrm>
              <a:off x="2068232" y="854827"/>
              <a:ext cx="2132430" cy="2366150"/>
              <a:chOff x="3590122" y="1268760"/>
              <a:chExt cx="5011756" cy="4320480"/>
            </a:xfrm>
          </p:grpSpPr>
          <p:sp>
            <p:nvSpPr>
              <p:cNvPr id="7" name="任意多边形: 形状 5">
                <a:extLst>
                  <a:ext uri="{FF2B5EF4-FFF2-40B4-BE49-F238E27FC236}">
                    <a16:creationId xmlns:a16="http://schemas.microsoft.com/office/drawing/2014/main" id="{D0718777-A2DA-E2ED-6D6F-C50F5B3CB635}"/>
                  </a:ext>
                </a:extLst>
              </p:cNvPr>
              <p:cNvSpPr/>
              <p:nvPr/>
            </p:nvSpPr>
            <p:spPr>
              <a:xfrm>
                <a:off x="5327981" y="1268760"/>
                <a:ext cx="1536039" cy="1324171"/>
              </a:xfrm>
              <a:custGeom>
                <a:avLst/>
                <a:gdLst>
                  <a:gd name="connsiteX0" fmla="*/ 643411 w 1286823"/>
                  <a:gd name="connsiteY0" fmla="*/ 0 h 1109330"/>
                  <a:gd name="connsiteX1" fmla="*/ 1286823 w 1286823"/>
                  <a:gd name="connsiteY1" fmla="*/ 1109330 h 1109330"/>
                  <a:gd name="connsiteX2" fmla="*/ 0 w 1286823"/>
                  <a:gd name="connsiteY2" fmla="*/ 1109330 h 1109330"/>
                  <a:gd name="connsiteX3" fmla="*/ 643411 w 1286823"/>
                  <a:gd name="connsiteY3" fmla="*/ 0 h 1109330"/>
                  <a:gd name="connsiteX0-1" fmla="*/ 643411 w 1286823"/>
                  <a:gd name="connsiteY0-2" fmla="*/ 0 h 1109330"/>
                  <a:gd name="connsiteX1-3" fmla="*/ 1286823 w 1286823"/>
                  <a:gd name="connsiteY1-4" fmla="*/ 1109330 h 1109330"/>
                  <a:gd name="connsiteX2-5" fmla="*/ 0 w 1286823"/>
                  <a:gd name="connsiteY2-6" fmla="*/ 1109330 h 1109330"/>
                  <a:gd name="connsiteX3-7" fmla="*/ 643411 w 1286823"/>
                  <a:gd name="connsiteY3-8" fmla="*/ 0 h 1109330"/>
                  <a:gd name="connsiteX0-9" fmla="*/ 643411 w 1286823"/>
                  <a:gd name="connsiteY0-10" fmla="*/ 0 h 1109330"/>
                  <a:gd name="connsiteX1-11" fmla="*/ 1286823 w 1286823"/>
                  <a:gd name="connsiteY1-12" fmla="*/ 1109330 h 1109330"/>
                  <a:gd name="connsiteX2-13" fmla="*/ 0 w 1286823"/>
                  <a:gd name="connsiteY2-14" fmla="*/ 1109330 h 1109330"/>
                  <a:gd name="connsiteX3-15" fmla="*/ 643411 w 1286823"/>
                  <a:gd name="connsiteY3-16" fmla="*/ 0 h 11093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86823" h="1109330">
                    <a:moveTo>
                      <a:pt x="643411" y="0"/>
                    </a:moveTo>
                    <a:cubicBezTo>
                      <a:pt x="857882" y="369777"/>
                      <a:pt x="966026" y="813981"/>
                      <a:pt x="1286823" y="1109330"/>
                    </a:cubicBezTo>
                    <a:lnTo>
                      <a:pt x="0" y="1109330"/>
                    </a:lnTo>
                    <a:cubicBezTo>
                      <a:pt x="320796" y="867144"/>
                      <a:pt x="428941" y="369777"/>
                      <a:pt x="6434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7">
                <a:extLst>
                  <a:ext uri="{FF2B5EF4-FFF2-40B4-BE49-F238E27FC236}">
                    <a16:creationId xmlns:a16="http://schemas.microsoft.com/office/drawing/2014/main" id="{3FA5650F-6113-70D3-CD04-7CA39A031E3D}"/>
                  </a:ext>
                </a:extLst>
              </p:cNvPr>
              <p:cNvSpPr/>
              <p:nvPr/>
            </p:nvSpPr>
            <p:spPr>
              <a:xfrm>
                <a:off x="4835393" y="2815037"/>
                <a:ext cx="2521214" cy="627184"/>
              </a:xfrm>
              <a:custGeom>
                <a:avLst/>
                <a:gdLst>
                  <a:gd name="connsiteX0" fmla="*/ 304747 w 2112158"/>
                  <a:gd name="connsiteY0" fmla="*/ 0 h 525426"/>
                  <a:gd name="connsiteX1" fmla="*/ 1807411 w 2112158"/>
                  <a:gd name="connsiteY1" fmla="*/ 0 h 525426"/>
                  <a:gd name="connsiteX2" fmla="*/ 2112158 w 2112158"/>
                  <a:gd name="connsiteY2" fmla="*/ 525426 h 525426"/>
                  <a:gd name="connsiteX3" fmla="*/ 0 w 2112158"/>
                  <a:gd name="connsiteY3" fmla="*/ 525426 h 525426"/>
                  <a:gd name="connsiteX4" fmla="*/ 304747 w 2112158"/>
                  <a:gd name="connsiteY4" fmla="*/ 0 h 525426"/>
                  <a:gd name="connsiteX0-1" fmla="*/ 304747 w 2112158"/>
                  <a:gd name="connsiteY0-2" fmla="*/ 0 h 525426"/>
                  <a:gd name="connsiteX1-3" fmla="*/ 1807411 w 2112158"/>
                  <a:gd name="connsiteY1-4" fmla="*/ 0 h 525426"/>
                  <a:gd name="connsiteX2-5" fmla="*/ 2112158 w 2112158"/>
                  <a:gd name="connsiteY2-6" fmla="*/ 525426 h 525426"/>
                  <a:gd name="connsiteX3-7" fmla="*/ 0 w 2112158"/>
                  <a:gd name="connsiteY3-8" fmla="*/ 525426 h 525426"/>
                  <a:gd name="connsiteX4-9" fmla="*/ 304747 w 2112158"/>
                  <a:gd name="connsiteY4-10" fmla="*/ 0 h 525426"/>
                  <a:gd name="connsiteX0-11" fmla="*/ 304747 w 2112158"/>
                  <a:gd name="connsiteY0-12" fmla="*/ 0 h 525426"/>
                  <a:gd name="connsiteX1-13" fmla="*/ 1807411 w 2112158"/>
                  <a:gd name="connsiteY1-14" fmla="*/ 0 h 525426"/>
                  <a:gd name="connsiteX2-15" fmla="*/ 2112158 w 2112158"/>
                  <a:gd name="connsiteY2-16" fmla="*/ 525426 h 525426"/>
                  <a:gd name="connsiteX3-17" fmla="*/ 0 w 2112158"/>
                  <a:gd name="connsiteY3-18" fmla="*/ 525426 h 525426"/>
                  <a:gd name="connsiteX4-19" fmla="*/ 304747 w 2112158"/>
                  <a:gd name="connsiteY4-20" fmla="*/ 0 h 525426"/>
                  <a:gd name="connsiteX0-21" fmla="*/ 304747 w 2112158"/>
                  <a:gd name="connsiteY0-22" fmla="*/ 0 h 525426"/>
                  <a:gd name="connsiteX1-23" fmla="*/ 1807411 w 2112158"/>
                  <a:gd name="connsiteY1-24" fmla="*/ 0 h 525426"/>
                  <a:gd name="connsiteX2-25" fmla="*/ 2112158 w 2112158"/>
                  <a:gd name="connsiteY2-26" fmla="*/ 525426 h 525426"/>
                  <a:gd name="connsiteX3-27" fmla="*/ 0 w 2112158"/>
                  <a:gd name="connsiteY3-28" fmla="*/ 525426 h 525426"/>
                  <a:gd name="connsiteX4-29" fmla="*/ 304747 w 2112158"/>
                  <a:gd name="connsiteY4-30" fmla="*/ 0 h 525426"/>
                  <a:gd name="connsiteX0-31" fmla="*/ 304747 w 2112158"/>
                  <a:gd name="connsiteY0-32" fmla="*/ 0 h 525426"/>
                  <a:gd name="connsiteX1-33" fmla="*/ 1807411 w 2112158"/>
                  <a:gd name="connsiteY1-34" fmla="*/ 0 h 525426"/>
                  <a:gd name="connsiteX2-35" fmla="*/ 2112158 w 2112158"/>
                  <a:gd name="connsiteY2-36" fmla="*/ 525426 h 525426"/>
                  <a:gd name="connsiteX3-37" fmla="*/ 0 w 2112158"/>
                  <a:gd name="connsiteY3-38" fmla="*/ 525426 h 525426"/>
                  <a:gd name="connsiteX4-39" fmla="*/ 304747 w 2112158"/>
                  <a:gd name="connsiteY4-40" fmla="*/ 0 h 5254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12158" h="525426">
                    <a:moveTo>
                      <a:pt x="304747" y="0"/>
                    </a:moveTo>
                    <a:cubicBezTo>
                      <a:pt x="816268" y="85060"/>
                      <a:pt x="1306523" y="0"/>
                      <a:pt x="1807411" y="0"/>
                    </a:cubicBezTo>
                    <a:cubicBezTo>
                      <a:pt x="1908993" y="175142"/>
                      <a:pt x="1914883" y="392814"/>
                      <a:pt x="2112158" y="525426"/>
                    </a:cubicBezTo>
                    <a:lnTo>
                      <a:pt x="0" y="525426"/>
                    </a:lnTo>
                    <a:cubicBezTo>
                      <a:pt x="239805" y="382181"/>
                      <a:pt x="203165" y="175142"/>
                      <a:pt x="304747" y="0"/>
                    </a:cubicBezTo>
                    <a:close/>
                  </a:path>
                </a:pathLst>
              </a:custGeom>
              <a:solidFill>
                <a:srgbClr val="5151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9">
                <a:extLst>
                  <a:ext uri="{FF2B5EF4-FFF2-40B4-BE49-F238E27FC236}">
                    <a16:creationId xmlns:a16="http://schemas.microsoft.com/office/drawing/2014/main" id="{7E9093A3-15B9-6506-7775-5324780CB56A}"/>
                  </a:ext>
                </a:extLst>
              </p:cNvPr>
              <p:cNvSpPr/>
              <p:nvPr/>
            </p:nvSpPr>
            <p:spPr>
              <a:xfrm>
                <a:off x="4339124" y="3628452"/>
                <a:ext cx="3513752" cy="669405"/>
              </a:xfrm>
              <a:custGeom>
                <a:avLst/>
                <a:gdLst>
                  <a:gd name="connsiteX0" fmla="*/ 307831 w 2943661"/>
                  <a:gd name="connsiteY0" fmla="*/ 0 h 530743"/>
                  <a:gd name="connsiteX1" fmla="*/ 2635830 w 2943661"/>
                  <a:gd name="connsiteY1" fmla="*/ 0 h 530743"/>
                  <a:gd name="connsiteX2" fmla="*/ 2943661 w 2943661"/>
                  <a:gd name="connsiteY2" fmla="*/ 530743 h 530743"/>
                  <a:gd name="connsiteX3" fmla="*/ 0 w 2943661"/>
                  <a:gd name="connsiteY3" fmla="*/ 530743 h 530743"/>
                  <a:gd name="connsiteX4" fmla="*/ 307831 w 2943661"/>
                  <a:gd name="connsiteY4" fmla="*/ 0 h 530743"/>
                  <a:gd name="connsiteX0-1" fmla="*/ 307831 w 2943661"/>
                  <a:gd name="connsiteY0-2" fmla="*/ 0 h 530743"/>
                  <a:gd name="connsiteX1-3" fmla="*/ 2635830 w 2943661"/>
                  <a:gd name="connsiteY1-4" fmla="*/ 0 h 530743"/>
                  <a:gd name="connsiteX2-5" fmla="*/ 2943661 w 2943661"/>
                  <a:gd name="connsiteY2-6" fmla="*/ 530743 h 530743"/>
                  <a:gd name="connsiteX3-7" fmla="*/ 0 w 2943661"/>
                  <a:gd name="connsiteY3-8" fmla="*/ 530743 h 530743"/>
                  <a:gd name="connsiteX4-9" fmla="*/ 307831 w 2943661"/>
                  <a:gd name="connsiteY4-10" fmla="*/ 0 h 530743"/>
                  <a:gd name="connsiteX0-11" fmla="*/ 307831 w 2943661"/>
                  <a:gd name="connsiteY0-12" fmla="*/ 0 h 530743"/>
                  <a:gd name="connsiteX1-13" fmla="*/ 2635830 w 2943661"/>
                  <a:gd name="connsiteY1-14" fmla="*/ 0 h 530743"/>
                  <a:gd name="connsiteX2-15" fmla="*/ 2943661 w 2943661"/>
                  <a:gd name="connsiteY2-16" fmla="*/ 530743 h 530743"/>
                  <a:gd name="connsiteX3-17" fmla="*/ 0 w 2943661"/>
                  <a:gd name="connsiteY3-18" fmla="*/ 530743 h 530743"/>
                  <a:gd name="connsiteX4-19" fmla="*/ 307831 w 2943661"/>
                  <a:gd name="connsiteY4-20" fmla="*/ 0 h 530743"/>
                  <a:gd name="connsiteX0-21" fmla="*/ 307831 w 2943661"/>
                  <a:gd name="connsiteY0-22" fmla="*/ 42530 h 573273"/>
                  <a:gd name="connsiteX1-23" fmla="*/ 2635830 w 2943661"/>
                  <a:gd name="connsiteY1-24" fmla="*/ 42530 h 573273"/>
                  <a:gd name="connsiteX2-25" fmla="*/ 2943661 w 2943661"/>
                  <a:gd name="connsiteY2-26" fmla="*/ 573273 h 573273"/>
                  <a:gd name="connsiteX3-27" fmla="*/ 0 w 2943661"/>
                  <a:gd name="connsiteY3-28" fmla="*/ 573273 h 573273"/>
                  <a:gd name="connsiteX4-29" fmla="*/ 307831 w 2943661"/>
                  <a:gd name="connsiteY4-30" fmla="*/ 42530 h 573273"/>
                  <a:gd name="connsiteX0-31" fmla="*/ 307831 w 2943661"/>
                  <a:gd name="connsiteY0-32" fmla="*/ 30054 h 560797"/>
                  <a:gd name="connsiteX1-33" fmla="*/ 2635830 w 2943661"/>
                  <a:gd name="connsiteY1-34" fmla="*/ 30054 h 560797"/>
                  <a:gd name="connsiteX2-35" fmla="*/ 2943661 w 2943661"/>
                  <a:gd name="connsiteY2-36" fmla="*/ 560797 h 560797"/>
                  <a:gd name="connsiteX3-37" fmla="*/ 0 w 2943661"/>
                  <a:gd name="connsiteY3-38" fmla="*/ 560797 h 560797"/>
                  <a:gd name="connsiteX4-39" fmla="*/ 307831 w 2943661"/>
                  <a:gd name="connsiteY4-40" fmla="*/ 30054 h 560797"/>
                  <a:gd name="connsiteX0-41" fmla="*/ 307831 w 2943661"/>
                  <a:gd name="connsiteY0-42" fmla="*/ 30054 h 560797"/>
                  <a:gd name="connsiteX1-43" fmla="*/ 2635830 w 2943661"/>
                  <a:gd name="connsiteY1-44" fmla="*/ 30054 h 560797"/>
                  <a:gd name="connsiteX2-45" fmla="*/ 2943661 w 2943661"/>
                  <a:gd name="connsiteY2-46" fmla="*/ 560797 h 560797"/>
                  <a:gd name="connsiteX3-47" fmla="*/ 0 w 2943661"/>
                  <a:gd name="connsiteY3-48" fmla="*/ 560797 h 560797"/>
                  <a:gd name="connsiteX4-49" fmla="*/ 307831 w 2943661"/>
                  <a:gd name="connsiteY4-50" fmla="*/ 30054 h 56079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943661" h="560797">
                    <a:moveTo>
                      <a:pt x="307831" y="30054"/>
                    </a:moveTo>
                    <a:cubicBezTo>
                      <a:pt x="1073198" y="104482"/>
                      <a:pt x="1817300" y="-65639"/>
                      <a:pt x="2635830" y="30054"/>
                    </a:cubicBezTo>
                    <a:cubicBezTo>
                      <a:pt x="2738440" y="206968"/>
                      <a:pt x="2755991" y="405148"/>
                      <a:pt x="2943661" y="560797"/>
                    </a:cubicBezTo>
                    <a:cubicBezTo>
                      <a:pt x="1973073" y="475737"/>
                      <a:pt x="981220" y="560797"/>
                      <a:pt x="0" y="560797"/>
                    </a:cubicBezTo>
                    <a:cubicBezTo>
                      <a:pt x="102610" y="383883"/>
                      <a:pt x="269017" y="228233"/>
                      <a:pt x="307831" y="30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0">
                <a:extLst>
                  <a:ext uri="{FF2B5EF4-FFF2-40B4-BE49-F238E27FC236}">
                    <a16:creationId xmlns:a16="http://schemas.microsoft.com/office/drawing/2014/main" id="{A69C6130-0366-4322-E490-064C69057857}"/>
                  </a:ext>
                </a:extLst>
              </p:cNvPr>
              <p:cNvSpPr/>
              <p:nvPr/>
            </p:nvSpPr>
            <p:spPr>
              <a:xfrm>
                <a:off x="3590122" y="4455711"/>
                <a:ext cx="5011756" cy="1133529"/>
              </a:xfrm>
              <a:custGeom>
                <a:avLst/>
                <a:gdLst>
                  <a:gd name="connsiteX0" fmla="*/ 519559 w 4198620"/>
                  <a:gd name="connsiteY0" fmla="*/ 0 h 895791"/>
                  <a:gd name="connsiteX1" fmla="*/ 3679061 w 4198620"/>
                  <a:gd name="connsiteY1" fmla="*/ 0 h 895791"/>
                  <a:gd name="connsiteX2" fmla="*/ 4198620 w 4198620"/>
                  <a:gd name="connsiteY2" fmla="*/ 895791 h 895791"/>
                  <a:gd name="connsiteX3" fmla="*/ 0 w 4198620"/>
                  <a:gd name="connsiteY3" fmla="*/ 895791 h 895791"/>
                  <a:gd name="connsiteX4" fmla="*/ 519559 w 4198620"/>
                  <a:gd name="connsiteY4" fmla="*/ 0 h 895791"/>
                  <a:gd name="connsiteX0-1" fmla="*/ 519559 w 4198620"/>
                  <a:gd name="connsiteY0-2" fmla="*/ 0 h 895791"/>
                  <a:gd name="connsiteX1-3" fmla="*/ 3679061 w 4198620"/>
                  <a:gd name="connsiteY1-4" fmla="*/ 0 h 895791"/>
                  <a:gd name="connsiteX2-5" fmla="*/ 4198620 w 4198620"/>
                  <a:gd name="connsiteY2-6" fmla="*/ 895791 h 895791"/>
                  <a:gd name="connsiteX3-7" fmla="*/ 0 w 4198620"/>
                  <a:gd name="connsiteY3-8" fmla="*/ 895791 h 895791"/>
                  <a:gd name="connsiteX4-9" fmla="*/ 519559 w 4198620"/>
                  <a:gd name="connsiteY4-10" fmla="*/ 0 h 895791"/>
                  <a:gd name="connsiteX0-11" fmla="*/ 519559 w 4198620"/>
                  <a:gd name="connsiteY0-12" fmla="*/ 70883 h 966674"/>
                  <a:gd name="connsiteX1-13" fmla="*/ 3679061 w 4198620"/>
                  <a:gd name="connsiteY1-14" fmla="*/ 70883 h 966674"/>
                  <a:gd name="connsiteX2-15" fmla="*/ 4198620 w 4198620"/>
                  <a:gd name="connsiteY2-16" fmla="*/ 966674 h 966674"/>
                  <a:gd name="connsiteX3-17" fmla="*/ 0 w 4198620"/>
                  <a:gd name="connsiteY3-18" fmla="*/ 966674 h 966674"/>
                  <a:gd name="connsiteX4-19" fmla="*/ 519559 w 4198620"/>
                  <a:gd name="connsiteY4-20" fmla="*/ 70883 h 966674"/>
                  <a:gd name="connsiteX0-21" fmla="*/ 519559 w 4198620"/>
                  <a:gd name="connsiteY0-22" fmla="*/ 53828 h 949619"/>
                  <a:gd name="connsiteX1-23" fmla="*/ 3679061 w 4198620"/>
                  <a:gd name="connsiteY1-24" fmla="*/ 53828 h 949619"/>
                  <a:gd name="connsiteX2-25" fmla="*/ 4198620 w 4198620"/>
                  <a:gd name="connsiteY2-26" fmla="*/ 949619 h 949619"/>
                  <a:gd name="connsiteX3-27" fmla="*/ 0 w 4198620"/>
                  <a:gd name="connsiteY3-28" fmla="*/ 949619 h 949619"/>
                  <a:gd name="connsiteX4-29" fmla="*/ 519559 w 4198620"/>
                  <a:gd name="connsiteY4-30" fmla="*/ 53828 h 949619"/>
                  <a:gd name="connsiteX0-31" fmla="*/ 519559 w 4198620"/>
                  <a:gd name="connsiteY0-32" fmla="*/ 53828 h 949619"/>
                  <a:gd name="connsiteX1-33" fmla="*/ 3679061 w 4198620"/>
                  <a:gd name="connsiteY1-34" fmla="*/ 53828 h 949619"/>
                  <a:gd name="connsiteX2-35" fmla="*/ 4198620 w 4198620"/>
                  <a:gd name="connsiteY2-36" fmla="*/ 949619 h 949619"/>
                  <a:gd name="connsiteX3-37" fmla="*/ 0 w 4198620"/>
                  <a:gd name="connsiteY3-38" fmla="*/ 949619 h 949619"/>
                  <a:gd name="connsiteX4-39" fmla="*/ 519559 w 4198620"/>
                  <a:gd name="connsiteY4-40" fmla="*/ 53828 h 9496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98620" h="949619">
                    <a:moveTo>
                      <a:pt x="519559" y="53828"/>
                    </a:moveTo>
                    <a:cubicBezTo>
                      <a:pt x="1572726" y="149521"/>
                      <a:pt x="2604629" y="-105660"/>
                      <a:pt x="3679061" y="53828"/>
                    </a:cubicBezTo>
                    <a:lnTo>
                      <a:pt x="4198620" y="949619"/>
                    </a:lnTo>
                    <a:cubicBezTo>
                      <a:pt x="2777814" y="747600"/>
                      <a:pt x="1399540" y="949619"/>
                      <a:pt x="0" y="949619"/>
                    </a:cubicBezTo>
                    <a:cubicBezTo>
                      <a:pt x="258246" y="672287"/>
                      <a:pt x="346373" y="352425"/>
                      <a:pt x="519559" y="53828"/>
                    </a:cubicBezTo>
                    <a:close/>
                  </a:path>
                </a:pathLst>
              </a:custGeom>
              <a:solidFill>
                <a:srgbClr val="5151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: 形状 9">
              <a:extLst>
                <a:ext uri="{FF2B5EF4-FFF2-40B4-BE49-F238E27FC236}">
                  <a16:creationId xmlns:a16="http://schemas.microsoft.com/office/drawing/2014/main" id="{71A3CF5F-010B-8991-8817-8AD80105553E}"/>
                </a:ext>
              </a:extLst>
            </p:cNvPr>
            <p:cNvSpPr/>
            <p:nvPr/>
          </p:nvSpPr>
          <p:spPr>
            <a:xfrm>
              <a:off x="1727199" y="3318983"/>
              <a:ext cx="2806701" cy="562130"/>
            </a:xfrm>
            <a:custGeom>
              <a:avLst/>
              <a:gdLst>
                <a:gd name="connsiteX0" fmla="*/ 307831 w 2943661"/>
                <a:gd name="connsiteY0" fmla="*/ 0 h 530743"/>
                <a:gd name="connsiteX1" fmla="*/ 2635830 w 2943661"/>
                <a:gd name="connsiteY1" fmla="*/ 0 h 530743"/>
                <a:gd name="connsiteX2" fmla="*/ 2943661 w 2943661"/>
                <a:gd name="connsiteY2" fmla="*/ 530743 h 530743"/>
                <a:gd name="connsiteX3" fmla="*/ 0 w 2943661"/>
                <a:gd name="connsiteY3" fmla="*/ 530743 h 530743"/>
                <a:gd name="connsiteX4" fmla="*/ 307831 w 2943661"/>
                <a:gd name="connsiteY4" fmla="*/ 0 h 530743"/>
                <a:gd name="connsiteX0-1" fmla="*/ 307831 w 2943661"/>
                <a:gd name="connsiteY0-2" fmla="*/ 0 h 530743"/>
                <a:gd name="connsiteX1-3" fmla="*/ 2635830 w 2943661"/>
                <a:gd name="connsiteY1-4" fmla="*/ 0 h 530743"/>
                <a:gd name="connsiteX2-5" fmla="*/ 2943661 w 2943661"/>
                <a:gd name="connsiteY2-6" fmla="*/ 530743 h 530743"/>
                <a:gd name="connsiteX3-7" fmla="*/ 0 w 2943661"/>
                <a:gd name="connsiteY3-8" fmla="*/ 530743 h 530743"/>
                <a:gd name="connsiteX4-9" fmla="*/ 307831 w 2943661"/>
                <a:gd name="connsiteY4-10" fmla="*/ 0 h 530743"/>
                <a:gd name="connsiteX0-11" fmla="*/ 307831 w 2943661"/>
                <a:gd name="connsiteY0-12" fmla="*/ 0 h 530743"/>
                <a:gd name="connsiteX1-13" fmla="*/ 2635830 w 2943661"/>
                <a:gd name="connsiteY1-14" fmla="*/ 0 h 530743"/>
                <a:gd name="connsiteX2-15" fmla="*/ 2943661 w 2943661"/>
                <a:gd name="connsiteY2-16" fmla="*/ 530743 h 530743"/>
                <a:gd name="connsiteX3-17" fmla="*/ 0 w 2943661"/>
                <a:gd name="connsiteY3-18" fmla="*/ 530743 h 530743"/>
                <a:gd name="connsiteX4-19" fmla="*/ 307831 w 2943661"/>
                <a:gd name="connsiteY4-20" fmla="*/ 0 h 530743"/>
                <a:gd name="connsiteX0-21" fmla="*/ 307831 w 2943661"/>
                <a:gd name="connsiteY0-22" fmla="*/ 42530 h 573273"/>
                <a:gd name="connsiteX1-23" fmla="*/ 2635830 w 2943661"/>
                <a:gd name="connsiteY1-24" fmla="*/ 42530 h 573273"/>
                <a:gd name="connsiteX2-25" fmla="*/ 2943661 w 2943661"/>
                <a:gd name="connsiteY2-26" fmla="*/ 573273 h 573273"/>
                <a:gd name="connsiteX3-27" fmla="*/ 0 w 2943661"/>
                <a:gd name="connsiteY3-28" fmla="*/ 573273 h 573273"/>
                <a:gd name="connsiteX4-29" fmla="*/ 307831 w 2943661"/>
                <a:gd name="connsiteY4-30" fmla="*/ 42530 h 573273"/>
                <a:gd name="connsiteX0-31" fmla="*/ 307831 w 2943661"/>
                <a:gd name="connsiteY0-32" fmla="*/ 30054 h 560797"/>
                <a:gd name="connsiteX1-33" fmla="*/ 2635830 w 2943661"/>
                <a:gd name="connsiteY1-34" fmla="*/ 30054 h 560797"/>
                <a:gd name="connsiteX2-35" fmla="*/ 2943661 w 2943661"/>
                <a:gd name="connsiteY2-36" fmla="*/ 560797 h 560797"/>
                <a:gd name="connsiteX3-37" fmla="*/ 0 w 2943661"/>
                <a:gd name="connsiteY3-38" fmla="*/ 560797 h 560797"/>
                <a:gd name="connsiteX4-39" fmla="*/ 307831 w 2943661"/>
                <a:gd name="connsiteY4-40" fmla="*/ 30054 h 560797"/>
                <a:gd name="connsiteX0-41" fmla="*/ 307831 w 2943661"/>
                <a:gd name="connsiteY0-42" fmla="*/ 30054 h 560797"/>
                <a:gd name="connsiteX1-43" fmla="*/ 2635830 w 2943661"/>
                <a:gd name="connsiteY1-44" fmla="*/ 30054 h 560797"/>
                <a:gd name="connsiteX2-45" fmla="*/ 2943661 w 2943661"/>
                <a:gd name="connsiteY2-46" fmla="*/ 560797 h 560797"/>
                <a:gd name="connsiteX3-47" fmla="*/ 0 w 2943661"/>
                <a:gd name="connsiteY3-48" fmla="*/ 560797 h 560797"/>
                <a:gd name="connsiteX4-49" fmla="*/ 307831 w 2943661"/>
                <a:gd name="connsiteY4-50" fmla="*/ 30054 h 5607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43661" h="560797">
                  <a:moveTo>
                    <a:pt x="307831" y="30054"/>
                  </a:moveTo>
                  <a:cubicBezTo>
                    <a:pt x="1073198" y="104482"/>
                    <a:pt x="1817300" y="-65639"/>
                    <a:pt x="2635830" y="30054"/>
                  </a:cubicBezTo>
                  <a:cubicBezTo>
                    <a:pt x="2738440" y="206968"/>
                    <a:pt x="2755991" y="405148"/>
                    <a:pt x="2943661" y="560797"/>
                  </a:cubicBezTo>
                  <a:cubicBezTo>
                    <a:pt x="1973073" y="475737"/>
                    <a:pt x="981220" y="560797"/>
                    <a:pt x="0" y="560797"/>
                  </a:cubicBezTo>
                  <a:cubicBezTo>
                    <a:pt x="102610" y="383883"/>
                    <a:pt x="269017" y="228233"/>
                    <a:pt x="307831" y="300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08DADF3D-3DD2-2EEF-8876-E3A41F357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1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17</a:t>
            </a:fld>
            <a:endParaRPr lang="en-US"/>
          </a:p>
        </p:txBody>
      </p:sp>
      <p:sp>
        <p:nvSpPr>
          <p:cNvPr id="18" name="TextBox 61">
            <a:extLst>
              <a:ext uri="{FF2B5EF4-FFF2-40B4-BE49-F238E27FC236}">
                <a16:creationId xmlns:a16="http://schemas.microsoft.com/office/drawing/2014/main" id="{54B87B37-5223-E1CB-F22C-4C9957601009}"/>
              </a:ext>
            </a:extLst>
          </p:cNvPr>
          <p:cNvSpPr txBox="1"/>
          <p:nvPr/>
        </p:nvSpPr>
        <p:spPr>
          <a:xfrm>
            <a:off x="6521682" y="831718"/>
            <a:ext cx="5160634" cy="5390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sz="2400" b="1" dirty="0"/>
              <a:t>Substâncias químicas tóxicas:</a:t>
            </a:r>
          </a:p>
          <a:p>
            <a:pPr>
              <a:lnSpc>
                <a:spcPct val="250000"/>
              </a:lnSpc>
            </a:pPr>
            <a:r>
              <a:rPr lang="pt-BR" sz="2400" dirty="0"/>
              <a:t>Isso inclui produtos químicos que podem ser prejudiciais à saúde humana, como pesticidas, produtos químicos industriais tóxicos e resíduos de produtos farmacêuticos.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34BB919-020B-0086-9ED4-DBBCCDFD962A}"/>
              </a:ext>
            </a:extLst>
          </p:cNvPr>
          <p:cNvGrpSpPr/>
          <p:nvPr/>
        </p:nvGrpSpPr>
        <p:grpSpPr>
          <a:xfrm>
            <a:off x="1181095" y="789700"/>
            <a:ext cx="5029206" cy="4993382"/>
            <a:chOff x="1727199" y="854827"/>
            <a:chExt cx="3047997" cy="3026286"/>
          </a:xfrm>
        </p:grpSpPr>
        <p:cxnSp>
          <p:nvCxnSpPr>
            <p:cNvPr id="4" name="Straight Connector 11">
              <a:extLst>
                <a:ext uri="{FF2B5EF4-FFF2-40B4-BE49-F238E27FC236}">
                  <a16:creationId xmlns:a16="http://schemas.microsoft.com/office/drawing/2014/main" id="{CFFE38A9-1BF7-B392-B514-A391D25986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8749" y="1280924"/>
              <a:ext cx="1786447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D5060D4-C08C-076E-E9F9-291BB08F71B1}"/>
                </a:ext>
              </a:extLst>
            </p:cNvPr>
            <p:cNvGrpSpPr/>
            <p:nvPr/>
          </p:nvGrpSpPr>
          <p:grpSpPr>
            <a:xfrm>
              <a:off x="2068232" y="854827"/>
              <a:ext cx="2132430" cy="2366150"/>
              <a:chOff x="3590122" y="1268760"/>
              <a:chExt cx="5011756" cy="4320480"/>
            </a:xfrm>
          </p:grpSpPr>
          <p:sp>
            <p:nvSpPr>
              <p:cNvPr id="7" name="任意多边形: 形状 5">
                <a:extLst>
                  <a:ext uri="{FF2B5EF4-FFF2-40B4-BE49-F238E27FC236}">
                    <a16:creationId xmlns:a16="http://schemas.microsoft.com/office/drawing/2014/main" id="{D0718777-A2DA-E2ED-6D6F-C50F5B3CB635}"/>
                  </a:ext>
                </a:extLst>
              </p:cNvPr>
              <p:cNvSpPr/>
              <p:nvPr/>
            </p:nvSpPr>
            <p:spPr>
              <a:xfrm>
                <a:off x="5327981" y="1268760"/>
                <a:ext cx="1536039" cy="1324171"/>
              </a:xfrm>
              <a:custGeom>
                <a:avLst/>
                <a:gdLst>
                  <a:gd name="connsiteX0" fmla="*/ 643411 w 1286823"/>
                  <a:gd name="connsiteY0" fmla="*/ 0 h 1109330"/>
                  <a:gd name="connsiteX1" fmla="*/ 1286823 w 1286823"/>
                  <a:gd name="connsiteY1" fmla="*/ 1109330 h 1109330"/>
                  <a:gd name="connsiteX2" fmla="*/ 0 w 1286823"/>
                  <a:gd name="connsiteY2" fmla="*/ 1109330 h 1109330"/>
                  <a:gd name="connsiteX3" fmla="*/ 643411 w 1286823"/>
                  <a:gd name="connsiteY3" fmla="*/ 0 h 1109330"/>
                  <a:gd name="connsiteX0-1" fmla="*/ 643411 w 1286823"/>
                  <a:gd name="connsiteY0-2" fmla="*/ 0 h 1109330"/>
                  <a:gd name="connsiteX1-3" fmla="*/ 1286823 w 1286823"/>
                  <a:gd name="connsiteY1-4" fmla="*/ 1109330 h 1109330"/>
                  <a:gd name="connsiteX2-5" fmla="*/ 0 w 1286823"/>
                  <a:gd name="connsiteY2-6" fmla="*/ 1109330 h 1109330"/>
                  <a:gd name="connsiteX3-7" fmla="*/ 643411 w 1286823"/>
                  <a:gd name="connsiteY3-8" fmla="*/ 0 h 1109330"/>
                  <a:gd name="connsiteX0-9" fmla="*/ 643411 w 1286823"/>
                  <a:gd name="connsiteY0-10" fmla="*/ 0 h 1109330"/>
                  <a:gd name="connsiteX1-11" fmla="*/ 1286823 w 1286823"/>
                  <a:gd name="connsiteY1-12" fmla="*/ 1109330 h 1109330"/>
                  <a:gd name="connsiteX2-13" fmla="*/ 0 w 1286823"/>
                  <a:gd name="connsiteY2-14" fmla="*/ 1109330 h 1109330"/>
                  <a:gd name="connsiteX3-15" fmla="*/ 643411 w 1286823"/>
                  <a:gd name="connsiteY3-16" fmla="*/ 0 h 11093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86823" h="1109330">
                    <a:moveTo>
                      <a:pt x="643411" y="0"/>
                    </a:moveTo>
                    <a:cubicBezTo>
                      <a:pt x="857882" y="369777"/>
                      <a:pt x="966026" y="813981"/>
                      <a:pt x="1286823" y="1109330"/>
                    </a:cubicBezTo>
                    <a:lnTo>
                      <a:pt x="0" y="1109330"/>
                    </a:lnTo>
                    <a:cubicBezTo>
                      <a:pt x="320796" y="867144"/>
                      <a:pt x="428941" y="369777"/>
                      <a:pt x="6434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7">
                <a:extLst>
                  <a:ext uri="{FF2B5EF4-FFF2-40B4-BE49-F238E27FC236}">
                    <a16:creationId xmlns:a16="http://schemas.microsoft.com/office/drawing/2014/main" id="{3FA5650F-6113-70D3-CD04-7CA39A031E3D}"/>
                  </a:ext>
                </a:extLst>
              </p:cNvPr>
              <p:cNvSpPr/>
              <p:nvPr/>
            </p:nvSpPr>
            <p:spPr>
              <a:xfrm>
                <a:off x="4835393" y="2815037"/>
                <a:ext cx="2521214" cy="627184"/>
              </a:xfrm>
              <a:custGeom>
                <a:avLst/>
                <a:gdLst>
                  <a:gd name="connsiteX0" fmla="*/ 304747 w 2112158"/>
                  <a:gd name="connsiteY0" fmla="*/ 0 h 525426"/>
                  <a:gd name="connsiteX1" fmla="*/ 1807411 w 2112158"/>
                  <a:gd name="connsiteY1" fmla="*/ 0 h 525426"/>
                  <a:gd name="connsiteX2" fmla="*/ 2112158 w 2112158"/>
                  <a:gd name="connsiteY2" fmla="*/ 525426 h 525426"/>
                  <a:gd name="connsiteX3" fmla="*/ 0 w 2112158"/>
                  <a:gd name="connsiteY3" fmla="*/ 525426 h 525426"/>
                  <a:gd name="connsiteX4" fmla="*/ 304747 w 2112158"/>
                  <a:gd name="connsiteY4" fmla="*/ 0 h 525426"/>
                  <a:gd name="connsiteX0-1" fmla="*/ 304747 w 2112158"/>
                  <a:gd name="connsiteY0-2" fmla="*/ 0 h 525426"/>
                  <a:gd name="connsiteX1-3" fmla="*/ 1807411 w 2112158"/>
                  <a:gd name="connsiteY1-4" fmla="*/ 0 h 525426"/>
                  <a:gd name="connsiteX2-5" fmla="*/ 2112158 w 2112158"/>
                  <a:gd name="connsiteY2-6" fmla="*/ 525426 h 525426"/>
                  <a:gd name="connsiteX3-7" fmla="*/ 0 w 2112158"/>
                  <a:gd name="connsiteY3-8" fmla="*/ 525426 h 525426"/>
                  <a:gd name="connsiteX4-9" fmla="*/ 304747 w 2112158"/>
                  <a:gd name="connsiteY4-10" fmla="*/ 0 h 525426"/>
                  <a:gd name="connsiteX0-11" fmla="*/ 304747 w 2112158"/>
                  <a:gd name="connsiteY0-12" fmla="*/ 0 h 525426"/>
                  <a:gd name="connsiteX1-13" fmla="*/ 1807411 w 2112158"/>
                  <a:gd name="connsiteY1-14" fmla="*/ 0 h 525426"/>
                  <a:gd name="connsiteX2-15" fmla="*/ 2112158 w 2112158"/>
                  <a:gd name="connsiteY2-16" fmla="*/ 525426 h 525426"/>
                  <a:gd name="connsiteX3-17" fmla="*/ 0 w 2112158"/>
                  <a:gd name="connsiteY3-18" fmla="*/ 525426 h 525426"/>
                  <a:gd name="connsiteX4-19" fmla="*/ 304747 w 2112158"/>
                  <a:gd name="connsiteY4-20" fmla="*/ 0 h 525426"/>
                  <a:gd name="connsiteX0-21" fmla="*/ 304747 w 2112158"/>
                  <a:gd name="connsiteY0-22" fmla="*/ 0 h 525426"/>
                  <a:gd name="connsiteX1-23" fmla="*/ 1807411 w 2112158"/>
                  <a:gd name="connsiteY1-24" fmla="*/ 0 h 525426"/>
                  <a:gd name="connsiteX2-25" fmla="*/ 2112158 w 2112158"/>
                  <a:gd name="connsiteY2-26" fmla="*/ 525426 h 525426"/>
                  <a:gd name="connsiteX3-27" fmla="*/ 0 w 2112158"/>
                  <a:gd name="connsiteY3-28" fmla="*/ 525426 h 525426"/>
                  <a:gd name="connsiteX4-29" fmla="*/ 304747 w 2112158"/>
                  <a:gd name="connsiteY4-30" fmla="*/ 0 h 525426"/>
                  <a:gd name="connsiteX0-31" fmla="*/ 304747 w 2112158"/>
                  <a:gd name="connsiteY0-32" fmla="*/ 0 h 525426"/>
                  <a:gd name="connsiteX1-33" fmla="*/ 1807411 w 2112158"/>
                  <a:gd name="connsiteY1-34" fmla="*/ 0 h 525426"/>
                  <a:gd name="connsiteX2-35" fmla="*/ 2112158 w 2112158"/>
                  <a:gd name="connsiteY2-36" fmla="*/ 525426 h 525426"/>
                  <a:gd name="connsiteX3-37" fmla="*/ 0 w 2112158"/>
                  <a:gd name="connsiteY3-38" fmla="*/ 525426 h 525426"/>
                  <a:gd name="connsiteX4-39" fmla="*/ 304747 w 2112158"/>
                  <a:gd name="connsiteY4-40" fmla="*/ 0 h 5254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12158" h="525426">
                    <a:moveTo>
                      <a:pt x="304747" y="0"/>
                    </a:moveTo>
                    <a:cubicBezTo>
                      <a:pt x="816268" y="85060"/>
                      <a:pt x="1306523" y="0"/>
                      <a:pt x="1807411" y="0"/>
                    </a:cubicBezTo>
                    <a:cubicBezTo>
                      <a:pt x="1908993" y="175142"/>
                      <a:pt x="1914883" y="392814"/>
                      <a:pt x="2112158" y="525426"/>
                    </a:cubicBezTo>
                    <a:lnTo>
                      <a:pt x="0" y="525426"/>
                    </a:lnTo>
                    <a:cubicBezTo>
                      <a:pt x="239805" y="382181"/>
                      <a:pt x="203165" y="175142"/>
                      <a:pt x="30474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9">
                <a:extLst>
                  <a:ext uri="{FF2B5EF4-FFF2-40B4-BE49-F238E27FC236}">
                    <a16:creationId xmlns:a16="http://schemas.microsoft.com/office/drawing/2014/main" id="{7E9093A3-15B9-6506-7775-5324780CB56A}"/>
                  </a:ext>
                </a:extLst>
              </p:cNvPr>
              <p:cNvSpPr/>
              <p:nvPr/>
            </p:nvSpPr>
            <p:spPr>
              <a:xfrm>
                <a:off x="4339124" y="3628452"/>
                <a:ext cx="3513752" cy="669405"/>
              </a:xfrm>
              <a:custGeom>
                <a:avLst/>
                <a:gdLst>
                  <a:gd name="connsiteX0" fmla="*/ 307831 w 2943661"/>
                  <a:gd name="connsiteY0" fmla="*/ 0 h 530743"/>
                  <a:gd name="connsiteX1" fmla="*/ 2635830 w 2943661"/>
                  <a:gd name="connsiteY1" fmla="*/ 0 h 530743"/>
                  <a:gd name="connsiteX2" fmla="*/ 2943661 w 2943661"/>
                  <a:gd name="connsiteY2" fmla="*/ 530743 h 530743"/>
                  <a:gd name="connsiteX3" fmla="*/ 0 w 2943661"/>
                  <a:gd name="connsiteY3" fmla="*/ 530743 h 530743"/>
                  <a:gd name="connsiteX4" fmla="*/ 307831 w 2943661"/>
                  <a:gd name="connsiteY4" fmla="*/ 0 h 530743"/>
                  <a:gd name="connsiteX0-1" fmla="*/ 307831 w 2943661"/>
                  <a:gd name="connsiteY0-2" fmla="*/ 0 h 530743"/>
                  <a:gd name="connsiteX1-3" fmla="*/ 2635830 w 2943661"/>
                  <a:gd name="connsiteY1-4" fmla="*/ 0 h 530743"/>
                  <a:gd name="connsiteX2-5" fmla="*/ 2943661 w 2943661"/>
                  <a:gd name="connsiteY2-6" fmla="*/ 530743 h 530743"/>
                  <a:gd name="connsiteX3-7" fmla="*/ 0 w 2943661"/>
                  <a:gd name="connsiteY3-8" fmla="*/ 530743 h 530743"/>
                  <a:gd name="connsiteX4-9" fmla="*/ 307831 w 2943661"/>
                  <a:gd name="connsiteY4-10" fmla="*/ 0 h 530743"/>
                  <a:gd name="connsiteX0-11" fmla="*/ 307831 w 2943661"/>
                  <a:gd name="connsiteY0-12" fmla="*/ 0 h 530743"/>
                  <a:gd name="connsiteX1-13" fmla="*/ 2635830 w 2943661"/>
                  <a:gd name="connsiteY1-14" fmla="*/ 0 h 530743"/>
                  <a:gd name="connsiteX2-15" fmla="*/ 2943661 w 2943661"/>
                  <a:gd name="connsiteY2-16" fmla="*/ 530743 h 530743"/>
                  <a:gd name="connsiteX3-17" fmla="*/ 0 w 2943661"/>
                  <a:gd name="connsiteY3-18" fmla="*/ 530743 h 530743"/>
                  <a:gd name="connsiteX4-19" fmla="*/ 307831 w 2943661"/>
                  <a:gd name="connsiteY4-20" fmla="*/ 0 h 530743"/>
                  <a:gd name="connsiteX0-21" fmla="*/ 307831 w 2943661"/>
                  <a:gd name="connsiteY0-22" fmla="*/ 42530 h 573273"/>
                  <a:gd name="connsiteX1-23" fmla="*/ 2635830 w 2943661"/>
                  <a:gd name="connsiteY1-24" fmla="*/ 42530 h 573273"/>
                  <a:gd name="connsiteX2-25" fmla="*/ 2943661 w 2943661"/>
                  <a:gd name="connsiteY2-26" fmla="*/ 573273 h 573273"/>
                  <a:gd name="connsiteX3-27" fmla="*/ 0 w 2943661"/>
                  <a:gd name="connsiteY3-28" fmla="*/ 573273 h 573273"/>
                  <a:gd name="connsiteX4-29" fmla="*/ 307831 w 2943661"/>
                  <a:gd name="connsiteY4-30" fmla="*/ 42530 h 573273"/>
                  <a:gd name="connsiteX0-31" fmla="*/ 307831 w 2943661"/>
                  <a:gd name="connsiteY0-32" fmla="*/ 30054 h 560797"/>
                  <a:gd name="connsiteX1-33" fmla="*/ 2635830 w 2943661"/>
                  <a:gd name="connsiteY1-34" fmla="*/ 30054 h 560797"/>
                  <a:gd name="connsiteX2-35" fmla="*/ 2943661 w 2943661"/>
                  <a:gd name="connsiteY2-36" fmla="*/ 560797 h 560797"/>
                  <a:gd name="connsiteX3-37" fmla="*/ 0 w 2943661"/>
                  <a:gd name="connsiteY3-38" fmla="*/ 560797 h 560797"/>
                  <a:gd name="connsiteX4-39" fmla="*/ 307831 w 2943661"/>
                  <a:gd name="connsiteY4-40" fmla="*/ 30054 h 560797"/>
                  <a:gd name="connsiteX0-41" fmla="*/ 307831 w 2943661"/>
                  <a:gd name="connsiteY0-42" fmla="*/ 30054 h 560797"/>
                  <a:gd name="connsiteX1-43" fmla="*/ 2635830 w 2943661"/>
                  <a:gd name="connsiteY1-44" fmla="*/ 30054 h 560797"/>
                  <a:gd name="connsiteX2-45" fmla="*/ 2943661 w 2943661"/>
                  <a:gd name="connsiteY2-46" fmla="*/ 560797 h 560797"/>
                  <a:gd name="connsiteX3-47" fmla="*/ 0 w 2943661"/>
                  <a:gd name="connsiteY3-48" fmla="*/ 560797 h 560797"/>
                  <a:gd name="connsiteX4-49" fmla="*/ 307831 w 2943661"/>
                  <a:gd name="connsiteY4-50" fmla="*/ 30054 h 56079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943661" h="560797">
                    <a:moveTo>
                      <a:pt x="307831" y="30054"/>
                    </a:moveTo>
                    <a:cubicBezTo>
                      <a:pt x="1073198" y="104482"/>
                      <a:pt x="1817300" y="-65639"/>
                      <a:pt x="2635830" y="30054"/>
                    </a:cubicBezTo>
                    <a:cubicBezTo>
                      <a:pt x="2738440" y="206968"/>
                      <a:pt x="2755991" y="405148"/>
                      <a:pt x="2943661" y="560797"/>
                    </a:cubicBezTo>
                    <a:cubicBezTo>
                      <a:pt x="1973073" y="475737"/>
                      <a:pt x="981220" y="560797"/>
                      <a:pt x="0" y="560797"/>
                    </a:cubicBezTo>
                    <a:cubicBezTo>
                      <a:pt x="102610" y="383883"/>
                      <a:pt x="269017" y="228233"/>
                      <a:pt x="307831" y="300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0">
                <a:extLst>
                  <a:ext uri="{FF2B5EF4-FFF2-40B4-BE49-F238E27FC236}">
                    <a16:creationId xmlns:a16="http://schemas.microsoft.com/office/drawing/2014/main" id="{A69C6130-0366-4322-E490-064C69057857}"/>
                  </a:ext>
                </a:extLst>
              </p:cNvPr>
              <p:cNvSpPr/>
              <p:nvPr/>
            </p:nvSpPr>
            <p:spPr>
              <a:xfrm>
                <a:off x="3590122" y="4455711"/>
                <a:ext cx="5011756" cy="1133529"/>
              </a:xfrm>
              <a:custGeom>
                <a:avLst/>
                <a:gdLst>
                  <a:gd name="connsiteX0" fmla="*/ 519559 w 4198620"/>
                  <a:gd name="connsiteY0" fmla="*/ 0 h 895791"/>
                  <a:gd name="connsiteX1" fmla="*/ 3679061 w 4198620"/>
                  <a:gd name="connsiteY1" fmla="*/ 0 h 895791"/>
                  <a:gd name="connsiteX2" fmla="*/ 4198620 w 4198620"/>
                  <a:gd name="connsiteY2" fmla="*/ 895791 h 895791"/>
                  <a:gd name="connsiteX3" fmla="*/ 0 w 4198620"/>
                  <a:gd name="connsiteY3" fmla="*/ 895791 h 895791"/>
                  <a:gd name="connsiteX4" fmla="*/ 519559 w 4198620"/>
                  <a:gd name="connsiteY4" fmla="*/ 0 h 895791"/>
                  <a:gd name="connsiteX0-1" fmla="*/ 519559 w 4198620"/>
                  <a:gd name="connsiteY0-2" fmla="*/ 0 h 895791"/>
                  <a:gd name="connsiteX1-3" fmla="*/ 3679061 w 4198620"/>
                  <a:gd name="connsiteY1-4" fmla="*/ 0 h 895791"/>
                  <a:gd name="connsiteX2-5" fmla="*/ 4198620 w 4198620"/>
                  <a:gd name="connsiteY2-6" fmla="*/ 895791 h 895791"/>
                  <a:gd name="connsiteX3-7" fmla="*/ 0 w 4198620"/>
                  <a:gd name="connsiteY3-8" fmla="*/ 895791 h 895791"/>
                  <a:gd name="connsiteX4-9" fmla="*/ 519559 w 4198620"/>
                  <a:gd name="connsiteY4-10" fmla="*/ 0 h 895791"/>
                  <a:gd name="connsiteX0-11" fmla="*/ 519559 w 4198620"/>
                  <a:gd name="connsiteY0-12" fmla="*/ 70883 h 966674"/>
                  <a:gd name="connsiteX1-13" fmla="*/ 3679061 w 4198620"/>
                  <a:gd name="connsiteY1-14" fmla="*/ 70883 h 966674"/>
                  <a:gd name="connsiteX2-15" fmla="*/ 4198620 w 4198620"/>
                  <a:gd name="connsiteY2-16" fmla="*/ 966674 h 966674"/>
                  <a:gd name="connsiteX3-17" fmla="*/ 0 w 4198620"/>
                  <a:gd name="connsiteY3-18" fmla="*/ 966674 h 966674"/>
                  <a:gd name="connsiteX4-19" fmla="*/ 519559 w 4198620"/>
                  <a:gd name="connsiteY4-20" fmla="*/ 70883 h 966674"/>
                  <a:gd name="connsiteX0-21" fmla="*/ 519559 w 4198620"/>
                  <a:gd name="connsiteY0-22" fmla="*/ 53828 h 949619"/>
                  <a:gd name="connsiteX1-23" fmla="*/ 3679061 w 4198620"/>
                  <a:gd name="connsiteY1-24" fmla="*/ 53828 h 949619"/>
                  <a:gd name="connsiteX2-25" fmla="*/ 4198620 w 4198620"/>
                  <a:gd name="connsiteY2-26" fmla="*/ 949619 h 949619"/>
                  <a:gd name="connsiteX3-27" fmla="*/ 0 w 4198620"/>
                  <a:gd name="connsiteY3-28" fmla="*/ 949619 h 949619"/>
                  <a:gd name="connsiteX4-29" fmla="*/ 519559 w 4198620"/>
                  <a:gd name="connsiteY4-30" fmla="*/ 53828 h 949619"/>
                  <a:gd name="connsiteX0-31" fmla="*/ 519559 w 4198620"/>
                  <a:gd name="connsiteY0-32" fmla="*/ 53828 h 949619"/>
                  <a:gd name="connsiteX1-33" fmla="*/ 3679061 w 4198620"/>
                  <a:gd name="connsiteY1-34" fmla="*/ 53828 h 949619"/>
                  <a:gd name="connsiteX2-35" fmla="*/ 4198620 w 4198620"/>
                  <a:gd name="connsiteY2-36" fmla="*/ 949619 h 949619"/>
                  <a:gd name="connsiteX3-37" fmla="*/ 0 w 4198620"/>
                  <a:gd name="connsiteY3-38" fmla="*/ 949619 h 949619"/>
                  <a:gd name="connsiteX4-39" fmla="*/ 519559 w 4198620"/>
                  <a:gd name="connsiteY4-40" fmla="*/ 53828 h 9496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98620" h="949619">
                    <a:moveTo>
                      <a:pt x="519559" y="53828"/>
                    </a:moveTo>
                    <a:cubicBezTo>
                      <a:pt x="1572726" y="149521"/>
                      <a:pt x="2604629" y="-105660"/>
                      <a:pt x="3679061" y="53828"/>
                    </a:cubicBezTo>
                    <a:lnTo>
                      <a:pt x="4198620" y="949619"/>
                    </a:lnTo>
                    <a:cubicBezTo>
                      <a:pt x="2777814" y="747600"/>
                      <a:pt x="1399540" y="949619"/>
                      <a:pt x="0" y="949619"/>
                    </a:cubicBezTo>
                    <a:cubicBezTo>
                      <a:pt x="258246" y="672287"/>
                      <a:pt x="346373" y="352425"/>
                      <a:pt x="519559" y="5382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: 形状 9">
              <a:extLst>
                <a:ext uri="{FF2B5EF4-FFF2-40B4-BE49-F238E27FC236}">
                  <a16:creationId xmlns:a16="http://schemas.microsoft.com/office/drawing/2014/main" id="{71A3CF5F-010B-8991-8817-8AD80105553E}"/>
                </a:ext>
              </a:extLst>
            </p:cNvPr>
            <p:cNvSpPr/>
            <p:nvPr/>
          </p:nvSpPr>
          <p:spPr>
            <a:xfrm>
              <a:off x="1727199" y="3318983"/>
              <a:ext cx="2806701" cy="562130"/>
            </a:xfrm>
            <a:custGeom>
              <a:avLst/>
              <a:gdLst>
                <a:gd name="connsiteX0" fmla="*/ 307831 w 2943661"/>
                <a:gd name="connsiteY0" fmla="*/ 0 h 530743"/>
                <a:gd name="connsiteX1" fmla="*/ 2635830 w 2943661"/>
                <a:gd name="connsiteY1" fmla="*/ 0 h 530743"/>
                <a:gd name="connsiteX2" fmla="*/ 2943661 w 2943661"/>
                <a:gd name="connsiteY2" fmla="*/ 530743 h 530743"/>
                <a:gd name="connsiteX3" fmla="*/ 0 w 2943661"/>
                <a:gd name="connsiteY3" fmla="*/ 530743 h 530743"/>
                <a:gd name="connsiteX4" fmla="*/ 307831 w 2943661"/>
                <a:gd name="connsiteY4" fmla="*/ 0 h 530743"/>
                <a:gd name="connsiteX0-1" fmla="*/ 307831 w 2943661"/>
                <a:gd name="connsiteY0-2" fmla="*/ 0 h 530743"/>
                <a:gd name="connsiteX1-3" fmla="*/ 2635830 w 2943661"/>
                <a:gd name="connsiteY1-4" fmla="*/ 0 h 530743"/>
                <a:gd name="connsiteX2-5" fmla="*/ 2943661 w 2943661"/>
                <a:gd name="connsiteY2-6" fmla="*/ 530743 h 530743"/>
                <a:gd name="connsiteX3-7" fmla="*/ 0 w 2943661"/>
                <a:gd name="connsiteY3-8" fmla="*/ 530743 h 530743"/>
                <a:gd name="connsiteX4-9" fmla="*/ 307831 w 2943661"/>
                <a:gd name="connsiteY4-10" fmla="*/ 0 h 530743"/>
                <a:gd name="connsiteX0-11" fmla="*/ 307831 w 2943661"/>
                <a:gd name="connsiteY0-12" fmla="*/ 0 h 530743"/>
                <a:gd name="connsiteX1-13" fmla="*/ 2635830 w 2943661"/>
                <a:gd name="connsiteY1-14" fmla="*/ 0 h 530743"/>
                <a:gd name="connsiteX2-15" fmla="*/ 2943661 w 2943661"/>
                <a:gd name="connsiteY2-16" fmla="*/ 530743 h 530743"/>
                <a:gd name="connsiteX3-17" fmla="*/ 0 w 2943661"/>
                <a:gd name="connsiteY3-18" fmla="*/ 530743 h 530743"/>
                <a:gd name="connsiteX4-19" fmla="*/ 307831 w 2943661"/>
                <a:gd name="connsiteY4-20" fmla="*/ 0 h 530743"/>
                <a:gd name="connsiteX0-21" fmla="*/ 307831 w 2943661"/>
                <a:gd name="connsiteY0-22" fmla="*/ 42530 h 573273"/>
                <a:gd name="connsiteX1-23" fmla="*/ 2635830 w 2943661"/>
                <a:gd name="connsiteY1-24" fmla="*/ 42530 h 573273"/>
                <a:gd name="connsiteX2-25" fmla="*/ 2943661 w 2943661"/>
                <a:gd name="connsiteY2-26" fmla="*/ 573273 h 573273"/>
                <a:gd name="connsiteX3-27" fmla="*/ 0 w 2943661"/>
                <a:gd name="connsiteY3-28" fmla="*/ 573273 h 573273"/>
                <a:gd name="connsiteX4-29" fmla="*/ 307831 w 2943661"/>
                <a:gd name="connsiteY4-30" fmla="*/ 42530 h 573273"/>
                <a:gd name="connsiteX0-31" fmla="*/ 307831 w 2943661"/>
                <a:gd name="connsiteY0-32" fmla="*/ 30054 h 560797"/>
                <a:gd name="connsiteX1-33" fmla="*/ 2635830 w 2943661"/>
                <a:gd name="connsiteY1-34" fmla="*/ 30054 h 560797"/>
                <a:gd name="connsiteX2-35" fmla="*/ 2943661 w 2943661"/>
                <a:gd name="connsiteY2-36" fmla="*/ 560797 h 560797"/>
                <a:gd name="connsiteX3-37" fmla="*/ 0 w 2943661"/>
                <a:gd name="connsiteY3-38" fmla="*/ 560797 h 560797"/>
                <a:gd name="connsiteX4-39" fmla="*/ 307831 w 2943661"/>
                <a:gd name="connsiteY4-40" fmla="*/ 30054 h 560797"/>
                <a:gd name="connsiteX0-41" fmla="*/ 307831 w 2943661"/>
                <a:gd name="connsiteY0-42" fmla="*/ 30054 h 560797"/>
                <a:gd name="connsiteX1-43" fmla="*/ 2635830 w 2943661"/>
                <a:gd name="connsiteY1-44" fmla="*/ 30054 h 560797"/>
                <a:gd name="connsiteX2-45" fmla="*/ 2943661 w 2943661"/>
                <a:gd name="connsiteY2-46" fmla="*/ 560797 h 560797"/>
                <a:gd name="connsiteX3-47" fmla="*/ 0 w 2943661"/>
                <a:gd name="connsiteY3-48" fmla="*/ 560797 h 560797"/>
                <a:gd name="connsiteX4-49" fmla="*/ 307831 w 2943661"/>
                <a:gd name="connsiteY4-50" fmla="*/ 30054 h 5607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43661" h="560797">
                  <a:moveTo>
                    <a:pt x="307831" y="30054"/>
                  </a:moveTo>
                  <a:cubicBezTo>
                    <a:pt x="1073198" y="104482"/>
                    <a:pt x="1817300" y="-65639"/>
                    <a:pt x="2635830" y="30054"/>
                  </a:cubicBezTo>
                  <a:cubicBezTo>
                    <a:pt x="2738440" y="206968"/>
                    <a:pt x="2755991" y="405148"/>
                    <a:pt x="2943661" y="560797"/>
                  </a:cubicBezTo>
                  <a:cubicBezTo>
                    <a:pt x="1973073" y="475737"/>
                    <a:pt x="981220" y="560797"/>
                    <a:pt x="0" y="560797"/>
                  </a:cubicBezTo>
                  <a:cubicBezTo>
                    <a:pt x="102610" y="383883"/>
                    <a:pt x="269017" y="228233"/>
                    <a:pt x="307831" y="30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29FB3914-F981-C3F2-220C-B86AC2100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18</a:t>
            </a:fld>
            <a:endParaRPr lang="en-US"/>
          </a:p>
        </p:txBody>
      </p:sp>
      <p:sp>
        <p:nvSpPr>
          <p:cNvPr id="18" name="TextBox 61">
            <a:extLst>
              <a:ext uri="{FF2B5EF4-FFF2-40B4-BE49-F238E27FC236}">
                <a16:creationId xmlns:a16="http://schemas.microsoft.com/office/drawing/2014/main" id="{54B87B37-5223-E1CB-F22C-4C9957601009}"/>
              </a:ext>
            </a:extLst>
          </p:cNvPr>
          <p:cNvSpPr txBox="1"/>
          <p:nvPr/>
        </p:nvSpPr>
        <p:spPr>
          <a:xfrm>
            <a:off x="6521682" y="831718"/>
            <a:ext cx="5160634" cy="773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sz="2400" b="1" dirty="0"/>
              <a:t>Substâncias químicas tóxicas: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34BB919-020B-0086-9ED4-DBBCCDFD962A}"/>
              </a:ext>
            </a:extLst>
          </p:cNvPr>
          <p:cNvGrpSpPr/>
          <p:nvPr/>
        </p:nvGrpSpPr>
        <p:grpSpPr>
          <a:xfrm>
            <a:off x="1181095" y="789700"/>
            <a:ext cx="5029206" cy="4993382"/>
            <a:chOff x="1727199" y="854827"/>
            <a:chExt cx="3047997" cy="3026286"/>
          </a:xfrm>
        </p:grpSpPr>
        <p:cxnSp>
          <p:nvCxnSpPr>
            <p:cNvPr id="4" name="Straight Connector 11">
              <a:extLst>
                <a:ext uri="{FF2B5EF4-FFF2-40B4-BE49-F238E27FC236}">
                  <a16:creationId xmlns:a16="http://schemas.microsoft.com/office/drawing/2014/main" id="{CFFE38A9-1BF7-B392-B514-A391D25986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8749" y="1280924"/>
              <a:ext cx="1786447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D5060D4-C08C-076E-E9F9-291BB08F71B1}"/>
                </a:ext>
              </a:extLst>
            </p:cNvPr>
            <p:cNvGrpSpPr/>
            <p:nvPr/>
          </p:nvGrpSpPr>
          <p:grpSpPr>
            <a:xfrm>
              <a:off x="2068232" y="854827"/>
              <a:ext cx="2132430" cy="2366150"/>
              <a:chOff x="3590122" y="1268760"/>
              <a:chExt cx="5011756" cy="4320480"/>
            </a:xfrm>
          </p:grpSpPr>
          <p:sp>
            <p:nvSpPr>
              <p:cNvPr id="7" name="任意多边形: 形状 5">
                <a:extLst>
                  <a:ext uri="{FF2B5EF4-FFF2-40B4-BE49-F238E27FC236}">
                    <a16:creationId xmlns:a16="http://schemas.microsoft.com/office/drawing/2014/main" id="{D0718777-A2DA-E2ED-6D6F-C50F5B3CB635}"/>
                  </a:ext>
                </a:extLst>
              </p:cNvPr>
              <p:cNvSpPr/>
              <p:nvPr/>
            </p:nvSpPr>
            <p:spPr>
              <a:xfrm>
                <a:off x="5327981" y="1268760"/>
                <a:ext cx="1536039" cy="1324171"/>
              </a:xfrm>
              <a:custGeom>
                <a:avLst/>
                <a:gdLst>
                  <a:gd name="connsiteX0" fmla="*/ 643411 w 1286823"/>
                  <a:gd name="connsiteY0" fmla="*/ 0 h 1109330"/>
                  <a:gd name="connsiteX1" fmla="*/ 1286823 w 1286823"/>
                  <a:gd name="connsiteY1" fmla="*/ 1109330 h 1109330"/>
                  <a:gd name="connsiteX2" fmla="*/ 0 w 1286823"/>
                  <a:gd name="connsiteY2" fmla="*/ 1109330 h 1109330"/>
                  <a:gd name="connsiteX3" fmla="*/ 643411 w 1286823"/>
                  <a:gd name="connsiteY3" fmla="*/ 0 h 1109330"/>
                  <a:gd name="connsiteX0-1" fmla="*/ 643411 w 1286823"/>
                  <a:gd name="connsiteY0-2" fmla="*/ 0 h 1109330"/>
                  <a:gd name="connsiteX1-3" fmla="*/ 1286823 w 1286823"/>
                  <a:gd name="connsiteY1-4" fmla="*/ 1109330 h 1109330"/>
                  <a:gd name="connsiteX2-5" fmla="*/ 0 w 1286823"/>
                  <a:gd name="connsiteY2-6" fmla="*/ 1109330 h 1109330"/>
                  <a:gd name="connsiteX3-7" fmla="*/ 643411 w 1286823"/>
                  <a:gd name="connsiteY3-8" fmla="*/ 0 h 1109330"/>
                  <a:gd name="connsiteX0-9" fmla="*/ 643411 w 1286823"/>
                  <a:gd name="connsiteY0-10" fmla="*/ 0 h 1109330"/>
                  <a:gd name="connsiteX1-11" fmla="*/ 1286823 w 1286823"/>
                  <a:gd name="connsiteY1-12" fmla="*/ 1109330 h 1109330"/>
                  <a:gd name="connsiteX2-13" fmla="*/ 0 w 1286823"/>
                  <a:gd name="connsiteY2-14" fmla="*/ 1109330 h 1109330"/>
                  <a:gd name="connsiteX3-15" fmla="*/ 643411 w 1286823"/>
                  <a:gd name="connsiteY3-16" fmla="*/ 0 h 11093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86823" h="1109330">
                    <a:moveTo>
                      <a:pt x="643411" y="0"/>
                    </a:moveTo>
                    <a:cubicBezTo>
                      <a:pt x="857882" y="369777"/>
                      <a:pt x="966026" y="813981"/>
                      <a:pt x="1286823" y="1109330"/>
                    </a:cubicBezTo>
                    <a:lnTo>
                      <a:pt x="0" y="1109330"/>
                    </a:lnTo>
                    <a:cubicBezTo>
                      <a:pt x="320796" y="867144"/>
                      <a:pt x="428941" y="369777"/>
                      <a:pt x="6434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7">
                <a:extLst>
                  <a:ext uri="{FF2B5EF4-FFF2-40B4-BE49-F238E27FC236}">
                    <a16:creationId xmlns:a16="http://schemas.microsoft.com/office/drawing/2014/main" id="{3FA5650F-6113-70D3-CD04-7CA39A031E3D}"/>
                  </a:ext>
                </a:extLst>
              </p:cNvPr>
              <p:cNvSpPr/>
              <p:nvPr/>
            </p:nvSpPr>
            <p:spPr>
              <a:xfrm>
                <a:off x="4835393" y="2815037"/>
                <a:ext cx="2521214" cy="627184"/>
              </a:xfrm>
              <a:custGeom>
                <a:avLst/>
                <a:gdLst>
                  <a:gd name="connsiteX0" fmla="*/ 304747 w 2112158"/>
                  <a:gd name="connsiteY0" fmla="*/ 0 h 525426"/>
                  <a:gd name="connsiteX1" fmla="*/ 1807411 w 2112158"/>
                  <a:gd name="connsiteY1" fmla="*/ 0 h 525426"/>
                  <a:gd name="connsiteX2" fmla="*/ 2112158 w 2112158"/>
                  <a:gd name="connsiteY2" fmla="*/ 525426 h 525426"/>
                  <a:gd name="connsiteX3" fmla="*/ 0 w 2112158"/>
                  <a:gd name="connsiteY3" fmla="*/ 525426 h 525426"/>
                  <a:gd name="connsiteX4" fmla="*/ 304747 w 2112158"/>
                  <a:gd name="connsiteY4" fmla="*/ 0 h 525426"/>
                  <a:gd name="connsiteX0-1" fmla="*/ 304747 w 2112158"/>
                  <a:gd name="connsiteY0-2" fmla="*/ 0 h 525426"/>
                  <a:gd name="connsiteX1-3" fmla="*/ 1807411 w 2112158"/>
                  <a:gd name="connsiteY1-4" fmla="*/ 0 h 525426"/>
                  <a:gd name="connsiteX2-5" fmla="*/ 2112158 w 2112158"/>
                  <a:gd name="connsiteY2-6" fmla="*/ 525426 h 525426"/>
                  <a:gd name="connsiteX3-7" fmla="*/ 0 w 2112158"/>
                  <a:gd name="connsiteY3-8" fmla="*/ 525426 h 525426"/>
                  <a:gd name="connsiteX4-9" fmla="*/ 304747 w 2112158"/>
                  <a:gd name="connsiteY4-10" fmla="*/ 0 h 525426"/>
                  <a:gd name="connsiteX0-11" fmla="*/ 304747 w 2112158"/>
                  <a:gd name="connsiteY0-12" fmla="*/ 0 h 525426"/>
                  <a:gd name="connsiteX1-13" fmla="*/ 1807411 w 2112158"/>
                  <a:gd name="connsiteY1-14" fmla="*/ 0 h 525426"/>
                  <a:gd name="connsiteX2-15" fmla="*/ 2112158 w 2112158"/>
                  <a:gd name="connsiteY2-16" fmla="*/ 525426 h 525426"/>
                  <a:gd name="connsiteX3-17" fmla="*/ 0 w 2112158"/>
                  <a:gd name="connsiteY3-18" fmla="*/ 525426 h 525426"/>
                  <a:gd name="connsiteX4-19" fmla="*/ 304747 w 2112158"/>
                  <a:gd name="connsiteY4-20" fmla="*/ 0 h 525426"/>
                  <a:gd name="connsiteX0-21" fmla="*/ 304747 w 2112158"/>
                  <a:gd name="connsiteY0-22" fmla="*/ 0 h 525426"/>
                  <a:gd name="connsiteX1-23" fmla="*/ 1807411 w 2112158"/>
                  <a:gd name="connsiteY1-24" fmla="*/ 0 h 525426"/>
                  <a:gd name="connsiteX2-25" fmla="*/ 2112158 w 2112158"/>
                  <a:gd name="connsiteY2-26" fmla="*/ 525426 h 525426"/>
                  <a:gd name="connsiteX3-27" fmla="*/ 0 w 2112158"/>
                  <a:gd name="connsiteY3-28" fmla="*/ 525426 h 525426"/>
                  <a:gd name="connsiteX4-29" fmla="*/ 304747 w 2112158"/>
                  <a:gd name="connsiteY4-30" fmla="*/ 0 h 525426"/>
                  <a:gd name="connsiteX0-31" fmla="*/ 304747 w 2112158"/>
                  <a:gd name="connsiteY0-32" fmla="*/ 0 h 525426"/>
                  <a:gd name="connsiteX1-33" fmla="*/ 1807411 w 2112158"/>
                  <a:gd name="connsiteY1-34" fmla="*/ 0 h 525426"/>
                  <a:gd name="connsiteX2-35" fmla="*/ 2112158 w 2112158"/>
                  <a:gd name="connsiteY2-36" fmla="*/ 525426 h 525426"/>
                  <a:gd name="connsiteX3-37" fmla="*/ 0 w 2112158"/>
                  <a:gd name="connsiteY3-38" fmla="*/ 525426 h 525426"/>
                  <a:gd name="connsiteX4-39" fmla="*/ 304747 w 2112158"/>
                  <a:gd name="connsiteY4-40" fmla="*/ 0 h 5254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12158" h="525426">
                    <a:moveTo>
                      <a:pt x="304747" y="0"/>
                    </a:moveTo>
                    <a:cubicBezTo>
                      <a:pt x="816268" y="85060"/>
                      <a:pt x="1306523" y="0"/>
                      <a:pt x="1807411" y="0"/>
                    </a:cubicBezTo>
                    <a:cubicBezTo>
                      <a:pt x="1908993" y="175142"/>
                      <a:pt x="1914883" y="392814"/>
                      <a:pt x="2112158" y="525426"/>
                    </a:cubicBezTo>
                    <a:lnTo>
                      <a:pt x="0" y="525426"/>
                    </a:lnTo>
                    <a:cubicBezTo>
                      <a:pt x="239805" y="382181"/>
                      <a:pt x="203165" y="175142"/>
                      <a:pt x="30474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9">
                <a:extLst>
                  <a:ext uri="{FF2B5EF4-FFF2-40B4-BE49-F238E27FC236}">
                    <a16:creationId xmlns:a16="http://schemas.microsoft.com/office/drawing/2014/main" id="{7E9093A3-15B9-6506-7775-5324780CB56A}"/>
                  </a:ext>
                </a:extLst>
              </p:cNvPr>
              <p:cNvSpPr/>
              <p:nvPr/>
            </p:nvSpPr>
            <p:spPr>
              <a:xfrm>
                <a:off x="4339124" y="3628452"/>
                <a:ext cx="3513752" cy="669405"/>
              </a:xfrm>
              <a:custGeom>
                <a:avLst/>
                <a:gdLst>
                  <a:gd name="connsiteX0" fmla="*/ 307831 w 2943661"/>
                  <a:gd name="connsiteY0" fmla="*/ 0 h 530743"/>
                  <a:gd name="connsiteX1" fmla="*/ 2635830 w 2943661"/>
                  <a:gd name="connsiteY1" fmla="*/ 0 h 530743"/>
                  <a:gd name="connsiteX2" fmla="*/ 2943661 w 2943661"/>
                  <a:gd name="connsiteY2" fmla="*/ 530743 h 530743"/>
                  <a:gd name="connsiteX3" fmla="*/ 0 w 2943661"/>
                  <a:gd name="connsiteY3" fmla="*/ 530743 h 530743"/>
                  <a:gd name="connsiteX4" fmla="*/ 307831 w 2943661"/>
                  <a:gd name="connsiteY4" fmla="*/ 0 h 530743"/>
                  <a:gd name="connsiteX0-1" fmla="*/ 307831 w 2943661"/>
                  <a:gd name="connsiteY0-2" fmla="*/ 0 h 530743"/>
                  <a:gd name="connsiteX1-3" fmla="*/ 2635830 w 2943661"/>
                  <a:gd name="connsiteY1-4" fmla="*/ 0 h 530743"/>
                  <a:gd name="connsiteX2-5" fmla="*/ 2943661 w 2943661"/>
                  <a:gd name="connsiteY2-6" fmla="*/ 530743 h 530743"/>
                  <a:gd name="connsiteX3-7" fmla="*/ 0 w 2943661"/>
                  <a:gd name="connsiteY3-8" fmla="*/ 530743 h 530743"/>
                  <a:gd name="connsiteX4-9" fmla="*/ 307831 w 2943661"/>
                  <a:gd name="connsiteY4-10" fmla="*/ 0 h 530743"/>
                  <a:gd name="connsiteX0-11" fmla="*/ 307831 w 2943661"/>
                  <a:gd name="connsiteY0-12" fmla="*/ 0 h 530743"/>
                  <a:gd name="connsiteX1-13" fmla="*/ 2635830 w 2943661"/>
                  <a:gd name="connsiteY1-14" fmla="*/ 0 h 530743"/>
                  <a:gd name="connsiteX2-15" fmla="*/ 2943661 w 2943661"/>
                  <a:gd name="connsiteY2-16" fmla="*/ 530743 h 530743"/>
                  <a:gd name="connsiteX3-17" fmla="*/ 0 w 2943661"/>
                  <a:gd name="connsiteY3-18" fmla="*/ 530743 h 530743"/>
                  <a:gd name="connsiteX4-19" fmla="*/ 307831 w 2943661"/>
                  <a:gd name="connsiteY4-20" fmla="*/ 0 h 530743"/>
                  <a:gd name="connsiteX0-21" fmla="*/ 307831 w 2943661"/>
                  <a:gd name="connsiteY0-22" fmla="*/ 42530 h 573273"/>
                  <a:gd name="connsiteX1-23" fmla="*/ 2635830 w 2943661"/>
                  <a:gd name="connsiteY1-24" fmla="*/ 42530 h 573273"/>
                  <a:gd name="connsiteX2-25" fmla="*/ 2943661 w 2943661"/>
                  <a:gd name="connsiteY2-26" fmla="*/ 573273 h 573273"/>
                  <a:gd name="connsiteX3-27" fmla="*/ 0 w 2943661"/>
                  <a:gd name="connsiteY3-28" fmla="*/ 573273 h 573273"/>
                  <a:gd name="connsiteX4-29" fmla="*/ 307831 w 2943661"/>
                  <a:gd name="connsiteY4-30" fmla="*/ 42530 h 573273"/>
                  <a:gd name="connsiteX0-31" fmla="*/ 307831 w 2943661"/>
                  <a:gd name="connsiteY0-32" fmla="*/ 30054 h 560797"/>
                  <a:gd name="connsiteX1-33" fmla="*/ 2635830 w 2943661"/>
                  <a:gd name="connsiteY1-34" fmla="*/ 30054 h 560797"/>
                  <a:gd name="connsiteX2-35" fmla="*/ 2943661 w 2943661"/>
                  <a:gd name="connsiteY2-36" fmla="*/ 560797 h 560797"/>
                  <a:gd name="connsiteX3-37" fmla="*/ 0 w 2943661"/>
                  <a:gd name="connsiteY3-38" fmla="*/ 560797 h 560797"/>
                  <a:gd name="connsiteX4-39" fmla="*/ 307831 w 2943661"/>
                  <a:gd name="connsiteY4-40" fmla="*/ 30054 h 560797"/>
                  <a:gd name="connsiteX0-41" fmla="*/ 307831 w 2943661"/>
                  <a:gd name="connsiteY0-42" fmla="*/ 30054 h 560797"/>
                  <a:gd name="connsiteX1-43" fmla="*/ 2635830 w 2943661"/>
                  <a:gd name="connsiteY1-44" fmla="*/ 30054 h 560797"/>
                  <a:gd name="connsiteX2-45" fmla="*/ 2943661 w 2943661"/>
                  <a:gd name="connsiteY2-46" fmla="*/ 560797 h 560797"/>
                  <a:gd name="connsiteX3-47" fmla="*/ 0 w 2943661"/>
                  <a:gd name="connsiteY3-48" fmla="*/ 560797 h 560797"/>
                  <a:gd name="connsiteX4-49" fmla="*/ 307831 w 2943661"/>
                  <a:gd name="connsiteY4-50" fmla="*/ 30054 h 56079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943661" h="560797">
                    <a:moveTo>
                      <a:pt x="307831" y="30054"/>
                    </a:moveTo>
                    <a:cubicBezTo>
                      <a:pt x="1073198" y="104482"/>
                      <a:pt x="1817300" y="-65639"/>
                      <a:pt x="2635830" y="30054"/>
                    </a:cubicBezTo>
                    <a:cubicBezTo>
                      <a:pt x="2738440" y="206968"/>
                      <a:pt x="2755991" y="405148"/>
                      <a:pt x="2943661" y="560797"/>
                    </a:cubicBezTo>
                    <a:cubicBezTo>
                      <a:pt x="1973073" y="475737"/>
                      <a:pt x="981220" y="560797"/>
                      <a:pt x="0" y="560797"/>
                    </a:cubicBezTo>
                    <a:cubicBezTo>
                      <a:pt x="102610" y="383883"/>
                      <a:pt x="269017" y="228233"/>
                      <a:pt x="307831" y="300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0">
                <a:extLst>
                  <a:ext uri="{FF2B5EF4-FFF2-40B4-BE49-F238E27FC236}">
                    <a16:creationId xmlns:a16="http://schemas.microsoft.com/office/drawing/2014/main" id="{A69C6130-0366-4322-E490-064C69057857}"/>
                  </a:ext>
                </a:extLst>
              </p:cNvPr>
              <p:cNvSpPr/>
              <p:nvPr/>
            </p:nvSpPr>
            <p:spPr>
              <a:xfrm>
                <a:off x="3590122" y="4455711"/>
                <a:ext cx="5011756" cy="1133529"/>
              </a:xfrm>
              <a:custGeom>
                <a:avLst/>
                <a:gdLst>
                  <a:gd name="connsiteX0" fmla="*/ 519559 w 4198620"/>
                  <a:gd name="connsiteY0" fmla="*/ 0 h 895791"/>
                  <a:gd name="connsiteX1" fmla="*/ 3679061 w 4198620"/>
                  <a:gd name="connsiteY1" fmla="*/ 0 h 895791"/>
                  <a:gd name="connsiteX2" fmla="*/ 4198620 w 4198620"/>
                  <a:gd name="connsiteY2" fmla="*/ 895791 h 895791"/>
                  <a:gd name="connsiteX3" fmla="*/ 0 w 4198620"/>
                  <a:gd name="connsiteY3" fmla="*/ 895791 h 895791"/>
                  <a:gd name="connsiteX4" fmla="*/ 519559 w 4198620"/>
                  <a:gd name="connsiteY4" fmla="*/ 0 h 895791"/>
                  <a:gd name="connsiteX0-1" fmla="*/ 519559 w 4198620"/>
                  <a:gd name="connsiteY0-2" fmla="*/ 0 h 895791"/>
                  <a:gd name="connsiteX1-3" fmla="*/ 3679061 w 4198620"/>
                  <a:gd name="connsiteY1-4" fmla="*/ 0 h 895791"/>
                  <a:gd name="connsiteX2-5" fmla="*/ 4198620 w 4198620"/>
                  <a:gd name="connsiteY2-6" fmla="*/ 895791 h 895791"/>
                  <a:gd name="connsiteX3-7" fmla="*/ 0 w 4198620"/>
                  <a:gd name="connsiteY3-8" fmla="*/ 895791 h 895791"/>
                  <a:gd name="connsiteX4-9" fmla="*/ 519559 w 4198620"/>
                  <a:gd name="connsiteY4-10" fmla="*/ 0 h 895791"/>
                  <a:gd name="connsiteX0-11" fmla="*/ 519559 w 4198620"/>
                  <a:gd name="connsiteY0-12" fmla="*/ 70883 h 966674"/>
                  <a:gd name="connsiteX1-13" fmla="*/ 3679061 w 4198620"/>
                  <a:gd name="connsiteY1-14" fmla="*/ 70883 h 966674"/>
                  <a:gd name="connsiteX2-15" fmla="*/ 4198620 w 4198620"/>
                  <a:gd name="connsiteY2-16" fmla="*/ 966674 h 966674"/>
                  <a:gd name="connsiteX3-17" fmla="*/ 0 w 4198620"/>
                  <a:gd name="connsiteY3-18" fmla="*/ 966674 h 966674"/>
                  <a:gd name="connsiteX4-19" fmla="*/ 519559 w 4198620"/>
                  <a:gd name="connsiteY4-20" fmla="*/ 70883 h 966674"/>
                  <a:gd name="connsiteX0-21" fmla="*/ 519559 w 4198620"/>
                  <a:gd name="connsiteY0-22" fmla="*/ 53828 h 949619"/>
                  <a:gd name="connsiteX1-23" fmla="*/ 3679061 w 4198620"/>
                  <a:gd name="connsiteY1-24" fmla="*/ 53828 h 949619"/>
                  <a:gd name="connsiteX2-25" fmla="*/ 4198620 w 4198620"/>
                  <a:gd name="connsiteY2-26" fmla="*/ 949619 h 949619"/>
                  <a:gd name="connsiteX3-27" fmla="*/ 0 w 4198620"/>
                  <a:gd name="connsiteY3-28" fmla="*/ 949619 h 949619"/>
                  <a:gd name="connsiteX4-29" fmla="*/ 519559 w 4198620"/>
                  <a:gd name="connsiteY4-30" fmla="*/ 53828 h 949619"/>
                  <a:gd name="connsiteX0-31" fmla="*/ 519559 w 4198620"/>
                  <a:gd name="connsiteY0-32" fmla="*/ 53828 h 949619"/>
                  <a:gd name="connsiteX1-33" fmla="*/ 3679061 w 4198620"/>
                  <a:gd name="connsiteY1-34" fmla="*/ 53828 h 949619"/>
                  <a:gd name="connsiteX2-35" fmla="*/ 4198620 w 4198620"/>
                  <a:gd name="connsiteY2-36" fmla="*/ 949619 h 949619"/>
                  <a:gd name="connsiteX3-37" fmla="*/ 0 w 4198620"/>
                  <a:gd name="connsiteY3-38" fmla="*/ 949619 h 949619"/>
                  <a:gd name="connsiteX4-39" fmla="*/ 519559 w 4198620"/>
                  <a:gd name="connsiteY4-40" fmla="*/ 53828 h 9496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98620" h="949619">
                    <a:moveTo>
                      <a:pt x="519559" y="53828"/>
                    </a:moveTo>
                    <a:cubicBezTo>
                      <a:pt x="1572726" y="149521"/>
                      <a:pt x="2604629" y="-105660"/>
                      <a:pt x="3679061" y="53828"/>
                    </a:cubicBezTo>
                    <a:lnTo>
                      <a:pt x="4198620" y="949619"/>
                    </a:lnTo>
                    <a:cubicBezTo>
                      <a:pt x="2777814" y="747600"/>
                      <a:pt x="1399540" y="949619"/>
                      <a:pt x="0" y="949619"/>
                    </a:cubicBezTo>
                    <a:cubicBezTo>
                      <a:pt x="258246" y="672287"/>
                      <a:pt x="346373" y="352425"/>
                      <a:pt x="519559" y="5382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: 形状 9">
              <a:extLst>
                <a:ext uri="{FF2B5EF4-FFF2-40B4-BE49-F238E27FC236}">
                  <a16:creationId xmlns:a16="http://schemas.microsoft.com/office/drawing/2014/main" id="{71A3CF5F-010B-8991-8817-8AD80105553E}"/>
                </a:ext>
              </a:extLst>
            </p:cNvPr>
            <p:cNvSpPr/>
            <p:nvPr/>
          </p:nvSpPr>
          <p:spPr>
            <a:xfrm>
              <a:off x="1727199" y="3318983"/>
              <a:ext cx="2806701" cy="562130"/>
            </a:xfrm>
            <a:custGeom>
              <a:avLst/>
              <a:gdLst>
                <a:gd name="connsiteX0" fmla="*/ 307831 w 2943661"/>
                <a:gd name="connsiteY0" fmla="*/ 0 h 530743"/>
                <a:gd name="connsiteX1" fmla="*/ 2635830 w 2943661"/>
                <a:gd name="connsiteY1" fmla="*/ 0 h 530743"/>
                <a:gd name="connsiteX2" fmla="*/ 2943661 w 2943661"/>
                <a:gd name="connsiteY2" fmla="*/ 530743 h 530743"/>
                <a:gd name="connsiteX3" fmla="*/ 0 w 2943661"/>
                <a:gd name="connsiteY3" fmla="*/ 530743 h 530743"/>
                <a:gd name="connsiteX4" fmla="*/ 307831 w 2943661"/>
                <a:gd name="connsiteY4" fmla="*/ 0 h 530743"/>
                <a:gd name="connsiteX0-1" fmla="*/ 307831 w 2943661"/>
                <a:gd name="connsiteY0-2" fmla="*/ 0 h 530743"/>
                <a:gd name="connsiteX1-3" fmla="*/ 2635830 w 2943661"/>
                <a:gd name="connsiteY1-4" fmla="*/ 0 h 530743"/>
                <a:gd name="connsiteX2-5" fmla="*/ 2943661 w 2943661"/>
                <a:gd name="connsiteY2-6" fmla="*/ 530743 h 530743"/>
                <a:gd name="connsiteX3-7" fmla="*/ 0 w 2943661"/>
                <a:gd name="connsiteY3-8" fmla="*/ 530743 h 530743"/>
                <a:gd name="connsiteX4-9" fmla="*/ 307831 w 2943661"/>
                <a:gd name="connsiteY4-10" fmla="*/ 0 h 530743"/>
                <a:gd name="connsiteX0-11" fmla="*/ 307831 w 2943661"/>
                <a:gd name="connsiteY0-12" fmla="*/ 0 h 530743"/>
                <a:gd name="connsiteX1-13" fmla="*/ 2635830 w 2943661"/>
                <a:gd name="connsiteY1-14" fmla="*/ 0 h 530743"/>
                <a:gd name="connsiteX2-15" fmla="*/ 2943661 w 2943661"/>
                <a:gd name="connsiteY2-16" fmla="*/ 530743 h 530743"/>
                <a:gd name="connsiteX3-17" fmla="*/ 0 w 2943661"/>
                <a:gd name="connsiteY3-18" fmla="*/ 530743 h 530743"/>
                <a:gd name="connsiteX4-19" fmla="*/ 307831 w 2943661"/>
                <a:gd name="connsiteY4-20" fmla="*/ 0 h 530743"/>
                <a:gd name="connsiteX0-21" fmla="*/ 307831 w 2943661"/>
                <a:gd name="connsiteY0-22" fmla="*/ 42530 h 573273"/>
                <a:gd name="connsiteX1-23" fmla="*/ 2635830 w 2943661"/>
                <a:gd name="connsiteY1-24" fmla="*/ 42530 h 573273"/>
                <a:gd name="connsiteX2-25" fmla="*/ 2943661 w 2943661"/>
                <a:gd name="connsiteY2-26" fmla="*/ 573273 h 573273"/>
                <a:gd name="connsiteX3-27" fmla="*/ 0 w 2943661"/>
                <a:gd name="connsiteY3-28" fmla="*/ 573273 h 573273"/>
                <a:gd name="connsiteX4-29" fmla="*/ 307831 w 2943661"/>
                <a:gd name="connsiteY4-30" fmla="*/ 42530 h 573273"/>
                <a:gd name="connsiteX0-31" fmla="*/ 307831 w 2943661"/>
                <a:gd name="connsiteY0-32" fmla="*/ 30054 h 560797"/>
                <a:gd name="connsiteX1-33" fmla="*/ 2635830 w 2943661"/>
                <a:gd name="connsiteY1-34" fmla="*/ 30054 h 560797"/>
                <a:gd name="connsiteX2-35" fmla="*/ 2943661 w 2943661"/>
                <a:gd name="connsiteY2-36" fmla="*/ 560797 h 560797"/>
                <a:gd name="connsiteX3-37" fmla="*/ 0 w 2943661"/>
                <a:gd name="connsiteY3-38" fmla="*/ 560797 h 560797"/>
                <a:gd name="connsiteX4-39" fmla="*/ 307831 w 2943661"/>
                <a:gd name="connsiteY4-40" fmla="*/ 30054 h 560797"/>
                <a:gd name="connsiteX0-41" fmla="*/ 307831 w 2943661"/>
                <a:gd name="connsiteY0-42" fmla="*/ 30054 h 560797"/>
                <a:gd name="connsiteX1-43" fmla="*/ 2635830 w 2943661"/>
                <a:gd name="connsiteY1-44" fmla="*/ 30054 h 560797"/>
                <a:gd name="connsiteX2-45" fmla="*/ 2943661 w 2943661"/>
                <a:gd name="connsiteY2-46" fmla="*/ 560797 h 560797"/>
                <a:gd name="connsiteX3-47" fmla="*/ 0 w 2943661"/>
                <a:gd name="connsiteY3-48" fmla="*/ 560797 h 560797"/>
                <a:gd name="connsiteX4-49" fmla="*/ 307831 w 2943661"/>
                <a:gd name="connsiteY4-50" fmla="*/ 30054 h 5607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43661" h="560797">
                  <a:moveTo>
                    <a:pt x="307831" y="30054"/>
                  </a:moveTo>
                  <a:cubicBezTo>
                    <a:pt x="1073198" y="104482"/>
                    <a:pt x="1817300" y="-65639"/>
                    <a:pt x="2635830" y="30054"/>
                  </a:cubicBezTo>
                  <a:cubicBezTo>
                    <a:pt x="2738440" y="206968"/>
                    <a:pt x="2755991" y="405148"/>
                    <a:pt x="2943661" y="560797"/>
                  </a:cubicBezTo>
                  <a:cubicBezTo>
                    <a:pt x="1973073" y="475737"/>
                    <a:pt x="981220" y="560797"/>
                    <a:pt x="0" y="560797"/>
                  </a:cubicBezTo>
                  <a:cubicBezTo>
                    <a:pt x="102610" y="383883"/>
                    <a:pt x="269017" y="228233"/>
                    <a:pt x="307831" y="30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pic>
        <p:nvPicPr>
          <p:cNvPr id="1026" name="Picture 2" descr="Conjunto de recipientes com substâncias químicas tóxicas perigoso tóxico  biohazard radioativo inflamável | Vetor Premium">
            <a:extLst>
              <a:ext uri="{FF2B5EF4-FFF2-40B4-BE49-F238E27FC236}">
                <a16:creationId xmlns:a16="http://schemas.microsoft.com/office/drawing/2014/main" id="{E04B5DC6-6BC6-077B-C936-2D4E6D1CF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58" y="2456465"/>
            <a:ext cx="3693901" cy="194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A569B7C-9DCE-203C-6A37-45806B967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19</a:t>
            </a:fld>
            <a:endParaRPr lang="en-US"/>
          </a:p>
        </p:txBody>
      </p:sp>
      <p:sp>
        <p:nvSpPr>
          <p:cNvPr id="18" name="TextBox 61">
            <a:extLst>
              <a:ext uri="{FF2B5EF4-FFF2-40B4-BE49-F238E27FC236}">
                <a16:creationId xmlns:a16="http://schemas.microsoft.com/office/drawing/2014/main" id="{54B87B37-5223-E1CB-F22C-4C9957601009}"/>
              </a:ext>
            </a:extLst>
          </p:cNvPr>
          <p:cNvSpPr txBox="1"/>
          <p:nvPr/>
        </p:nvSpPr>
        <p:spPr>
          <a:xfrm>
            <a:off x="6521682" y="831718"/>
            <a:ext cx="5160634" cy="5390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sz="2400" b="1" dirty="0"/>
              <a:t>Resíduos inflamáveis: </a:t>
            </a:r>
          </a:p>
          <a:p>
            <a:pPr>
              <a:lnSpc>
                <a:spcPct val="250000"/>
              </a:lnSpc>
            </a:pPr>
            <a:r>
              <a:rPr lang="pt-BR" sz="2400" dirty="0"/>
              <a:t>Isso abrange materiais que podem pegar fogo facilmente, como solventes inflamáveis, óleos usados e produtos químicos reativos que podem causar explosões.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F4AA2382-8D46-FF19-9CDB-098CAADBC327}"/>
              </a:ext>
            </a:extLst>
          </p:cNvPr>
          <p:cNvCxnSpPr>
            <a:cxnSpLocks/>
          </p:cNvCxnSpPr>
          <p:nvPr/>
        </p:nvCxnSpPr>
        <p:spPr>
          <a:xfrm flipH="1">
            <a:off x="3262657" y="242641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34BB919-020B-0086-9ED4-DBBCCDFD962A}"/>
              </a:ext>
            </a:extLst>
          </p:cNvPr>
          <p:cNvGrpSpPr/>
          <p:nvPr/>
        </p:nvGrpSpPr>
        <p:grpSpPr>
          <a:xfrm>
            <a:off x="1181095" y="789700"/>
            <a:ext cx="4631067" cy="4993382"/>
            <a:chOff x="1727199" y="854827"/>
            <a:chExt cx="2806701" cy="3026286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D5060D4-C08C-076E-E9F9-291BB08F71B1}"/>
                </a:ext>
              </a:extLst>
            </p:cNvPr>
            <p:cNvGrpSpPr/>
            <p:nvPr/>
          </p:nvGrpSpPr>
          <p:grpSpPr>
            <a:xfrm>
              <a:off x="2068232" y="854827"/>
              <a:ext cx="2132430" cy="2366150"/>
              <a:chOff x="3590122" y="1268760"/>
              <a:chExt cx="5011756" cy="4320480"/>
            </a:xfrm>
          </p:grpSpPr>
          <p:sp>
            <p:nvSpPr>
              <p:cNvPr id="7" name="任意多边形: 形状 5">
                <a:extLst>
                  <a:ext uri="{FF2B5EF4-FFF2-40B4-BE49-F238E27FC236}">
                    <a16:creationId xmlns:a16="http://schemas.microsoft.com/office/drawing/2014/main" id="{D0718777-A2DA-E2ED-6D6F-C50F5B3CB635}"/>
                  </a:ext>
                </a:extLst>
              </p:cNvPr>
              <p:cNvSpPr/>
              <p:nvPr/>
            </p:nvSpPr>
            <p:spPr>
              <a:xfrm>
                <a:off x="5327981" y="1268760"/>
                <a:ext cx="1536039" cy="1324171"/>
              </a:xfrm>
              <a:custGeom>
                <a:avLst/>
                <a:gdLst>
                  <a:gd name="connsiteX0" fmla="*/ 643411 w 1286823"/>
                  <a:gd name="connsiteY0" fmla="*/ 0 h 1109330"/>
                  <a:gd name="connsiteX1" fmla="*/ 1286823 w 1286823"/>
                  <a:gd name="connsiteY1" fmla="*/ 1109330 h 1109330"/>
                  <a:gd name="connsiteX2" fmla="*/ 0 w 1286823"/>
                  <a:gd name="connsiteY2" fmla="*/ 1109330 h 1109330"/>
                  <a:gd name="connsiteX3" fmla="*/ 643411 w 1286823"/>
                  <a:gd name="connsiteY3" fmla="*/ 0 h 1109330"/>
                  <a:gd name="connsiteX0-1" fmla="*/ 643411 w 1286823"/>
                  <a:gd name="connsiteY0-2" fmla="*/ 0 h 1109330"/>
                  <a:gd name="connsiteX1-3" fmla="*/ 1286823 w 1286823"/>
                  <a:gd name="connsiteY1-4" fmla="*/ 1109330 h 1109330"/>
                  <a:gd name="connsiteX2-5" fmla="*/ 0 w 1286823"/>
                  <a:gd name="connsiteY2-6" fmla="*/ 1109330 h 1109330"/>
                  <a:gd name="connsiteX3-7" fmla="*/ 643411 w 1286823"/>
                  <a:gd name="connsiteY3-8" fmla="*/ 0 h 1109330"/>
                  <a:gd name="connsiteX0-9" fmla="*/ 643411 w 1286823"/>
                  <a:gd name="connsiteY0-10" fmla="*/ 0 h 1109330"/>
                  <a:gd name="connsiteX1-11" fmla="*/ 1286823 w 1286823"/>
                  <a:gd name="connsiteY1-12" fmla="*/ 1109330 h 1109330"/>
                  <a:gd name="connsiteX2-13" fmla="*/ 0 w 1286823"/>
                  <a:gd name="connsiteY2-14" fmla="*/ 1109330 h 1109330"/>
                  <a:gd name="connsiteX3-15" fmla="*/ 643411 w 1286823"/>
                  <a:gd name="connsiteY3-16" fmla="*/ 0 h 11093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86823" h="1109330">
                    <a:moveTo>
                      <a:pt x="643411" y="0"/>
                    </a:moveTo>
                    <a:cubicBezTo>
                      <a:pt x="857882" y="369777"/>
                      <a:pt x="966026" y="813981"/>
                      <a:pt x="1286823" y="1109330"/>
                    </a:cubicBezTo>
                    <a:lnTo>
                      <a:pt x="0" y="1109330"/>
                    </a:lnTo>
                    <a:cubicBezTo>
                      <a:pt x="320796" y="867144"/>
                      <a:pt x="428941" y="369777"/>
                      <a:pt x="64341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7">
                <a:extLst>
                  <a:ext uri="{FF2B5EF4-FFF2-40B4-BE49-F238E27FC236}">
                    <a16:creationId xmlns:a16="http://schemas.microsoft.com/office/drawing/2014/main" id="{3FA5650F-6113-70D3-CD04-7CA39A031E3D}"/>
                  </a:ext>
                </a:extLst>
              </p:cNvPr>
              <p:cNvSpPr/>
              <p:nvPr/>
            </p:nvSpPr>
            <p:spPr>
              <a:xfrm>
                <a:off x="4835393" y="2815037"/>
                <a:ext cx="2521214" cy="627184"/>
              </a:xfrm>
              <a:custGeom>
                <a:avLst/>
                <a:gdLst>
                  <a:gd name="connsiteX0" fmla="*/ 304747 w 2112158"/>
                  <a:gd name="connsiteY0" fmla="*/ 0 h 525426"/>
                  <a:gd name="connsiteX1" fmla="*/ 1807411 w 2112158"/>
                  <a:gd name="connsiteY1" fmla="*/ 0 h 525426"/>
                  <a:gd name="connsiteX2" fmla="*/ 2112158 w 2112158"/>
                  <a:gd name="connsiteY2" fmla="*/ 525426 h 525426"/>
                  <a:gd name="connsiteX3" fmla="*/ 0 w 2112158"/>
                  <a:gd name="connsiteY3" fmla="*/ 525426 h 525426"/>
                  <a:gd name="connsiteX4" fmla="*/ 304747 w 2112158"/>
                  <a:gd name="connsiteY4" fmla="*/ 0 h 525426"/>
                  <a:gd name="connsiteX0-1" fmla="*/ 304747 w 2112158"/>
                  <a:gd name="connsiteY0-2" fmla="*/ 0 h 525426"/>
                  <a:gd name="connsiteX1-3" fmla="*/ 1807411 w 2112158"/>
                  <a:gd name="connsiteY1-4" fmla="*/ 0 h 525426"/>
                  <a:gd name="connsiteX2-5" fmla="*/ 2112158 w 2112158"/>
                  <a:gd name="connsiteY2-6" fmla="*/ 525426 h 525426"/>
                  <a:gd name="connsiteX3-7" fmla="*/ 0 w 2112158"/>
                  <a:gd name="connsiteY3-8" fmla="*/ 525426 h 525426"/>
                  <a:gd name="connsiteX4-9" fmla="*/ 304747 w 2112158"/>
                  <a:gd name="connsiteY4-10" fmla="*/ 0 h 525426"/>
                  <a:gd name="connsiteX0-11" fmla="*/ 304747 w 2112158"/>
                  <a:gd name="connsiteY0-12" fmla="*/ 0 h 525426"/>
                  <a:gd name="connsiteX1-13" fmla="*/ 1807411 w 2112158"/>
                  <a:gd name="connsiteY1-14" fmla="*/ 0 h 525426"/>
                  <a:gd name="connsiteX2-15" fmla="*/ 2112158 w 2112158"/>
                  <a:gd name="connsiteY2-16" fmla="*/ 525426 h 525426"/>
                  <a:gd name="connsiteX3-17" fmla="*/ 0 w 2112158"/>
                  <a:gd name="connsiteY3-18" fmla="*/ 525426 h 525426"/>
                  <a:gd name="connsiteX4-19" fmla="*/ 304747 w 2112158"/>
                  <a:gd name="connsiteY4-20" fmla="*/ 0 h 525426"/>
                  <a:gd name="connsiteX0-21" fmla="*/ 304747 w 2112158"/>
                  <a:gd name="connsiteY0-22" fmla="*/ 0 h 525426"/>
                  <a:gd name="connsiteX1-23" fmla="*/ 1807411 w 2112158"/>
                  <a:gd name="connsiteY1-24" fmla="*/ 0 h 525426"/>
                  <a:gd name="connsiteX2-25" fmla="*/ 2112158 w 2112158"/>
                  <a:gd name="connsiteY2-26" fmla="*/ 525426 h 525426"/>
                  <a:gd name="connsiteX3-27" fmla="*/ 0 w 2112158"/>
                  <a:gd name="connsiteY3-28" fmla="*/ 525426 h 525426"/>
                  <a:gd name="connsiteX4-29" fmla="*/ 304747 w 2112158"/>
                  <a:gd name="connsiteY4-30" fmla="*/ 0 h 525426"/>
                  <a:gd name="connsiteX0-31" fmla="*/ 304747 w 2112158"/>
                  <a:gd name="connsiteY0-32" fmla="*/ 0 h 525426"/>
                  <a:gd name="connsiteX1-33" fmla="*/ 1807411 w 2112158"/>
                  <a:gd name="connsiteY1-34" fmla="*/ 0 h 525426"/>
                  <a:gd name="connsiteX2-35" fmla="*/ 2112158 w 2112158"/>
                  <a:gd name="connsiteY2-36" fmla="*/ 525426 h 525426"/>
                  <a:gd name="connsiteX3-37" fmla="*/ 0 w 2112158"/>
                  <a:gd name="connsiteY3-38" fmla="*/ 525426 h 525426"/>
                  <a:gd name="connsiteX4-39" fmla="*/ 304747 w 2112158"/>
                  <a:gd name="connsiteY4-40" fmla="*/ 0 h 5254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12158" h="525426">
                    <a:moveTo>
                      <a:pt x="304747" y="0"/>
                    </a:moveTo>
                    <a:cubicBezTo>
                      <a:pt x="816268" y="85060"/>
                      <a:pt x="1306523" y="0"/>
                      <a:pt x="1807411" y="0"/>
                    </a:cubicBezTo>
                    <a:cubicBezTo>
                      <a:pt x="1908993" y="175142"/>
                      <a:pt x="1914883" y="392814"/>
                      <a:pt x="2112158" y="525426"/>
                    </a:cubicBezTo>
                    <a:lnTo>
                      <a:pt x="0" y="525426"/>
                    </a:lnTo>
                    <a:cubicBezTo>
                      <a:pt x="239805" y="382181"/>
                      <a:pt x="203165" y="175142"/>
                      <a:pt x="3047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9">
                <a:extLst>
                  <a:ext uri="{FF2B5EF4-FFF2-40B4-BE49-F238E27FC236}">
                    <a16:creationId xmlns:a16="http://schemas.microsoft.com/office/drawing/2014/main" id="{7E9093A3-15B9-6506-7775-5324780CB56A}"/>
                  </a:ext>
                </a:extLst>
              </p:cNvPr>
              <p:cNvSpPr/>
              <p:nvPr/>
            </p:nvSpPr>
            <p:spPr>
              <a:xfrm>
                <a:off x="4339124" y="3628452"/>
                <a:ext cx="3513752" cy="669405"/>
              </a:xfrm>
              <a:custGeom>
                <a:avLst/>
                <a:gdLst>
                  <a:gd name="connsiteX0" fmla="*/ 307831 w 2943661"/>
                  <a:gd name="connsiteY0" fmla="*/ 0 h 530743"/>
                  <a:gd name="connsiteX1" fmla="*/ 2635830 w 2943661"/>
                  <a:gd name="connsiteY1" fmla="*/ 0 h 530743"/>
                  <a:gd name="connsiteX2" fmla="*/ 2943661 w 2943661"/>
                  <a:gd name="connsiteY2" fmla="*/ 530743 h 530743"/>
                  <a:gd name="connsiteX3" fmla="*/ 0 w 2943661"/>
                  <a:gd name="connsiteY3" fmla="*/ 530743 h 530743"/>
                  <a:gd name="connsiteX4" fmla="*/ 307831 w 2943661"/>
                  <a:gd name="connsiteY4" fmla="*/ 0 h 530743"/>
                  <a:gd name="connsiteX0-1" fmla="*/ 307831 w 2943661"/>
                  <a:gd name="connsiteY0-2" fmla="*/ 0 h 530743"/>
                  <a:gd name="connsiteX1-3" fmla="*/ 2635830 w 2943661"/>
                  <a:gd name="connsiteY1-4" fmla="*/ 0 h 530743"/>
                  <a:gd name="connsiteX2-5" fmla="*/ 2943661 w 2943661"/>
                  <a:gd name="connsiteY2-6" fmla="*/ 530743 h 530743"/>
                  <a:gd name="connsiteX3-7" fmla="*/ 0 w 2943661"/>
                  <a:gd name="connsiteY3-8" fmla="*/ 530743 h 530743"/>
                  <a:gd name="connsiteX4-9" fmla="*/ 307831 w 2943661"/>
                  <a:gd name="connsiteY4-10" fmla="*/ 0 h 530743"/>
                  <a:gd name="connsiteX0-11" fmla="*/ 307831 w 2943661"/>
                  <a:gd name="connsiteY0-12" fmla="*/ 0 h 530743"/>
                  <a:gd name="connsiteX1-13" fmla="*/ 2635830 w 2943661"/>
                  <a:gd name="connsiteY1-14" fmla="*/ 0 h 530743"/>
                  <a:gd name="connsiteX2-15" fmla="*/ 2943661 w 2943661"/>
                  <a:gd name="connsiteY2-16" fmla="*/ 530743 h 530743"/>
                  <a:gd name="connsiteX3-17" fmla="*/ 0 w 2943661"/>
                  <a:gd name="connsiteY3-18" fmla="*/ 530743 h 530743"/>
                  <a:gd name="connsiteX4-19" fmla="*/ 307831 w 2943661"/>
                  <a:gd name="connsiteY4-20" fmla="*/ 0 h 530743"/>
                  <a:gd name="connsiteX0-21" fmla="*/ 307831 w 2943661"/>
                  <a:gd name="connsiteY0-22" fmla="*/ 42530 h 573273"/>
                  <a:gd name="connsiteX1-23" fmla="*/ 2635830 w 2943661"/>
                  <a:gd name="connsiteY1-24" fmla="*/ 42530 h 573273"/>
                  <a:gd name="connsiteX2-25" fmla="*/ 2943661 w 2943661"/>
                  <a:gd name="connsiteY2-26" fmla="*/ 573273 h 573273"/>
                  <a:gd name="connsiteX3-27" fmla="*/ 0 w 2943661"/>
                  <a:gd name="connsiteY3-28" fmla="*/ 573273 h 573273"/>
                  <a:gd name="connsiteX4-29" fmla="*/ 307831 w 2943661"/>
                  <a:gd name="connsiteY4-30" fmla="*/ 42530 h 573273"/>
                  <a:gd name="connsiteX0-31" fmla="*/ 307831 w 2943661"/>
                  <a:gd name="connsiteY0-32" fmla="*/ 30054 h 560797"/>
                  <a:gd name="connsiteX1-33" fmla="*/ 2635830 w 2943661"/>
                  <a:gd name="connsiteY1-34" fmla="*/ 30054 h 560797"/>
                  <a:gd name="connsiteX2-35" fmla="*/ 2943661 w 2943661"/>
                  <a:gd name="connsiteY2-36" fmla="*/ 560797 h 560797"/>
                  <a:gd name="connsiteX3-37" fmla="*/ 0 w 2943661"/>
                  <a:gd name="connsiteY3-38" fmla="*/ 560797 h 560797"/>
                  <a:gd name="connsiteX4-39" fmla="*/ 307831 w 2943661"/>
                  <a:gd name="connsiteY4-40" fmla="*/ 30054 h 560797"/>
                  <a:gd name="connsiteX0-41" fmla="*/ 307831 w 2943661"/>
                  <a:gd name="connsiteY0-42" fmla="*/ 30054 h 560797"/>
                  <a:gd name="connsiteX1-43" fmla="*/ 2635830 w 2943661"/>
                  <a:gd name="connsiteY1-44" fmla="*/ 30054 h 560797"/>
                  <a:gd name="connsiteX2-45" fmla="*/ 2943661 w 2943661"/>
                  <a:gd name="connsiteY2-46" fmla="*/ 560797 h 560797"/>
                  <a:gd name="connsiteX3-47" fmla="*/ 0 w 2943661"/>
                  <a:gd name="connsiteY3-48" fmla="*/ 560797 h 560797"/>
                  <a:gd name="connsiteX4-49" fmla="*/ 307831 w 2943661"/>
                  <a:gd name="connsiteY4-50" fmla="*/ 30054 h 56079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943661" h="560797">
                    <a:moveTo>
                      <a:pt x="307831" y="30054"/>
                    </a:moveTo>
                    <a:cubicBezTo>
                      <a:pt x="1073198" y="104482"/>
                      <a:pt x="1817300" y="-65639"/>
                      <a:pt x="2635830" y="30054"/>
                    </a:cubicBezTo>
                    <a:cubicBezTo>
                      <a:pt x="2738440" y="206968"/>
                      <a:pt x="2755991" y="405148"/>
                      <a:pt x="2943661" y="560797"/>
                    </a:cubicBezTo>
                    <a:cubicBezTo>
                      <a:pt x="1973073" y="475737"/>
                      <a:pt x="981220" y="560797"/>
                      <a:pt x="0" y="560797"/>
                    </a:cubicBezTo>
                    <a:cubicBezTo>
                      <a:pt x="102610" y="383883"/>
                      <a:pt x="269017" y="228233"/>
                      <a:pt x="307831" y="300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0">
                <a:extLst>
                  <a:ext uri="{FF2B5EF4-FFF2-40B4-BE49-F238E27FC236}">
                    <a16:creationId xmlns:a16="http://schemas.microsoft.com/office/drawing/2014/main" id="{A69C6130-0366-4322-E490-064C69057857}"/>
                  </a:ext>
                </a:extLst>
              </p:cNvPr>
              <p:cNvSpPr/>
              <p:nvPr/>
            </p:nvSpPr>
            <p:spPr>
              <a:xfrm>
                <a:off x="3590122" y="4455711"/>
                <a:ext cx="5011756" cy="1133529"/>
              </a:xfrm>
              <a:custGeom>
                <a:avLst/>
                <a:gdLst>
                  <a:gd name="connsiteX0" fmla="*/ 519559 w 4198620"/>
                  <a:gd name="connsiteY0" fmla="*/ 0 h 895791"/>
                  <a:gd name="connsiteX1" fmla="*/ 3679061 w 4198620"/>
                  <a:gd name="connsiteY1" fmla="*/ 0 h 895791"/>
                  <a:gd name="connsiteX2" fmla="*/ 4198620 w 4198620"/>
                  <a:gd name="connsiteY2" fmla="*/ 895791 h 895791"/>
                  <a:gd name="connsiteX3" fmla="*/ 0 w 4198620"/>
                  <a:gd name="connsiteY3" fmla="*/ 895791 h 895791"/>
                  <a:gd name="connsiteX4" fmla="*/ 519559 w 4198620"/>
                  <a:gd name="connsiteY4" fmla="*/ 0 h 895791"/>
                  <a:gd name="connsiteX0-1" fmla="*/ 519559 w 4198620"/>
                  <a:gd name="connsiteY0-2" fmla="*/ 0 h 895791"/>
                  <a:gd name="connsiteX1-3" fmla="*/ 3679061 w 4198620"/>
                  <a:gd name="connsiteY1-4" fmla="*/ 0 h 895791"/>
                  <a:gd name="connsiteX2-5" fmla="*/ 4198620 w 4198620"/>
                  <a:gd name="connsiteY2-6" fmla="*/ 895791 h 895791"/>
                  <a:gd name="connsiteX3-7" fmla="*/ 0 w 4198620"/>
                  <a:gd name="connsiteY3-8" fmla="*/ 895791 h 895791"/>
                  <a:gd name="connsiteX4-9" fmla="*/ 519559 w 4198620"/>
                  <a:gd name="connsiteY4-10" fmla="*/ 0 h 895791"/>
                  <a:gd name="connsiteX0-11" fmla="*/ 519559 w 4198620"/>
                  <a:gd name="connsiteY0-12" fmla="*/ 70883 h 966674"/>
                  <a:gd name="connsiteX1-13" fmla="*/ 3679061 w 4198620"/>
                  <a:gd name="connsiteY1-14" fmla="*/ 70883 h 966674"/>
                  <a:gd name="connsiteX2-15" fmla="*/ 4198620 w 4198620"/>
                  <a:gd name="connsiteY2-16" fmla="*/ 966674 h 966674"/>
                  <a:gd name="connsiteX3-17" fmla="*/ 0 w 4198620"/>
                  <a:gd name="connsiteY3-18" fmla="*/ 966674 h 966674"/>
                  <a:gd name="connsiteX4-19" fmla="*/ 519559 w 4198620"/>
                  <a:gd name="connsiteY4-20" fmla="*/ 70883 h 966674"/>
                  <a:gd name="connsiteX0-21" fmla="*/ 519559 w 4198620"/>
                  <a:gd name="connsiteY0-22" fmla="*/ 53828 h 949619"/>
                  <a:gd name="connsiteX1-23" fmla="*/ 3679061 w 4198620"/>
                  <a:gd name="connsiteY1-24" fmla="*/ 53828 h 949619"/>
                  <a:gd name="connsiteX2-25" fmla="*/ 4198620 w 4198620"/>
                  <a:gd name="connsiteY2-26" fmla="*/ 949619 h 949619"/>
                  <a:gd name="connsiteX3-27" fmla="*/ 0 w 4198620"/>
                  <a:gd name="connsiteY3-28" fmla="*/ 949619 h 949619"/>
                  <a:gd name="connsiteX4-29" fmla="*/ 519559 w 4198620"/>
                  <a:gd name="connsiteY4-30" fmla="*/ 53828 h 949619"/>
                  <a:gd name="connsiteX0-31" fmla="*/ 519559 w 4198620"/>
                  <a:gd name="connsiteY0-32" fmla="*/ 53828 h 949619"/>
                  <a:gd name="connsiteX1-33" fmla="*/ 3679061 w 4198620"/>
                  <a:gd name="connsiteY1-34" fmla="*/ 53828 h 949619"/>
                  <a:gd name="connsiteX2-35" fmla="*/ 4198620 w 4198620"/>
                  <a:gd name="connsiteY2-36" fmla="*/ 949619 h 949619"/>
                  <a:gd name="connsiteX3-37" fmla="*/ 0 w 4198620"/>
                  <a:gd name="connsiteY3-38" fmla="*/ 949619 h 949619"/>
                  <a:gd name="connsiteX4-39" fmla="*/ 519559 w 4198620"/>
                  <a:gd name="connsiteY4-40" fmla="*/ 53828 h 9496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98620" h="949619">
                    <a:moveTo>
                      <a:pt x="519559" y="53828"/>
                    </a:moveTo>
                    <a:cubicBezTo>
                      <a:pt x="1572726" y="149521"/>
                      <a:pt x="2604629" y="-105660"/>
                      <a:pt x="3679061" y="53828"/>
                    </a:cubicBezTo>
                    <a:lnTo>
                      <a:pt x="4198620" y="949619"/>
                    </a:lnTo>
                    <a:cubicBezTo>
                      <a:pt x="2777814" y="747600"/>
                      <a:pt x="1399540" y="949619"/>
                      <a:pt x="0" y="949619"/>
                    </a:cubicBezTo>
                    <a:cubicBezTo>
                      <a:pt x="258246" y="672287"/>
                      <a:pt x="346373" y="352425"/>
                      <a:pt x="519559" y="5382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: 形状 9">
              <a:extLst>
                <a:ext uri="{FF2B5EF4-FFF2-40B4-BE49-F238E27FC236}">
                  <a16:creationId xmlns:a16="http://schemas.microsoft.com/office/drawing/2014/main" id="{71A3CF5F-010B-8991-8817-8AD80105553E}"/>
                </a:ext>
              </a:extLst>
            </p:cNvPr>
            <p:cNvSpPr/>
            <p:nvPr/>
          </p:nvSpPr>
          <p:spPr>
            <a:xfrm>
              <a:off x="1727199" y="3318983"/>
              <a:ext cx="2806701" cy="562130"/>
            </a:xfrm>
            <a:custGeom>
              <a:avLst/>
              <a:gdLst>
                <a:gd name="connsiteX0" fmla="*/ 307831 w 2943661"/>
                <a:gd name="connsiteY0" fmla="*/ 0 h 530743"/>
                <a:gd name="connsiteX1" fmla="*/ 2635830 w 2943661"/>
                <a:gd name="connsiteY1" fmla="*/ 0 h 530743"/>
                <a:gd name="connsiteX2" fmla="*/ 2943661 w 2943661"/>
                <a:gd name="connsiteY2" fmla="*/ 530743 h 530743"/>
                <a:gd name="connsiteX3" fmla="*/ 0 w 2943661"/>
                <a:gd name="connsiteY3" fmla="*/ 530743 h 530743"/>
                <a:gd name="connsiteX4" fmla="*/ 307831 w 2943661"/>
                <a:gd name="connsiteY4" fmla="*/ 0 h 530743"/>
                <a:gd name="connsiteX0-1" fmla="*/ 307831 w 2943661"/>
                <a:gd name="connsiteY0-2" fmla="*/ 0 h 530743"/>
                <a:gd name="connsiteX1-3" fmla="*/ 2635830 w 2943661"/>
                <a:gd name="connsiteY1-4" fmla="*/ 0 h 530743"/>
                <a:gd name="connsiteX2-5" fmla="*/ 2943661 w 2943661"/>
                <a:gd name="connsiteY2-6" fmla="*/ 530743 h 530743"/>
                <a:gd name="connsiteX3-7" fmla="*/ 0 w 2943661"/>
                <a:gd name="connsiteY3-8" fmla="*/ 530743 h 530743"/>
                <a:gd name="connsiteX4-9" fmla="*/ 307831 w 2943661"/>
                <a:gd name="connsiteY4-10" fmla="*/ 0 h 530743"/>
                <a:gd name="connsiteX0-11" fmla="*/ 307831 w 2943661"/>
                <a:gd name="connsiteY0-12" fmla="*/ 0 h 530743"/>
                <a:gd name="connsiteX1-13" fmla="*/ 2635830 w 2943661"/>
                <a:gd name="connsiteY1-14" fmla="*/ 0 h 530743"/>
                <a:gd name="connsiteX2-15" fmla="*/ 2943661 w 2943661"/>
                <a:gd name="connsiteY2-16" fmla="*/ 530743 h 530743"/>
                <a:gd name="connsiteX3-17" fmla="*/ 0 w 2943661"/>
                <a:gd name="connsiteY3-18" fmla="*/ 530743 h 530743"/>
                <a:gd name="connsiteX4-19" fmla="*/ 307831 w 2943661"/>
                <a:gd name="connsiteY4-20" fmla="*/ 0 h 530743"/>
                <a:gd name="connsiteX0-21" fmla="*/ 307831 w 2943661"/>
                <a:gd name="connsiteY0-22" fmla="*/ 42530 h 573273"/>
                <a:gd name="connsiteX1-23" fmla="*/ 2635830 w 2943661"/>
                <a:gd name="connsiteY1-24" fmla="*/ 42530 h 573273"/>
                <a:gd name="connsiteX2-25" fmla="*/ 2943661 w 2943661"/>
                <a:gd name="connsiteY2-26" fmla="*/ 573273 h 573273"/>
                <a:gd name="connsiteX3-27" fmla="*/ 0 w 2943661"/>
                <a:gd name="connsiteY3-28" fmla="*/ 573273 h 573273"/>
                <a:gd name="connsiteX4-29" fmla="*/ 307831 w 2943661"/>
                <a:gd name="connsiteY4-30" fmla="*/ 42530 h 573273"/>
                <a:gd name="connsiteX0-31" fmla="*/ 307831 w 2943661"/>
                <a:gd name="connsiteY0-32" fmla="*/ 30054 h 560797"/>
                <a:gd name="connsiteX1-33" fmla="*/ 2635830 w 2943661"/>
                <a:gd name="connsiteY1-34" fmla="*/ 30054 h 560797"/>
                <a:gd name="connsiteX2-35" fmla="*/ 2943661 w 2943661"/>
                <a:gd name="connsiteY2-36" fmla="*/ 560797 h 560797"/>
                <a:gd name="connsiteX3-37" fmla="*/ 0 w 2943661"/>
                <a:gd name="connsiteY3-38" fmla="*/ 560797 h 560797"/>
                <a:gd name="connsiteX4-39" fmla="*/ 307831 w 2943661"/>
                <a:gd name="connsiteY4-40" fmla="*/ 30054 h 560797"/>
                <a:gd name="connsiteX0-41" fmla="*/ 307831 w 2943661"/>
                <a:gd name="connsiteY0-42" fmla="*/ 30054 h 560797"/>
                <a:gd name="connsiteX1-43" fmla="*/ 2635830 w 2943661"/>
                <a:gd name="connsiteY1-44" fmla="*/ 30054 h 560797"/>
                <a:gd name="connsiteX2-45" fmla="*/ 2943661 w 2943661"/>
                <a:gd name="connsiteY2-46" fmla="*/ 560797 h 560797"/>
                <a:gd name="connsiteX3-47" fmla="*/ 0 w 2943661"/>
                <a:gd name="connsiteY3-48" fmla="*/ 560797 h 560797"/>
                <a:gd name="connsiteX4-49" fmla="*/ 307831 w 2943661"/>
                <a:gd name="connsiteY4-50" fmla="*/ 30054 h 5607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43661" h="560797">
                  <a:moveTo>
                    <a:pt x="307831" y="30054"/>
                  </a:moveTo>
                  <a:cubicBezTo>
                    <a:pt x="1073198" y="104482"/>
                    <a:pt x="1817300" y="-65639"/>
                    <a:pt x="2635830" y="30054"/>
                  </a:cubicBezTo>
                  <a:cubicBezTo>
                    <a:pt x="2738440" y="206968"/>
                    <a:pt x="2755991" y="405148"/>
                    <a:pt x="2943661" y="560797"/>
                  </a:cubicBezTo>
                  <a:cubicBezTo>
                    <a:pt x="1973073" y="475737"/>
                    <a:pt x="981220" y="560797"/>
                    <a:pt x="0" y="560797"/>
                  </a:cubicBezTo>
                  <a:cubicBezTo>
                    <a:pt x="102610" y="383883"/>
                    <a:pt x="269017" y="228233"/>
                    <a:pt x="307831" y="30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339FAA16-0015-DAD4-829C-5BEFF621C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2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BCA463C8-C2E6-8D3F-2333-6DB0B5B82D62}"/>
              </a:ext>
            </a:extLst>
          </p:cNvPr>
          <p:cNvSpPr/>
          <p:nvPr/>
        </p:nvSpPr>
        <p:spPr>
          <a:xfrm>
            <a:off x="5482174" y="6008034"/>
            <a:ext cx="1366622" cy="184764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-2078225" y="66709"/>
            <a:ext cx="6620249" cy="5747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Conteúdo</a:t>
            </a:r>
            <a:endParaRPr lang="pt-BR" sz="28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矩形: 圆角 40">
            <a:extLst>
              <a:ext uri="{FF2B5EF4-FFF2-40B4-BE49-F238E27FC236}">
                <a16:creationId xmlns:a16="http://schemas.microsoft.com/office/drawing/2014/main" id="{CE4DEDE2-7517-F920-614B-CA2BD478D8BE}"/>
              </a:ext>
            </a:extLst>
          </p:cNvPr>
          <p:cNvSpPr/>
          <p:nvPr/>
        </p:nvSpPr>
        <p:spPr>
          <a:xfrm>
            <a:off x="2693769" y="1570895"/>
            <a:ext cx="593735" cy="58939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矩形: 圆角 40">
            <a:extLst>
              <a:ext uri="{FF2B5EF4-FFF2-40B4-BE49-F238E27FC236}">
                <a16:creationId xmlns:a16="http://schemas.microsoft.com/office/drawing/2014/main" id="{36D412B1-250A-6014-0B4C-9E1F0721BDCA}"/>
              </a:ext>
            </a:extLst>
          </p:cNvPr>
          <p:cNvSpPr/>
          <p:nvPr/>
        </p:nvSpPr>
        <p:spPr>
          <a:xfrm>
            <a:off x="2693769" y="2292286"/>
            <a:ext cx="593735" cy="58939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矩形: 圆角 40">
            <a:extLst>
              <a:ext uri="{FF2B5EF4-FFF2-40B4-BE49-F238E27FC236}">
                <a16:creationId xmlns:a16="http://schemas.microsoft.com/office/drawing/2014/main" id="{43A4D56E-0CC9-7135-4CFF-D3118720A015}"/>
              </a:ext>
            </a:extLst>
          </p:cNvPr>
          <p:cNvSpPr/>
          <p:nvPr/>
        </p:nvSpPr>
        <p:spPr>
          <a:xfrm>
            <a:off x="2693769" y="3013677"/>
            <a:ext cx="593735" cy="58939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矩形: 圆角 40">
            <a:extLst>
              <a:ext uri="{FF2B5EF4-FFF2-40B4-BE49-F238E27FC236}">
                <a16:creationId xmlns:a16="http://schemas.microsoft.com/office/drawing/2014/main" id="{963A36E8-B758-9725-D790-F1910DCD2CDE}"/>
              </a:ext>
            </a:extLst>
          </p:cNvPr>
          <p:cNvSpPr/>
          <p:nvPr/>
        </p:nvSpPr>
        <p:spPr>
          <a:xfrm>
            <a:off x="2693769" y="3735068"/>
            <a:ext cx="593735" cy="58939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矩形: 圆角 40">
            <a:extLst>
              <a:ext uri="{FF2B5EF4-FFF2-40B4-BE49-F238E27FC236}">
                <a16:creationId xmlns:a16="http://schemas.microsoft.com/office/drawing/2014/main" id="{340E2D46-CC1B-1B29-BEF5-E40CB1DB16A9}"/>
              </a:ext>
            </a:extLst>
          </p:cNvPr>
          <p:cNvSpPr/>
          <p:nvPr/>
        </p:nvSpPr>
        <p:spPr>
          <a:xfrm>
            <a:off x="2693769" y="4456459"/>
            <a:ext cx="593735" cy="58939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05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矩形: 圆角 40">
            <a:extLst>
              <a:ext uri="{FF2B5EF4-FFF2-40B4-BE49-F238E27FC236}">
                <a16:creationId xmlns:a16="http://schemas.microsoft.com/office/drawing/2014/main" id="{0A6F79BD-4904-F902-B2E4-6DA99DC6826C}"/>
              </a:ext>
            </a:extLst>
          </p:cNvPr>
          <p:cNvSpPr/>
          <p:nvPr/>
        </p:nvSpPr>
        <p:spPr>
          <a:xfrm>
            <a:off x="2693769" y="5177850"/>
            <a:ext cx="593735" cy="58939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06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2" name="TextBox 61">
            <a:extLst>
              <a:ext uri="{FF2B5EF4-FFF2-40B4-BE49-F238E27FC236}">
                <a16:creationId xmlns:a16="http://schemas.microsoft.com/office/drawing/2014/main" id="{E992540B-209B-0E4A-5DEB-424AF676120A}"/>
              </a:ext>
            </a:extLst>
          </p:cNvPr>
          <p:cNvSpPr txBox="1"/>
          <p:nvPr/>
        </p:nvSpPr>
        <p:spPr>
          <a:xfrm>
            <a:off x="3492458" y="1634508"/>
            <a:ext cx="8382041" cy="40520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60"/>
              </a:lnSpc>
            </a:pPr>
            <a:r>
              <a:rPr lang="pt-BR" sz="2600" dirty="0"/>
              <a:t>Conhecendo A NR-25 Resíduos Industriais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Tipos ou Classes de Resíduos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Origem dos resíduos industriais segunda a NR-25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Conhecendo a Política Nacional de Resíduos Sólidos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Outros requisitos da NR-25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Conclusão</a:t>
            </a:r>
            <a:endParaRPr lang="en-US" sz="26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7A1C55F-5050-F0A7-9F0B-4380AB0C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A18BD40-B63E-D928-22E4-0A1423CAD8BB}"/>
              </a:ext>
            </a:extLst>
          </p:cNvPr>
          <p:cNvSpPr txBox="1"/>
          <p:nvPr/>
        </p:nvSpPr>
        <p:spPr>
          <a:xfrm>
            <a:off x="4196257" y="193635"/>
            <a:ext cx="7137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dirty="0"/>
              <a:t>Outros requisitos da NR-25</a:t>
            </a:r>
          </a:p>
        </p:txBody>
      </p:sp>
    </p:spTree>
    <p:extLst>
      <p:ext uri="{BB962C8B-B14F-4D97-AF65-F5344CB8AC3E}">
        <p14:creationId xmlns:p14="http://schemas.microsoft.com/office/powerpoint/2010/main" val="27207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20</a:t>
            </a:fld>
            <a:endParaRPr lang="en-US"/>
          </a:p>
        </p:txBody>
      </p:sp>
      <p:sp>
        <p:nvSpPr>
          <p:cNvPr id="18" name="TextBox 61">
            <a:extLst>
              <a:ext uri="{FF2B5EF4-FFF2-40B4-BE49-F238E27FC236}">
                <a16:creationId xmlns:a16="http://schemas.microsoft.com/office/drawing/2014/main" id="{54B87B37-5223-E1CB-F22C-4C9957601009}"/>
              </a:ext>
            </a:extLst>
          </p:cNvPr>
          <p:cNvSpPr txBox="1"/>
          <p:nvPr/>
        </p:nvSpPr>
        <p:spPr>
          <a:xfrm>
            <a:off x="6521682" y="831718"/>
            <a:ext cx="5160634" cy="773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sz="2400" b="1" dirty="0"/>
              <a:t>Resíduos inflamáveis: 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F4AA2382-8D46-FF19-9CDB-098CAADBC327}"/>
              </a:ext>
            </a:extLst>
          </p:cNvPr>
          <p:cNvCxnSpPr>
            <a:cxnSpLocks/>
          </p:cNvCxnSpPr>
          <p:nvPr/>
        </p:nvCxnSpPr>
        <p:spPr>
          <a:xfrm flipH="1">
            <a:off x="3262657" y="242641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34BB919-020B-0086-9ED4-DBBCCDFD962A}"/>
              </a:ext>
            </a:extLst>
          </p:cNvPr>
          <p:cNvGrpSpPr/>
          <p:nvPr/>
        </p:nvGrpSpPr>
        <p:grpSpPr>
          <a:xfrm>
            <a:off x="1181095" y="789700"/>
            <a:ext cx="4631067" cy="4993382"/>
            <a:chOff x="1727199" y="854827"/>
            <a:chExt cx="2806701" cy="3026286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D5060D4-C08C-076E-E9F9-291BB08F71B1}"/>
                </a:ext>
              </a:extLst>
            </p:cNvPr>
            <p:cNvGrpSpPr/>
            <p:nvPr/>
          </p:nvGrpSpPr>
          <p:grpSpPr>
            <a:xfrm>
              <a:off x="2068232" y="854827"/>
              <a:ext cx="2132430" cy="2366150"/>
              <a:chOff x="3590122" y="1268760"/>
              <a:chExt cx="5011756" cy="4320480"/>
            </a:xfrm>
          </p:grpSpPr>
          <p:sp>
            <p:nvSpPr>
              <p:cNvPr id="7" name="任意多边形: 形状 5">
                <a:extLst>
                  <a:ext uri="{FF2B5EF4-FFF2-40B4-BE49-F238E27FC236}">
                    <a16:creationId xmlns:a16="http://schemas.microsoft.com/office/drawing/2014/main" id="{D0718777-A2DA-E2ED-6D6F-C50F5B3CB635}"/>
                  </a:ext>
                </a:extLst>
              </p:cNvPr>
              <p:cNvSpPr/>
              <p:nvPr/>
            </p:nvSpPr>
            <p:spPr>
              <a:xfrm>
                <a:off x="5327981" y="1268760"/>
                <a:ext cx="1536039" cy="1324171"/>
              </a:xfrm>
              <a:custGeom>
                <a:avLst/>
                <a:gdLst>
                  <a:gd name="connsiteX0" fmla="*/ 643411 w 1286823"/>
                  <a:gd name="connsiteY0" fmla="*/ 0 h 1109330"/>
                  <a:gd name="connsiteX1" fmla="*/ 1286823 w 1286823"/>
                  <a:gd name="connsiteY1" fmla="*/ 1109330 h 1109330"/>
                  <a:gd name="connsiteX2" fmla="*/ 0 w 1286823"/>
                  <a:gd name="connsiteY2" fmla="*/ 1109330 h 1109330"/>
                  <a:gd name="connsiteX3" fmla="*/ 643411 w 1286823"/>
                  <a:gd name="connsiteY3" fmla="*/ 0 h 1109330"/>
                  <a:gd name="connsiteX0-1" fmla="*/ 643411 w 1286823"/>
                  <a:gd name="connsiteY0-2" fmla="*/ 0 h 1109330"/>
                  <a:gd name="connsiteX1-3" fmla="*/ 1286823 w 1286823"/>
                  <a:gd name="connsiteY1-4" fmla="*/ 1109330 h 1109330"/>
                  <a:gd name="connsiteX2-5" fmla="*/ 0 w 1286823"/>
                  <a:gd name="connsiteY2-6" fmla="*/ 1109330 h 1109330"/>
                  <a:gd name="connsiteX3-7" fmla="*/ 643411 w 1286823"/>
                  <a:gd name="connsiteY3-8" fmla="*/ 0 h 1109330"/>
                  <a:gd name="connsiteX0-9" fmla="*/ 643411 w 1286823"/>
                  <a:gd name="connsiteY0-10" fmla="*/ 0 h 1109330"/>
                  <a:gd name="connsiteX1-11" fmla="*/ 1286823 w 1286823"/>
                  <a:gd name="connsiteY1-12" fmla="*/ 1109330 h 1109330"/>
                  <a:gd name="connsiteX2-13" fmla="*/ 0 w 1286823"/>
                  <a:gd name="connsiteY2-14" fmla="*/ 1109330 h 1109330"/>
                  <a:gd name="connsiteX3-15" fmla="*/ 643411 w 1286823"/>
                  <a:gd name="connsiteY3-16" fmla="*/ 0 h 11093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86823" h="1109330">
                    <a:moveTo>
                      <a:pt x="643411" y="0"/>
                    </a:moveTo>
                    <a:cubicBezTo>
                      <a:pt x="857882" y="369777"/>
                      <a:pt x="966026" y="813981"/>
                      <a:pt x="1286823" y="1109330"/>
                    </a:cubicBezTo>
                    <a:lnTo>
                      <a:pt x="0" y="1109330"/>
                    </a:lnTo>
                    <a:cubicBezTo>
                      <a:pt x="320796" y="867144"/>
                      <a:pt x="428941" y="369777"/>
                      <a:pt x="64341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7">
                <a:extLst>
                  <a:ext uri="{FF2B5EF4-FFF2-40B4-BE49-F238E27FC236}">
                    <a16:creationId xmlns:a16="http://schemas.microsoft.com/office/drawing/2014/main" id="{3FA5650F-6113-70D3-CD04-7CA39A031E3D}"/>
                  </a:ext>
                </a:extLst>
              </p:cNvPr>
              <p:cNvSpPr/>
              <p:nvPr/>
            </p:nvSpPr>
            <p:spPr>
              <a:xfrm>
                <a:off x="4835393" y="2815037"/>
                <a:ext cx="2521214" cy="627184"/>
              </a:xfrm>
              <a:custGeom>
                <a:avLst/>
                <a:gdLst>
                  <a:gd name="connsiteX0" fmla="*/ 304747 w 2112158"/>
                  <a:gd name="connsiteY0" fmla="*/ 0 h 525426"/>
                  <a:gd name="connsiteX1" fmla="*/ 1807411 w 2112158"/>
                  <a:gd name="connsiteY1" fmla="*/ 0 h 525426"/>
                  <a:gd name="connsiteX2" fmla="*/ 2112158 w 2112158"/>
                  <a:gd name="connsiteY2" fmla="*/ 525426 h 525426"/>
                  <a:gd name="connsiteX3" fmla="*/ 0 w 2112158"/>
                  <a:gd name="connsiteY3" fmla="*/ 525426 h 525426"/>
                  <a:gd name="connsiteX4" fmla="*/ 304747 w 2112158"/>
                  <a:gd name="connsiteY4" fmla="*/ 0 h 525426"/>
                  <a:gd name="connsiteX0-1" fmla="*/ 304747 w 2112158"/>
                  <a:gd name="connsiteY0-2" fmla="*/ 0 h 525426"/>
                  <a:gd name="connsiteX1-3" fmla="*/ 1807411 w 2112158"/>
                  <a:gd name="connsiteY1-4" fmla="*/ 0 h 525426"/>
                  <a:gd name="connsiteX2-5" fmla="*/ 2112158 w 2112158"/>
                  <a:gd name="connsiteY2-6" fmla="*/ 525426 h 525426"/>
                  <a:gd name="connsiteX3-7" fmla="*/ 0 w 2112158"/>
                  <a:gd name="connsiteY3-8" fmla="*/ 525426 h 525426"/>
                  <a:gd name="connsiteX4-9" fmla="*/ 304747 w 2112158"/>
                  <a:gd name="connsiteY4-10" fmla="*/ 0 h 525426"/>
                  <a:gd name="connsiteX0-11" fmla="*/ 304747 w 2112158"/>
                  <a:gd name="connsiteY0-12" fmla="*/ 0 h 525426"/>
                  <a:gd name="connsiteX1-13" fmla="*/ 1807411 w 2112158"/>
                  <a:gd name="connsiteY1-14" fmla="*/ 0 h 525426"/>
                  <a:gd name="connsiteX2-15" fmla="*/ 2112158 w 2112158"/>
                  <a:gd name="connsiteY2-16" fmla="*/ 525426 h 525426"/>
                  <a:gd name="connsiteX3-17" fmla="*/ 0 w 2112158"/>
                  <a:gd name="connsiteY3-18" fmla="*/ 525426 h 525426"/>
                  <a:gd name="connsiteX4-19" fmla="*/ 304747 w 2112158"/>
                  <a:gd name="connsiteY4-20" fmla="*/ 0 h 525426"/>
                  <a:gd name="connsiteX0-21" fmla="*/ 304747 w 2112158"/>
                  <a:gd name="connsiteY0-22" fmla="*/ 0 h 525426"/>
                  <a:gd name="connsiteX1-23" fmla="*/ 1807411 w 2112158"/>
                  <a:gd name="connsiteY1-24" fmla="*/ 0 h 525426"/>
                  <a:gd name="connsiteX2-25" fmla="*/ 2112158 w 2112158"/>
                  <a:gd name="connsiteY2-26" fmla="*/ 525426 h 525426"/>
                  <a:gd name="connsiteX3-27" fmla="*/ 0 w 2112158"/>
                  <a:gd name="connsiteY3-28" fmla="*/ 525426 h 525426"/>
                  <a:gd name="connsiteX4-29" fmla="*/ 304747 w 2112158"/>
                  <a:gd name="connsiteY4-30" fmla="*/ 0 h 525426"/>
                  <a:gd name="connsiteX0-31" fmla="*/ 304747 w 2112158"/>
                  <a:gd name="connsiteY0-32" fmla="*/ 0 h 525426"/>
                  <a:gd name="connsiteX1-33" fmla="*/ 1807411 w 2112158"/>
                  <a:gd name="connsiteY1-34" fmla="*/ 0 h 525426"/>
                  <a:gd name="connsiteX2-35" fmla="*/ 2112158 w 2112158"/>
                  <a:gd name="connsiteY2-36" fmla="*/ 525426 h 525426"/>
                  <a:gd name="connsiteX3-37" fmla="*/ 0 w 2112158"/>
                  <a:gd name="connsiteY3-38" fmla="*/ 525426 h 525426"/>
                  <a:gd name="connsiteX4-39" fmla="*/ 304747 w 2112158"/>
                  <a:gd name="connsiteY4-40" fmla="*/ 0 h 5254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12158" h="525426">
                    <a:moveTo>
                      <a:pt x="304747" y="0"/>
                    </a:moveTo>
                    <a:cubicBezTo>
                      <a:pt x="816268" y="85060"/>
                      <a:pt x="1306523" y="0"/>
                      <a:pt x="1807411" y="0"/>
                    </a:cubicBezTo>
                    <a:cubicBezTo>
                      <a:pt x="1908993" y="175142"/>
                      <a:pt x="1914883" y="392814"/>
                      <a:pt x="2112158" y="525426"/>
                    </a:cubicBezTo>
                    <a:lnTo>
                      <a:pt x="0" y="525426"/>
                    </a:lnTo>
                    <a:cubicBezTo>
                      <a:pt x="239805" y="382181"/>
                      <a:pt x="203165" y="175142"/>
                      <a:pt x="3047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9">
                <a:extLst>
                  <a:ext uri="{FF2B5EF4-FFF2-40B4-BE49-F238E27FC236}">
                    <a16:creationId xmlns:a16="http://schemas.microsoft.com/office/drawing/2014/main" id="{7E9093A3-15B9-6506-7775-5324780CB56A}"/>
                  </a:ext>
                </a:extLst>
              </p:cNvPr>
              <p:cNvSpPr/>
              <p:nvPr/>
            </p:nvSpPr>
            <p:spPr>
              <a:xfrm>
                <a:off x="4339124" y="3628452"/>
                <a:ext cx="3513752" cy="669405"/>
              </a:xfrm>
              <a:custGeom>
                <a:avLst/>
                <a:gdLst>
                  <a:gd name="connsiteX0" fmla="*/ 307831 w 2943661"/>
                  <a:gd name="connsiteY0" fmla="*/ 0 h 530743"/>
                  <a:gd name="connsiteX1" fmla="*/ 2635830 w 2943661"/>
                  <a:gd name="connsiteY1" fmla="*/ 0 h 530743"/>
                  <a:gd name="connsiteX2" fmla="*/ 2943661 w 2943661"/>
                  <a:gd name="connsiteY2" fmla="*/ 530743 h 530743"/>
                  <a:gd name="connsiteX3" fmla="*/ 0 w 2943661"/>
                  <a:gd name="connsiteY3" fmla="*/ 530743 h 530743"/>
                  <a:gd name="connsiteX4" fmla="*/ 307831 w 2943661"/>
                  <a:gd name="connsiteY4" fmla="*/ 0 h 530743"/>
                  <a:gd name="connsiteX0-1" fmla="*/ 307831 w 2943661"/>
                  <a:gd name="connsiteY0-2" fmla="*/ 0 h 530743"/>
                  <a:gd name="connsiteX1-3" fmla="*/ 2635830 w 2943661"/>
                  <a:gd name="connsiteY1-4" fmla="*/ 0 h 530743"/>
                  <a:gd name="connsiteX2-5" fmla="*/ 2943661 w 2943661"/>
                  <a:gd name="connsiteY2-6" fmla="*/ 530743 h 530743"/>
                  <a:gd name="connsiteX3-7" fmla="*/ 0 w 2943661"/>
                  <a:gd name="connsiteY3-8" fmla="*/ 530743 h 530743"/>
                  <a:gd name="connsiteX4-9" fmla="*/ 307831 w 2943661"/>
                  <a:gd name="connsiteY4-10" fmla="*/ 0 h 530743"/>
                  <a:gd name="connsiteX0-11" fmla="*/ 307831 w 2943661"/>
                  <a:gd name="connsiteY0-12" fmla="*/ 0 h 530743"/>
                  <a:gd name="connsiteX1-13" fmla="*/ 2635830 w 2943661"/>
                  <a:gd name="connsiteY1-14" fmla="*/ 0 h 530743"/>
                  <a:gd name="connsiteX2-15" fmla="*/ 2943661 w 2943661"/>
                  <a:gd name="connsiteY2-16" fmla="*/ 530743 h 530743"/>
                  <a:gd name="connsiteX3-17" fmla="*/ 0 w 2943661"/>
                  <a:gd name="connsiteY3-18" fmla="*/ 530743 h 530743"/>
                  <a:gd name="connsiteX4-19" fmla="*/ 307831 w 2943661"/>
                  <a:gd name="connsiteY4-20" fmla="*/ 0 h 530743"/>
                  <a:gd name="connsiteX0-21" fmla="*/ 307831 w 2943661"/>
                  <a:gd name="connsiteY0-22" fmla="*/ 42530 h 573273"/>
                  <a:gd name="connsiteX1-23" fmla="*/ 2635830 w 2943661"/>
                  <a:gd name="connsiteY1-24" fmla="*/ 42530 h 573273"/>
                  <a:gd name="connsiteX2-25" fmla="*/ 2943661 w 2943661"/>
                  <a:gd name="connsiteY2-26" fmla="*/ 573273 h 573273"/>
                  <a:gd name="connsiteX3-27" fmla="*/ 0 w 2943661"/>
                  <a:gd name="connsiteY3-28" fmla="*/ 573273 h 573273"/>
                  <a:gd name="connsiteX4-29" fmla="*/ 307831 w 2943661"/>
                  <a:gd name="connsiteY4-30" fmla="*/ 42530 h 573273"/>
                  <a:gd name="connsiteX0-31" fmla="*/ 307831 w 2943661"/>
                  <a:gd name="connsiteY0-32" fmla="*/ 30054 h 560797"/>
                  <a:gd name="connsiteX1-33" fmla="*/ 2635830 w 2943661"/>
                  <a:gd name="connsiteY1-34" fmla="*/ 30054 h 560797"/>
                  <a:gd name="connsiteX2-35" fmla="*/ 2943661 w 2943661"/>
                  <a:gd name="connsiteY2-36" fmla="*/ 560797 h 560797"/>
                  <a:gd name="connsiteX3-37" fmla="*/ 0 w 2943661"/>
                  <a:gd name="connsiteY3-38" fmla="*/ 560797 h 560797"/>
                  <a:gd name="connsiteX4-39" fmla="*/ 307831 w 2943661"/>
                  <a:gd name="connsiteY4-40" fmla="*/ 30054 h 560797"/>
                  <a:gd name="connsiteX0-41" fmla="*/ 307831 w 2943661"/>
                  <a:gd name="connsiteY0-42" fmla="*/ 30054 h 560797"/>
                  <a:gd name="connsiteX1-43" fmla="*/ 2635830 w 2943661"/>
                  <a:gd name="connsiteY1-44" fmla="*/ 30054 h 560797"/>
                  <a:gd name="connsiteX2-45" fmla="*/ 2943661 w 2943661"/>
                  <a:gd name="connsiteY2-46" fmla="*/ 560797 h 560797"/>
                  <a:gd name="connsiteX3-47" fmla="*/ 0 w 2943661"/>
                  <a:gd name="connsiteY3-48" fmla="*/ 560797 h 560797"/>
                  <a:gd name="connsiteX4-49" fmla="*/ 307831 w 2943661"/>
                  <a:gd name="connsiteY4-50" fmla="*/ 30054 h 56079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943661" h="560797">
                    <a:moveTo>
                      <a:pt x="307831" y="30054"/>
                    </a:moveTo>
                    <a:cubicBezTo>
                      <a:pt x="1073198" y="104482"/>
                      <a:pt x="1817300" y="-65639"/>
                      <a:pt x="2635830" y="30054"/>
                    </a:cubicBezTo>
                    <a:cubicBezTo>
                      <a:pt x="2738440" y="206968"/>
                      <a:pt x="2755991" y="405148"/>
                      <a:pt x="2943661" y="560797"/>
                    </a:cubicBezTo>
                    <a:cubicBezTo>
                      <a:pt x="1973073" y="475737"/>
                      <a:pt x="981220" y="560797"/>
                      <a:pt x="0" y="560797"/>
                    </a:cubicBezTo>
                    <a:cubicBezTo>
                      <a:pt x="102610" y="383883"/>
                      <a:pt x="269017" y="228233"/>
                      <a:pt x="307831" y="300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0">
                <a:extLst>
                  <a:ext uri="{FF2B5EF4-FFF2-40B4-BE49-F238E27FC236}">
                    <a16:creationId xmlns:a16="http://schemas.microsoft.com/office/drawing/2014/main" id="{A69C6130-0366-4322-E490-064C69057857}"/>
                  </a:ext>
                </a:extLst>
              </p:cNvPr>
              <p:cNvSpPr/>
              <p:nvPr/>
            </p:nvSpPr>
            <p:spPr>
              <a:xfrm>
                <a:off x="3590122" y="4455711"/>
                <a:ext cx="5011756" cy="1133529"/>
              </a:xfrm>
              <a:custGeom>
                <a:avLst/>
                <a:gdLst>
                  <a:gd name="connsiteX0" fmla="*/ 519559 w 4198620"/>
                  <a:gd name="connsiteY0" fmla="*/ 0 h 895791"/>
                  <a:gd name="connsiteX1" fmla="*/ 3679061 w 4198620"/>
                  <a:gd name="connsiteY1" fmla="*/ 0 h 895791"/>
                  <a:gd name="connsiteX2" fmla="*/ 4198620 w 4198620"/>
                  <a:gd name="connsiteY2" fmla="*/ 895791 h 895791"/>
                  <a:gd name="connsiteX3" fmla="*/ 0 w 4198620"/>
                  <a:gd name="connsiteY3" fmla="*/ 895791 h 895791"/>
                  <a:gd name="connsiteX4" fmla="*/ 519559 w 4198620"/>
                  <a:gd name="connsiteY4" fmla="*/ 0 h 895791"/>
                  <a:gd name="connsiteX0-1" fmla="*/ 519559 w 4198620"/>
                  <a:gd name="connsiteY0-2" fmla="*/ 0 h 895791"/>
                  <a:gd name="connsiteX1-3" fmla="*/ 3679061 w 4198620"/>
                  <a:gd name="connsiteY1-4" fmla="*/ 0 h 895791"/>
                  <a:gd name="connsiteX2-5" fmla="*/ 4198620 w 4198620"/>
                  <a:gd name="connsiteY2-6" fmla="*/ 895791 h 895791"/>
                  <a:gd name="connsiteX3-7" fmla="*/ 0 w 4198620"/>
                  <a:gd name="connsiteY3-8" fmla="*/ 895791 h 895791"/>
                  <a:gd name="connsiteX4-9" fmla="*/ 519559 w 4198620"/>
                  <a:gd name="connsiteY4-10" fmla="*/ 0 h 895791"/>
                  <a:gd name="connsiteX0-11" fmla="*/ 519559 w 4198620"/>
                  <a:gd name="connsiteY0-12" fmla="*/ 70883 h 966674"/>
                  <a:gd name="connsiteX1-13" fmla="*/ 3679061 w 4198620"/>
                  <a:gd name="connsiteY1-14" fmla="*/ 70883 h 966674"/>
                  <a:gd name="connsiteX2-15" fmla="*/ 4198620 w 4198620"/>
                  <a:gd name="connsiteY2-16" fmla="*/ 966674 h 966674"/>
                  <a:gd name="connsiteX3-17" fmla="*/ 0 w 4198620"/>
                  <a:gd name="connsiteY3-18" fmla="*/ 966674 h 966674"/>
                  <a:gd name="connsiteX4-19" fmla="*/ 519559 w 4198620"/>
                  <a:gd name="connsiteY4-20" fmla="*/ 70883 h 966674"/>
                  <a:gd name="connsiteX0-21" fmla="*/ 519559 w 4198620"/>
                  <a:gd name="connsiteY0-22" fmla="*/ 53828 h 949619"/>
                  <a:gd name="connsiteX1-23" fmla="*/ 3679061 w 4198620"/>
                  <a:gd name="connsiteY1-24" fmla="*/ 53828 h 949619"/>
                  <a:gd name="connsiteX2-25" fmla="*/ 4198620 w 4198620"/>
                  <a:gd name="connsiteY2-26" fmla="*/ 949619 h 949619"/>
                  <a:gd name="connsiteX3-27" fmla="*/ 0 w 4198620"/>
                  <a:gd name="connsiteY3-28" fmla="*/ 949619 h 949619"/>
                  <a:gd name="connsiteX4-29" fmla="*/ 519559 w 4198620"/>
                  <a:gd name="connsiteY4-30" fmla="*/ 53828 h 949619"/>
                  <a:gd name="connsiteX0-31" fmla="*/ 519559 w 4198620"/>
                  <a:gd name="connsiteY0-32" fmla="*/ 53828 h 949619"/>
                  <a:gd name="connsiteX1-33" fmla="*/ 3679061 w 4198620"/>
                  <a:gd name="connsiteY1-34" fmla="*/ 53828 h 949619"/>
                  <a:gd name="connsiteX2-35" fmla="*/ 4198620 w 4198620"/>
                  <a:gd name="connsiteY2-36" fmla="*/ 949619 h 949619"/>
                  <a:gd name="connsiteX3-37" fmla="*/ 0 w 4198620"/>
                  <a:gd name="connsiteY3-38" fmla="*/ 949619 h 949619"/>
                  <a:gd name="connsiteX4-39" fmla="*/ 519559 w 4198620"/>
                  <a:gd name="connsiteY4-40" fmla="*/ 53828 h 9496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98620" h="949619">
                    <a:moveTo>
                      <a:pt x="519559" y="53828"/>
                    </a:moveTo>
                    <a:cubicBezTo>
                      <a:pt x="1572726" y="149521"/>
                      <a:pt x="2604629" y="-105660"/>
                      <a:pt x="3679061" y="53828"/>
                    </a:cubicBezTo>
                    <a:lnTo>
                      <a:pt x="4198620" y="949619"/>
                    </a:lnTo>
                    <a:cubicBezTo>
                      <a:pt x="2777814" y="747600"/>
                      <a:pt x="1399540" y="949619"/>
                      <a:pt x="0" y="949619"/>
                    </a:cubicBezTo>
                    <a:cubicBezTo>
                      <a:pt x="258246" y="672287"/>
                      <a:pt x="346373" y="352425"/>
                      <a:pt x="519559" y="5382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: 形状 9">
              <a:extLst>
                <a:ext uri="{FF2B5EF4-FFF2-40B4-BE49-F238E27FC236}">
                  <a16:creationId xmlns:a16="http://schemas.microsoft.com/office/drawing/2014/main" id="{71A3CF5F-010B-8991-8817-8AD80105553E}"/>
                </a:ext>
              </a:extLst>
            </p:cNvPr>
            <p:cNvSpPr/>
            <p:nvPr/>
          </p:nvSpPr>
          <p:spPr>
            <a:xfrm>
              <a:off x="1727199" y="3318983"/>
              <a:ext cx="2806701" cy="562130"/>
            </a:xfrm>
            <a:custGeom>
              <a:avLst/>
              <a:gdLst>
                <a:gd name="connsiteX0" fmla="*/ 307831 w 2943661"/>
                <a:gd name="connsiteY0" fmla="*/ 0 h 530743"/>
                <a:gd name="connsiteX1" fmla="*/ 2635830 w 2943661"/>
                <a:gd name="connsiteY1" fmla="*/ 0 h 530743"/>
                <a:gd name="connsiteX2" fmla="*/ 2943661 w 2943661"/>
                <a:gd name="connsiteY2" fmla="*/ 530743 h 530743"/>
                <a:gd name="connsiteX3" fmla="*/ 0 w 2943661"/>
                <a:gd name="connsiteY3" fmla="*/ 530743 h 530743"/>
                <a:gd name="connsiteX4" fmla="*/ 307831 w 2943661"/>
                <a:gd name="connsiteY4" fmla="*/ 0 h 530743"/>
                <a:gd name="connsiteX0-1" fmla="*/ 307831 w 2943661"/>
                <a:gd name="connsiteY0-2" fmla="*/ 0 h 530743"/>
                <a:gd name="connsiteX1-3" fmla="*/ 2635830 w 2943661"/>
                <a:gd name="connsiteY1-4" fmla="*/ 0 h 530743"/>
                <a:gd name="connsiteX2-5" fmla="*/ 2943661 w 2943661"/>
                <a:gd name="connsiteY2-6" fmla="*/ 530743 h 530743"/>
                <a:gd name="connsiteX3-7" fmla="*/ 0 w 2943661"/>
                <a:gd name="connsiteY3-8" fmla="*/ 530743 h 530743"/>
                <a:gd name="connsiteX4-9" fmla="*/ 307831 w 2943661"/>
                <a:gd name="connsiteY4-10" fmla="*/ 0 h 530743"/>
                <a:gd name="connsiteX0-11" fmla="*/ 307831 w 2943661"/>
                <a:gd name="connsiteY0-12" fmla="*/ 0 h 530743"/>
                <a:gd name="connsiteX1-13" fmla="*/ 2635830 w 2943661"/>
                <a:gd name="connsiteY1-14" fmla="*/ 0 h 530743"/>
                <a:gd name="connsiteX2-15" fmla="*/ 2943661 w 2943661"/>
                <a:gd name="connsiteY2-16" fmla="*/ 530743 h 530743"/>
                <a:gd name="connsiteX3-17" fmla="*/ 0 w 2943661"/>
                <a:gd name="connsiteY3-18" fmla="*/ 530743 h 530743"/>
                <a:gd name="connsiteX4-19" fmla="*/ 307831 w 2943661"/>
                <a:gd name="connsiteY4-20" fmla="*/ 0 h 530743"/>
                <a:gd name="connsiteX0-21" fmla="*/ 307831 w 2943661"/>
                <a:gd name="connsiteY0-22" fmla="*/ 42530 h 573273"/>
                <a:gd name="connsiteX1-23" fmla="*/ 2635830 w 2943661"/>
                <a:gd name="connsiteY1-24" fmla="*/ 42530 h 573273"/>
                <a:gd name="connsiteX2-25" fmla="*/ 2943661 w 2943661"/>
                <a:gd name="connsiteY2-26" fmla="*/ 573273 h 573273"/>
                <a:gd name="connsiteX3-27" fmla="*/ 0 w 2943661"/>
                <a:gd name="connsiteY3-28" fmla="*/ 573273 h 573273"/>
                <a:gd name="connsiteX4-29" fmla="*/ 307831 w 2943661"/>
                <a:gd name="connsiteY4-30" fmla="*/ 42530 h 573273"/>
                <a:gd name="connsiteX0-31" fmla="*/ 307831 w 2943661"/>
                <a:gd name="connsiteY0-32" fmla="*/ 30054 h 560797"/>
                <a:gd name="connsiteX1-33" fmla="*/ 2635830 w 2943661"/>
                <a:gd name="connsiteY1-34" fmla="*/ 30054 h 560797"/>
                <a:gd name="connsiteX2-35" fmla="*/ 2943661 w 2943661"/>
                <a:gd name="connsiteY2-36" fmla="*/ 560797 h 560797"/>
                <a:gd name="connsiteX3-37" fmla="*/ 0 w 2943661"/>
                <a:gd name="connsiteY3-38" fmla="*/ 560797 h 560797"/>
                <a:gd name="connsiteX4-39" fmla="*/ 307831 w 2943661"/>
                <a:gd name="connsiteY4-40" fmla="*/ 30054 h 560797"/>
                <a:gd name="connsiteX0-41" fmla="*/ 307831 w 2943661"/>
                <a:gd name="connsiteY0-42" fmla="*/ 30054 h 560797"/>
                <a:gd name="connsiteX1-43" fmla="*/ 2635830 w 2943661"/>
                <a:gd name="connsiteY1-44" fmla="*/ 30054 h 560797"/>
                <a:gd name="connsiteX2-45" fmla="*/ 2943661 w 2943661"/>
                <a:gd name="connsiteY2-46" fmla="*/ 560797 h 560797"/>
                <a:gd name="connsiteX3-47" fmla="*/ 0 w 2943661"/>
                <a:gd name="connsiteY3-48" fmla="*/ 560797 h 560797"/>
                <a:gd name="connsiteX4-49" fmla="*/ 307831 w 2943661"/>
                <a:gd name="connsiteY4-50" fmla="*/ 30054 h 5607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43661" h="560797">
                  <a:moveTo>
                    <a:pt x="307831" y="30054"/>
                  </a:moveTo>
                  <a:cubicBezTo>
                    <a:pt x="1073198" y="104482"/>
                    <a:pt x="1817300" y="-65639"/>
                    <a:pt x="2635830" y="30054"/>
                  </a:cubicBezTo>
                  <a:cubicBezTo>
                    <a:pt x="2738440" y="206968"/>
                    <a:pt x="2755991" y="405148"/>
                    <a:pt x="2943661" y="560797"/>
                  </a:cubicBezTo>
                  <a:cubicBezTo>
                    <a:pt x="1973073" y="475737"/>
                    <a:pt x="981220" y="560797"/>
                    <a:pt x="0" y="560797"/>
                  </a:cubicBezTo>
                  <a:cubicBezTo>
                    <a:pt x="102610" y="383883"/>
                    <a:pt x="269017" y="228233"/>
                    <a:pt x="307831" y="30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pic>
        <p:nvPicPr>
          <p:cNvPr id="2050" name="Picture 2" descr="Resíduos perigosos: o que fazer?">
            <a:extLst>
              <a:ext uri="{FF2B5EF4-FFF2-40B4-BE49-F238E27FC236}">
                <a16:creationId xmlns:a16="http://schemas.microsoft.com/office/drawing/2014/main" id="{89146202-0C40-6B63-58B1-CC24611B9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7"/>
          <a:stretch/>
        </p:blipFill>
        <p:spPr bwMode="auto">
          <a:xfrm>
            <a:off x="7109260" y="4134888"/>
            <a:ext cx="3331444" cy="165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cêndios em líquidos inflamáveis: como ocorrem e como prevenir - Extinfran">
            <a:extLst>
              <a:ext uri="{FF2B5EF4-FFF2-40B4-BE49-F238E27FC236}">
                <a16:creationId xmlns:a16="http://schemas.microsoft.com/office/drawing/2014/main" id="{4C9306DE-172D-C9EF-D601-7A5DDC560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6"/>
          <a:stretch/>
        </p:blipFill>
        <p:spPr bwMode="auto">
          <a:xfrm>
            <a:off x="7109260" y="2267438"/>
            <a:ext cx="3331444" cy="165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83D5154-9DB5-6E40-F77A-A7B41C861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21</a:t>
            </a:fld>
            <a:endParaRPr lang="en-US"/>
          </a:p>
        </p:txBody>
      </p:sp>
      <p:sp>
        <p:nvSpPr>
          <p:cNvPr id="18" name="TextBox 61">
            <a:extLst>
              <a:ext uri="{FF2B5EF4-FFF2-40B4-BE49-F238E27FC236}">
                <a16:creationId xmlns:a16="http://schemas.microsoft.com/office/drawing/2014/main" id="{54B87B37-5223-E1CB-F22C-4C9957601009}"/>
              </a:ext>
            </a:extLst>
          </p:cNvPr>
          <p:cNvSpPr txBox="1"/>
          <p:nvPr/>
        </p:nvSpPr>
        <p:spPr>
          <a:xfrm>
            <a:off x="6521682" y="831718"/>
            <a:ext cx="5160634" cy="44670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sz="2400" b="1" dirty="0"/>
              <a:t>Resíduos infecciosos: </a:t>
            </a:r>
          </a:p>
          <a:p>
            <a:pPr>
              <a:lnSpc>
                <a:spcPct val="250000"/>
              </a:lnSpc>
            </a:pPr>
            <a:r>
              <a:rPr lang="pt-BR" sz="2400" dirty="0"/>
              <a:t>Esses resíduos podem conter patógenos que causam doenças, como resíduos médicos contaminados, agulhas usadas e amostras biológicas.</a:t>
            </a:r>
          </a:p>
        </p:txBody>
      </p: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C3AB4A30-AD6F-2C7D-25B8-C2C22E5FC289}"/>
              </a:ext>
            </a:extLst>
          </p:cNvPr>
          <p:cNvCxnSpPr>
            <a:cxnSpLocks/>
          </p:cNvCxnSpPr>
          <p:nvPr/>
        </p:nvCxnSpPr>
        <p:spPr>
          <a:xfrm flipH="1">
            <a:off x="3262657" y="318707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34BB919-020B-0086-9ED4-DBBCCDFD962A}"/>
              </a:ext>
            </a:extLst>
          </p:cNvPr>
          <p:cNvGrpSpPr/>
          <p:nvPr/>
        </p:nvGrpSpPr>
        <p:grpSpPr>
          <a:xfrm>
            <a:off x="1181095" y="789700"/>
            <a:ext cx="4631067" cy="4993382"/>
            <a:chOff x="1727199" y="854827"/>
            <a:chExt cx="2806701" cy="3026286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D5060D4-C08C-076E-E9F9-291BB08F71B1}"/>
                </a:ext>
              </a:extLst>
            </p:cNvPr>
            <p:cNvGrpSpPr/>
            <p:nvPr/>
          </p:nvGrpSpPr>
          <p:grpSpPr>
            <a:xfrm>
              <a:off x="2068232" y="854827"/>
              <a:ext cx="2132430" cy="2366150"/>
              <a:chOff x="3590122" y="1268760"/>
              <a:chExt cx="5011756" cy="4320480"/>
            </a:xfrm>
          </p:grpSpPr>
          <p:sp>
            <p:nvSpPr>
              <p:cNvPr id="7" name="任意多边形: 形状 5">
                <a:extLst>
                  <a:ext uri="{FF2B5EF4-FFF2-40B4-BE49-F238E27FC236}">
                    <a16:creationId xmlns:a16="http://schemas.microsoft.com/office/drawing/2014/main" id="{D0718777-A2DA-E2ED-6D6F-C50F5B3CB635}"/>
                  </a:ext>
                </a:extLst>
              </p:cNvPr>
              <p:cNvSpPr/>
              <p:nvPr/>
            </p:nvSpPr>
            <p:spPr>
              <a:xfrm>
                <a:off x="5327981" y="1268760"/>
                <a:ext cx="1536039" cy="1324171"/>
              </a:xfrm>
              <a:custGeom>
                <a:avLst/>
                <a:gdLst>
                  <a:gd name="connsiteX0" fmla="*/ 643411 w 1286823"/>
                  <a:gd name="connsiteY0" fmla="*/ 0 h 1109330"/>
                  <a:gd name="connsiteX1" fmla="*/ 1286823 w 1286823"/>
                  <a:gd name="connsiteY1" fmla="*/ 1109330 h 1109330"/>
                  <a:gd name="connsiteX2" fmla="*/ 0 w 1286823"/>
                  <a:gd name="connsiteY2" fmla="*/ 1109330 h 1109330"/>
                  <a:gd name="connsiteX3" fmla="*/ 643411 w 1286823"/>
                  <a:gd name="connsiteY3" fmla="*/ 0 h 1109330"/>
                  <a:gd name="connsiteX0-1" fmla="*/ 643411 w 1286823"/>
                  <a:gd name="connsiteY0-2" fmla="*/ 0 h 1109330"/>
                  <a:gd name="connsiteX1-3" fmla="*/ 1286823 w 1286823"/>
                  <a:gd name="connsiteY1-4" fmla="*/ 1109330 h 1109330"/>
                  <a:gd name="connsiteX2-5" fmla="*/ 0 w 1286823"/>
                  <a:gd name="connsiteY2-6" fmla="*/ 1109330 h 1109330"/>
                  <a:gd name="connsiteX3-7" fmla="*/ 643411 w 1286823"/>
                  <a:gd name="connsiteY3-8" fmla="*/ 0 h 1109330"/>
                  <a:gd name="connsiteX0-9" fmla="*/ 643411 w 1286823"/>
                  <a:gd name="connsiteY0-10" fmla="*/ 0 h 1109330"/>
                  <a:gd name="connsiteX1-11" fmla="*/ 1286823 w 1286823"/>
                  <a:gd name="connsiteY1-12" fmla="*/ 1109330 h 1109330"/>
                  <a:gd name="connsiteX2-13" fmla="*/ 0 w 1286823"/>
                  <a:gd name="connsiteY2-14" fmla="*/ 1109330 h 1109330"/>
                  <a:gd name="connsiteX3-15" fmla="*/ 643411 w 1286823"/>
                  <a:gd name="connsiteY3-16" fmla="*/ 0 h 11093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86823" h="1109330">
                    <a:moveTo>
                      <a:pt x="643411" y="0"/>
                    </a:moveTo>
                    <a:cubicBezTo>
                      <a:pt x="857882" y="369777"/>
                      <a:pt x="966026" y="813981"/>
                      <a:pt x="1286823" y="1109330"/>
                    </a:cubicBezTo>
                    <a:lnTo>
                      <a:pt x="0" y="1109330"/>
                    </a:lnTo>
                    <a:cubicBezTo>
                      <a:pt x="320796" y="867144"/>
                      <a:pt x="428941" y="369777"/>
                      <a:pt x="64341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7">
                <a:extLst>
                  <a:ext uri="{FF2B5EF4-FFF2-40B4-BE49-F238E27FC236}">
                    <a16:creationId xmlns:a16="http://schemas.microsoft.com/office/drawing/2014/main" id="{3FA5650F-6113-70D3-CD04-7CA39A031E3D}"/>
                  </a:ext>
                </a:extLst>
              </p:cNvPr>
              <p:cNvSpPr/>
              <p:nvPr/>
            </p:nvSpPr>
            <p:spPr>
              <a:xfrm>
                <a:off x="4835393" y="2815037"/>
                <a:ext cx="2521214" cy="627184"/>
              </a:xfrm>
              <a:custGeom>
                <a:avLst/>
                <a:gdLst>
                  <a:gd name="connsiteX0" fmla="*/ 304747 w 2112158"/>
                  <a:gd name="connsiteY0" fmla="*/ 0 h 525426"/>
                  <a:gd name="connsiteX1" fmla="*/ 1807411 w 2112158"/>
                  <a:gd name="connsiteY1" fmla="*/ 0 h 525426"/>
                  <a:gd name="connsiteX2" fmla="*/ 2112158 w 2112158"/>
                  <a:gd name="connsiteY2" fmla="*/ 525426 h 525426"/>
                  <a:gd name="connsiteX3" fmla="*/ 0 w 2112158"/>
                  <a:gd name="connsiteY3" fmla="*/ 525426 h 525426"/>
                  <a:gd name="connsiteX4" fmla="*/ 304747 w 2112158"/>
                  <a:gd name="connsiteY4" fmla="*/ 0 h 525426"/>
                  <a:gd name="connsiteX0-1" fmla="*/ 304747 w 2112158"/>
                  <a:gd name="connsiteY0-2" fmla="*/ 0 h 525426"/>
                  <a:gd name="connsiteX1-3" fmla="*/ 1807411 w 2112158"/>
                  <a:gd name="connsiteY1-4" fmla="*/ 0 h 525426"/>
                  <a:gd name="connsiteX2-5" fmla="*/ 2112158 w 2112158"/>
                  <a:gd name="connsiteY2-6" fmla="*/ 525426 h 525426"/>
                  <a:gd name="connsiteX3-7" fmla="*/ 0 w 2112158"/>
                  <a:gd name="connsiteY3-8" fmla="*/ 525426 h 525426"/>
                  <a:gd name="connsiteX4-9" fmla="*/ 304747 w 2112158"/>
                  <a:gd name="connsiteY4-10" fmla="*/ 0 h 525426"/>
                  <a:gd name="connsiteX0-11" fmla="*/ 304747 w 2112158"/>
                  <a:gd name="connsiteY0-12" fmla="*/ 0 h 525426"/>
                  <a:gd name="connsiteX1-13" fmla="*/ 1807411 w 2112158"/>
                  <a:gd name="connsiteY1-14" fmla="*/ 0 h 525426"/>
                  <a:gd name="connsiteX2-15" fmla="*/ 2112158 w 2112158"/>
                  <a:gd name="connsiteY2-16" fmla="*/ 525426 h 525426"/>
                  <a:gd name="connsiteX3-17" fmla="*/ 0 w 2112158"/>
                  <a:gd name="connsiteY3-18" fmla="*/ 525426 h 525426"/>
                  <a:gd name="connsiteX4-19" fmla="*/ 304747 w 2112158"/>
                  <a:gd name="connsiteY4-20" fmla="*/ 0 h 525426"/>
                  <a:gd name="connsiteX0-21" fmla="*/ 304747 w 2112158"/>
                  <a:gd name="connsiteY0-22" fmla="*/ 0 h 525426"/>
                  <a:gd name="connsiteX1-23" fmla="*/ 1807411 w 2112158"/>
                  <a:gd name="connsiteY1-24" fmla="*/ 0 h 525426"/>
                  <a:gd name="connsiteX2-25" fmla="*/ 2112158 w 2112158"/>
                  <a:gd name="connsiteY2-26" fmla="*/ 525426 h 525426"/>
                  <a:gd name="connsiteX3-27" fmla="*/ 0 w 2112158"/>
                  <a:gd name="connsiteY3-28" fmla="*/ 525426 h 525426"/>
                  <a:gd name="connsiteX4-29" fmla="*/ 304747 w 2112158"/>
                  <a:gd name="connsiteY4-30" fmla="*/ 0 h 525426"/>
                  <a:gd name="connsiteX0-31" fmla="*/ 304747 w 2112158"/>
                  <a:gd name="connsiteY0-32" fmla="*/ 0 h 525426"/>
                  <a:gd name="connsiteX1-33" fmla="*/ 1807411 w 2112158"/>
                  <a:gd name="connsiteY1-34" fmla="*/ 0 h 525426"/>
                  <a:gd name="connsiteX2-35" fmla="*/ 2112158 w 2112158"/>
                  <a:gd name="connsiteY2-36" fmla="*/ 525426 h 525426"/>
                  <a:gd name="connsiteX3-37" fmla="*/ 0 w 2112158"/>
                  <a:gd name="connsiteY3-38" fmla="*/ 525426 h 525426"/>
                  <a:gd name="connsiteX4-39" fmla="*/ 304747 w 2112158"/>
                  <a:gd name="connsiteY4-40" fmla="*/ 0 h 5254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12158" h="525426">
                    <a:moveTo>
                      <a:pt x="304747" y="0"/>
                    </a:moveTo>
                    <a:cubicBezTo>
                      <a:pt x="816268" y="85060"/>
                      <a:pt x="1306523" y="0"/>
                      <a:pt x="1807411" y="0"/>
                    </a:cubicBezTo>
                    <a:cubicBezTo>
                      <a:pt x="1908993" y="175142"/>
                      <a:pt x="1914883" y="392814"/>
                      <a:pt x="2112158" y="525426"/>
                    </a:cubicBezTo>
                    <a:lnTo>
                      <a:pt x="0" y="525426"/>
                    </a:lnTo>
                    <a:cubicBezTo>
                      <a:pt x="239805" y="382181"/>
                      <a:pt x="203165" y="175142"/>
                      <a:pt x="30474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9">
                <a:extLst>
                  <a:ext uri="{FF2B5EF4-FFF2-40B4-BE49-F238E27FC236}">
                    <a16:creationId xmlns:a16="http://schemas.microsoft.com/office/drawing/2014/main" id="{7E9093A3-15B9-6506-7775-5324780CB56A}"/>
                  </a:ext>
                </a:extLst>
              </p:cNvPr>
              <p:cNvSpPr/>
              <p:nvPr/>
            </p:nvSpPr>
            <p:spPr>
              <a:xfrm>
                <a:off x="4339124" y="3628452"/>
                <a:ext cx="3513752" cy="669405"/>
              </a:xfrm>
              <a:custGeom>
                <a:avLst/>
                <a:gdLst>
                  <a:gd name="connsiteX0" fmla="*/ 307831 w 2943661"/>
                  <a:gd name="connsiteY0" fmla="*/ 0 h 530743"/>
                  <a:gd name="connsiteX1" fmla="*/ 2635830 w 2943661"/>
                  <a:gd name="connsiteY1" fmla="*/ 0 h 530743"/>
                  <a:gd name="connsiteX2" fmla="*/ 2943661 w 2943661"/>
                  <a:gd name="connsiteY2" fmla="*/ 530743 h 530743"/>
                  <a:gd name="connsiteX3" fmla="*/ 0 w 2943661"/>
                  <a:gd name="connsiteY3" fmla="*/ 530743 h 530743"/>
                  <a:gd name="connsiteX4" fmla="*/ 307831 w 2943661"/>
                  <a:gd name="connsiteY4" fmla="*/ 0 h 530743"/>
                  <a:gd name="connsiteX0-1" fmla="*/ 307831 w 2943661"/>
                  <a:gd name="connsiteY0-2" fmla="*/ 0 h 530743"/>
                  <a:gd name="connsiteX1-3" fmla="*/ 2635830 w 2943661"/>
                  <a:gd name="connsiteY1-4" fmla="*/ 0 h 530743"/>
                  <a:gd name="connsiteX2-5" fmla="*/ 2943661 w 2943661"/>
                  <a:gd name="connsiteY2-6" fmla="*/ 530743 h 530743"/>
                  <a:gd name="connsiteX3-7" fmla="*/ 0 w 2943661"/>
                  <a:gd name="connsiteY3-8" fmla="*/ 530743 h 530743"/>
                  <a:gd name="connsiteX4-9" fmla="*/ 307831 w 2943661"/>
                  <a:gd name="connsiteY4-10" fmla="*/ 0 h 530743"/>
                  <a:gd name="connsiteX0-11" fmla="*/ 307831 w 2943661"/>
                  <a:gd name="connsiteY0-12" fmla="*/ 0 h 530743"/>
                  <a:gd name="connsiteX1-13" fmla="*/ 2635830 w 2943661"/>
                  <a:gd name="connsiteY1-14" fmla="*/ 0 h 530743"/>
                  <a:gd name="connsiteX2-15" fmla="*/ 2943661 w 2943661"/>
                  <a:gd name="connsiteY2-16" fmla="*/ 530743 h 530743"/>
                  <a:gd name="connsiteX3-17" fmla="*/ 0 w 2943661"/>
                  <a:gd name="connsiteY3-18" fmla="*/ 530743 h 530743"/>
                  <a:gd name="connsiteX4-19" fmla="*/ 307831 w 2943661"/>
                  <a:gd name="connsiteY4-20" fmla="*/ 0 h 530743"/>
                  <a:gd name="connsiteX0-21" fmla="*/ 307831 w 2943661"/>
                  <a:gd name="connsiteY0-22" fmla="*/ 42530 h 573273"/>
                  <a:gd name="connsiteX1-23" fmla="*/ 2635830 w 2943661"/>
                  <a:gd name="connsiteY1-24" fmla="*/ 42530 h 573273"/>
                  <a:gd name="connsiteX2-25" fmla="*/ 2943661 w 2943661"/>
                  <a:gd name="connsiteY2-26" fmla="*/ 573273 h 573273"/>
                  <a:gd name="connsiteX3-27" fmla="*/ 0 w 2943661"/>
                  <a:gd name="connsiteY3-28" fmla="*/ 573273 h 573273"/>
                  <a:gd name="connsiteX4-29" fmla="*/ 307831 w 2943661"/>
                  <a:gd name="connsiteY4-30" fmla="*/ 42530 h 573273"/>
                  <a:gd name="connsiteX0-31" fmla="*/ 307831 w 2943661"/>
                  <a:gd name="connsiteY0-32" fmla="*/ 30054 h 560797"/>
                  <a:gd name="connsiteX1-33" fmla="*/ 2635830 w 2943661"/>
                  <a:gd name="connsiteY1-34" fmla="*/ 30054 h 560797"/>
                  <a:gd name="connsiteX2-35" fmla="*/ 2943661 w 2943661"/>
                  <a:gd name="connsiteY2-36" fmla="*/ 560797 h 560797"/>
                  <a:gd name="connsiteX3-37" fmla="*/ 0 w 2943661"/>
                  <a:gd name="connsiteY3-38" fmla="*/ 560797 h 560797"/>
                  <a:gd name="connsiteX4-39" fmla="*/ 307831 w 2943661"/>
                  <a:gd name="connsiteY4-40" fmla="*/ 30054 h 560797"/>
                  <a:gd name="connsiteX0-41" fmla="*/ 307831 w 2943661"/>
                  <a:gd name="connsiteY0-42" fmla="*/ 30054 h 560797"/>
                  <a:gd name="connsiteX1-43" fmla="*/ 2635830 w 2943661"/>
                  <a:gd name="connsiteY1-44" fmla="*/ 30054 h 560797"/>
                  <a:gd name="connsiteX2-45" fmla="*/ 2943661 w 2943661"/>
                  <a:gd name="connsiteY2-46" fmla="*/ 560797 h 560797"/>
                  <a:gd name="connsiteX3-47" fmla="*/ 0 w 2943661"/>
                  <a:gd name="connsiteY3-48" fmla="*/ 560797 h 560797"/>
                  <a:gd name="connsiteX4-49" fmla="*/ 307831 w 2943661"/>
                  <a:gd name="connsiteY4-50" fmla="*/ 30054 h 56079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943661" h="560797">
                    <a:moveTo>
                      <a:pt x="307831" y="30054"/>
                    </a:moveTo>
                    <a:cubicBezTo>
                      <a:pt x="1073198" y="104482"/>
                      <a:pt x="1817300" y="-65639"/>
                      <a:pt x="2635830" y="30054"/>
                    </a:cubicBezTo>
                    <a:cubicBezTo>
                      <a:pt x="2738440" y="206968"/>
                      <a:pt x="2755991" y="405148"/>
                      <a:pt x="2943661" y="560797"/>
                    </a:cubicBezTo>
                    <a:cubicBezTo>
                      <a:pt x="1973073" y="475737"/>
                      <a:pt x="981220" y="560797"/>
                      <a:pt x="0" y="560797"/>
                    </a:cubicBezTo>
                    <a:cubicBezTo>
                      <a:pt x="102610" y="383883"/>
                      <a:pt x="269017" y="228233"/>
                      <a:pt x="307831" y="30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0">
                <a:extLst>
                  <a:ext uri="{FF2B5EF4-FFF2-40B4-BE49-F238E27FC236}">
                    <a16:creationId xmlns:a16="http://schemas.microsoft.com/office/drawing/2014/main" id="{A69C6130-0366-4322-E490-064C69057857}"/>
                  </a:ext>
                </a:extLst>
              </p:cNvPr>
              <p:cNvSpPr/>
              <p:nvPr/>
            </p:nvSpPr>
            <p:spPr>
              <a:xfrm>
                <a:off x="3590122" y="4455711"/>
                <a:ext cx="5011756" cy="1133529"/>
              </a:xfrm>
              <a:custGeom>
                <a:avLst/>
                <a:gdLst>
                  <a:gd name="connsiteX0" fmla="*/ 519559 w 4198620"/>
                  <a:gd name="connsiteY0" fmla="*/ 0 h 895791"/>
                  <a:gd name="connsiteX1" fmla="*/ 3679061 w 4198620"/>
                  <a:gd name="connsiteY1" fmla="*/ 0 h 895791"/>
                  <a:gd name="connsiteX2" fmla="*/ 4198620 w 4198620"/>
                  <a:gd name="connsiteY2" fmla="*/ 895791 h 895791"/>
                  <a:gd name="connsiteX3" fmla="*/ 0 w 4198620"/>
                  <a:gd name="connsiteY3" fmla="*/ 895791 h 895791"/>
                  <a:gd name="connsiteX4" fmla="*/ 519559 w 4198620"/>
                  <a:gd name="connsiteY4" fmla="*/ 0 h 895791"/>
                  <a:gd name="connsiteX0-1" fmla="*/ 519559 w 4198620"/>
                  <a:gd name="connsiteY0-2" fmla="*/ 0 h 895791"/>
                  <a:gd name="connsiteX1-3" fmla="*/ 3679061 w 4198620"/>
                  <a:gd name="connsiteY1-4" fmla="*/ 0 h 895791"/>
                  <a:gd name="connsiteX2-5" fmla="*/ 4198620 w 4198620"/>
                  <a:gd name="connsiteY2-6" fmla="*/ 895791 h 895791"/>
                  <a:gd name="connsiteX3-7" fmla="*/ 0 w 4198620"/>
                  <a:gd name="connsiteY3-8" fmla="*/ 895791 h 895791"/>
                  <a:gd name="connsiteX4-9" fmla="*/ 519559 w 4198620"/>
                  <a:gd name="connsiteY4-10" fmla="*/ 0 h 895791"/>
                  <a:gd name="connsiteX0-11" fmla="*/ 519559 w 4198620"/>
                  <a:gd name="connsiteY0-12" fmla="*/ 70883 h 966674"/>
                  <a:gd name="connsiteX1-13" fmla="*/ 3679061 w 4198620"/>
                  <a:gd name="connsiteY1-14" fmla="*/ 70883 h 966674"/>
                  <a:gd name="connsiteX2-15" fmla="*/ 4198620 w 4198620"/>
                  <a:gd name="connsiteY2-16" fmla="*/ 966674 h 966674"/>
                  <a:gd name="connsiteX3-17" fmla="*/ 0 w 4198620"/>
                  <a:gd name="connsiteY3-18" fmla="*/ 966674 h 966674"/>
                  <a:gd name="connsiteX4-19" fmla="*/ 519559 w 4198620"/>
                  <a:gd name="connsiteY4-20" fmla="*/ 70883 h 966674"/>
                  <a:gd name="connsiteX0-21" fmla="*/ 519559 w 4198620"/>
                  <a:gd name="connsiteY0-22" fmla="*/ 53828 h 949619"/>
                  <a:gd name="connsiteX1-23" fmla="*/ 3679061 w 4198620"/>
                  <a:gd name="connsiteY1-24" fmla="*/ 53828 h 949619"/>
                  <a:gd name="connsiteX2-25" fmla="*/ 4198620 w 4198620"/>
                  <a:gd name="connsiteY2-26" fmla="*/ 949619 h 949619"/>
                  <a:gd name="connsiteX3-27" fmla="*/ 0 w 4198620"/>
                  <a:gd name="connsiteY3-28" fmla="*/ 949619 h 949619"/>
                  <a:gd name="connsiteX4-29" fmla="*/ 519559 w 4198620"/>
                  <a:gd name="connsiteY4-30" fmla="*/ 53828 h 949619"/>
                  <a:gd name="connsiteX0-31" fmla="*/ 519559 w 4198620"/>
                  <a:gd name="connsiteY0-32" fmla="*/ 53828 h 949619"/>
                  <a:gd name="connsiteX1-33" fmla="*/ 3679061 w 4198620"/>
                  <a:gd name="connsiteY1-34" fmla="*/ 53828 h 949619"/>
                  <a:gd name="connsiteX2-35" fmla="*/ 4198620 w 4198620"/>
                  <a:gd name="connsiteY2-36" fmla="*/ 949619 h 949619"/>
                  <a:gd name="connsiteX3-37" fmla="*/ 0 w 4198620"/>
                  <a:gd name="connsiteY3-38" fmla="*/ 949619 h 949619"/>
                  <a:gd name="connsiteX4-39" fmla="*/ 519559 w 4198620"/>
                  <a:gd name="connsiteY4-40" fmla="*/ 53828 h 9496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98620" h="949619">
                    <a:moveTo>
                      <a:pt x="519559" y="53828"/>
                    </a:moveTo>
                    <a:cubicBezTo>
                      <a:pt x="1572726" y="149521"/>
                      <a:pt x="2604629" y="-105660"/>
                      <a:pt x="3679061" y="53828"/>
                    </a:cubicBezTo>
                    <a:lnTo>
                      <a:pt x="4198620" y="949619"/>
                    </a:lnTo>
                    <a:cubicBezTo>
                      <a:pt x="2777814" y="747600"/>
                      <a:pt x="1399540" y="949619"/>
                      <a:pt x="0" y="949619"/>
                    </a:cubicBezTo>
                    <a:cubicBezTo>
                      <a:pt x="258246" y="672287"/>
                      <a:pt x="346373" y="352425"/>
                      <a:pt x="519559" y="5382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: 形状 9">
              <a:extLst>
                <a:ext uri="{FF2B5EF4-FFF2-40B4-BE49-F238E27FC236}">
                  <a16:creationId xmlns:a16="http://schemas.microsoft.com/office/drawing/2014/main" id="{71A3CF5F-010B-8991-8817-8AD80105553E}"/>
                </a:ext>
              </a:extLst>
            </p:cNvPr>
            <p:cNvSpPr/>
            <p:nvPr/>
          </p:nvSpPr>
          <p:spPr>
            <a:xfrm>
              <a:off x="1727199" y="3318983"/>
              <a:ext cx="2806701" cy="562130"/>
            </a:xfrm>
            <a:custGeom>
              <a:avLst/>
              <a:gdLst>
                <a:gd name="connsiteX0" fmla="*/ 307831 w 2943661"/>
                <a:gd name="connsiteY0" fmla="*/ 0 h 530743"/>
                <a:gd name="connsiteX1" fmla="*/ 2635830 w 2943661"/>
                <a:gd name="connsiteY1" fmla="*/ 0 h 530743"/>
                <a:gd name="connsiteX2" fmla="*/ 2943661 w 2943661"/>
                <a:gd name="connsiteY2" fmla="*/ 530743 h 530743"/>
                <a:gd name="connsiteX3" fmla="*/ 0 w 2943661"/>
                <a:gd name="connsiteY3" fmla="*/ 530743 h 530743"/>
                <a:gd name="connsiteX4" fmla="*/ 307831 w 2943661"/>
                <a:gd name="connsiteY4" fmla="*/ 0 h 530743"/>
                <a:gd name="connsiteX0-1" fmla="*/ 307831 w 2943661"/>
                <a:gd name="connsiteY0-2" fmla="*/ 0 h 530743"/>
                <a:gd name="connsiteX1-3" fmla="*/ 2635830 w 2943661"/>
                <a:gd name="connsiteY1-4" fmla="*/ 0 h 530743"/>
                <a:gd name="connsiteX2-5" fmla="*/ 2943661 w 2943661"/>
                <a:gd name="connsiteY2-6" fmla="*/ 530743 h 530743"/>
                <a:gd name="connsiteX3-7" fmla="*/ 0 w 2943661"/>
                <a:gd name="connsiteY3-8" fmla="*/ 530743 h 530743"/>
                <a:gd name="connsiteX4-9" fmla="*/ 307831 w 2943661"/>
                <a:gd name="connsiteY4-10" fmla="*/ 0 h 530743"/>
                <a:gd name="connsiteX0-11" fmla="*/ 307831 w 2943661"/>
                <a:gd name="connsiteY0-12" fmla="*/ 0 h 530743"/>
                <a:gd name="connsiteX1-13" fmla="*/ 2635830 w 2943661"/>
                <a:gd name="connsiteY1-14" fmla="*/ 0 h 530743"/>
                <a:gd name="connsiteX2-15" fmla="*/ 2943661 w 2943661"/>
                <a:gd name="connsiteY2-16" fmla="*/ 530743 h 530743"/>
                <a:gd name="connsiteX3-17" fmla="*/ 0 w 2943661"/>
                <a:gd name="connsiteY3-18" fmla="*/ 530743 h 530743"/>
                <a:gd name="connsiteX4-19" fmla="*/ 307831 w 2943661"/>
                <a:gd name="connsiteY4-20" fmla="*/ 0 h 530743"/>
                <a:gd name="connsiteX0-21" fmla="*/ 307831 w 2943661"/>
                <a:gd name="connsiteY0-22" fmla="*/ 42530 h 573273"/>
                <a:gd name="connsiteX1-23" fmla="*/ 2635830 w 2943661"/>
                <a:gd name="connsiteY1-24" fmla="*/ 42530 h 573273"/>
                <a:gd name="connsiteX2-25" fmla="*/ 2943661 w 2943661"/>
                <a:gd name="connsiteY2-26" fmla="*/ 573273 h 573273"/>
                <a:gd name="connsiteX3-27" fmla="*/ 0 w 2943661"/>
                <a:gd name="connsiteY3-28" fmla="*/ 573273 h 573273"/>
                <a:gd name="connsiteX4-29" fmla="*/ 307831 w 2943661"/>
                <a:gd name="connsiteY4-30" fmla="*/ 42530 h 573273"/>
                <a:gd name="connsiteX0-31" fmla="*/ 307831 w 2943661"/>
                <a:gd name="connsiteY0-32" fmla="*/ 30054 h 560797"/>
                <a:gd name="connsiteX1-33" fmla="*/ 2635830 w 2943661"/>
                <a:gd name="connsiteY1-34" fmla="*/ 30054 h 560797"/>
                <a:gd name="connsiteX2-35" fmla="*/ 2943661 w 2943661"/>
                <a:gd name="connsiteY2-36" fmla="*/ 560797 h 560797"/>
                <a:gd name="connsiteX3-37" fmla="*/ 0 w 2943661"/>
                <a:gd name="connsiteY3-38" fmla="*/ 560797 h 560797"/>
                <a:gd name="connsiteX4-39" fmla="*/ 307831 w 2943661"/>
                <a:gd name="connsiteY4-40" fmla="*/ 30054 h 560797"/>
                <a:gd name="connsiteX0-41" fmla="*/ 307831 w 2943661"/>
                <a:gd name="connsiteY0-42" fmla="*/ 30054 h 560797"/>
                <a:gd name="connsiteX1-43" fmla="*/ 2635830 w 2943661"/>
                <a:gd name="connsiteY1-44" fmla="*/ 30054 h 560797"/>
                <a:gd name="connsiteX2-45" fmla="*/ 2943661 w 2943661"/>
                <a:gd name="connsiteY2-46" fmla="*/ 560797 h 560797"/>
                <a:gd name="connsiteX3-47" fmla="*/ 0 w 2943661"/>
                <a:gd name="connsiteY3-48" fmla="*/ 560797 h 560797"/>
                <a:gd name="connsiteX4-49" fmla="*/ 307831 w 2943661"/>
                <a:gd name="connsiteY4-50" fmla="*/ 30054 h 5607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43661" h="560797">
                  <a:moveTo>
                    <a:pt x="307831" y="30054"/>
                  </a:moveTo>
                  <a:cubicBezTo>
                    <a:pt x="1073198" y="104482"/>
                    <a:pt x="1817300" y="-65639"/>
                    <a:pt x="2635830" y="30054"/>
                  </a:cubicBezTo>
                  <a:cubicBezTo>
                    <a:pt x="2738440" y="206968"/>
                    <a:pt x="2755991" y="405148"/>
                    <a:pt x="2943661" y="560797"/>
                  </a:cubicBezTo>
                  <a:cubicBezTo>
                    <a:pt x="1973073" y="475737"/>
                    <a:pt x="981220" y="560797"/>
                    <a:pt x="0" y="560797"/>
                  </a:cubicBezTo>
                  <a:cubicBezTo>
                    <a:pt x="102610" y="383883"/>
                    <a:pt x="269017" y="228233"/>
                    <a:pt x="307831" y="30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94DF3CEE-B91C-F101-B522-D987E2728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22</a:t>
            </a:fld>
            <a:endParaRPr lang="en-US"/>
          </a:p>
        </p:txBody>
      </p:sp>
      <p:sp>
        <p:nvSpPr>
          <p:cNvPr id="18" name="TextBox 61">
            <a:extLst>
              <a:ext uri="{FF2B5EF4-FFF2-40B4-BE49-F238E27FC236}">
                <a16:creationId xmlns:a16="http://schemas.microsoft.com/office/drawing/2014/main" id="{54B87B37-5223-E1CB-F22C-4C9957601009}"/>
              </a:ext>
            </a:extLst>
          </p:cNvPr>
          <p:cNvSpPr txBox="1"/>
          <p:nvPr/>
        </p:nvSpPr>
        <p:spPr>
          <a:xfrm>
            <a:off x="6521682" y="831718"/>
            <a:ext cx="5160634" cy="773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sz="2400" b="1" dirty="0"/>
              <a:t>Resíduos infecciosos: </a:t>
            </a:r>
          </a:p>
        </p:txBody>
      </p: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C3AB4A30-AD6F-2C7D-25B8-C2C22E5FC289}"/>
              </a:ext>
            </a:extLst>
          </p:cNvPr>
          <p:cNvCxnSpPr>
            <a:cxnSpLocks/>
          </p:cNvCxnSpPr>
          <p:nvPr/>
        </p:nvCxnSpPr>
        <p:spPr>
          <a:xfrm flipH="1">
            <a:off x="3262657" y="318707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34BB919-020B-0086-9ED4-DBBCCDFD962A}"/>
              </a:ext>
            </a:extLst>
          </p:cNvPr>
          <p:cNvGrpSpPr/>
          <p:nvPr/>
        </p:nvGrpSpPr>
        <p:grpSpPr>
          <a:xfrm>
            <a:off x="1181095" y="789700"/>
            <a:ext cx="4631067" cy="4993382"/>
            <a:chOff x="1727199" y="854827"/>
            <a:chExt cx="2806701" cy="3026286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D5060D4-C08C-076E-E9F9-291BB08F71B1}"/>
                </a:ext>
              </a:extLst>
            </p:cNvPr>
            <p:cNvGrpSpPr/>
            <p:nvPr/>
          </p:nvGrpSpPr>
          <p:grpSpPr>
            <a:xfrm>
              <a:off x="2068232" y="854827"/>
              <a:ext cx="2132430" cy="2366150"/>
              <a:chOff x="3590122" y="1268760"/>
              <a:chExt cx="5011756" cy="4320480"/>
            </a:xfrm>
          </p:grpSpPr>
          <p:sp>
            <p:nvSpPr>
              <p:cNvPr id="7" name="任意多边形: 形状 5">
                <a:extLst>
                  <a:ext uri="{FF2B5EF4-FFF2-40B4-BE49-F238E27FC236}">
                    <a16:creationId xmlns:a16="http://schemas.microsoft.com/office/drawing/2014/main" id="{D0718777-A2DA-E2ED-6D6F-C50F5B3CB635}"/>
                  </a:ext>
                </a:extLst>
              </p:cNvPr>
              <p:cNvSpPr/>
              <p:nvPr/>
            </p:nvSpPr>
            <p:spPr>
              <a:xfrm>
                <a:off x="5327981" y="1268760"/>
                <a:ext cx="1536039" cy="1324171"/>
              </a:xfrm>
              <a:custGeom>
                <a:avLst/>
                <a:gdLst>
                  <a:gd name="connsiteX0" fmla="*/ 643411 w 1286823"/>
                  <a:gd name="connsiteY0" fmla="*/ 0 h 1109330"/>
                  <a:gd name="connsiteX1" fmla="*/ 1286823 w 1286823"/>
                  <a:gd name="connsiteY1" fmla="*/ 1109330 h 1109330"/>
                  <a:gd name="connsiteX2" fmla="*/ 0 w 1286823"/>
                  <a:gd name="connsiteY2" fmla="*/ 1109330 h 1109330"/>
                  <a:gd name="connsiteX3" fmla="*/ 643411 w 1286823"/>
                  <a:gd name="connsiteY3" fmla="*/ 0 h 1109330"/>
                  <a:gd name="connsiteX0-1" fmla="*/ 643411 w 1286823"/>
                  <a:gd name="connsiteY0-2" fmla="*/ 0 h 1109330"/>
                  <a:gd name="connsiteX1-3" fmla="*/ 1286823 w 1286823"/>
                  <a:gd name="connsiteY1-4" fmla="*/ 1109330 h 1109330"/>
                  <a:gd name="connsiteX2-5" fmla="*/ 0 w 1286823"/>
                  <a:gd name="connsiteY2-6" fmla="*/ 1109330 h 1109330"/>
                  <a:gd name="connsiteX3-7" fmla="*/ 643411 w 1286823"/>
                  <a:gd name="connsiteY3-8" fmla="*/ 0 h 1109330"/>
                  <a:gd name="connsiteX0-9" fmla="*/ 643411 w 1286823"/>
                  <a:gd name="connsiteY0-10" fmla="*/ 0 h 1109330"/>
                  <a:gd name="connsiteX1-11" fmla="*/ 1286823 w 1286823"/>
                  <a:gd name="connsiteY1-12" fmla="*/ 1109330 h 1109330"/>
                  <a:gd name="connsiteX2-13" fmla="*/ 0 w 1286823"/>
                  <a:gd name="connsiteY2-14" fmla="*/ 1109330 h 1109330"/>
                  <a:gd name="connsiteX3-15" fmla="*/ 643411 w 1286823"/>
                  <a:gd name="connsiteY3-16" fmla="*/ 0 h 11093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86823" h="1109330">
                    <a:moveTo>
                      <a:pt x="643411" y="0"/>
                    </a:moveTo>
                    <a:cubicBezTo>
                      <a:pt x="857882" y="369777"/>
                      <a:pt x="966026" y="813981"/>
                      <a:pt x="1286823" y="1109330"/>
                    </a:cubicBezTo>
                    <a:lnTo>
                      <a:pt x="0" y="1109330"/>
                    </a:lnTo>
                    <a:cubicBezTo>
                      <a:pt x="320796" y="867144"/>
                      <a:pt x="428941" y="369777"/>
                      <a:pt x="64341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7">
                <a:extLst>
                  <a:ext uri="{FF2B5EF4-FFF2-40B4-BE49-F238E27FC236}">
                    <a16:creationId xmlns:a16="http://schemas.microsoft.com/office/drawing/2014/main" id="{3FA5650F-6113-70D3-CD04-7CA39A031E3D}"/>
                  </a:ext>
                </a:extLst>
              </p:cNvPr>
              <p:cNvSpPr/>
              <p:nvPr/>
            </p:nvSpPr>
            <p:spPr>
              <a:xfrm>
                <a:off x="4835393" y="2815037"/>
                <a:ext cx="2521214" cy="627184"/>
              </a:xfrm>
              <a:custGeom>
                <a:avLst/>
                <a:gdLst>
                  <a:gd name="connsiteX0" fmla="*/ 304747 w 2112158"/>
                  <a:gd name="connsiteY0" fmla="*/ 0 h 525426"/>
                  <a:gd name="connsiteX1" fmla="*/ 1807411 w 2112158"/>
                  <a:gd name="connsiteY1" fmla="*/ 0 h 525426"/>
                  <a:gd name="connsiteX2" fmla="*/ 2112158 w 2112158"/>
                  <a:gd name="connsiteY2" fmla="*/ 525426 h 525426"/>
                  <a:gd name="connsiteX3" fmla="*/ 0 w 2112158"/>
                  <a:gd name="connsiteY3" fmla="*/ 525426 h 525426"/>
                  <a:gd name="connsiteX4" fmla="*/ 304747 w 2112158"/>
                  <a:gd name="connsiteY4" fmla="*/ 0 h 525426"/>
                  <a:gd name="connsiteX0-1" fmla="*/ 304747 w 2112158"/>
                  <a:gd name="connsiteY0-2" fmla="*/ 0 h 525426"/>
                  <a:gd name="connsiteX1-3" fmla="*/ 1807411 w 2112158"/>
                  <a:gd name="connsiteY1-4" fmla="*/ 0 h 525426"/>
                  <a:gd name="connsiteX2-5" fmla="*/ 2112158 w 2112158"/>
                  <a:gd name="connsiteY2-6" fmla="*/ 525426 h 525426"/>
                  <a:gd name="connsiteX3-7" fmla="*/ 0 w 2112158"/>
                  <a:gd name="connsiteY3-8" fmla="*/ 525426 h 525426"/>
                  <a:gd name="connsiteX4-9" fmla="*/ 304747 w 2112158"/>
                  <a:gd name="connsiteY4-10" fmla="*/ 0 h 525426"/>
                  <a:gd name="connsiteX0-11" fmla="*/ 304747 w 2112158"/>
                  <a:gd name="connsiteY0-12" fmla="*/ 0 h 525426"/>
                  <a:gd name="connsiteX1-13" fmla="*/ 1807411 w 2112158"/>
                  <a:gd name="connsiteY1-14" fmla="*/ 0 h 525426"/>
                  <a:gd name="connsiteX2-15" fmla="*/ 2112158 w 2112158"/>
                  <a:gd name="connsiteY2-16" fmla="*/ 525426 h 525426"/>
                  <a:gd name="connsiteX3-17" fmla="*/ 0 w 2112158"/>
                  <a:gd name="connsiteY3-18" fmla="*/ 525426 h 525426"/>
                  <a:gd name="connsiteX4-19" fmla="*/ 304747 w 2112158"/>
                  <a:gd name="connsiteY4-20" fmla="*/ 0 h 525426"/>
                  <a:gd name="connsiteX0-21" fmla="*/ 304747 w 2112158"/>
                  <a:gd name="connsiteY0-22" fmla="*/ 0 h 525426"/>
                  <a:gd name="connsiteX1-23" fmla="*/ 1807411 w 2112158"/>
                  <a:gd name="connsiteY1-24" fmla="*/ 0 h 525426"/>
                  <a:gd name="connsiteX2-25" fmla="*/ 2112158 w 2112158"/>
                  <a:gd name="connsiteY2-26" fmla="*/ 525426 h 525426"/>
                  <a:gd name="connsiteX3-27" fmla="*/ 0 w 2112158"/>
                  <a:gd name="connsiteY3-28" fmla="*/ 525426 h 525426"/>
                  <a:gd name="connsiteX4-29" fmla="*/ 304747 w 2112158"/>
                  <a:gd name="connsiteY4-30" fmla="*/ 0 h 525426"/>
                  <a:gd name="connsiteX0-31" fmla="*/ 304747 w 2112158"/>
                  <a:gd name="connsiteY0-32" fmla="*/ 0 h 525426"/>
                  <a:gd name="connsiteX1-33" fmla="*/ 1807411 w 2112158"/>
                  <a:gd name="connsiteY1-34" fmla="*/ 0 h 525426"/>
                  <a:gd name="connsiteX2-35" fmla="*/ 2112158 w 2112158"/>
                  <a:gd name="connsiteY2-36" fmla="*/ 525426 h 525426"/>
                  <a:gd name="connsiteX3-37" fmla="*/ 0 w 2112158"/>
                  <a:gd name="connsiteY3-38" fmla="*/ 525426 h 525426"/>
                  <a:gd name="connsiteX4-39" fmla="*/ 304747 w 2112158"/>
                  <a:gd name="connsiteY4-40" fmla="*/ 0 h 5254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12158" h="525426">
                    <a:moveTo>
                      <a:pt x="304747" y="0"/>
                    </a:moveTo>
                    <a:cubicBezTo>
                      <a:pt x="816268" y="85060"/>
                      <a:pt x="1306523" y="0"/>
                      <a:pt x="1807411" y="0"/>
                    </a:cubicBezTo>
                    <a:cubicBezTo>
                      <a:pt x="1908993" y="175142"/>
                      <a:pt x="1914883" y="392814"/>
                      <a:pt x="2112158" y="525426"/>
                    </a:cubicBezTo>
                    <a:lnTo>
                      <a:pt x="0" y="525426"/>
                    </a:lnTo>
                    <a:cubicBezTo>
                      <a:pt x="239805" y="382181"/>
                      <a:pt x="203165" y="175142"/>
                      <a:pt x="30474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9">
                <a:extLst>
                  <a:ext uri="{FF2B5EF4-FFF2-40B4-BE49-F238E27FC236}">
                    <a16:creationId xmlns:a16="http://schemas.microsoft.com/office/drawing/2014/main" id="{7E9093A3-15B9-6506-7775-5324780CB56A}"/>
                  </a:ext>
                </a:extLst>
              </p:cNvPr>
              <p:cNvSpPr/>
              <p:nvPr/>
            </p:nvSpPr>
            <p:spPr>
              <a:xfrm>
                <a:off x="4339124" y="3628452"/>
                <a:ext cx="3513752" cy="669405"/>
              </a:xfrm>
              <a:custGeom>
                <a:avLst/>
                <a:gdLst>
                  <a:gd name="connsiteX0" fmla="*/ 307831 w 2943661"/>
                  <a:gd name="connsiteY0" fmla="*/ 0 h 530743"/>
                  <a:gd name="connsiteX1" fmla="*/ 2635830 w 2943661"/>
                  <a:gd name="connsiteY1" fmla="*/ 0 h 530743"/>
                  <a:gd name="connsiteX2" fmla="*/ 2943661 w 2943661"/>
                  <a:gd name="connsiteY2" fmla="*/ 530743 h 530743"/>
                  <a:gd name="connsiteX3" fmla="*/ 0 w 2943661"/>
                  <a:gd name="connsiteY3" fmla="*/ 530743 h 530743"/>
                  <a:gd name="connsiteX4" fmla="*/ 307831 w 2943661"/>
                  <a:gd name="connsiteY4" fmla="*/ 0 h 530743"/>
                  <a:gd name="connsiteX0-1" fmla="*/ 307831 w 2943661"/>
                  <a:gd name="connsiteY0-2" fmla="*/ 0 h 530743"/>
                  <a:gd name="connsiteX1-3" fmla="*/ 2635830 w 2943661"/>
                  <a:gd name="connsiteY1-4" fmla="*/ 0 h 530743"/>
                  <a:gd name="connsiteX2-5" fmla="*/ 2943661 w 2943661"/>
                  <a:gd name="connsiteY2-6" fmla="*/ 530743 h 530743"/>
                  <a:gd name="connsiteX3-7" fmla="*/ 0 w 2943661"/>
                  <a:gd name="connsiteY3-8" fmla="*/ 530743 h 530743"/>
                  <a:gd name="connsiteX4-9" fmla="*/ 307831 w 2943661"/>
                  <a:gd name="connsiteY4-10" fmla="*/ 0 h 530743"/>
                  <a:gd name="connsiteX0-11" fmla="*/ 307831 w 2943661"/>
                  <a:gd name="connsiteY0-12" fmla="*/ 0 h 530743"/>
                  <a:gd name="connsiteX1-13" fmla="*/ 2635830 w 2943661"/>
                  <a:gd name="connsiteY1-14" fmla="*/ 0 h 530743"/>
                  <a:gd name="connsiteX2-15" fmla="*/ 2943661 w 2943661"/>
                  <a:gd name="connsiteY2-16" fmla="*/ 530743 h 530743"/>
                  <a:gd name="connsiteX3-17" fmla="*/ 0 w 2943661"/>
                  <a:gd name="connsiteY3-18" fmla="*/ 530743 h 530743"/>
                  <a:gd name="connsiteX4-19" fmla="*/ 307831 w 2943661"/>
                  <a:gd name="connsiteY4-20" fmla="*/ 0 h 530743"/>
                  <a:gd name="connsiteX0-21" fmla="*/ 307831 w 2943661"/>
                  <a:gd name="connsiteY0-22" fmla="*/ 42530 h 573273"/>
                  <a:gd name="connsiteX1-23" fmla="*/ 2635830 w 2943661"/>
                  <a:gd name="connsiteY1-24" fmla="*/ 42530 h 573273"/>
                  <a:gd name="connsiteX2-25" fmla="*/ 2943661 w 2943661"/>
                  <a:gd name="connsiteY2-26" fmla="*/ 573273 h 573273"/>
                  <a:gd name="connsiteX3-27" fmla="*/ 0 w 2943661"/>
                  <a:gd name="connsiteY3-28" fmla="*/ 573273 h 573273"/>
                  <a:gd name="connsiteX4-29" fmla="*/ 307831 w 2943661"/>
                  <a:gd name="connsiteY4-30" fmla="*/ 42530 h 573273"/>
                  <a:gd name="connsiteX0-31" fmla="*/ 307831 w 2943661"/>
                  <a:gd name="connsiteY0-32" fmla="*/ 30054 h 560797"/>
                  <a:gd name="connsiteX1-33" fmla="*/ 2635830 w 2943661"/>
                  <a:gd name="connsiteY1-34" fmla="*/ 30054 h 560797"/>
                  <a:gd name="connsiteX2-35" fmla="*/ 2943661 w 2943661"/>
                  <a:gd name="connsiteY2-36" fmla="*/ 560797 h 560797"/>
                  <a:gd name="connsiteX3-37" fmla="*/ 0 w 2943661"/>
                  <a:gd name="connsiteY3-38" fmla="*/ 560797 h 560797"/>
                  <a:gd name="connsiteX4-39" fmla="*/ 307831 w 2943661"/>
                  <a:gd name="connsiteY4-40" fmla="*/ 30054 h 560797"/>
                  <a:gd name="connsiteX0-41" fmla="*/ 307831 w 2943661"/>
                  <a:gd name="connsiteY0-42" fmla="*/ 30054 h 560797"/>
                  <a:gd name="connsiteX1-43" fmla="*/ 2635830 w 2943661"/>
                  <a:gd name="connsiteY1-44" fmla="*/ 30054 h 560797"/>
                  <a:gd name="connsiteX2-45" fmla="*/ 2943661 w 2943661"/>
                  <a:gd name="connsiteY2-46" fmla="*/ 560797 h 560797"/>
                  <a:gd name="connsiteX3-47" fmla="*/ 0 w 2943661"/>
                  <a:gd name="connsiteY3-48" fmla="*/ 560797 h 560797"/>
                  <a:gd name="connsiteX4-49" fmla="*/ 307831 w 2943661"/>
                  <a:gd name="connsiteY4-50" fmla="*/ 30054 h 56079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943661" h="560797">
                    <a:moveTo>
                      <a:pt x="307831" y="30054"/>
                    </a:moveTo>
                    <a:cubicBezTo>
                      <a:pt x="1073198" y="104482"/>
                      <a:pt x="1817300" y="-65639"/>
                      <a:pt x="2635830" y="30054"/>
                    </a:cubicBezTo>
                    <a:cubicBezTo>
                      <a:pt x="2738440" y="206968"/>
                      <a:pt x="2755991" y="405148"/>
                      <a:pt x="2943661" y="560797"/>
                    </a:cubicBezTo>
                    <a:cubicBezTo>
                      <a:pt x="1973073" y="475737"/>
                      <a:pt x="981220" y="560797"/>
                      <a:pt x="0" y="560797"/>
                    </a:cubicBezTo>
                    <a:cubicBezTo>
                      <a:pt x="102610" y="383883"/>
                      <a:pt x="269017" y="228233"/>
                      <a:pt x="307831" y="30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0">
                <a:extLst>
                  <a:ext uri="{FF2B5EF4-FFF2-40B4-BE49-F238E27FC236}">
                    <a16:creationId xmlns:a16="http://schemas.microsoft.com/office/drawing/2014/main" id="{A69C6130-0366-4322-E490-064C69057857}"/>
                  </a:ext>
                </a:extLst>
              </p:cNvPr>
              <p:cNvSpPr/>
              <p:nvPr/>
            </p:nvSpPr>
            <p:spPr>
              <a:xfrm>
                <a:off x="3590122" y="4455711"/>
                <a:ext cx="5011756" cy="1133529"/>
              </a:xfrm>
              <a:custGeom>
                <a:avLst/>
                <a:gdLst>
                  <a:gd name="connsiteX0" fmla="*/ 519559 w 4198620"/>
                  <a:gd name="connsiteY0" fmla="*/ 0 h 895791"/>
                  <a:gd name="connsiteX1" fmla="*/ 3679061 w 4198620"/>
                  <a:gd name="connsiteY1" fmla="*/ 0 h 895791"/>
                  <a:gd name="connsiteX2" fmla="*/ 4198620 w 4198620"/>
                  <a:gd name="connsiteY2" fmla="*/ 895791 h 895791"/>
                  <a:gd name="connsiteX3" fmla="*/ 0 w 4198620"/>
                  <a:gd name="connsiteY3" fmla="*/ 895791 h 895791"/>
                  <a:gd name="connsiteX4" fmla="*/ 519559 w 4198620"/>
                  <a:gd name="connsiteY4" fmla="*/ 0 h 895791"/>
                  <a:gd name="connsiteX0-1" fmla="*/ 519559 w 4198620"/>
                  <a:gd name="connsiteY0-2" fmla="*/ 0 h 895791"/>
                  <a:gd name="connsiteX1-3" fmla="*/ 3679061 w 4198620"/>
                  <a:gd name="connsiteY1-4" fmla="*/ 0 h 895791"/>
                  <a:gd name="connsiteX2-5" fmla="*/ 4198620 w 4198620"/>
                  <a:gd name="connsiteY2-6" fmla="*/ 895791 h 895791"/>
                  <a:gd name="connsiteX3-7" fmla="*/ 0 w 4198620"/>
                  <a:gd name="connsiteY3-8" fmla="*/ 895791 h 895791"/>
                  <a:gd name="connsiteX4-9" fmla="*/ 519559 w 4198620"/>
                  <a:gd name="connsiteY4-10" fmla="*/ 0 h 895791"/>
                  <a:gd name="connsiteX0-11" fmla="*/ 519559 w 4198620"/>
                  <a:gd name="connsiteY0-12" fmla="*/ 70883 h 966674"/>
                  <a:gd name="connsiteX1-13" fmla="*/ 3679061 w 4198620"/>
                  <a:gd name="connsiteY1-14" fmla="*/ 70883 h 966674"/>
                  <a:gd name="connsiteX2-15" fmla="*/ 4198620 w 4198620"/>
                  <a:gd name="connsiteY2-16" fmla="*/ 966674 h 966674"/>
                  <a:gd name="connsiteX3-17" fmla="*/ 0 w 4198620"/>
                  <a:gd name="connsiteY3-18" fmla="*/ 966674 h 966674"/>
                  <a:gd name="connsiteX4-19" fmla="*/ 519559 w 4198620"/>
                  <a:gd name="connsiteY4-20" fmla="*/ 70883 h 966674"/>
                  <a:gd name="connsiteX0-21" fmla="*/ 519559 w 4198620"/>
                  <a:gd name="connsiteY0-22" fmla="*/ 53828 h 949619"/>
                  <a:gd name="connsiteX1-23" fmla="*/ 3679061 w 4198620"/>
                  <a:gd name="connsiteY1-24" fmla="*/ 53828 h 949619"/>
                  <a:gd name="connsiteX2-25" fmla="*/ 4198620 w 4198620"/>
                  <a:gd name="connsiteY2-26" fmla="*/ 949619 h 949619"/>
                  <a:gd name="connsiteX3-27" fmla="*/ 0 w 4198620"/>
                  <a:gd name="connsiteY3-28" fmla="*/ 949619 h 949619"/>
                  <a:gd name="connsiteX4-29" fmla="*/ 519559 w 4198620"/>
                  <a:gd name="connsiteY4-30" fmla="*/ 53828 h 949619"/>
                  <a:gd name="connsiteX0-31" fmla="*/ 519559 w 4198620"/>
                  <a:gd name="connsiteY0-32" fmla="*/ 53828 h 949619"/>
                  <a:gd name="connsiteX1-33" fmla="*/ 3679061 w 4198620"/>
                  <a:gd name="connsiteY1-34" fmla="*/ 53828 h 949619"/>
                  <a:gd name="connsiteX2-35" fmla="*/ 4198620 w 4198620"/>
                  <a:gd name="connsiteY2-36" fmla="*/ 949619 h 949619"/>
                  <a:gd name="connsiteX3-37" fmla="*/ 0 w 4198620"/>
                  <a:gd name="connsiteY3-38" fmla="*/ 949619 h 949619"/>
                  <a:gd name="connsiteX4-39" fmla="*/ 519559 w 4198620"/>
                  <a:gd name="connsiteY4-40" fmla="*/ 53828 h 9496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98620" h="949619">
                    <a:moveTo>
                      <a:pt x="519559" y="53828"/>
                    </a:moveTo>
                    <a:cubicBezTo>
                      <a:pt x="1572726" y="149521"/>
                      <a:pt x="2604629" y="-105660"/>
                      <a:pt x="3679061" y="53828"/>
                    </a:cubicBezTo>
                    <a:lnTo>
                      <a:pt x="4198620" y="949619"/>
                    </a:lnTo>
                    <a:cubicBezTo>
                      <a:pt x="2777814" y="747600"/>
                      <a:pt x="1399540" y="949619"/>
                      <a:pt x="0" y="949619"/>
                    </a:cubicBezTo>
                    <a:cubicBezTo>
                      <a:pt x="258246" y="672287"/>
                      <a:pt x="346373" y="352425"/>
                      <a:pt x="519559" y="5382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: 形状 9">
              <a:extLst>
                <a:ext uri="{FF2B5EF4-FFF2-40B4-BE49-F238E27FC236}">
                  <a16:creationId xmlns:a16="http://schemas.microsoft.com/office/drawing/2014/main" id="{71A3CF5F-010B-8991-8817-8AD80105553E}"/>
                </a:ext>
              </a:extLst>
            </p:cNvPr>
            <p:cNvSpPr/>
            <p:nvPr/>
          </p:nvSpPr>
          <p:spPr>
            <a:xfrm>
              <a:off x="1727199" y="3318983"/>
              <a:ext cx="2806701" cy="562130"/>
            </a:xfrm>
            <a:custGeom>
              <a:avLst/>
              <a:gdLst>
                <a:gd name="connsiteX0" fmla="*/ 307831 w 2943661"/>
                <a:gd name="connsiteY0" fmla="*/ 0 h 530743"/>
                <a:gd name="connsiteX1" fmla="*/ 2635830 w 2943661"/>
                <a:gd name="connsiteY1" fmla="*/ 0 h 530743"/>
                <a:gd name="connsiteX2" fmla="*/ 2943661 w 2943661"/>
                <a:gd name="connsiteY2" fmla="*/ 530743 h 530743"/>
                <a:gd name="connsiteX3" fmla="*/ 0 w 2943661"/>
                <a:gd name="connsiteY3" fmla="*/ 530743 h 530743"/>
                <a:gd name="connsiteX4" fmla="*/ 307831 w 2943661"/>
                <a:gd name="connsiteY4" fmla="*/ 0 h 530743"/>
                <a:gd name="connsiteX0-1" fmla="*/ 307831 w 2943661"/>
                <a:gd name="connsiteY0-2" fmla="*/ 0 h 530743"/>
                <a:gd name="connsiteX1-3" fmla="*/ 2635830 w 2943661"/>
                <a:gd name="connsiteY1-4" fmla="*/ 0 h 530743"/>
                <a:gd name="connsiteX2-5" fmla="*/ 2943661 w 2943661"/>
                <a:gd name="connsiteY2-6" fmla="*/ 530743 h 530743"/>
                <a:gd name="connsiteX3-7" fmla="*/ 0 w 2943661"/>
                <a:gd name="connsiteY3-8" fmla="*/ 530743 h 530743"/>
                <a:gd name="connsiteX4-9" fmla="*/ 307831 w 2943661"/>
                <a:gd name="connsiteY4-10" fmla="*/ 0 h 530743"/>
                <a:gd name="connsiteX0-11" fmla="*/ 307831 w 2943661"/>
                <a:gd name="connsiteY0-12" fmla="*/ 0 h 530743"/>
                <a:gd name="connsiteX1-13" fmla="*/ 2635830 w 2943661"/>
                <a:gd name="connsiteY1-14" fmla="*/ 0 h 530743"/>
                <a:gd name="connsiteX2-15" fmla="*/ 2943661 w 2943661"/>
                <a:gd name="connsiteY2-16" fmla="*/ 530743 h 530743"/>
                <a:gd name="connsiteX3-17" fmla="*/ 0 w 2943661"/>
                <a:gd name="connsiteY3-18" fmla="*/ 530743 h 530743"/>
                <a:gd name="connsiteX4-19" fmla="*/ 307831 w 2943661"/>
                <a:gd name="connsiteY4-20" fmla="*/ 0 h 530743"/>
                <a:gd name="connsiteX0-21" fmla="*/ 307831 w 2943661"/>
                <a:gd name="connsiteY0-22" fmla="*/ 42530 h 573273"/>
                <a:gd name="connsiteX1-23" fmla="*/ 2635830 w 2943661"/>
                <a:gd name="connsiteY1-24" fmla="*/ 42530 h 573273"/>
                <a:gd name="connsiteX2-25" fmla="*/ 2943661 w 2943661"/>
                <a:gd name="connsiteY2-26" fmla="*/ 573273 h 573273"/>
                <a:gd name="connsiteX3-27" fmla="*/ 0 w 2943661"/>
                <a:gd name="connsiteY3-28" fmla="*/ 573273 h 573273"/>
                <a:gd name="connsiteX4-29" fmla="*/ 307831 w 2943661"/>
                <a:gd name="connsiteY4-30" fmla="*/ 42530 h 573273"/>
                <a:gd name="connsiteX0-31" fmla="*/ 307831 w 2943661"/>
                <a:gd name="connsiteY0-32" fmla="*/ 30054 h 560797"/>
                <a:gd name="connsiteX1-33" fmla="*/ 2635830 w 2943661"/>
                <a:gd name="connsiteY1-34" fmla="*/ 30054 h 560797"/>
                <a:gd name="connsiteX2-35" fmla="*/ 2943661 w 2943661"/>
                <a:gd name="connsiteY2-36" fmla="*/ 560797 h 560797"/>
                <a:gd name="connsiteX3-37" fmla="*/ 0 w 2943661"/>
                <a:gd name="connsiteY3-38" fmla="*/ 560797 h 560797"/>
                <a:gd name="connsiteX4-39" fmla="*/ 307831 w 2943661"/>
                <a:gd name="connsiteY4-40" fmla="*/ 30054 h 560797"/>
                <a:gd name="connsiteX0-41" fmla="*/ 307831 w 2943661"/>
                <a:gd name="connsiteY0-42" fmla="*/ 30054 h 560797"/>
                <a:gd name="connsiteX1-43" fmla="*/ 2635830 w 2943661"/>
                <a:gd name="connsiteY1-44" fmla="*/ 30054 h 560797"/>
                <a:gd name="connsiteX2-45" fmla="*/ 2943661 w 2943661"/>
                <a:gd name="connsiteY2-46" fmla="*/ 560797 h 560797"/>
                <a:gd name="connsiteX3-47" fmla="*/ 0 w 2943661"/>
                <a:gd name="connsiteY3-48" fmla="*/ 560797 h 560797"/>
                <a:gd name="connsiteX4-49" fmla="*/ 307831 w 2943661"/>
                <a:gd name="connsiteY4-50" fmla="*/ 30054 h 5607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43661" h="560797">
                  <a:moveTo>
                    <a:pt x="307831" y="30054"/>
                  </a:moveTo>
                  <a:cubicBezTo>
                    <a:pt x="1073198" y="104482"/>
                    <a:pt x="1817300" y="-65639"/>
                    <a:pt x="2635830" y="30054"/>
                  </a:cubicBezTo>
                  <a:cubicBezTo>
                    <a:pt x="2738440" y="206968"/>
                    <a:pt x="2755991" y="405148"/>
                    <a:pt x="2943661" y="560797"/>
                  </a:cubicBezTo>
                  <a:cubicBezTo>
                    <a:pt x="1973073" y="475737"/>
                    <a:pt x="981220" y="560797"/>
                    <a:pt x="0" y="560797"/>
                  </a:cubicBezTo>
                  <a:cubicBezTo>
                    <a:pt x="102610" y="383883"/>
                    <a:pt x="269017" y="228233"/>
                    <a:pt x="307831" y="30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pic>
        <p:nvPicPr>
          <p:cNvPr id="3074" name="Picture 2" descr="infecciosos bio resíduos rgb conjunto de ícones de cores. patógenos de  plantas perigosas. lixo hospitalar que contém líquidos infectados.  bactérias e vírus. ilustrações vetoriais isoladas 2631478 Vetor no Vecteezy">
            <a:extLst>
              <a:ext uri="{FF2B5EF4-FFF2-40B4-BE49-F238E27FC236}">
                <a16:creationId xmlns:a16="http://schemas.microsoft.com/office/drawing/2014/main" id="{81638175-35C4-E493-5EB0-2F80E41C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56" y="2100943"/>
            <a:ext cx="3777343" cy="37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F06187E-C109-3EE0-220D-5D30D66F9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23</a:t>
            </a:fld>
            <a:endParaRPr lang="en-US"/>
          </a:p>
        </p:txBody>
      </p:sp>
      <p:sp>
        <p:nvSpPr>
          <p:cNvPr id="18" name="TextBox 61">
            <a:extLst>
              <a:ext uri="{FF2B5EF4-FFF2-40B4-BE49-F238E27FC236}">
                <a16:creationId xmlns:a16="http://schemas.microsoft.com/office/drawing/2014/main" id="{54B87B37-5223-E1CB-F22C-4C9957601009}"/>
              </a:ext>
            </a:extLst>
          </p:cNvPr>
          <p:cNvSpPr txBox="1"/>
          <p:nvPr/>
        </p:nvSpPr>
        <p:spPr>
          <a:xfrm>
            <a:off x="6521682" y="831718"/>
            <a:ext cx="5160634" cy="44670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sz="2400" b="1" dirty="0"/>
              <a:t>Resíduos corrosivos: </a:t>
            </a:r>
          </a:p>
          <a:p>
            <a:pPr>
              <a:lnSpc>
                <a:spcPct val="250000"/>
              </a:lnSpc>
            </a:pPr>
            <a:r>
              <a:rPr lang="pt-BR" sz="2400" dirty="0"/>
              <a:t>Isso engloba substâncias químicas corrosivas, como ácidos e bases fortes, que podem causar danos graves a materiais e ao meio ambiente.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FACA955F-C057-2D50-D1B1-D4685604304D}"/>
              </a:ext>
            </a:extLst>
          </p:cNvPr>
          <p:cNvCxnSpPr>
            <a:cxnSpLocks/>
          </p:cNvCxnSpPr>
          <p:nvPr/>
        </p:nvCxnSpPr>
        <p:spPr>
          <a:xfrm flipH="1">
            <a:off x="3262657" y="414091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34BB919-020B-0086-9ED4-DBBCCDFD962A}"/>
              </a:ext>
            </a:extLst>
          </p:cNvPr>
          <p:cNvGrpSpPr/>
          <p:nvPr/>
        </p:nvGrpSpPr>
        <p:grpSpPr>
          <a:xfrm>
            <a:off x="1181095" y="789700"/>
            <a:ext cx="4631067" cy="4993382"/>
            <a:chOff x="1727199" y="854827"/>
            <a:chExt cx="2806701" cy="3026286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D5060D4-C08C-076E-E9F9-291BB08F71B1}"/>
                </a:ext>
              </a:extLst>
            </p:cNvPr>
            <p:cNvGrpSpPr/>
            <p:nvPr/>
          </p:nvGrpSpPr>
          <p:grpSpPr>
            <a:xfrm>
              <a:off x="2068232" y="854827"/>
              <a:ext cx="2132430" cy="2366150"/>
              <a:chOff x="3590122" y="1268760"/>
              <a:chExt cx="5011756" cy="4320480"/>
            </a:xfrm>
          </p:grpSpPr>
          <p:sp>
            <p:nvSpPr>
              <p:cNvPr id="7" name="任意多边形: 形状 5">
                <a:extLst>
                  <a:ext uri="{FF2B5EF4-FFF2-40B4-BE49-F238E27FC236}">
                    <a16:creationId xmlns:a16="http://schemas.microsoft.com/office/drawing/2014/main" id="{D0718777-A2DA-E2ED-6D6F-C50F5B3CB635}"/>
                  </a:ext>
                </a:extLst>
              </p:cNvPr>
              <p:cNvSpPr/>
              <p:nvPr/>
            </p:nvSpPr>
            <p:spPr>
              <a:xfrm>
                <a:off x="5327981" y="1268760"/>
                <a:ext cx="1536039" cy="1324171"/>
              </a:xfrm>
              <a:custGeom>
                <a:avLst/>
                <a:gdLst>
                  <a:gd name="connsiteX0" fmla="*/ 643411 w 1286823"/>
                  <a:gd name="connsiteY0" fmla="*/ 0 h 1109330"/>
                  <a:gd name="connsiteX1" fmla="*/ 1286823 w 1286823"/>
                  <a:gd name="connsiteY1" fmla="*/ 1109330 h 1109330"/>
                  <a:gd name="connsiteX2" fmla="*/ 0 w 1286823"/>
                  <a:gd name="connsiteY2" fmla="*/ 1109330 h 1109330"/>
                  <a:gd name="connsiteX3" fmla="*/ 643411 w 1286823"/>
                  <a:gd name="connsiteY3" fmla="*/ 0 h 1109330"/>
                  <a:gd name="connsiteX0-1" fmla="*/ 643411 w 1286823"/>
                  <a:gd name="connsiteY0-2" fmla="*/ 0 h 1109330"/>
                  <a:gd name="connsiteX1-3" fmla="*/ 1286823 w 1286823"/>
                  <a:gd name="connsiteY1-4" fmla="*/ 1109330 h 1109330"/>
                  <a:gd name="connsiteX2-5" fmla="*/ 0 w 1286823"/>
                  <a:gd name="connsiteY2-6" fmla="*/ 1109330 h 1109330"/>
                  <a:gd name="connsiteX3-7" fmla="*/ 643411 w 1286823"/>
                  <a:gd name="connsiteY3-8" fmla="*/ 0 h 1109330"/>
                  <a:gd name="connsiteX0-9" fmla="*/ 643411 w 1286823"/>
                  <a:gd name="connsiteY0-10" fmla="*/ 0 h 1109330"/>
                  <a:gd name="connsiteX1-11" fmla="*/ 1286823 w 1286823"/>
                  <a:gd name="connsiteY1-12" fmla="*/ 1109330 h 1109330"/>
                  <a:gd name="connsiteX2-13" fmla="*/ 0 w 1286823"/>
                  <a:gd name="connsiteY2-14" fmla="*/ 1109330 h 1109330"/>
                  <a:gd name="connsiteX3-15" fmla="*/ 643411 w 1286823"/>
                  <a:gd name="connsiteY3-16" fmla="*/ 0 h 11093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86823" h="1109330">
                    <a:moveTo>
                      <a:pt x="643411" y="0"/>
                    </a:moveTo>
                    <a:cubicBezTo>
                      <a:pt x="857882" y="369777"/>
                      <a:pt x="966026" y="813981"/>
                      <a:pt x="1286823" y="1109330"/>
                    </a:cubicBezTo>
                    <a:lnTo>
                      <a:pt x="0" y="1109330"/>
                    </a:lnTo>
                    <a:cubicBezTo>
                      <a:pt x="320796" y="867144"/>
                      <a:pt x="428941" y="369777"/>
                      <a:pt x="64341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7">
                <a:extLst>
                  <a:ext uri="{FF2B5EF4-FFF2-40B4-BE49-F238E27FC236}">
                    <a16:creationId xmlns:a16="http://schemas.microsoft.com/office/drawing/2014/main" id="{3FA5650F-6113-70D3-CD04-7CA39A031E3D}"/>
                  </a:ext>
                </a:extLst>
              </p:cNvPr>
              <p:cNvSpPr/>
              <p:nvPr/>
            </p:nvSpPr>
            <p:spPr>
              <a:xfrm>
                <a:off x="4835393" y="2815037"/>
                <a:ext cx="2521214" cy="627184"/>
              </a:xfrm>
              <a:custGeom>
                <a:avLst/>
                <a:gdLst>
                  <a:gd name="connsiteX0" fmla="*/ 304747 w 2112158"/>
                  <a:gd name="connsiteY0" fmla="*/ 0 h 525426"/>
                  <a:gd name="connsiteX1" fmla="*/ 1807411 w 2112158"/>
                  <a:gd name="connsiteY1" fmla="*/ 0 h 525426"/>
                  <a:gd name="connsiteX2" fmla="*/ 2112158 w 2112158"/>
                  <a:gd name="connsiteY2" fmla="*/ 525426 h 525426"/>
                  <a:gd name="connsiteX3" fmla="*/ 0 w 2112158"/>
                  <a:gd name="connsiteY3" fmla="*/ 525426 h 525426"/>
                  <a:gd name="connsiteX4" fmla="*/ 304747 w 2112158"/>
                  <a:gd name="connsiteY4" fmla="*/ 0 h 525426"/>
                  <a:gd name="connsiteX0-1" fmla="*/ 304747 w 2112158"/>
                  <a:gd name="connsiteY0-2" fmla="*/ 0 h 525426"/>
                  <a:gd name="connsiteX1-3" fmla="*/ 1807411 w 2112158"/>
                  <a:gd name="connsiteY1-4" fmla="*/ 0 h 525426"/>
                  <a:gd name="connsiteX2-5" fmla="*/ 2112158 w 2112158"/>
                  <a:gd name="connsiteY2-6" fmla="*/ 525426 h 525426"/>
                  <a:gd name="connsiteX3-7" fmla="*/ 0 w 2112158"/>
                  <a:gd name="connsiteY3-8" fmla="*/ 525426 h 525426"/>
                  <a:gd name="connsiteX4-9" fmla="*/ 304747 w 2112158"/>
                  <a:gd name="connsiteY4-10" fmla="*/ 0 h 525426"/>
                  <a:gd name="connsiteX0-11" fmla="*/ 304747 w 2112158"/>
                  <a:gd name="connsiteY0-12" fmla="*/ 0 h 525426"/>
                  <a:gd name="connsiteX1-13" fmla="*/ 1807411 w 2112158"/>
                  <a:gd name="connsiteY1-14" fmla="*/ 0 h 525426"/>
                  <a:gd name="connsiteX2-15" fmla="*/ 2112158 w 2112158"/>
                  <a:gd name="connsiteY2-16" fmla="*/ 525426 h 525426"/>
                  <a:gd name="connsiteX3-17" fmla="*/ 0 w 2112158"/>
                  <a:gd name="connsiteY3-18" fmla="*/ 525426 h 525426"/>
                  <a:gd name="connsiteX4-19" fmla="*/ 304747 w 2112158"/>
                  <a:gd name="connsiteY4-20" fmla="*/ 0 h 525426"/>
                  <a:gd name="connsiteX0-21" fmla="*/ 304747 w 2112158"/>
                  <a:gd name="connsiteY0-22" fmla="*/ 0 h 525426"/>
                  <a:gd name="connsiteX1-23" fmla="*/ 1807411 w 2112158"/>
                  <a:gd name="connsiteY1-24" fmla="*/ 0 h 525426"/>
                  <a:gd name="connsiteX2-25" fmla="*/ 2112158 w 2112158"/>
                  <a:gd name="connsiteY2-26" fmla="*/ 525426 h 525426"/>
                  <a:gd name="connsiteX3-27" fmla="*/ 0 w 2112158"/>
                  <a:gd name="connsiteY3-28" fmla="*/ 525426 h 525426"/>
                  <a:gd name="connsiteX4-29" fmla="*/ 304747 w 2112158"/>
                  <a:gd name="connsiteY4-30" fmla="*/ 0 h 525426"/>
                  <a:gd name="connsiteX0-31" fmla="*/ 304747 w 2112158"/>
                  <a:gd name="connsiteY0-32" fmla="*/ 0 h 525426"/>
                  <a:gd name="connsiteX1-33" fmla="*/ 1807411 w 2112158"/>
                  <a:gd name="connsiteY1-34" fmla="*/ 0 h 525426"/>
                  <a:gd name="connsiteX2-35" fmla="*/ 2112158 w 2112158"/>
                  <a:gd name="connsiteY2-36" fmla="*/ 525426 h 525426"/>
                  <a:gd name="connsiteX3-37" fmla="*/ 0 w 2112158"/>
                  <a:gd name="connsiteY3-38" fmla="*/ 525426 h 525426"/>
                  <a:gd name="connsiteX4-39" fmla="*/ 304747 w 2112158"/>
                  <a:gd name="connsiteY4-40" fmla="*/ 0 h 5254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12158" h="525426">
                    <a:moveTo>
                      <a:pt x="304747" y="0"/>
                    </a:moveTo>
                    <a:cubicBezTo>
                      <a:pt x="816268" y="85060"/>
                      <a:pt x="1306523" y="0"/>
                      <a:pt x="1807411" y="0"/>
                    </a:cubicBezTo>
                    <a:cubicBezTo>
                      <a:pt x="1908993" y="175142"/>
                      <a:pt x="1914883" y="392814"/>
                      <a:pt x="2112158" y="525426"/>
                    </a:cubicBezTo>
                    <a:lnTo>
                      <a:pt x="0" y="525426"/>
                    </a:lnTo>
                    <a:cubicBezTo>
                      <a:pt x="239805" y="382181"/>
                      <a:pt x="203165" y="175142"/>
                      <a:pt x="30474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9">
                <a:extLst>
                  <a:ext uri="{FF2B5EF4-FFF2-40B4-BE49-F238E27FC236}">
                    <a16:creationId xmlns:a16="http://schemas.microsoft.com/office/drawing/2014/main" id="{7E9093A3-15B9-6506-7775-5324780CB56A}"/>
                  </a:ext>
                </a:extLst>
              </p:cNvPr>
              <p:cNvSpPr/>
              <p:nvPr/>
            </p:nvSpPr>
            <p:spPr>
              <a:xfrm>
                <a:off x="4339124" y="3628452"/>
                <a:ext cx="3513752" cy="669405"/>
              </a:xfrm>
              <a:custGeom>
                <a:avLst/>
                <a:gdLst>
                  <a:gd name="connsiteX0" fmla="*/ 307831 w 2943661"/>
                  <a:gd name="connsiteY0" fmla="*/ 0 h 530743"/>
                  <a:gd name="connsiteX1" fmla="*/ 2635830 w 2943661"/>
                  <a:gd name="connsiteY1" fmla="*/ 0 h 530743"/>
                  <a:gd name="connsiteX2" fmla="*/ 2943661 w 2943661"/>
                  <a:gd name="connsiteY2" fmla="*/ 530743 h 530743"/>
                  <a:gd name="connsiteX3" fmla="*/ 0 w 2943661"/>
                  <a:gd name="connsiteY3" fmla="*/ 530743 h 530743"/>
                  <a:gd name="connsiteX4" fmla="*/ 307831 w 2943661"/>
                  <a:gd name="connsiteY4" fmla="*/ 0 h 530743"/>
                  <a:gd name="connsiteX0-1" fmla="*/ 307831 w 2943661"/>
                  <a:gd name="connsiteY0-2" fmla="*/ 0 h 530743"/>
                  <a:gd name="connsiteX1-3" fmla="*/ 2635830 w 2943661"/>
                  <a:gd name="connsiteY1-4" fmla="*/ 0 h 530743"/>
                  <a:gd name="connsiteX2-5" fmla="*/ 2943661 w 2943661"/>
                  <a:gd name="connsiteY2-6" fmla="*/ 530743 h 530743"/>
                  <a:gd name="connsiteX3-7" fmla="*/ 0 w 2943661"/>
                  <a:gd name="connsiteY3-8" fmla="*/ 530743 h 530743"/>
                  <a:gd name="connsiteX4-9" fmla="*/ 307831 w 2943661"/>
                  <a:gd name="connsiteY4-10" fmla="*/ 0 h 530743"/>
                  <a:gd name="connsiteX0-11" fmla="*/ 307831 w 2943661"/>
                  <a:gd name="connsiteY0-12" fmla="*/ 0 h 530743"/>
                  <a:gd name="connsiteX1-13" fmla="*/ 2635830 w 2943661"/>
                  <a:gd name="connsiteY1-14" fmla="*/ 0 h 530743"/>
                  <a:gd name="connsiteX2-15" fmla="*/ 2943661 w 2943661"/>
                  <a:gd name="connsiteY2-16" fmla="*/ 530743 h 530743"/>
                  <a:gd name="connsiteX3-17" fmla="*/ 0 w 2943661"/>
                  <a:gd name="connsiteY3-18" fmla="*/ 530743 h 530743"/>
                  <a:gd name="connsiteX4-19" fmla="*/ 307831 w 2943661"/>
                  <a:gd name="connsiteY4-20" fmla="*/ 0 h 530743"/>
                  <a:gd name="connsiteX0-21" fmla="*/ 307831 w 2943661"/>
                  <a:gd name="connsiteY0-22" fmla="*/ 42530 h 573273"/>
                  <a:gd name="connsiteX1-23" fmla="*/ 2635830 w 2943661"/>
                  <a:gd name="connsiteY1-24" fmla="*/ 42530 h 573273"/>
                  <a:gd name="connsiteX2-25" fmla="*/ 2943661 w 2943661"/>
                  <a:gd name="connsiteY2-26" fmla="*/ 573273 h 573273"/>
                  <a:gd name="connsiteX3-27" fmla="*/ 0 w 2943661"/>
                  <a:gd name="connsiteY3-28" fmla="*/ 573273 h 573273"/>
                  <a:gd name="connsiteX4-29" fmla="*/ 307831 w 2943661"/>
                  <a:gd name="connsiteY4-30" fmla="*/ 42530 h 573273"/>
                  <a:gd name="connsiteX0-31" fmla="*/ 307831 w 2943661"/>
                  <a:gd name="connsiteY0-32" fmla="*/ 30054 h 560797"/>
                  <a:gd name="connsiteX1-33" fmla="*/ 2635830 w 2943661"/>
                  <a:gd name="connsiteY1-34" fmla="*/ 30054 h 560797"/>
                  <a:gd name="connsiteX2-35" fmla="*/ 2943661 w 2943661"/>
                  <a:gd name="connsiteY2-36" fmla="*/ 560797 h 560797"/>
                  <a:gd name="connsiteX3-37" fmla="*/ 0 w 2943661"/>
                  <a:gd name="connsiteY3-38" fmla="*/ 560797 h 560797"/>
                  <a:gd name="connsiteX4-39" fmla="*/ 307831 w 2943661"/>
                  <a:gd name="connsiteY4-40" fmla="*/ 30054 h 560797"/>
                  <a:gd name="connsiteX0-41" fmla="*/ 307831 w 2943661"/>
                  <a:gd name="connsiteY0-42" fmla="*/ 30054 h 560797"/>
                  <a:gd name="connsiteX1-43" fmla="*/ 2635830 w 2943661"/>
                  <a:gd name="connsiteY1-44" fmla="*/ 30054 h 560797"/>
                  <a:gd name="connsiteX2-45" fmla="*/ 2943661 w 2943661"/>
                  <a:gd name="connsiteY2-46" fmla="*/ 560797 h 560797"/>
                  <a:gd name="connsiteX3-47" fmla="*/ 0 w 2943661"/>
                  <a:gd name="connsiteY3-48" fmla="*/ 560797 h 560797"/>
                  <a:gd name="connsiteX4-49" fmla="*/ 307831 w 2943661"/>
                  <a:gd name="connsiteY4-50" fmla="*/ 30054 h 56079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943661" h="560797">
                    <a:moveTo>
                      <a:pt x="307831" y="30054"/>
                    </a:moveTo>
                    <a:cubicBezTo>
                      <a:pt x="1073198" y="104482"/>
                      <a:pt x="1817300" y="-65639"/>
                      <a:pt x="2635830" y="30054"/>
                    </a:cubicBezTo>
                    <a:cubicBezTo>
                      <a:pt x="2738440" y="206968"/>
                      <a:pt x="2755991" y="405148"/>
                      <a:pt x="2943661" y="560797"/>
                    </a:cubicBezTo>
                    <a:cubicBezTo>
                      <a:pt x="1973073" y="475737"/>
                      <a:pt x="981220" y="560797"/>
                      <a:pt x="0" y="560797"/>
                    </a:cubicBezTo>
                    <a:cubicBezTo>
                      <a:pt x="102610" y="383883"/>
                      <a:pt x="269017" y="228233"/>
                      <a:pt x="307831" y="300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0">
                <a:extLst>
                  <a:ext uri="{FF2B5EF4-FFF2-40B4-BE49-F238E27FC236}">
                    <a16:creationId xmlns:a16="http://schemas.microsoft.com/office/drawing/2014/main" id="{A69C6130-0366-4322-E490-064C69057857}"/>
                  </a:ext>
                </a:extLst>
              </p:cNvPr>
              <p:cNvSpPr/>
              <p:nvPr/>
            </p:nvSpPr>
            <p:spPr>
              <a:xfrm>
                <a:off x="3590122" y="4455711"/>
                <a:ext cx="5011756" cy="1133529"/>
              </a:xfrm>
              <a:custGeom>
                <a:avLst/>
                <a:gdLst>
                  <a:gd name="connsiteX0" fmla="*/ 519559 w 4198620"/>
                  <a:gd name="connsiteY0" fmla="*/ 0 h 895791"/>
                  <a:gd name="connsiteX1" fmla="*/ 3679061 w 4198620"/>
                  <a:gd name="connsiteY1" fmla="*/ 0 h 895791"/>
                  <a:gd name="connsiteX2" fmla="*/ 4198620 w 4198620"/>
                  <a:gd name="connsiteY2" fmla="*/ 895791 h 895791"/>
                  <a:gd name="connsiteX3" fmla="*/ 0 w 4198620"/>
                  <a:gd name="connsiteY3" fmla="*/ 895791 h 895791"/>
                  <a:gd name="connsiteX4" fmla="*/ 519559 w 4198620"/>
                  <a:gd name="connsiteY4" fmla="*/ 0 h 895791"/>
                  <a:gd name="connsiteX0-1" fmla="*/ 519559 w 4198620"/>
                  <a:gd name="connsiteY0-2" fmla="*/ 0 h 895791"/>
                  <a:gd name="connsiteX1-3" fmla="*/ 3679061 w 4198620"/>
                  <a:gd name="connsiteY1-4" fmla="*/ 0 h 895791"/>
                  <a:gd name="connsiteX2-5" fmla="*/ 4198620 w 4198620"/>
                  <a:gd name="connsiteY2-6" fmla="*/ 895791 h 895791"/>
                  <a:gd name="connsiteX3-7" fmla="*/ 0 w 4198620"/>
                  <a:gd name="connsiteY3-8" fmla="*/ 895791 h 895791"/>
                  <a:gd name="connsiteX4-9" fmla="*/ 519559 w 4198620"/>
                  <a:gd name="connsiteY4-10" fmla="*/ 0 h 895791"/>
                  <a:gd name="connsiteX0-11" fmla="*/ 519559 w 4198620"/>
                  <a:gd name="connsiteY0-12" fmla="*/ 70883 h 966674"/>
                  <a:gd name="connsiteX1-13" fmla="*/ 3679061 w 4198620"/>
                  <a:gd name="connsiteY1-14" fmla="*/ 70883 h 966674"/>
                  <a:gd name="connsiteX2-15" fmla="*/ 4198620 w 4198620"/>
                  <a:gd name="connsiteY2-16" fmla="*/ 966674 h 966674"/>
                  <a:gd name="connsiteX3-17" fmla="*/ 0 w 4198620"/>
                  <a:gd name="connsiteY3-18" fmla="*/ 966674 h 966674"/>
                  <a:gd name="connsiteX4-19" fmla="*/ 519559 w 4198620"/>
                  <a:gd name="connsiteY4-20" fmla="*/ 70883 h 966674"/>
                  <a:gd name="connsiteX0-21" fmla="*/ 519559 w 4198620"/>
                  <a:gd name="connsiteY0-22" fmla="*/ 53828 h 949619"/>
                  <a:gd name="connsiteX1-23" fmla="*/ 3679061 w 4198620"/>
                  <a:gd name="connsiteY1-24" fmla="*/ 53828 h 949619"/>
                  <a:gd name="connsiteX2-25" fmla="*/ 4198620 w 4198620"/>
                  <a:gd name="connsiteY2-26" fmla="*/ 949619 h 949619"/>
                  <a:gd name="connsiteX3-27" fmla="*/ 0 w 4198620"/>
                  <a:gd name="connsiteY3-28" fmla="*/ 949619 h 949619"/>
                  <a:gd name="connsiteX4-29" fmla="*/ 519559 w 4198620"/>
                  <a:gd name="connsiteY4-30" fmla="*/ 53828 h 949619"/>
                  <a:gd name="connsiteX0-31" fmla="*/ 519559 w 4198620"/>
                  <a:gd name="connsiteY0-32" fmla="*/ 53828 h 949619"/>
                  <a:gd name="connsiteX1-33" fmla="*/ 3679061 w 4198620"/>
                  <a:gd name="connsiteY1-34" fmla="*/ 53828 h 949619"/>
                  <a:gd name="connsiteX2-35" fmla="*/ 4198620 w 4198620"/>
                  <a:gd name="connsiteY2-36" fmla="*/ 949619 h 949619"/>
                  <a:gd name="connsiteX3-37" fmla="*/ 0 w 4198620"/>
                  <a:gd name="connsiteY3-38" fmla="*/ 949619 h 949619"/>
                  <a:gd name="connsiteX4-39" fmla="*/ 519559 w 4198620"/>
                  <a:gd name="connsiteY4-40" fmla="*/ 53828 h 9496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98620" h="949619">
                    <a:moveTo>
                      <a:pt x="519559" y="53828"/>
                    </a:moveTo>
                    <a:cubicBezTo>
                      <a:pt x="1572726" y="149521"/>
                      <a:pt x="2604629" y="-105660"/>
                      <a:pt x="3679061" y="53828"/>
                    </a:cubicBezTo>
                    <a:lnTo>
                      <a:pt x="4198620" y="949619"/>
                    </a:lnTo>
                    <a:cubicBezTo>
                      <a:pt x="2777814" y="747600"/>
                      <a:pt x="1399540" y="949619"/>
                      <a:pt x="0" y="949619"/>
                    </a:cubicBezTo>
                    <a:cubicBezTo>
                      <a:pt x="258246" y="672287"/>
                      <a:pt x="346373" y="352425"/>
                      <a:pt x="519559" y="538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: 形状 9">
              <a:extLst>
                <a:ext uri="{FF2B5EF4-FFF2-40B4-BE49-F238E27FC236}">
                  <a16:creationId xmlns:a16="http://schemas.microsoft.com/office/drawing/2014/main" id="{71A3CF5F-010B-8991-8817-8AD80105553E}"/>
                </a:ext>
              </a:extLst>
            </p:cNvPr>
            <p:cNvSpPr/>
            <p:nvPr/>
          </p:nvSpPr>
          <p:spPr>
            <a:xfrm>
              <a:off x="1727199" y="3318983"/>
              <a:ext cx="2806701" cy="562130"/>
            </a:xfrm>
            <a:custGeom>
              <a:avLst/>
              <a:gdLst>
                <a:gd name="connsiteX0" fmla="*/ 307831 w 2943661"/>
                <a:gd name="connsiteY0" fmla="*/ 0 h 530743"/>
                <a:gd name="connsiteX1" fmla="*/ 2635830 w 2943661"/>
                <a:gd name="connsiteY1" fmla="*/ 0 h 530743"/>
                <a:gd name="connsiteX2" fmla="*/ 2943661 w 2943661"/>
                <a:gd name="connsiteY2" fmla="*/ 530743 h 530743"/>
                <a:gd name="connsiteX3" fmla="*/ 0 w 2943661"/>
                <a:gd name="connsiteY3" fmla="*/ 530743 h 530743"/>
                <a:gd name="connsiteX4" fmla="*/ 307831 w 2943661"/>
                <a:gd name="connsiteY4" fmla="*/ 0 h 530743"/>
                <a:gd name="connsiteX0-1" fmla="*/ 307831 w 2943661"/>
                <a:gd name="connsiteY0-2" fmla="*/ 0 h 530743"/>
                <a:gd name="connsiteX1-3" fmla="*/ 2635830 w 2943661"/>
                <a:gd name="connsiteY1-4" fmla="*/ 0 h 530743"/>
                <a:gd name="connsiteX2-5" fmla="*/ 2943661 w 2943661"/>
                <a:gd name="connsiteY2-6" fmla="*/ 530743 h 530743"/>
                <a:gd name="connsiteX3-7" fmla="*/ 0 w 2943661"/>
                <a:gd name="connsiteY3-8" fmla="*/ 530743 h 530743"/>
                <a:gd name="connsiteX4-9" fmla="*/ 307831 w 2943661"/>
                <a:gd name="connsiteY4-10" fmla="*/ 0 h 530743"/>
                <a:gd name="connsiteX0-11" fmla="*/ 307831 w 2943661"/>
                <a:gd name="connsiteY0-12" fmla="*/ 0 h 530743"/>
                <a:gd name="connsiteX1-13" fmla="*/ 2635830 w 2943661"/>
                <a:gd name="connsiteY1-14" fmla="*/ 0 h 530743"/>
                <a:gd name="connsiteX2-15" fmla="*/ 2943661 w 2943661"/>
                <a:gd name="connsiteY2-16" fmla="*/ 530743 h 530743"/>
                <a:gd name="connsiteX3-17" fmla="*/ 0 w 2943661"/>
                <a:gd name="connsiteY3-18" fmla="*/ 530743 h 530743"/>
                <a:gd name="connsiteX4-19" fmla="*/ 307831 w 2943661"/>
                <a:gd name="connsiteY4-20" fmla="*/ 0 h 530743"/>
                <a:gd name="connsiteX0-21" fmla="*/ 307831 w 2943661"/>
                <a:gd name="connsiteY0-22" fmla="*/ 42530 h 573273"/>
                <a:gd name="connsiteX1-23" fmla="*/ 2635830 w 2943661"/>
                <a:gd name="connsiteY1-24" fmla="*/ 42530 h 573273"/>
                <a:gd name="connsiteX2-25" fmla="*/ 2943661 w 2943661"/>
                <a:gd name="connsiteY2-26" fmla="*/ 573273 h 573273"/>
                <a:gd name="connsiteX3-27" fmla="*/ 0 w 2943661"/>
                <a:gd name="connsiteY3-28" fmla="*/ 573273 h 573273"/>
                <a:gd name="connsiteX4-29" fmla="*/ 307831 w 2943661"/>
                <a:gd name="connsiteY4-30" fmla="*/ 42530 h 573273"/>
                <a:gd name="connsiteX0-31" fmla="*/ 307831 w 2943661"/>
                <a:gd name="connsiteY0-32" fmla="*/ 30054 h 560797"/>
                <a:gd name="connsiteX1-33" fmla="*/ 2635830 w 2943661"/>
                <a:gd name="connsiteY1-34" fmla="*/ 30054 h 560797"/>
                <a:gd name="connsiteX2-35" fmla="*/ 2943661 w 2943661"/>
                <a:gd name="connsiteY2-36" fmla="*/ 560797 h 560797"/>
                <a:gd name="connsiteX3-37" fmla="*/ 0 w 2943661"/>
                <a:gd name="connsiteY3-38" fmla="*/ 560797 h 560797"/>
                <a:gd name="connsiteX4-39" fmla="*/ 307831 w 2943661"/>
                <a:gd name="connsiteY4-40" fmla="*/ 30054 h 560797"/>
                <a:gd name="connsiteX0-41" fmla="*/ 307831 w 2943661"/>
                <a:gd name="connsiteY0-42" fmla="*/ 30054 h 560797"/>
                <a:gd name="connsiteX1-43" fmla="*/ 2635830 w 2943661"/>
                <a:gd name="connsiteY1-44" fmla="*/ 30054 h 560797"/>
                <a:gd name="connsiteX2-45" fmla="*/ 2943661 w 2943661"/>
                <a:gd name="connsiteY2-46" fmla="*/ 560797 h 560797"/>
                <a:gd name="connsiteX3-47" fmla="*/ 0 w 2943661"/>
                <a:gd name="connsiteY3-48" fmla="*/ 560797 h 560797"/>
                <a:gd name="connsiteX4-49" fmla="*/ 307831 w 2943661"/>
                <a:gd name="connsiteY4-50" fmla="*/ 30054 h 5607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43661" h="560797">
                  <a:moveTo>
                    <a:pt x="307831" y="30054"/>
                  </a:moveTo>
                  <a:cubicBezTo>
                    <a:pt x="1073198" y="104482"/>
                    <a:pt x="1817300" y="-65639"/>
                    <a:pt x="2635830" y="30054"/>
                  </a:cubicBezTo>
                  <a:cubicBezTo>
                    <a:pt x="2738440" y="206968"/>
                    <a:pt x="2755991" y="405148"/>
                    <a:pt x="2943661" y="560797"/>
                  </a:cubicBezTo>
                  <a:cubicBezTo>
                    <a:pt x="1973073" y="475737"/>
                    <a:pt x="981220" y="560797"/>
                    <a:pt x="0" y="560797"/>
                  </a:cubicBezTo>
                  <a:cubicBezTo>
                    <a:pt x="102610" y="383883"/>
                    <a:pt x="269017" y="228233"/>
                    <a:pt x="307831" y="30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C0A59060-124A-469F-5E9E-7649026D9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5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24</a:t>
            </a:fld>
            <a:endParaRPr lang="en-US"/>
          </a:p>
        </p:txBody>
      </p:sp>
      <p:sp>
        <p:nvSpPr>
          <p:cNvPr id="18" name="TextBox 61">
            <a:extLst>
              <a:ext uri="{FF2B5EF4-FFF2-40B4-BE49-F238E27FC236}">
                <a16:creationId xmlns:a16="http://schemas.microsoft.com/office/drawing/2014/main" id="{54B87B37-5223-E1CB-F22C-4C9957601009}"/>
              </a:ext>
            </a:extLst>
          </p:cNvPr>
          <p:cNvSpPr txBox="1"/>
          <p:nvPr/>
        </p:nvSpPr>
        <p:spPr>
          <a:xfrm>
            <a:off x="6521682" y="831718"/>
            <a:ext cx="5160634" cy="773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sz="2400" b="1" dirty="0"/>
              <a:t>Resíduos corrosivos: 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FACA955F-C057-2D50-D1B1-D4685604304D}"/>
              </a:ext>
            </a:extLst>
          </p:cNvPr>
          <p:cNvCxnSpPr>
            <a:cxnSpLocks/>
          </p:cNvCxnSpPr>
          <p:nvPr/>
        </p:nvCxnSpPr>
        <p:spPr>
          <a:xfrm flipH="1">
            <a:off x="3262657" y="414091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34BB919-020B-0086-9ED4-DBBCCDFD962A}"/>
              </a:ext>
            </a:extLst>
          </p:cNvPr>
          <p:cNvGrpSpPr/>
          <p:nvPr/>
        </p:nvGrpSpPr>
        <p:grpSpPr>
          <a:xfrm>
            <a:off x="1181095" y="789700"/>
            <a:ext cx="4631067" cy="4993382"/>
            <a:chOff x="1727199" y="854827"/>
            <a:chExt cx="2806701" cy="3026286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D5060D4-C08C-076E-E9F9-291BB08F71B1}"/>
                </a:ext>
              </a:extLst>
            </p:cNvPr>
            <p:cNvGrpSpPr/>
            <p:nvPr/>
          </p:nvGrpSpPr>
          <p:grpSpPr>
            <a:xfrm>
              <a:off x="2068232" y="854827"/>
              <a:ext cx="2132430" cy="2366150"/>
              <a:chOff x="3590122" y="1268760"/>
              <a:chExt cx="5011756" cy="4320480"/>
            </a:xfrm>
          </p:grpSpPr>
          <p:sp>
            <p:nvSpPr>
              <p:cNvPr id="7" name="任意多边形: 形状 5">
                <a:extLst>
                  <a:ext uri="{FF2B5EF4-FFF2-40B4-BE49-F238E27FC236}">
                    <a16:creationId xmlns:a16="http://schemas.microsoft.com/office/drawing/2014/main" id="{D0718777-A2DA-E2ED-6D6F-C50F5B3CB635}"/>
                  </a:ext>
                </a:extLst>
              </p:cNvPr>
              <p:cNvSpPr/>
              <p:nvPr/>
            </p:nvSpPr>
            <p:spPr>
              <a:xfrm>
                <a:off x="5327981" y="1268760"/>
                <a:ext cx="1536039" cy="1324171"/>
              </a:xfrm>
              <a:custGeom>
                <a:avLst/>
                <a:gdLst>
                  <a:gd name="connsiteX0" fmla="*/ 643411 w 1286823"/>
                  <a:gd name="connsiteY0" fmla="*/ 0 h 1109330"/>
                  <a:gd name="connsiteX1" fmla="*/ 1286823 w 1286823"/>
                  <a:gd name="connsiteY1" fmla="*/ 1109330 h 1109330"/>
                  <a:gd name="connsiteX2" fmla="*/ 0 w 1286823"/>
                  <a:gd name="connsiteY2" fmla="*/ 1109330 h 1109330"/>
                  <a:gd name="connsiteX3" fmla="*/ 643411 w 1286823"/>
                  <a:gd name="connsiteY3" fmla="*/ 0 h 1109330"/>
                  <a:gd name="connsiteX0-1" fmla="*/ 643411 w 1286823"/>
                  <a:gd name="connsiteY0-2" fmla="*/ 0 h 1109330"/>
                  <a:gd name="connsiteX1-3" fmla="*/ 1286823 w 1286823"/>
                  <a:gd name="connsiteY1-4" fmla="*/ 1109330 h 1109330"/>
                  <a:gd name="connsiteX2-5" fmla="*/ 0 w 1286823"/>
                  <a:gd name="connsiteY2-6" fmla="*/ 1109330 h 1109330"/>
                  <a:gd name="connsiteX3-7" fmla="*/ 643411 w 1286823"/>
                  <a:gd name="connsiteY3-8" fmla="*/ 0 h 1109330"/>
                  <a:gd name="connsiteX0-9" fmla="*/ 643411 w 1286823"/>
                  <a:gd name="connsiteY0-10" fmla="*/ 0 h 1109330"/>
                  <a:gd name="connsiteX1-11" fmla="*/ 1286823 w 1286823"/>
                  <a:gd name="connsiteY1-12" fmla="*/ 1109330 h 1109330"/>
                  <a:gd name="connsiteX2-13" fmla="*/ 0 w 1286823"/>
                  <a:gd name="connsiteY2-14" fmla="*/ 1109330 h 1109330"/>
                  <a:gd name="connsiteX3-15" fmla="*/ 643411 w 1286823"/>
                  <a:gd name="connsiteY3-16" fmla="*/ 0 h 11093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86823" h="1109330">
                    <a:moveTo>
                      <a:pt x="643411" y="0"/>
                    </a:moveTo>
                    <a:cubicBezTo>
                      <a:pt x="857882" y="369777"/>
                      <a:pt x="966026" y="813981"/>
                      <a:pt x="1286823" y="1109330"/>
                    </a:cubicBezTo>
                    <a:lnTo>
                      <a:pt x="0" y="1109330"/>
                    </a:lnTo>
                    <a:cubicBezTo>
                      <a:pt x="320796" y="867144"/>
                      <a:pt x="428941" y="369777"/>
                      <a:pt x="64341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7">
                <a:extLst>
                  <a:ext uri="{FF2B5EF4-FFF2-40B4-BE49-F238E27FC236}">
                    <a16:creationId xmlns:a16="http://schemas.microsoft.com/office/drawing/2014/main" id="{3FA5650F-6113-70D3-CD04-7CA39A031E3D}"/>
                  </a:ext>
                </a:extLst>
              </p:cNvPr>
              <p:cNvSpPr/>
              <p:nvPr/>
            </p:nvSpPr>
            <p:spPr>
              <a:xfrm>
                <a:off x="4835393" y="2815037"/>
                <a:ext cx="2521214" cy="627184"/>
              </a:xfrm>
              <a:custGeom>
                <a:avLst/>
                <a:gdLst>
                  <a:gd name="connsiteX0" fmla="*/ 304747 w 2112158"/>
                  <a:gd name="connsiteY0" fmla="*/ 0 h 525426"/>
                  <a:gd name="connsiteX1" fmla="*/ 1807411 w 2112158"/>
                  <a:gd name="connsiteY1" fmla="*/ 0 h 525426"/>
                  <a:gd name="connsiteX2" fmla="*/ 2112158 w 2112158"/>
                  <a:gd name="connsiteY2" fmla="*/ 525426 h 525426"/>
                  <a:gd name="connsiteX3" fmla="*/ 0 w 2112158"/>
                  <a:gd name="connsiteY3" fmla="*/ 525426 h 525426"/>
                  <a:gd name="connsiteX4" fmla="*/ 304747 w 2112158"/>
                  <a:gd name="connsiteY4" fmla="*/ 0 h 525426"/>
                  <a:gd name="connsiteX0-1" fmla="*/ 304747 w 2112158"/>
                  <a:gd name="connsiteY0-2" fmla="*/ 0 h 525426"/>
                  <a:gd name="connsiteX1-3" fmla="*/ 1807411 w 2112158"/>
                  <a:gd name="connsiteY1-4" fmla="*/ 0 h 525426"/>
                  <a:gd name="connsiteX2-5" fmla="*/ 2112158 w 2112158"/>
                  <a:gd name="connsiteY2-6" fmla="*/ 525426 h 525426"/>
                  <a:gd name="connsiteX3-7" fmla="*/ 0 w 2112158"/>
                  <a:gd name="connsiteY3-8" fmla="*/ 525426 h 525426"/>
                  <a:gd name="connsiteX4-9" fmla="*/ 304747 w 2112158"/>
                  <a:gd name="connsiteY4-10" fmla="*/ 0 h 525426"/>
                  <a:gd name="connsiteX0-11" fmla="*/ 304747 w 2112158"/>
                  <a:gd name="connsiteY0-12" fmla="*/ 0 h 525426"/>
                  <a:gd name="connsiteX1-13" fmla="*/ 1807411 w 2112158"/>
                  <a:gd name="connsiteY1-14" fmla="*/ 0 h 525426"/>
                  <a:gd name="connsiteX2-15" fmla="*/ 2112158 w 2112158"/>
                  <a:gd name="connsiteY2-16" fmla="*/ 525426 h 525426"/>
                  <a:gd name="connsiteX3-17" fmla="*/ 0 w 2112158"/>
                  <a:gd name="connsiteY3-18" fmla="*/ 525426 h 525426"/>
                  <a:gd name="connsiteX4-19" fmla="*/ 304747 w 2112158"/>
                  <a:gd name="connsiteY4-20" fmla="*/ 0 h 525426"/>
                  <a:gd name="connsiteX0-21" fmla="*/ 304747 w 2112158"/>
                  <a:gd name="connsiteY0-22" fmla="*/ 0 h 525426"/>
                  <a:gd name="connsiteX1-23" fmla="*/ 1807411 w 2112158"/>
                  <a:gd name="connsiteY1-24" fmla="*/ 0 h 525426"/>
                  <a:gd name="connsiteX2-25" fmla="*/ 2112158 w 2112158"/>
                  <a:gd name="connsiteY2-26" fmla="*/ 525426 h 525426"/>
                  <a:gd name="connsiteX3-27" fmla="*/ 0 w 2112158"/>
                  <a:gd name="connsiteY3-28" fmla="*/ 525426 h 525426"/>
                  <a:gd name="connsiteX4-29" fmla="*/ 304747 w 2112158"/>
                  <a:gd name="connsiteY4-30" fmla="*/ 0 h 525426"/>
                  <a:gd name="connsiteX0-31" fmla="*/ 304747 w 2112158"/>
                  <a:gd name="connsiteY0-32" fmla="*/ 0 h 525426"/>
                  <a:gd name="connsiteX1-33" fmla="*/ 1807411 w 2112158"/>
                  <a:gd name="connsiteY1-34" fmla="*/ 0 h 525426"/>
                  <a:gd name="connsiteX2-35" fmla="*/ 2112158 w 2112158"/>
                  <a:gd name="connsiteY2-36" fmla="*/ 525426 h 525426"/>
                  <a:gd name="connsiteX3-37" fmla="*/ 0 w 2112158"/>
                  <a:gd name="connsiteY3-38" fmla="*/ 525426 h 525426"/>
                  <a:gd name="connsiteX4-39" fmla="*/ 304747 w 2112158"/>
                  <a:gd name="connsiteY4-40" fmla="*/ 0 h 5254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12158" h="525426">
                    <a:moveTo>
                      <a:pt x="304747" y="0"/>
                    </a:moveTo>
                    <a:cubicBezTo>
                      <a:pt x="816268" y="85060"/>
                      <a:pt x="1306523" y="0"/>
                      <a:pt x="1807411" y="0"/>
                    </a:cubicBezTo>
                    <a:cubicBezTo>
                      <a:pt x="1908993" y="175142"/>
                      <a:pt x="1914883" y="392814"/>
                      <a:pt x="2112158" y="525426"/>
                    </a:cubicBezTo>
                    <a:lnTo>
                      <a:pt x="0" y="525426"/>
                    </a:lnTo>
                    <a:cubicBezTo>
                      <a:pt x="239805" y="382181"/>
                      <a:pt x="203165" y="175142"/>
                      <a:pt x="30474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9">
                <a:extLst>
                  <a:ext uri="{FF2B5EF4-FFF2-40B4-BE49-F238E27FC236}">
                    <a16:creationId xmlns:a16="http://schemas.microsoft.com/office/drawing/2014/main" id="{7E9093A3-15B9-6506-7775-5324780CB56A}"/>
                  </a:ext>
                </a:extLst>
              </p:cNvPr>
              <p:cNvSpPr/>
              <p:nvPr/>
            </p:nvSpPr>
            <p:spPr>
              <a:xfrm>
                <a:off x="4339124" y="3628452"/>
                <a:ext cx="3513752" cy="669405"/>
              </a:xfrm>
              <a:custGeom>
                <a:avLst/>
                <a:gdLst>
                  <a:gd name="connsiteX0" fmla="*/ 307831 w 2943661"/>
                  <a:gd name="connsiteY0" fmla="*/ 0 h 530743"/>
                  <a:gd name="connsiteX1" fmla="*/ 2635830 w 2943661"/>
                  <a:gd name="connsiteY1" fmla="*/ 0 h 530743"/>
                  <a:gd name="connsiteX2" fmla="*/ 2943661 w 2943661"/>
                  <a:gd name="connsiteY2" fmla="*/ 530743 h 530743"/>
                  <a:gd name="connsiteX3" fmla="*/ 0 w 2943661"/>
                  <a:gd name="connsiteY3" fmla="*/ 530743 h 530743"/>
                  <a:gd name="connsiteX4" fmla="*/ 307831 w 2943661"/>
                  <a:gd name="connsiteY4" fmla="*/ 0 h 530743"/>
                  <a:gd name="connsiteX0-1" fmla="*/ 307831 w 2943661"/>
                  <a:gd name="connsiteY0-2" fmla="*/ 0 h 530743"/>
                  <a:gd name="connsiteX1-3" fmla="*/ 2635830 w 2943661"/>
                  <a:gd name="connsiteY1-4" fmla="*/ 0 h 530743"/>
                  <a:gd name="connsiteX2-5" fmla="*/ 2943661 w 2943661"/>
                  <a:gd name="connsiteY2-6" fmla="*/ 530743 h 530743"/>
                  <a:gd name="connsiteX3-7" fmla="*/ 0 w 2943661"/>
                  <a:gd name="connsiteY3-8" fmla="*/ 530743 h 530743"/>
                  <a:gd name="connsiteX4-9" fmla="*/ 307831 w 2943661"/>
                  <a:gd name="connsiteY4-10" fmla="*/ 0 h 530743"/>
                  <a:gd name="connsiteX0-11" fmla="*/ 307831 w 2943661"/>
                  <a:gd name="connsiteY0-12" fmla="*/ 0 h 530743"/>
                  <a:gd name="connsiteX1-13" fmla="*/ 2635830 w 2943661"/>
                  <a:gd name="connsiteY1-14" fmla="*/ 0 h 530743"/>
                  <a:gd name="connsiteX2-15" fmla="*/ 2943661 w 2943661"/>
                  <a:gd name="connsiteY2-16" fmla="*/ 530743 h 530743"/>
                  <a:gd name="connsiteX3-17" fmla="*/ 0 w 2943661"/>
                  <a:gd name="connsiteY3-18" fmla="*/ 530743 h 530743"/>
                  <a:gd name="connsiteX4-19" fmla="*/ 307831 w 2943661"/>
                  <a:gd name="connsiteY4-20" fmla="*/ 0 h 530743"/>
                  <a:gd name="connsiteX0-21" fmla="*/ 307831 w 2943661"/>
                  <a:gd name="connsiteY0-22" fmla="*/ 42530 h 573273"/>
                  <a:gd name="connsiteX1-23" fmla="*/ 2635830 w 2943661"/>
                  <a:gd name="connsiteY1-24" fmla="*/ 42530 h 573273"/>
                  <a:gd name="connsiteX2-25" fmla="*/ 2943661 w 2943661"/>
                  <a:gd name="connsiteY2-26" fmla="*/ 573273 h 573273"/>
                  <a:gd name="connsiteX3-27" fmla="*/ 0 w 2943661"/>
                  <a:gd name="connsiteY3-28" fmla="*/ 573273 h 573273"/>
                  <a:gd name="connsiteX4-29" fmla="*/ 307831 w 2943661"/>
                  <a:gd name="connsiteY4-30" fmla="*/ 42530 h 573273"/>
                  <a:gd name="connsiteX0-31" fmla="*/ 307831 w 2943661"/>
                  <a:gd name="connsiteY0-32" fmla="*/ 30054 h 560797"/>
                  <a:gd name="connsiteX1-33" fmla="*/ 2635830 w 2943661"/>
                  <a:gd name="connsiteY1-34" fmla="*/ 30054 h 560797"/>
                  <a:gd name="connsiteX2-35" fmla="*/ 2943661 w 2943661"/>
                  <a:gd name="connsiteY2-36" fmla="*/ 560797 h 560797"/>
                  <a:gd name="connsiteX3-37" fmla="*/ 0 w 2943661"/>
                  <a:gd name="connsiteY3-38" fmla="*/ 560797 h 560797"/>
                  <a:gd name="connsiteX4-39" fmla="*/ 307831 w 2943661"/>
                  <a:gd name="connsiteY4-40" fmla="*/ 30054 h 560797"/>
                  <a:gd name="connsiteX0-41" fmla="*/ 307831 w 2943661"/>
                  <a:gd name="connsiteY0-42" fmla="*/ 30054 h 560797"/>
                  <a:gd name="connsiteX1-43" fmla="*/ 2635830 w 2943661"/>
                  <a:gd name="connsiteY1-44" fmla="*/ 30054 h 560797"/>
                  <a:gd name="connsiteX2-45" fmla="*/ 2943661 w 2943661"/>
                  <a:gd name="connsiteY2-46" fmla="*/ 560797 h 560797"/>
                  <a:gd name="connsiteX3-47" fmla="*/ 0 w 2943661"/>
                  <a:gd name="connsiteY3-48" fmla="*/ 560797 h 560797"/>
                  <a:gd name="connsiteX4-49" fmla="*/ 307831 w 2943661"/>
                  <a:gd name="connsiteY4-50" fmla="*/ 30054 h 56079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943661" h="560797">
                    <a:moveTo>
                      <a:pt x="307831" y="30054"/>
                    </a:moveTo>
                    <a:cubicBezTo>
                      <a:pt x="1073198" y="104482"/>
                      <a:pt x="1817300" y="-65639"/>
                      <a:pt x="2635830" y="30054"/>
                    </a:cubicBezTo>
                    <a:cubicBezTo>
                      <a:pt x="2738440" y="206968"/>
                      <a:pt x="2755991" y="405148"/>
                      <a:pt x="2943661" y="560797"/>
                    </a:cubicBezTo>
                    <a:cubicBezTo>
                      <a:pt x="1973073" y="475737"/>
                      <a:pt x="981220" y="560797"/>
                      <a:pt x="0" y="560797"/>
                    </a:cubicBezTo>
                    <a:cubicBezTo>
                      <a:pt x="102610" y="383883"/>
                      <a:pt x="269017" y="228233"/>
                      <a:pt x="307831" y="300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0">
                <a:extLst>
                  <a:ext uri="{FF2B5EF4-FFF2-40B4-BE49-F238E27FC236}">
                    <a16:creationId xmlns:a16="http://schemas.microsoft.com/office/drawing/2014/main" id="{A69C6130-0366-4322-E490-064C69057857}"/>
                  </a:ext>
                </a:extLst>
              </p:cNvPr>
              <p:cNvSpPr/>
              <p:nvPr/>
            </p:nvSpPr>
            <p:spPr>
              <a:xfrm>
                <a:off x="3590122" y="4455711"/>
                <a:ext cx="5011756" cy="1133529"/>
              </a:xfrm>
              <a:custGeom>
                <a:avLst/>
                <a:gdLst>
                  <a:gd name="connsiteX0" fmla="*/ 519559 w 4198620"/>
                  <a:gd name="connsiteY0" fmla="*/ 0 h 895791"/>
                  <a:gd name="connsiteX1" fmla="*/ 3679061 w 4198620"/>
                  <a:gd name="connsiteY1" fmla="*/ 0 h 895791"/>
                  <a:gd name="connsiteX2" fmla="*/ 4198620 w 4198620"/>
                  <a:gd name="connsiteY2" fmla="*/ 895791 h 895791"/>
                  <a:gd name="connsiteX3" fmla="*/ 0 w 4198620"/>
                  <a:gd name="connsiteY3" fmla="*/ 895791 h 895791"/>
                  <a:gd name="connsiteX4" fmla="*/ 519559 w 4198620"/>
                  <a:gd name="connsiteY4" fmla="*/ 0 h 895791"/>
                  <a:gd name="connsiteX0-1" fmla="*/ 519559 w 4198620"/>
                  <a:gd name="connsiteY0-2" fmla="*/ 0 h 895791"/>
                  <a:gd name="connsiteX1-3" fmla="*/ 3679061 w 4198620"/>
                  <a:gd name="connsiteY1-4" fmla="*/ 0 h 895791"/>
                  <a:gd name="connsiteX2-5" fmla="*/ 4198620 w 4198620"/>
                  <a:gd name="connsiteY2-6" fmla="*/ 895791 h 895791"/>
                  <a:gd name="connsiteX3-7" fmla="*/ 0 w 4198620"/>
                  <a:gd name="connsiteY3-8" fmla="*/ 895791 h 895791"/>
                  <a:gd name="connsiteX4-9" fmla="*/ 519559 w 4198620"/>
                  <a:gd name="connsiteY4-10" fmla="*/ 0 h 895791"/>
                  <a:gd name="connsiteX0-11" fmla="*/ 519559 w 4198620"/>
                  <a:gd name="connsiteY0-12" fmla="*/ 70883 h 966674"/>
                  <a:gd name="connsiteX1-13" fmla="*/ 3679061 w 4198620"/>
                  <a:gd name="connsiteY1-14" fmla="*/ 70883 h 966674"/>
                  <a:gd name="connsiteX2-15" fmla="*/ 4198620 w 4198620"/>
                  <a:gd name="connsiteY2-16" fmla="*/ 966674 h 966674"/>
                  <a:gd name="connsiteX3-17" fmla="*/ 0 w 4198620"/>
                  <a:gd name="connsiteY3-18" fmla="*/ 966674 h 966674"/>
                  <a:gd name="connsiteX4-19" fmla="*/ 519559 w 4198620"/>
                  <a:gd name="connsiteY4-20" fmla="*/ 70883 h 966674"/>
                  <a:gd name="connsiteX0-21" fmla="*/ 519559 w 4198620"/>
                  <a:gd name="connsiteY0-22" fmla="*/ 53828 h 949619"/>
                  <a:gd name="connsiteX1-23" fmla="*/ 3679061 w 4198620"/>
                  <a:gd name="connsiteY1-24" fmla="*/ 53828 h 949619"/>
                  <a:gd name="connsiteX2-25" fmla="*/ 4198620 w 4198620"/>
                  <a:gd name="connsiteY2-26" fmla="*/ 949619 h 949619"/>
                  <a:gd name="connsiteX3-27" fmla="*/ 0 w 4198620"/>
                  <a:gd name="connsiteY3-28" fmla="*/ 949619 h 949619"/>
                  <a:gd name="connsiteX4-29" fmla="*/ 519559 w 4198620"/>
                  <a:gd name="connsiteY4-30" fmla="*/ 53828 h 949619"/>
                  <a:gd name="connsiteX0-31" fmla="*/ 519559 w 4198620"/>
                  <a:gd name="connsiteY0-32" fmla="*/ 53828 h 949619"/>
                  <a:gd name="connsiteX1-33" fmla="*/ 3679061 w 4198620"/>
                  <a:gd name="connsiteY1-34" fmla="*/ 53828 h 949619"/>
                  <a:gd name="connsiteX2-35" fmla="*/ 4198620 w 4198620"/>
                  <a:gd name="connsiteY2-36" fmla="*/ 949619 h 949619"/>
                  <a:gd name="connsiteX3-37" fmla="*/ 0 w 4198620"/>
                  <a:gd name="connsiteY3-38" fmla="*/ 949619 h 949619"/>
                  <a:gd name="connsiteX4-39" fmla="*/ 519559 w 4198620"/>
                  <a:gd name="connsiteY4-40" fmla="*/ 53828 h 9496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98620" h="949619">
                    <a:moveTo>
                      <a:pt x="519559" y="53828"/>
                    </a:moveTo>
                    <a:cubicBezTo>
                      <a:pt x="1572726" y="149521"/>
                      <a:pt x="2604629" y="-105660"/>
                      <a:pt x="3679061" y="53828"/>
                    </a:cubicBezTo>
                    <a:lnTo>
                      <a:pt x="4198620" y="949619"/>
                    </a:lnTo>
                    <a:cubicBezTo>
                      <a:pt x="2777814" y="747600"/>
                      <a:pt x="1399540" y="949619"/>
                      <a:pt x="0" y="949619"/>
                    </a:cubicBezTo>
                    <a:cubicBezTo>
                      <a:pt x="258246" y="672287"/>
                      <a:pt x="346373" y="352425"/>
                      <a:pt x="519559" y="538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: 形状 9">
              <a:extLst>
                <a:ext uri="{FF2B5EF4-FFF2-40B4-BE49-F238E27FC236}">
                  <a16:creationId xmlns:a16="http://schemas.microsoft.com/office/drawing/2014/main" id="{71A3CF5F-010B-8991-8817-8AD80105553E}"/>
                </a:ext>
              </a:extLst>
            </p:cNvPr>
            <p:cNvSpPr/>
            <p:nvPr/>
          </p:nvSpPr>
          <p:spPr>
            <a:xfrm>
              <a:off x="1727199" y="3318983"/>
              <a:ext cx="2806701" cy="562130"/>
            </a:xfrm>
            <a:custGeom>
              <a:avLst/>
              <a:gdLst>
                <a:gd name="connsiteX0" fmla="*/ 307831 w 2943661"/>
                <a:gd name="connsiteY0" fmla="*/ 0 h 530743"/>
                <a:gd name="connsiteX1" fmla="*/ 2635830 w 2943661"/>
                <a:gd name="connsiteY1" fmla="*/ 0 h 530743"/>
                <a:gd name="connsiteX2" fmla="*/ 2943661 w 2943661"/>
                <a:gd name="connsiteY2" fmla="*/ 530743 h 530743"/>
                <a:gd name="connsiteX3" fmla="*/ 0 w 2943661"/>
                <a:gd name="connsiteY3" fmla="*/ 530743 h 530743"/>
                <a:gd name="connsiteX4" fmla="*/ 307831 w 2943661"/>
                <a:gd name="connsiteY4" fmla="*/ 0 h 530743"/>
                <a:gd name="connsiteX0-1" fmla="*/ 307831 w 2943661"/>
                <a:gd name="connsiteY0-2" fmla="*/ 0 h 530743"/>
                <a:gd name="connsiteX1-3" fmla="*/ 2635830 w 2943661"/>
                <a:gd name="connsiteY1-4" fmla="*/ 0 h 530743"/>
                <a:gd name="connsiteX2-5" fmla="*/ 2943661 w 2943661"/>
                <a:gd name="connsiteY2-6" fmla="*/ 530743 h 530743"/>
                <a:gd name="connsiteX3-7" fmla="*/ 0 w 2943661"/>
                <a:gd name="connsiteY3-8" fmla="*/ 530743 h 530743"/>
                <a:gd name="connsiteX4-9" fmla="*/ 307831 w 2943661"/>
                <a:gd name="connsiteY4-10" fmla="*/ 0 h 530743"/>
                <a:gd name="connsiteX0-11" fmla="*/ 307831 w 2943661"/>
                <a:gd name="connsiteY0-12" fmla="*/ 0 h 530743"/>
                <a:gd name="connsiteX1-13" fmla="*/ 2635830 w 2943661"/>
                <a:gd name="connsiteY1-14" fmla="*/ 0 h 530743"/>
                <a:gd name="connsiteX2-15" fmla="*/ 2943661 w 2943661"/>
                <a:gd name="connsiteY2-16" fmla="*/ 530743 h 530743"/>
                <a:gd name="connsiteX3-17" fmla="*/ 0 w 2943661"/>
                <a:gd name="connsiteY3-18" fmla="*/ 530743 h 530743"/>
                <a:gd name="connsiteX4-19" fmla="*/ 307831 w 2943661"/>
                <a:gd name="connsiteY4-20" fmla="*/ 0 h 530743"/>
                <a:gd name="connsiteX0-21" fmla="*/ 307831 w 2943661"/>
                <a:gd name="connsiteY0-22" fmla="*/ 42530 h 573273"/>
                <a:gd name="connsiteX1-23" fmla="*/ 2635830 w 2943661"/>
                <a:gd name="connsiteY1-24" fmla="*/ 42530 h 573273"/>
                <a:gd name="connsiteX2-25" fmla="*/ 2943661 w 2943661"/>
                <a:gd name="connsiteY2-26" fmla="*/ 573273 h 573273"/>
                <a:gd name="connsiteX3-27" fmla="*/ 0 w 2943661"/>
                <a:gd name="connsiteY3-28" fmla="*/ 573273 h 573273"/>
                <a:gd name="connsiteX4-29" fmla="*/ 307831 w 2943661"/>
                <a:gd name="connsiteY4-30" fmla="*/ 42530 h 573273"/>
                <a:gd name="connsiteX0-31" fmla="*/ 307831 w 2943661"/>
                <a:gd name="connsiteY0-32" fmla="*/ 30054 h 560797"/>
                <a:gd name="connsiteX1-33" fmla="*/ 2635830 w 2943661"/>
                <a:gd name="connsiteY1-34" fmla="*/ 30054 h 560797"/>
                <a:gd name="connsiteX2-35" fmla="*/ 2943661 w 2943661"/>
                <a:gd name="connsiteY2-36" fmla="*/ 560797 h 560797"/>
                <a:gd name="connsiteX3-37" fmla="*/ 0 w 2943661"/>
                <a:gd name="connsiteY3-38" fmla="*/ 560797 h 560797"/>
                <a:gd name="connsiteX4-39" fmla="*/ 307831 w 2943661"/>
                <a:gd name="connsiteY4-40" fmla="*/ 30054 h 560797"/>
                <a:gd name="connsiteX0-41" fmla="*/ 307831 w 2943661"/>
                <a:gd name="connsiteY0-42" fmla="*/ 30054 h 560797"/>
                <a:gd name="connsiteX1-43" fmla="*/ 2635830 w 2943661"/>
                <a:gd name="connsiteY1-44" fmla="*/ 30054 h 560797"/>
                <a:gd name="connsiteX2-45" fmla="*/ 2943661 w 2943661"/>
                <a:gd name="connsiteY2-46" fmla="*/ 560797 h 560797"/>
                <a:gd name="connsiteX3-47" fmla="*/ 0 w 2943661"/>
                <a:gd name="connsiteY3-48" fmla="*/ 560797 h 560797"/>
                <a:gd name="connsiteX4-49" fmla="*/ 307831 w 2943661"/>
                <a:gd name="connsiteY4-50" fmla="*/ 30054 h 5607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43661" h="560797">
                  <a:moveTo>
                    <a:pt x="307831" y="30054"/>
                  </a:moveTo>
                  <a:cubicBezTo>
                    <a:pt x="1073198" y="104482"/>
                    <a:pt x="1817300" y="-65639"/>
                    <a:pt x="2635830" y="30054"/>
                  </a:cubicBezTo>
                  <a:cubicBezTo>
                    <a:pt x="2738440" y="206968"/>
                    <a:pt x="2755991" y="405148"/>
                    <a:pt x="2943661" y="560797"/>
                  </a:cubicBezTo>
                  <a:cubicBezTo>
                    <a:pt x="1973073" y="475737"/>
                    <a:pt x="981220" y="560797"/>
                    <a:pt x="0" y="560797"/>
                  </a:cubicBezTo>
                  <a:cubicBezTo>
                    <a:pt x="102610" y="383883"/>
                    <a:pt x="269017" y="228233"/>
                    <a:pt x="307831" y="30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pic>
        <p:nvPicPr>
          <p:cNvPr id="4098" name="Picture 2" descr="Você sabe o que são os resíduos perigosos? – Soluções completas para  resíduos industriais e de saúde.">
            <a:extLst>
              <a:ext uri="{FF2B5EF4-FFF2-40B4-BE49-F238E27FC236}">
                <a16:creationId xmlns:a16="http://schemas.microsoft.com/office/drawing/2014/main" id="{904873D2-2D8C-4B22-013E-6DE5AF424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83" y="2674381"/>
            <a:ext cx="4022271" cy="26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6440DC-553A-1183-2EB1-4C514EE0F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25</a:t>
            </a:fld>
            <a:endParaRPr lang="en-US"/>
          </a:p>
        </p:txBody>
      </p:sp>
      <p:sp>
        <p:nvSpPr>
          <p:cNvPr id="18" name="TextBox 61">
            <a:extLst>
              <a:ext uri="{FF2B5EF4-FFF2-40B4-BE49-F238E27FC236}">
                <a16:creationId xmlns:a16="http://schemas.microsoft.com/office/drawing/2014/main" id="{54B87B37-5223-E1CB-F22C-4C9957601009}"/>
              </a:ext>
            </a:extLst>
          </p:cNvPr>
          <p:cNvSpPr txBox="1"/>
          <p:nvPr/>
        </p:nvSpPr>
        <p:spPr>
          <a:xfrm>
            <a:off x="6521682" y="831718"/>
            <a:ext cx="5160634" cy="44670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sz="2400" b="1" dirty="0"/>
              <a:t>Resíduos radioativos: </a:t>
            </a:r>
          </a:p>
          <a:p>
            <a:pPr>
              <a:lnSpc>
                <a:spcPct val="250000"/>
              </a:lnSpc>
            </a:pPr>
            <a:r>
              <a:rPr lang="pt-BR" sz="2400" dirty="0"/>
              <a:t>Resíduos radioativos incluem materiais contaminados por substâncias radioativas, frequentemente encontrados em instalações nucleares e médicas.</a:t>
            </a: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C23C80B8-D21A-5960-4837-23EA4F798D10}"/>
              </a:ext>
            </a:extLst>
          </p:cNvPr>
          <p:cNvCxnSpPr>
            <a:cxnSpLocks/>
          </p:cNvCxnSpPr>
          <p:nvPr/>
        </p:nvCxnSpPr>
        <p:spPr>
          <a:xfrm flipH="1">
            <a:off x="3262657" y="516827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34BB919-020B-0086-9ED4-DBBCCDFD962A}"/>
              </a:ext>
            </a:extLst>
          </p:cNvPr>
          <p:cNvGrpSpPr/>
          <p:nvPr/>
        </p:nvGrpSpPr>
        <p:grpSpPr>
          <a:xfrm>
            <a:off x="1181095" y="789700"/>
            <a:ext cx="4631067" cy="4993382"/>
            <a:chOff x="1727199" y="854827"/>
            <a:chExt cx="2806701" cy="3026286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D5060D4-C08C-076E-E9F9-291BB08F71B1}"/>
                </a:ext>
              </a:extLst>
            </p:cNvPr>
            <p:cNvGrpSpPr/>
            <p:nvPr/>
          </p:nvGrpSpPr>
          <p:grpSpPr>
            <a:xfrm>
              <a:off x="2068232" y="854827"/>
              <a:ext cx="2132430" cy="2366150"/>
              <a:chOff x="3590122" y="1268760"/>
              <a:chExt cx="5011756" cy="4320480"/>
            </a:xfrm>
          </p:grpSpPr>
          <p:sp>
            <p:nvSpPr>
              <p:cNvPr id="7" name="任意多边形: 形状 5">
                <a:extLst>
                  <a:ext uri="{FF2B5EF4-FFF2-40B4-BE49-F238E27FC236}">
                    <a16:creationId xmlns:a16="http://schemas.microsoft.com/office/drawing/2014/main" id="{D0718777-A2DA-E2ED-6D6F-C50F5B3CB635}"/>
                  </a:ext>
                </a:extLst>
              </p:cNvPr>
              <p:cNvSpPr/>
              <p:nvPr/>
            </p:nvSpPr>
            <p:spPr>
              <a:xfrm>
                <a:off x="5327981" y="1268760"/>
                <a:ext cx="1536039" cy="1324171"/>
              </a:xfrm>
              <a:custGeom>
                <a:avLst/>
                <a:gdLst>
                  <a:gd name="connsiteX0" fmla="*/ 643411 w 1286823"/>
                  <a:gd name="connsiteY0" fmla="*/ 0 h 1109330"/>
                  <a:gd name="connsiteX1" fmla="*/ 1286823 w 1286823"/>
                  <a:gd name="connsiteY1" fmla="*/ 1109330 h 1109330"/>
                  <a:gd name="connsiteX2" fmla="*/ 0 w 1286823"/>
                  <a:gd name="connsiteY2" fmla="*/ 1109330 h 1109330"/>
                  <a:gd name="connsiteX3" fmla="*/ 643411 w 1286823"/>
                  <a:gd name="connsiteY3" fmla="*/ 0 h 1109330"/>
                  <a:gd name="connsiteX0-1" fmla="*/ 643411 w 1286823"/>
                  <a:gd name="connsiteY0-2" fmla="*/ 0 h 1109330"/>
                  <a:gd name="connsiteX1-3" fmla="*/ 1286823 w 1286823"/>
                  <a:gd name="connsiteY1-4" fmla="*/ 1109330 h 1109330"/>
                  <a:gd name="connsiteX2-5" fmla="*/ 0 w 1286823"/>
                  <a:gd name="connsiteY2-6" fmla="*/ 1109330 h 1109330"/>
                  <a:gd name="connsiteX3-7" fmla="*/ 643411 w 1286823"/>
                  <a:gd name="connsiteY3-8" fmla="*/ 0 h 1109330"/>
                  <a:gd name="connsiteX0-9" fmla="*/ 643411 w 1286823"/>
                  <a:gd name="connsiteY0-10" fmla="*/ 0 h 1109330"/>
                  <a:gd name="connsiteX1-11" fmla="*/ 1286823 w 1286823"/>
                  <a:gd name="connsiteY1-12" fmla="*/ 1109330 h 1109330"/>
                  <a:gd name="connsiteX2-13" fmla="*/ 0 w 1286823"/>
                  <a:gd name="connsiteY2-14" fmla="*/ 1109330 h 1109330"/>
                  <a:gd name="connsiteX3-15" fmla="*/ 643411 w 1286823"/>
                  <a:gd name="connsiteY3-16" fmla="*/ 0 h 11093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86823" h="1109330">
                    <a:moveTo>
                      <a:pt x="643411" y="0"/>
                    </a:moveTo>
                    <a:cubicBezTo>
                      <a:pt x="857882" y="369777"/>
                      <a:pt x="966026" y="813981"/>
                      <a:pt x="1286823" y="1109330"/>
                    </a:cubicBezTo>
                    <a:lnTo>
                      <a:pt x="0" y="1109330"/>
                    </a:lnTo>
                    <a:cubicBezTo>
                      <a:pt x="320796" y="867144"/>
                      <a:pt x="428941" y="369777"/>
                      <a:pt x="64341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7">
                <a:extLst>
                  <a:ext uri="{FF2B5EF4-FFF2-40B4-BE49-F238E27FC236}">
                    <a16:creationId xmlns:a16="http://schemas.microsoft.com/office/drawing/2014/main" id="{3FA5650F-6113-70D3-CD04-7CA39A031E3D}"/>
                  </a:ext>
                </a:extLst>
              </p:cNvPr>
              <p:cNvSpPr/>
              <p:nvPr/>
            </p:nvSpPr>
            <p:spPr>
              <a:xfrm>
                <a:off x="4835393" y="2815037"/>
                <a:ext cx="2521214" cy="627184"/>
              </a:xfrm>
              <a:custGeom>
                <a:avLst/>
                <a:gdLst>
                  <a:gd name="connsiteX0" fmla="*/ 304747 w 2112158"/>
                  <a:gd name="connsiteY0" fmla="*/ 0 h 525426"/>
                  <a:gd name="connsiteX1" fmla="*/ 1807411 w 2112158"/>
                  <a:gd name="connsiteY1" fmla="*/ 0 h 525426"/>
                  <a:gd name="connsiteX2" fmla="*/ 2112158 w 2112158"/>
                  <a:gd name="connsiteY2" fmla="*/ 525426 h 525426"/>
                  <a:gd name="connsiteX3" fmla="*/ 0 w 2112158"/>
                  <a:gd name="connsiteY3" fmla="*/ 525426 h 525426"/>
                  <a:gd name="connsiteX4" fmla="*/ 304747 w 2112158"/>
                  <a:gd name="connsiteY4" fmla="*/ 0 h 525426"/>
                  <a:gd name="connsiteX0-1" fmla="*/ 304747 w 2112158"/>
                  <a:gd name="connsiteY0-2" fmla="*/ 0 h 525426"/>
                  <a:gd name="connsiteX1-3" fmla="*/ 1807411 w 2112158"/>
                  <a:gd name="connsiteY1-4" fmla="*/ 0 h 525426"/>
                  <a:gd name="connsiteX2-5" fmla="*/ 2112158 w 2112158"/>
                  <a:gd name="connsiteY2-6" fmla="*/ 525426 h 525426"/>
                  <a:gd name="connsiteX3-7" fmla="*/ 0 w 2112158"/>
                  <a:gd name="connsiteY3-8" fmla="*/ 525426 h 525426"/>
                  <a:gd name="connsiteX4-9" fmla="*/ 304747 w 2112158"/>
                  <a:gd name="connsiteY4-10" fmla="*/ 0 h 525426"/>
                  <a:gd name="connsiteX0-11" fmla="*/ 304747 w 2112158"/>
                  <a:gd name="connsiteY0-12" fmla="*/ 0 h 525426"/>
                  <a:gd name="connsiteX1-13" fmla="*/ 1807411 w 2112158"/>
                  <a:gd name="connsiteY1-14" fmla="*/ 0 h 525426"/>
                  <a:gd name="connsiteX2-15" fmla="*/ 2112158 w 2112158"/>
                  <a:gd name="connsiteY2-16" fmla="*/ 525426 h 525426"/>
                  <a:gd name="connsiteX3-17" fmla="*/ 0 w 2112158"/>
                  <a:gd name="connsiteY3-18" fmla="*/ 525426 h 525426"/>
                  <a:gd name="connsiteX4-19" fmla="*/ 304747 w 2112158"/>
                  <a:gd name="connsiteY4-20" fmla="*/ 0 h 525426"/>
                  <a:gd name="connsiteX0-21" fmla="*/ 304747 w 2112158"/>
                  <a:gd name="connsiteY0-22" fmla="*/ 0 h 525426"/>
                  <a:gd name="connsiteX1-23" fmla="*/ 1807411 w 2112158"/>
                  <a:gd name="connsiteY1-24" fmla="*/ 0 h 525426"/>
                  <a:gd name="connsiteX2-25" fmla="*/ 2112158 w 2112158"/>
                  <a:gd name="connsiteY2-26" fmla="*/ 525426 h 525426"/>
                  <a:gd name="connsiteX3-27" fmla="*/ 0 w 2112158"/>
                  <a:gd name="connsiteY3-28" fmla="*/ 525426 h 525426"/>
                  <a:gd name="connsiteX4-29" fmla="*/ 304747 w 2112158"/>
                  <a:gd name="connsiteY4-30" fmla="*/ 0 h 525426"/>
                  <a:gd name="connsiteX0-31" fmla="*/ 304747 w 2112158"/>
                  <a:gd name="connsiteY0-32" fmla="*/ 0 h 525426"/>
                  <a:gd name="connsiteX1-33" fmla="*/ 1807411 w 2112158"/>
                  <a:gd name="connsiteY1-34" fmla="*/ 0 h 525426"/>
                  <a:gd name="connsiteX2-35" fmla="*/ 2112158 w 2112158"/>
                  <a:gd name="connsiteY2-36" fmla="*/ 525426 h 525426"/>
                  <a:gd name="connsiteX3-37" fmla="*/ 0 w 2112158"/>
                  <a:gd name="connsiteY3-38" fmla="*/ 525426 h 525426"/>
                  <a:gd name="connsiteX4-39" fmla="*/ 304747 w 2112158"/>
                  <a:gd name="connsiteY4-40" fmla="*/ 0 h 5254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12158" h="525426">
                    <a:moveTo>
                      <a:pt x="304747" y="0"/>
                    </a:moveTo>
                    <a:cubicBezTo>
                      <a:pt x="816268" y="85060"/>
                      <a:pt x="1306523" y="0"/>
                      <a:pt x="1807411" y="0"/>
                    </a:cubicBezTo>
                    <a:cubicBezTo>
                      <a:pt x="1908993" y="175142"/>
                      <a:pt x="1914883" y="392814"/>
                      <a:pt x="2112158" y="525426"/>
                    </a:cubicBezTo>
                    <a:lnTo>
                      <a:pt x="0" y="525426"/>
                    </a:lnTo>
                    <a:cubicBezTo>
                      <a:pt x="239805" y="382181"/>
                      <a:pt x="203165" y="175142"/>
                      <a:pt x="30474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9">
                <a:extLst>
                  <a:ext uri="{FF2B5EF4-FFF2-40B4-BE49-F238E27FC236}">
                    <a16:creationId xmlns:a16="http://schemas.microsoft.com/office/drawing/2014/main" id="{7E9093A3-15B9-6506-7775-5324780CB56A}"/>
                  </a:ext>
                </a:extLst>
              </p:cNvPr>
              <p:cNvSpPr/>
              <p:nvPr/>
            </p:nvSpPr>
            <p:spPr>
              <a:xfrm>
                <a:off x="4339124" y="3628452"/>
                <a:ext cx="3513752" cy="669405"/>
              </a:xfrm>
              <a:custGeom>
                <a:avLst/>
                <a:gdLst>
                  <a:gd name="connsiteX0" fmla="*/ 307831 w 2943661"/>
                  <a:gd name="connsiteY0" fmla="*/ 0 h 530743"/>
                  <a:gd name="connsiteX1" fmla="*/ 2635830 w 2943661"/>
                  <a:gd name="connsiteY1" fmla="*/ 0 h 530743"/>
                  <a:gd name="connsiteX2" fmla="*/ 2943661 w 2943661"/>
                  <a:gd name="connsiteY2" fmla="*/ 530743 h 530743"/>
                  <a:gd name="connsiteX3" fmla="*/ 0 w 2943661"/>
                  <a:gd name="connsiteY3" fmla="*/ 530743 h 530743"/>
                  <a:gd name="connsiteX4" fmla="*/ 307831 w 2943661"/>
                  <a:gd name="connsiteY4" fmla="*/ 0 h 530743"/>
                  <a:gd name="connsiteX0-1" fmla="*/ 307831 w 2943661"/>
                  <a:gd name="connsiteY0-2" fmla="*/ 0 h 530743"/>
                  <a:gd name="connsiteX1-3" fmla="*/ 2635830 w 2943661"/>
                  <a:gd name="connsiteY1-4" fmla="*/ 0 h 530743"/>
                  <a:gd name="connsiteX2-5" fmla="*/ 2943661 w 2943661"/>
                  <a:gd name="connsiteY2-6" fmla="*/ 530743 h 530743"/>
                  <a:gd name="connsiteX3-7" fmla="*/ 0 w 2943661"/>
                  <a:gd name="connsiteY3-8" fmla="*/ 530743 h 530743"/>
                  <a:gd name="connsiteX4-9" fmla="*/ 307831 w 2943661"/>
                  <a:gd name="connsiteY4-10" fmla="*/ 0 h 530743"/>
                  <a:gd name="connsiteX0-11" fmla="*/ 307831 w 2943661"/>
                  <a:gd name="connsiteY0-12" fmla="*/ 0 h 530743"/>
                  <a:gd name="connsiteX1-13" fmla="*/ 2635830 w 2943661"/>
                  <a:gd name="connsiteY1-14" fmla="*/ 0 h 530743"/>
                  <a:gd name="connsiteX2-15" fmla="*/ 2943661 w 2943661"/>
                  <a:gd name="connsiteY2-16" fmla="*/ 530743 h 530743"/>
                  <a:gd name="connsiteX3-17" fmla="*/ 0 w 2943661"/>
                  <a:gd name="connsiteY3-18" fmla="*/ 530743 h 530743"/>
                  <a:gd name="connsiteX4-19" fmla="*/ 307831 w 2943661"/>
                  <a:gd name="connsiteY4-20" fmla="*/ 0 h 530743"/>
                  <a:gd name="connsiteX0-21" fmla="*/ 307831 w 2943661"/>
                  <a:gd name="connsiteY0-22" fmla="*/ 42530 h 573273"/>
                  <a:gd name="connsiteX1-23" fmla="*/ 2635830 w 2943661"/>
                  <a:gd name="connsiteY1-24" fmla="*/ 42530 h 573273"/>
                  <a:gd name="connsiteX2-25" fmla="*/ 2943661 w 2943661"/>
                  <a:gd name="connsiteY2-26" fmla="*/ 573273 h 573273"/>
                  <a:gd name="connsiteX3-27" fmla="*/ 0 w 2943661"/>
                  <a:gd name="connsiteY3-28" fmla="*/ 573273 h 573273"/>
                  <a:gd name="connsiteX4-29" fmla="*/ 307831 w 2943661"/>
                  <a:gd name="connsiteY4-30" fmla="*/ 42530 h 573273"/>
                  <a:gd name="connsiteX0-31" fmla="*/ 307831 w 2943661"/>
                  <a:gd name="connsiteY0-32" fmla="*/ 30054 h 560797"/>
                  <a:gd name="connsiteX1-33" fmla="*/ 2635830 w 2943661"/>
                  <a:gd name="connsiteY1-34" fmla="*/ 30054 h 560797"/>
                  <a:gd name="connsiteX2-35" fmla="*/ 2943661 w 2943661"/>
                  <a:gd name="connsiteY2-36" fmla="*/ 560797 h 560797"/>
                  <a:gd name="connsiteX3-37" fmla="*/ 0 w 2943661"/>
                  <a:gd name="connsiteY3-38" fmla="*/ 560797 h 560797"/>
                  <a:gd name="connsiteX4-39" fmla="*/ 307831 w 2943661"/>
                  <a:gd name="connsiteY4-40" fmla="*/ 30054 h 560797"/>
                  <a:gd name="connsiteX0-41" fmla="*/ 307831 w 2943661"/>
                  <a:gd name="connsiteY0-42" fmla="*/ 30054 h 560797"/>
                  <a:gd name="connsiteX1-43" fmla="*/ 2635830 w 2943661"/>
                  <a:gd name="connsiteY1-44" fmla="*/ 30054 h 560797"/>
                  <a:gd name="connsiteX2-45" fmla="*/ 2943661 w 2943661"/>
                  <a:gd name="connsiteY2-46" fmla="*/ 560797 h 560797"/>
                  <a:gd name="connsiteX3-47" fmla="*/ 0 w 2943661"/>
                  <a:gd name="connsiteY3-48" fmla="*/ 560797 h 560797"/>
                  <a:gd name="connsiteX4-49" fmla="*/ 307831 w 2943661"/>
                  <a:gd name="connsiteY4-50" fmla="*/ 30054 h 56079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943661" h="560797">
                    <a:moveTo>
                      <a:pt x="307831" y="30054"/>
                    </a:moveTo>
                    <a:cubicBezTo>
                      <a:pt x="1073198" y="104482"/>
                      <a:pt x="1817300" y="-65639"/>
                      <a:pt x="2635830" y="30054"/>
                    </a:cubicBezTo>
                    <a:cubicBezTo>
                      <a:pt x="2738440" y="206968"/>
                      <a:pt x="2755991" y="405148"/>
                      <a:pt x="2943661" y="560797"/>
                    </a:cubicBezTo>
                    <a:cubicBezTo>
                      <a:pt x="1973073" y="475737"/>
                      <a:pt x="981220" y="560797"/>
                      <a:pt x="0" y="560797"/>
                    </a:cubicBezTo>
                    <a:cubicBezTo>
                      <a:pt x="102610" y="383883"/>
                      <a:pt x="269017" y="228233"/>
                      <a:pt x="307831" y="300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0">
                <a:extLst>
                  <a:ext uri="{FF2B5EF4-FFF2-40B4-BE49-F238E27FC236}">
                    <a16:creationId xmlns:a16="http://schemas.microsoft.com/office/drawing/2014/main" id="{A69C6130-0366-4322-E490-064C69057857}"/>
                  </a:ext>
                </a:extLst>
              </p:cNvPr>
              <p:cNvSpPr/>
              <p:nvPr/>
            </p:nvSpPr>
            <p:spPr>
              <a:xfrm>
                <a:off x="3590122" y="4455711"/>
                <a:ext cx="5011756" cy="1133529"/>
              </a:xfrm>
              <a:custGeom>
                <a:avLst/>
                <a:gdLst>
                  <a:gd name="connsiteX0" fmla="*/ 519559 w 4198620"/>
                  <a:gd name="connsiteY0" fmla="*/ 0 h 895791"/>
                  <a:gd name="connsiteX1" fmla="*/ 3679061 w 4198620"/>
                  <a:gd name="connsiteY1" fmla="*/ 0 h 895791"/>
                  <a:gd name="connsiteX2" fmla="*/ 4198620 w 4198620"/>
                  <a:gd name="connsiteY2" fmla="*/ 895791 h 895791"/>
                  <a:gd name="connsiteX3" fmla="*/ 0 w 4198620"/>
                  <a:gd name="connsiteY3" fmla="*/ 895791 h 895791"/>
                  <a:gd name="connsiteX4" fmla="*/ 519559 w 4198620"/>
                  <a:gd name="connsiteY4" fmla="*/ 0 h 895791"/>
                  <a:gd name="connsiteX0-1" fmla="*/ 519559 w 4198620"/>
                  <a:gd name="connsiteY0-2" fmla="*/ 0 h 895791"/>
                  <a:gd name="connsiteX1-3" fmla="*/ 3679061 w 4198620"/>
                  <a:gd name="connsiteY1-4" fmla="*/ 0 h 895791"/>
                  <a:gd name="connsiteX2-5" fmla="*/ 4198620 w 4198620"/>
                  <a:gd name="connsiteY2-6" fmla="*/ 895791 h 895791"/>
                  <a:gd name="connsiteX3-7" fmla="*/ 0 w 4198620"/>
                  <a:gd name="connsiteY3-8" fmla="*/ 895791 h 895791"/>
                  <a:gd name="connsiteX4-9" fmla="*/ 519559 w 4198620"/>
                  <a:gd name="connsiteY4-10" fmla="*/ 0 h 895791"/>
                  <a:gd name="connsiteX0-11" fmla="*/ 519559 w 4198620"/>
                  <a:gd name="connsiteY0-12" fmla="*/ 70883 h 966674"/>
                  <a:gd name="connsiteX1-13" fmla="*/ 3679061 w 4198620"/>
                  <a:gd name="connsiteY1-14" fmla="*/ 70883 h 966674"/>
                  <a:gd name="connsiteX2-15" fmla="*/ 4198620 w 4198620"/>
                  <a:gd name="connsiteY2-16" fmla="*/ 966674 h 966674"/>
                  <a:gd name="connsiteX3-17" fmla="*/ 0 w 4198620"/>
                  <a:gd name="connsiteY3-18" fmla="*/ 966674 h 966674"/>
                  <a:gd name="connsiteX4-19" fmla="*/ 519559 w 4198620"/>
                  <a:gd name="connsiteY4-20" fmla="*/ 70883 h 966674"/>
                  <a:gd name="connsiteX0-21" fmla="*/ 519559 w 4198620"/>
                  <a:gd name="connsiteY0-22" fmla="*/ 53828 h 949619"/>
                  <a:gd name="connsiteX1-23" fmla="*/ 3679061 w 4198620"/>
                  <a:gd name="connsiteY1-24" fmla="*/ 53828 h 949619"/>
                  <a:gd name="connsiteX2-25" fmla="*/ 4198620 w 4198620"/>
                  <a:gd name="connsiteY2-26" fmla="*/ 949619 h 949619"/>
                  <a:gd name="connsiteX3-27" fmla="*/ 0 w 4198620"/>
                  <a:gd name="connsiteY3-28" fmla="*/ 949619 h 949619"/>
                  <a:gd name="connsiteX4-29" fmla="*/ 519559 w 4198620"/>
                  <a:gd name="connsiteY4-30" fmla="*/ 53828 h 949619"/>
                  <a:gd name="connsiteX0-31" fmla="*/ 519559 w 4198620"/>
                  <a:gd name="connsiteY0-32" fmla="*/ 53828 h 949619"/>
                  <a:gd name="connsiteX1-33" fmla="*/ 3679061 w 4198620"/>
                  <a:gd name="connsiteY1-34" fmla="*/ 53828 h 949619"/>
                  <a:gd name="connsiteX2-35" fmla="*/ 4198620 w 4198620"/>
                  <a:gd name="connsiteY2-36" fmla="*/ 949619 h 949619"/>
                  <a:gd name="connsiteX3-37" fmla="*/ 0 w 4198620"/>
                  <a:gd name="connsiteY3-38" fmla="*/ 949619 h 949619"/>
                  <a:gd name="connsiteX4-39" fmla="*/ 519559 w 4198620"/>
                  <a:gd name="connsiteY4-40" fmla="*/ 53828 h 9496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98620" h="949619">
                    <a:moveTo>
                      <a:pt x="519559" y="53828"/>
                    </a:moveTo>
                    <a:cubicBezTo>
                      <a:pt x="1572726" y="149521"/>
                      <a:pt x="2604629" y="-105660"/>
                      <a:pt x="3679061" y="53828"/>
                    </a:cubicBezTo>
                    <a:lnTo>
                      <a:pt x="4198620" y="949619"/>
                    </a:lnTo>
                    <a:cubicBezTo>
                      <a:pt x="2777814" y="747600"/>
                      <a:pt x="1399540" y="949619"/>
                      <a:pt x="0" y="949619"/>
                    </a:cubicBezTo>
                    <a:cubicBezTo>
                      <a:pt x="258246" y="672287"/>
                      <a:pt x="346373" y="352425"/>
                      <a:pt x="519559" y="5382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: 形状 9">
              <a:extLst>
                <a:ext uri="{FF2B5EF4-FFF2-40B4-BE49-F238E27FC236}">
                  <a16:creationId xmlns:a16="http://schemas.microsoft.com/office/drawing/2014/main" id="{71A3CF5F-010B-8991-8817-8AD80105553E}"/>
                </a:ext>
              </a:extLst>
            </p:cNvPr>
            <p:cNvSpPr/>
            <p:nvPr/>
          </p:nvSpPr>
          <p:spPr>
            <a:xfrm>
              <a:off x="1727199" y="3318983"/>
              <a:ext cx="2806701" cy="562130"/>
            </a:xfrm>
            <a:custGeom>
              <a:avLst/>
              <a:gdLst>
                <a:gd name="connsiteX0" fmla="*/ 307831 w 2943661"/>
                <a:gd name="connsiteY0" fmla="*/ 0 h 530743"/>
                <a:gd name="connsiteX1" fmla="*/ 2635830 w 2943661"/>
                <a:gd name="connsiteY1" fmla="*/ 0 h 530743"/>
                <a:gd name="connsiteX2" fmla="*/ 2943661 w 2943661"/>
                <a:gd name="connsiteY2" fmla="*/ 530743 h 530743"/>
                <a:gd name="connsiteX3" fmla="*/ 0 w 2943661"/>
                <a:gd name="connsiteY3" fmla="*/ 530743 h 530743"/>
                <a:gd name="connsiteX4" fmla="*/ 307831 w 2943661"/>
                <a:gd name="connsiteY4" fmla="*/ 0 h 530743"/>
                <a:gd name="connsiteX0-1" fmla="*/ 307831 w 2943661"/>
                <a:gd name="connsiteY0-2" fmla="*/ 0 h 530743"/>
                <a:gd name="connsiteX1-3" fmla="*/ 2635830 w 2943661"/>
                <a:gd name="connsiteY1-4" fmla="*/ 0 h 530743"/>
                <a:gd name="connsiteX2-5" fmla="*/ 2943661 w 2943661"/>
                <a:gd name="connsiteY2-6" fmla="*/ 530743 h 530743"/>
                <a:gd name="connsiteX3-7" fmla="*/ 0 w 2943661"/>
                <a:gd name="connsiteY3-8" fmla="*/ 530743 h 530743"/>
                <a:gd name="connsiteX4-9" fmla="*/ 307831 w 2943661"/>
                <a:gd name="connsiteY4-10" fmla="*/ 0 h 530743"/>
                <a:gd name="connsiteX0-11" fmla="*/ 307831 w 2943661"/>
                <a:gd name="connsiteY0-12" fmla="*/ 0 h 530743"/>
                <a:gd name="connsiteX1-13" fmla="*/ 2635830 w 2943661"/>
                <a:gd name="connsiteY1-14" fmla="*/ 0 h 530743"/>
                <a:gd name="connsiteX2-15" fmla="*/ 2943661 w 2943661"/>
                <a:gd name="connsiteY2-16" fmla="*/ 530743 h 530743"/>
                <a:gd name="connsiteX3-17" fmla="*/ 0 w 2943661"/>
                <a:gd name="connsiteY3-18" fmla="*/ 530743 h 530743"/>
                <a:gd name="connsiteX4-19" fmla="*/ 307831 w 2943661"/>
                <a:gd name="connsiteY4-20" fmla="*/ 0 h 530743"/>
                <a:gd name="connsiteX0-21" fmla="*/ 307831 w 2943661"/>
                <a:gd name="connsiteY0-22" fmla="*/ 42530 h 573273"/>
                <a:gd name="connsiteX1-23" fmla="*/ 2635830 w 2943661"/>
                <a:gd name="connsiteY1-24" fmla="*/ 42530 h 573273"/>
                <a:gd name="connsiteX2-25" fmla="*/ 2943661 w 2943661"/>
                <a:gd name="connsiteY2-26" fmla="*/ 573273 h 573273"/>
                <a:gd name="connsiteX3-27" fmla="*/ 0 w 2943661"/>
                <a:gd name="connsiteY3-28" fmla="*/ 573273 h 573273"/>
                <a:gd name="connsiteX4-29" fmla="*/ 307831 w 2943661"/>
                <a:gd name="connsiteY4-30" fmla="*/ 42530 h 573273"/>
                <a:gd name="connsiteX0-31" fmla="*/ 307831 w 2943661"/>
                <a:gd name="connsiteY0-32" fmla="*/ 30054 h 560797"/>
                <a:gd name="connsiteX1-33" fmla="*/ 2635830 w 2943661"/>
                <a:gd name="connsiteY1-34" fmla="*/ 30054 h 560797"/>
                <a:gd name="connsiteX2-35" fmla="*/ 2943661 w 2943661"/>
                <a:gd name="connsiteY2-36" fmla="*/ 560797 h 560797"/>
                <a:gd name="connsiteX3-37" fmla="*/ 0 w 2943661"/>
                <a:gd name="connsiteY3-38" fmla="*/ 560797 h 560797"/>
                <a:gd name="connsiteX4-39" fmla="*/ 307831 w 2943661"/>
                <a:gd name="connsiteY4-40" fmla="*/ 30054 h 560797"/>
                <a:gd name="connsiteX0-41" fmla="*/ 307831 w 2943661"/>
                <a:gd name="connsiteY0-42" fmla="*/ 30054 h 560797"/>
                <a:gd name="connsiteX1-43" fmla="*/ 2635830 w 2943661"/>
                <a:gd name="connsiteY1-44" fmla="*/ 30054 h 560797"/>
                <a:gd name="connsiteX2-45" fmla="*/ 2943661 w 2943661"/>
                <a:gd name="connsiteY2-46" fmla="*/ 560797 h 560797"/>
                <a:gd name="connsiteX3-47" fmla="*/ 0 w 2943661"/>
                <a:gd name="connsiteY3-48" fmla="*/ 560797 h 560797"/>
                <a:gd name="connsiteX4-49" fmla="*/ 307831 w 2943661"/>
                <a:gd name="connsiteY4-50" fmla="*/ 30054 h 5607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43661" h="560797">
                  <a:moveTo>
                    <a:pt x="307831" y="30054"/>
                  </a:moveTo>
                  <a:cubicBezTo>
                    <a:pt x="1073198" y="104482"/>
                    <a:pt x="1817300" y="-65639"/>
                    <a:pt x="2635830" y="30054"/>
                  </a:cubicBezTo>
                  <a:cubicBezTo>
                    <a:pt x="2738440" y="206968"/>
                    <a:pt x="2755991" y="405148"/>
                    <a:pt x="2943661" y="560797"/>
                  </a:cubicBezTo>
                  <a:cubicBezTo>
                    <a:pt x="1973073" y="475737"/>
                    <a:pt x="981220" y="560797"/>
                    <a:pt x="0" y="560797"/>
                  </a:cubicBezTo>
                  <a:cubicBezTo>
                    <a:pt x="102610" y="383883"/>
                    <a:pt x="269017" y="228233"/>
                    <a:pt x="307831" y="300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D101619E-BEF6-8499-F0E2-97D25FF6F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4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26</a:t>
            </a:fld>
            <a:endParaRPr lang="en-US"/>
          </a:p>
        </p:txBody>
      </p:sp>
      <p:sp>
        <p:nvSpPr>
          <p:cNvPr id="18" name="TextBox 61">
            <a:extLst>
              <a:ext uri="{FF2B5EF4-FFF2-40B4-BE49-F238E27FC236}">
                <a16:creationId xmlns:a16="http://schemas.microsoft.com/office/drawing/2014/main" id="{54B87B37-5223-E1CB-F22C-4C9957601009}"/>
              </a:ext>
            </a:extLst>
          </p:cNvPr>
          <p:cNvSpPr txBox="1"/>
          <p:nvPr/>
        </p:nvSpPr>
        <p:spPr>
          <a:xfrm>
            <a:off x="6521682" y="831718"/>
            <a:ext cx="5160634" cy="773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sz="2400" b="1" dirty="0"/>
              <a:t>Resíduos radioativos: </a:t>
            </a: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C23C80B8-D21A-5960-4837-23EA4F798D10}"/>
              </a:ext>
            </a:extLst>
          </p:cNvPr>
          <p:cNvCxnSpPr>
            <a:cxnSpLocks/>
          </p:cNvCxnSpPr>
          <p:nvPr/>
        </p:nvCxnSpPr>
        <p:spPr>
          <a:xfrm flipH="1">
            <a:off x="3262657" y="5168271"/>
            <a:ext cx="294764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34BB919-020B-0086-9ED4-DBBCCDFD962A}"/>
              </a:ext>
            </a:extLst>
          </p:cNvPr>
          <p:cNvGrpSpPr/>
          <p:nvPr/>
        </p:nvGrpSpPr>
        <p:grpSpPr>
          <a:xfrm>
            <a:off x="1181095" y="789700"/>
            <a:ext cx="4631067" cy="4993382"/>
            <a:chOff x="1727199" y="854827"/>
            <a:chExt cx="2806701" cy="3026286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D5060D4-C08C-076E-E9F9-291BB08F71B1}"/>
                </a:ext>
              </a:extLst>
            </p:cNvPr>
            <p:cNvGrpSpPr/>
            <p:nvPr/>
          </p:nvGrpSpPr>
          <p:grpSpPr>
            <a:xfrm>
              <a:off x="2068232" y="854827"/>
              <a:ext cx="2132430" cy="2366150"/>
              <a:chOff x="3590122" y="1268760"/>
              <a:chExt cx="5011756" cy="4320480"/>
            </a:xfrm>
          </p:grpSpPr>
          <p:sp>
            <p:nvSpPr>
              <p:cNvPr id="7" name="任意多边形: 形状 5">
                <a:extLst>
                  <a:ext uri="{FF2B5EF4-FFF2-40B4-BE49-F238E27FC236}">
                    <a16:creationId xmlns:a16="http://schemas.microsoft.com/office/drawing/2014/main" id="{D0718777-A2DA-E2ED-6D6F-C50F5B3CB635}"/>
                  </a:ext>
                </a:extLst>
              </p:cNvPr>
              <p:cNvSpPr/>
              <p:nvPr/>
            </p:nvSpPr>
            <p:spPr>
              <a:xfrm>
                <a:off x="5327981" y="1268760"/>
                <a:ext cx="1536039" cy="1324171"/>
              </a:xfrm>
              <a:custGeom>
                <a:avLst/>
                <a:gdLst>
                  <a:gd name="connsiteX0" fmla="*/ 643411 w 1286823"/>
                  <a:gd name="connsiteY0" fmla="*/ 0 h 1109330"/>
                  <a:gd name="connsiteX1" fmla="*/ 1286823 w 1286823"/>
                  <a:gd name="connsiteY1" fmla="*/ 1109330 h 1109330"/>
                  <a:gd name="connsiteX2" fmla="*/ 0 w 1286823"/>
                  <a:gd name="connsiteY2" fmla="*/ 1109330 h 1109330"/>
                  <a:gd name="connsiteX3" fmla="*/ 643411 w 1286823"/>
                  <a:gd name="connsiteY3" fmla="*/ 0 h 1109330"/>
                  <a:gd name="connsiteX0-1" fmla="*/ 643411 w 1286823"/>
                  <a:gd name="connsiteY0-2" fmla="*/ 0 h 1109330"/>
                  <a:gd name="connsiteX1-3" fmla="*/ 1286823 w 1286823"/>
                  <a:gd name="connsiteY1-4" fmla="*/ 1109330 h 1109330"/>
                  <a:gd name="connsiteX2-5" fmla="*/ 0 w 1286823"/>
                  <a:gd name="connsiteY2-6" fmla="*/ 1109330 h 1109330"/>
                  <a:gd name="connsiteX3-7" fmla="*/ 643411 w 1286823"/>
                  <a:gd name="connsiteY3-8" fmla="*/ 0 h 1109330"/>
                  <a:gd name="connsiteX0-9" fmla="*/ 643411 w 1286823"/>
                  <a:gd name="connsiteY0-10" fmla="*/ 0 h 1109330"/>
                  <a:gd name="connsiteX1-11" fmla="*/ 1286823 w 1286823"/>
                  <a:gd name="connsiteY1-12" fmla="*/ 1109330 h 1109330"/>
                  <a:gd name="connsiteX2-13" fmla="*/ 0 w 1286823"/>
                  <a:gd name="connsiteY2-14" fmla="*/ 1109330 h 1109330"/>
                  <a:gd name="connsiteX3-15" fmla="*/ 643411 w 1286823"/>
                  <a:gd name="connsiteY3-16" fmla="*/ 0 h 11093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86823" h="1109330">
                    <a:moveTo>
                      <a:pt x="643411" y="0"/>
                    </a:moveTo>
                    <a:cubicBezTo>
                      <a:pt x="857882" y="369777"/>
                      <a:pt x="966026" y="813981"/>
                      <a:pt x="1286823" y="1109330"/>
                    </a:cubicBezTo>
                    <a:lnTo>
                      <a:pt x="0" y="1109330"/>
                    </a:lnTo>
                    <a:cubicBezTo>
                      <a:pt x="320796" y="867144"/>
                      <a:pt x="428941" y="369777"/>
                      <a:pt x="64341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7">
                <a:extLst>
                  <a:ext uri="{FF2B5EF4-FFF2-40B4-BE49-F238E27FC236}">
                    <a16:creationId xmlns:a16="http://schemas.microsoft.com/office/drawing/2014/main" id="{3FA5650F-6113-70D3-CD04-7CA39A031E3D}"/>
                  </a:ext>
                </a:extLst>
              </p:cNvPr>
              <p:cNvSpPr/>
              <p:nvPr/>
            </p:nvSpPr>
            <p:spPr>
              <a:xfrm>
                <a:off x="4835393" y="2815037"/>
                <a:ext cx="2521214" cy="627184"/>
              </a:xfrm>
              <a:custGeom>
                <a:avLst/>
                <a:gdLst>
                  <a:gd name="connsiteX0" fmla="*/ 304747 w 2112158"/>
                  <a:gd name="connsiteY0" fmla="*/ 0 h 525426"/>
                  <a:gd name="connsiteX1" fmla="*/ 1807411 w 2112158"/>
                  <a:gd name="connsiteY1" fmla="*/ 0 h 525426"/>
                  <a:gd name="connsiteX2" fmla="*/ 2112158 w 2112158"/>
                  <a:gd name="connsiteY2" fmla="*/ 525426 h 525426"/>
                  <a:gd name="connsiteX3" fmla="*/ 0 w 2112158"/>
                  <a:gd name="connsiteY3" fmla="*/ 525426 h 525426"/>
                  <a:gd name="connsiteX4" fmla="*/ 304747 w 2112158"/>
                  <a:gd name="connsiteY4" fmla="*/ 0 h 525426"/>
                  <a:gd name="connsiteX0-1" fmla="*/ 304747 w 2112158"/>
                  <a:gd name="connsiteY0-2" fmla="*/ 0 h 525426"/>
                  <a:gd name="connsiteX1-3" fmla="*/ 1807411 w 2112158"/>
                  <a:gd name="connsiteY1-4" fmla="*/ 0 h 525426"/>
                  <a:gd name="connsiteX2-5" fmla="*/ 2112158 w 2112158"/>
                  <a:gd name="connsiteY2-6" fmla="*/ 525426 h 525426"/>
                  <a:gd name="connsiteX3-7" fmla="*/ 0 w 2112158"/>
                  <a:gd name="connsiteY3-8" fmla="*/ 525426 h 525426"/>
                  <a:gd name="connsiteX4-9" fmla="*/ 304747 w 2112158"/>
                  <a:gd name="connsiteY4-10" fmla="*/ 0 h 525426"/>
                  <a:gd name="connsiteX0-11" fmla="*/ 304747 w 2112158"/>
                  <a:gd name="connsiteY0-12" fmla="*/ 0 h 525426"/>
                  <a:gd name="connsiteX1-13" fmla="*/ 1807411 w 2112158"/>
                  <a:gd name="connsiteY1-14" fmla="*/ 0 h 525426"/>
                  <a:gd name="connsiteX2-15" fmla="*/ 2112158 w 2112158"/>
                  <a:gd name="connsiteY2-16" fmla="*/ 525426 h 525426"/>
                  <a:gd name="connsiteX3-17" fmla="*/ 0 w 2112158"/>
                  <a:gd name="connsiteY3-18" fmla="*/ 525426 h 525426"/>
                  <a:gd name="connsiteX4-19" fmla="*/ 304747 w 2112158"/>
                  <a:gd name="connsiteY4-20" fmla="*/ 0 h 525426"/>
                  <a:gd name="connsiteX0-21" fmla="*/ 304747 w 2112158"/>
                  <a:gd name="connsiteY0-22" fmla="*/ 0 h 525426"/>
                  <a:gd name="connsiteX1-23" fmla="*/ 1807411 w 2112158"/>
                  <a:gd name="connsiteY1-24" fmla="*/ 0 h 525426"/>
                  <a:gd name="connsiteX2-25" fmla="*/ 2112158 w 2112158"/>
                  <a:gd name="connsiteY2-26" fmla="*/ 525426 h 525426"/>
                  <a:gd name="connsiteX3-27" fmla="*/ 0 w 2112158"/>
                  <a:gd name="connsiteY3-28" fmla="*/ 525426 h 525426"/>
                  <a:gd name="connsiteX4-29" fmla="*/ 304747 w 2112158"/>
                  <a:gd name="connsiteY4-30" fmla="*/ 0 h 525426"/>
                  <a:gd name="connsiteX0-31" fmla="*/ 304747 w 2112158"/>
                  <a:gd name="connsiteY0-32" fmla="*/ 0 h 525426"/>
                  <a:gd name="connsiteX1-33" fmla="*/ 1807411 w 2112158"/>
                  <a:gd name="connsiteY1-34" fmla="*/ 0 h 525426"/>
                  <a:gd name="connsiteX2-35" fmla="*/ 2112158 w 2112158"/>
                  <a:gd name="connsiteY2-36" fmla="*/ 525426 h 525426"/>
                  <a:gd name="connsiteX3-37" fmla="*/ 0 w 2112158"/>
                  <a:gd name="connsiteY3-38" fmla="*/ 525426 h 525426"/>
                  <a:gd name="connsiteX4-39" fmla="*/ 304747 w 2112158"/>
                  <a:gd name="connsiteY4-40" fmla="*/ 0 h 5254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12158" h="525426">
                    <a:moveTo>
                      <a:pt x="304747" y="0"/>
                    </a:moveTo>
                    <a:cubicBezTo>
                      <a:pt x="816268" y="85060"/>
                      <a:pt x="1306523" y="0"/>
                      <a:pt x="1807411" y="0"/>
                    </a:cubicBezTo>
                    <a:cubicBezTo>
                      <a:pt x="1908993" y="175142"/>
                      <a:pt x="1914883" y="392814"/>
                      <a:pt x="2112158" y="525426"/>
                    </a:cubicBezTo>
                    <a:lnTo>
                      <a:pt x="0" y="525426"/>
                    </a:lnTo>
                    <a:cubicBezTo>
                      <a:pt x="239805" y="382181"/>
                      <a:pt x="203165" y="175142"/>
                      <a:pt x="30474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9">
                <a:extLst>
                  <a:ext uri="{FF2B5EF4-FFF2-40B4-BE49-F238E27FC236}">
                    <a16:creationId xmlns:a16="http://schemas.microsoft.com/office/drawing/2014/main" id="{7E9093A3-15B9-6506-7775-5324780CB56A}"/>
                  </a:ext>
                </a:extLst>
              </p:cNvPr>
              <p:cNvSpPr/>
              <p:nvPr/>
            </p:nvSpPr>
            <p:spPr>
              <a:xfrm>
                <a:off x="4339124" y="3628452"/>
                <a:ext cx="3513752" cy="669405"/>
              </a:xfrm>
              <a:custGeom>
                <a:avLst/>
                <a:gdLst>
                  <a:gd name="connsiteX0" fmla="*/ 307831 w 2943661"/>
                  <a:gd name="connsiteY0" fmla="*/ 0 h 530743"/>
                  <a:gd name="connsiteX1" fmla="*/ 2635830 w 2943661"/>
                  <a:gd name="connsiteY1" fmla="*/ 0 h 530743"/>
                  <a:gd name="connsiteX2" fmla="*/ 2943661 w 2943661"/>
                  <a:gd name="connsiteY2" fmla="*/ 530743 h 530743"/>
                  <a:gd name="connsiteX3" fmla="*/ 0 w 2943661"/>
                  <a:gd name="connsiteY3" fmla="*/ 530743 h 530743"/>
                  <a:gd name="connsiteX4" fmla="*/ 307831 w 2943661"/>
                  <a:gd name="connsiteY4" fmla="*/ 0 h 530743"/>
                  <a:gd name="connsiteX0-1" fmla="*/ 307831 w 2943661"/>
                  <a:gd name="connsiteY0-2" fmla="*/ 0 h 530743"/>
                  <a:gd name="connsiteX1-3" fmla="*/ 2635830 w 2943661"/>
                  <a:gd name="connsiteY1-4" fmla="*/ 0 h 530743"/>
                  <a:gd name="connsiteX2-5" fmla="*/ 2943661 w 2943661"/>
                  <a:gd name="connsiteY2-6" fmla="*/ 530743 h 530743"/>
                  <a:gd name="connsiteX3-7" fmla="*/ 0 w 2943661"/>
                  <a:gd name="connsiteY3-8" fmla="*/ 530743 h 530743"/>
                  <a:gd name="connsiteX4-9" fmla="*/ 307831 w 2943661"/>
                  <a:gd name="connsiteY4-10" fmla="*/ 0 h 530743"/>
                  <a:gd name="connsiteX0-11" fmla="*/ 307831 w 2943661"/>
                  <a:gd name="connsiteY0-12" fmla="*/ 0 h 530743"/>
                  <a:gd name="connsiteX1-13" fmla="*/ 2635830 w 2943661"/>
                  <a:gd name="connsiteY1-14" fmla="*/ 0 h 530743"/>
                  <a:gd name="connsiteX2-15" fmla="*/ 2943661 w 2943661"/>
                  <a:gd name="connsiteY2-16" fmla="*/ 530743 h 530743"/>
                  <a:gd name="connsiteX3-17" fmla="*/ 0 w 2943661"/>
                  <a:gd name="connsiteY3-18" fmla="*/ 530743 h 530743"/>
                  <a:gd name="connsiteX4-19" fmla="*/ 307831 w 2943661"/>
                  <a:gd name="connsiteY4-20" fmla="*/ 0 h 530743"/>
                  <a:gd name="connsiteX0-21" fmla="*/ 307831 w 2943661"/>
                  <a:gd name="connsiteY0-22" fmla="*/ 42530 h 573273"/>
                  <a:gd name="connsiteX1-23" fmla="*/ 2635830 w 2943661"/>
                  <a:gd name="connsiteY1-24" fmla="*/ 42530 h 573273"/>
                  <a:gd name="connsiteX2-25" fmla="*/ 2943661 w 2943661"/>
                  <a:gd name="connsiteY2-26" fmla="*/ 573273 h 573273"/>
                  <a:gd name="connsiteX3-27" fmla="*/ 0 w 2943661"/>
                  <a:gd name="connsiteY3-28" fmla="*/ 573273 h 573273"/>
                  <a:gd name="connsiteX4-29" fmla="*/ 307831 w 2943661"/>
                  <a:gd name="connsiteY4-30" fmla="*/ 42530 h 573273"/>
                  <a:gd name="connsiteX0-31" fmla="*/ 307831 w 2943661"/>
                  <a:gd name="connsiteY0-32" fmla="*/ 30054 h 560797"/>
                  <a:gd name="connsiteX1-33" fmla="*/ 2635830 w 2943661"/>
                  <a:gd name="connsiteY1-34" fmla="*/ 30054 h 560797"/>
                  <a:gd name="connsiteX2-35" fmla="*/ 2943661 w 2943661"/>
                  <a:gd name="connsiteY2-36" fmla="*/ 560797 h 560797"/>
                  <a:gd name="connsiteX3-37" fmla="*/ 0 w 2943661"/>
                  <a:gd name="connsiteY3-38" fmla="*/ 560797 h 560797"/>
                  <a:gd name="connsiteX4-39" fmla="*/ 307831 w 2943661"/>
                  <a:gd name="connsiteY4-40" fmla="*/ 30054 h 560797"/>
                  <a:gd name="connsiteX0-41" fmla="*/ 307831 w 2943661"/>
                  <a:gd name="connsiteY0-42" fmla="*/ 30054 h 560797"/>
                  <a:gd name="connsiteX1-43" fmla="*/ 2635830 w 2943661"/>
                  <a:gd name="connsiteY1-44" fmla="*/ 30054 h 560797"/>
                  <a:gd name="connsiteX2-45" fmla="*/ 2943661 w 2943661"/>
                  <a:gd name="connsiteY2-46" fmla="*/ 560797 h 560797"/>
                  <a:gd name="connsiteX3-47" fmla="*/ 0 w 2943661"/>
                  <a:gd name="connsiteY3-48" fmla="*/ 560797 h 560797"/>
                  <a:gd name="connsiteX4-49" fmla="*/ 307831 w 2943661"/>
                  <a:gd name="connsiteY4-50" fmla="*/ 30054 h 56079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943661" h="560797">
                    <a:moveTo>
                      <a:pt x="307831" y="30054"/>
                    </a:moveTo>
                    <a:cubicBezTo>
                      <a:pt x="1073198" y="104482"/>
                      <a:pt x="1817300" y="-65639"/>
                      <a:pt x="2635830" y="30054"/>
                    </a:cubicBezTo>
                    <a:cubicBezTo>
                      <a:pt x="2738440" y="206968"/>
                      <a:pt x="2755991" y="405148"/>
                      <a:pt x="2943661" y="560797"/>
                    </a:cubicBezTo>
                    <a:cubicBezTo>
                      <a:pt x="1973073" y="475737"/>
                      <a:pt x="981220" y="560797"/>
                      <a:pt x="0" y="560797"/>
                    </a:cubicBezTo>
                    <a:cubicBezTo>
                      <a:pt x="102610" y="383883"/>
                      <a:pt x="269017" y="228233"/>
                      <a:pt x="307831" y="300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0">
                <a:extLst>
                  <a:ext uri="{FF2B5EF4-FFF2-40B4-BE49-F238E27FC236}">
                    <a16:creationId xmlns:a16="http://schemas.microsoft.com/office/drawing/2014/main" id="{A69C6130-0366-4322-E490-064C69057857}"/>
                  </a:ext>
                </a:extLst>
              </p:cNvPr>
              <p:cNvSpPr/>
              <p:nvPr/>
            </p:nvSpPr>
            <p:spPr>
              <a:xfrm>
                <a:off x="3590122" y="4455711"/>
                <a:ext cx="5011756" cy="1133529"/>
              </a:xfrm>
              <a:custGeom>
                <a:avLst/>
                <a:gdLst>
                  <a:gd name="connsiteX0" fmla="*/ 519559 w 4198620"/>
                  <a:gd name="connsiteY0" fmla="*/ 0 h 895791"/>
                  <a:gd name="connsiteX1" fmla="*/ 3679061 w 4198620"/>
                  <a:gd name="connsiteY1" fmla="*/ 0 h 895791"/>
                  <a:gd name="connsiteX2" fmla="*/ 4198620 w 4198620"/>
                  <a:gd name="connsiteY2" fmla="*/ 895791 h 895791"/>
                  <a:gd name="connsiteX3" fmla="*/ 0 w 4198620"/>
                  <a:gd name="connsiteY3" fmla="*/ 895791 h 895791"/>
                  <a:gd name="connsiteX4" fmla="*/ 519559 w 4198620"/>
                  <a:gd name="connsiteY4" fmla="*/ 0 h 895791"/>
                  <a:gd name="connsiteX0-1" fmla="*/ 519559 w 4198620"/>
                  <a:gd name="connsiteY0-2" fmla="*/ 0 h 895791"/>
                  <a:gd name="connsiteX1-3" fmla="*/ 3679061 w 4198620"/>
                  <a:gd name="connsiteY1-4" fmla="*/ 0 h 895791"/>
                  <a:gd name="connsiteX2-5" fmla="*/ 4198620 w 4198620"/>
                  <a:gd name="connsiteY2-6" fmla="*/ 895791 h 895791"/>
                  <a:gd name="connsiteX3-7" fmla="*/ 0 w 4198620"/>
                  <a:gd name="connsiteY3-8" fmla="*/ 895791 h 895791"/>
                  <a:gd name="connsiteX4-9" fmla="*/ 519559 w 4198620"/>
                  <a:gd name="connsiteY4-10" fmla="*/ 0 h 895791"/>
                  <a:gd name="connsiteX0-11" fmla="*/ 519559 w 4198620"/>
                  <a:gd name="connsiteY0-12" fmla="*/ 70883 h 966674"/>
                  <a:gd name="connsiteX1-13" fmla="*/ 3679061 w 4198620"/>
                  <a:gd name="connsiteY1-14" fmla="*/ 70883 h 966674"/>
                  <a:gd name="connsiteX2-15" fmla="*/ 4198620 w 4198620"/>
                  <a:gd name="connsiteY2-16" fmla="*/ 966674 h 966674"/>
                  <a:gd name="connsiteX3-17" fmla="*/ 0 w 4198620"/>
                  <a:gd name="connsiteY3-18" fmla="*/ 966674 h 966674"/>
                  <a:gd name="connsiteX4-19" fmla="*/ 519559 w 4198620"/>
                  <a:gd name="connsiteY4-20" fmla="*/ 70883 h 966674"/>
                  <a:gd name="connsiteX0-21" fmla="*/ 519559 w 4198620"/>
                  <a:gd name="connsiteY0-22" fmla="*/ 53828 h 949619"/>
                  <a:gd name="connsiteX1-23" fmla="*/ 3679061 w 4198620"/>
                  <a:gd name="connsiteY1-24" fmla="*/ 53828 h 949619"/>
                  <a:gd name="connsiteX2-25" fmla="*/ 4198620 w 4198620"/>
                  <a:gd name="connsiteY2-26" fmla="*/ 949619 h 949619"/>
                  <a:gd name="connsiteX3-27" fmla="*/ 0 w 4198620"/>
                  <a:gd name="connsiteY3-28" fmla="*/ 949619 h 949619"/>
                  <a:gd name="connsiteX4-29" fmla="*/ 519559 w 4198620"/>
                  <a:gd name="connsiteY4-30" fmla="*/ 53828 h 949619"/>
                  <a:gd name="connsiteX0-31" fmla="*/ 519559 w 4198620"/>
                  <a:gd name="connsiteY0-32" fmla="*/ 53828 h 949619"/>
                  <a:gd name="connsiteX1-33" fmla="*/ 3679061 w 4198620"/>
                  <a:gd name="connsiteY1-34" fmla="*/ 53828 h 949619"/>
                  <a:gd name="connsiteX2-35" fmla="*/ 4198620 w 4198620"/>
                  <a:gd name="connsiteY2-36" fmla="*/ 949619 h 949619"/>
                  <a:gd name="connsiteX3-37" fmla="*/ 0 w 4198620"/>
                  <a:gd name="connsiteY3-38" fmla="*/ 949619 h 949619"/>
                  <a:gd name="connsiteX4-39" fmla="*/ 519559 w 4198620"/>
                  <a:gd name="connsiteY4-40" fmla="*/ 53828 h 9496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98620" h="949619">
                    <a:moveTo>
                      <a:pt x="519559" y="53828"/>
                    </a:moveTo>
                    <a:cubicBezTo>
                      <a:pt x="1572726" y="149521"/>
                      <a:pt x="2604629" y="-105660"/>
                      <a:pt x="3679061" y="53828"/>
                    </a:cubicBezTo>
                    <a:lnTo>
                      <a:pt x="4198620" y="949619"/>
                    </a:lnTo>
                    <a:cubicBezTo>
                      <a:pt x="2777814" y="747600"/>
                      <a:pt x="1399540" y="949619"/>
                      <a:pt x="0" y="949619"/>
                    </a:cubicBezTo>
                    <a:cubicBezTo>
                      <a:pt x="258246" y="672287"/>
                      <a:pt x="346373" y="352425"/>
                      <a:pt x="519559" y="5382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3" name="任意多边形: 形状 9">
              <a:extLst>
                <a:ext uri="{FF2B5EF4-FFF2-40B4-BE49-F238E27FC236}">
                  <a16:creationId xmlns:a16="http://schemas.microsoft.com/office/drawing/2014/main" id="{71A3CF5F-010B-8991-8817-8AD80105553E}"/>
                </a:ext>
              </a:extLst>
            </p:cNvPr>
            <p:cNvSpPr/>
            <p:nvPr/>
          </p:nvSpPr>
          <p:spPr>
            <a:xfrm>
              <a:off x="1727199" y="3318983"/>
              <a:ext cx="2806701" cy="562130"/>
            </a:xfrm>
            <a:custGeom>
              <a:avLst/>
              <a:gdLst>
                <a:gd name="connsiteX0" fmla="*/ 307831 w 2943661"/>
                <a:gd name="connsiteY0" fmla="*/ 0 h 530743"/>
                <a:gd name="connsiteX1" fmla="*/ 2635830 w 2943661"/>
                <a:gd name="connsiteY1" fmla="*/ 0 h 530743"/>
                <a:gd name="connsiteX2" fmla="*/ 2943661 w 2943661"/>
                <a:gd name="connsiteY2" fmla="*/ 530743 h 530743"/>
                <a:gd name="connsiteX3" fmla="*/ 0 w 2943661"/>
                <a:gd name="connsiteY3" fmla="*/ 530743 h 530743"/>
                <a:gd name="connsiteX4" fmla="*/ 307831 w 2943661"/>
                <a:gd name="connsiteY4" fmla="*/ 0 h 530743"/>
                <a:gd name="connsiteX0-1" fmla="*/ 307831 w 2943661"/>
                <a:gd name="connsiteY0-2" fmla="*/ 0 h 530743"/>
                <a:gd name="connsiteX1-3" fmla="*/ 2635830 w 2943661"/>
                <a:gd name="connsiteY1-4" fmla="*/ 0 h 530743"/>
                <a:gd name="connsiteX2-5" fmla="*/ 2943661 w 2943661"/>
                <a:gd name="connsiteY2-6" fmla="*/ 530743 h 530743"/>
                <a:gd name="connsiteX3-7" fmla="*/ 0 w 2943661"/>
                <a:gd name="connsiteY3-8" fmla="*/ 530743 h 530743"/>
                <a:gd name="connsiteX4-9" fmla="*/ 307831 w 2943661"/>
                <a:gd name="connsiteY4-10" fmla="*/ 0 h 530743"/>
                <a:gd name="connsiteX0-11" fmla="*/ 307831 w 2943661"/>
                <a:gd name="connsiteY0-12" fmla="*/ 0 h 530743"/>
                <a:gd name="connsiteX1-13" fmla="*/ 2635830 w 2943661"/>
                <a:gd name="connsiteY1-14" fmla="*/ 0 h 530743"/>
                <a:gd name="connsiteX2-15" fmla="*/ 2943661 w 2943661"/>
                <a:gd name="connsiteY2-16" fmla="*/ 530743 h 530743"/>
                <a:gd name="connsiteX3-17" fmla="*/ 0 w 2943661"/>
                <a:gd name="connsiteY3-18" fmla="*/ 530743 h 530743"/>
                <a:gd name="connsiteX4-19" fmla="*/ 307831 w 2943661"/>
                <a:gd name="connsiteY4-20" fmla="*/ 0 h 530743"/>
                <a:gd name="connsiteX0-21" fmla="*/ 307831 w 2943661"/>
                <a:gd name="connsiteY0-22" fmla="*/ 42530 h 573273"/>
                <a:gd name="connsiteX1-23" fmla="*/ 2635830 w 2943661"/>
                <a:gd name="connsiteY1-24" fmla="*/ 42530 h 573273"/>
                <a:gd name="connsiteX2-25" fmla="*/ 2943661 w 2943661"/>
                <a:gd name="connsiteY2-26" fmla="*/ 573273 h 573273"/>
                <a:gd name="connsiteX3-27" fmla="*/ 0 w 2943661"/>
                <a:gd name="connsiteY3-28" fmla="*/ 573273 h 573273"/>
                <a:gd name="connsiteX4-29" fmla="*/ 307831 w 2943661"/>
                <a:gd name="connsiteY4-30" fmla="*/ 42530 h 573273"/>
                <a:gd name="connsiteX0-31" fmla="*/ 307831 w 2943661"/>
                <a:gd name="connsiteY0-32" fmla="*/ 30054 h 560797"/>
                <a:gd name="connsiteX1-33" fmla="*/ 2635830 w 2943661"/>
                <a:gd name="connsiteY1-34" fmla="*/ 30054 h 560797"/>
                <a:gd name="connsiteX2-35" fmla="*/ 2943661 w 2943661"/>
                <a:gd name="connsiteY2-36" fmla="*/ 560797 h 560797"/>
                <a:gd name="connsiteX3-37" fmla="*/ 0 w 2943661"/>
                <a:gd name="connsiteY3-38" fmla="*/ 560797 h 560797"/>
                <a:gd name="connsiteX4-39" fmla="*/ 307831 w 2943661"/>
                <a:gd name="connsiteY4-40" fmla="*/ 30054 h 560797"/>
                <a:gd name="connsiteX0-41" fmla="*/ 307831 w 2943661"/>
                <a:gd name="connsiteY0-42" fmla="*/ 30054 h 560797"/>
                <a:gd name="connsiteX1-43" fmla="*/ 2635830 w 2943661"/>
                <a:gd name="connsiteY1-44" fmla="*/ 30054 h 560797"/>
                <a:gd name="connsiteX2-45" fmla="*/ 2943661 w 2943661"/>
                <a:gd name="connsiteY2-46" fmla="*/ 560797 h 560797"/>
                <a:gd name="connsiteX3-47" fmla="*/ 0 w 2943661"/>
                <a:gd name="connsiteY3-48" fmla="*/ 560797 h 560797"/>
                <a:gd name="connsiteX4-49" fmla="*/ 307831 w 2943661"/>
                <a:gd name="connsiteY4-50" fmla="*/ 30054 h 5607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43661" h="560797">
                  <a:moveTo>
                    <a:pt x="307831" y="30054"/>
                  </a:moveTo>
                  <a:cubicBezTo>
                    <a:pt x="1073198" y="104482"/>
                    <a:pt x="1817300" y="-65639"/>
                    <a:pt x="2635830" y="30054"/>
                  </a:cubicBezTo>
                  <a:cubicBezTo>
                    <a:pt x="2738440" y="206968"/>
                    <a:pt x="2755991" y="405148"/>
                    <a:pt x="2943661" y="560797"/>
                  </a:cubicBezTo>
                  <a:cubicBezTo>
                    <a:pt x="1973073" y="475737"/>
                    <a:pt x="981220" y="560797"/>
                    <a:pt x="0" y="560797"/>
                  </a:cubicBezTo>
                  <a:cubicBezTo>
                    <a:pt x="102610" y="383883"/>
                    <a:pt x="269017" y="228233"/>
                    <a:pt x="307831" y="300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pic>
        <p:nvPicPr>
          <p:cNvPr id="5122" name="Picture 2" descr="Resíduos radioativos: o que diz a legislação a respeito deles - Inovar  Ambiental">
            <a:extLst>
              <a:ext uri="{FF2B5EF4-FFF2-40B4-BE49-F238E27FC236}">
                <a16:creationId xmlns:a16="http://schemas.microsoft.com/office/drawing/2014/main" id="{873F7BBE-8556-EB2B-C96A-D323022D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82" y="3992727"/>
            <a:ext cx="4451118" cy="172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77CB86-DF4A-2579-A79D-A078E2595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1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27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384449"/>
            <a:ext cx="4978400" cy="5719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3721099" y="3962400"/>
            <a:ext cx="4826000" cy="1337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A gestão de resíduos da Classe I envolve precauções rigorosas, manipulação segura e disposição apropriada.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Resíduos infecciosos">
            <a:extLst>
              <a:ext uri="{FF2B5EF4-FFF2-40B4-BE49-F238E27FC236}">
                <a16:creationId xmlns:a16="http://schemas.microsoft.com/office/drawing/2014/main" id="{2899B5DB-625F-FCE6-DDB7-65CE92F41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05" y="439885"/>
            <a:ext cx="4808294" cy="270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0A4D7068-99DC-B980-0CC7-C9DFF5243DFC}"/>
              </a:ext>
            </a:extLst>
          </p:cNvPr>
          <p:cNvSpPr/>
          <p:nvPr/>
        </p:nvSpPr>
        <p:spPr>
          <a:xfrm>
            <a:off x="6050205" y="3336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04BA580-4946-DD90-6719-AE717869F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53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28</a:t>
            </a:fld>
            <a:endParaRPr lang="en-US"/>
          </a:p>
        </p:txBody>
      </p:sp>
      <p:pic>
        <p:nvPicPr>
          <p:cNvPr id="1026" name="Picture 2" descr="El modelo SG-SST, fundamento de la sostenibilidad empresarial - ccs.org.co">
            <a:extLst>
              <a:ext uri="{FF2B5EF4-FFF2-40B4-BE49-F238E27FC236}">
                <a16:creationId xmlns:a16="http://schemas.microsoft.com/office/drawing/2014/main" id="{3A53984F-4D1A-08F6-8728-41E396054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 flipV="1">
            <a:off x="5953595" y="625008"/>
            <a:ext cx="6858002" cy="5607986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rgbClr val="EEB500">
              <a:alpha val="79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7054075" y="2255564"/>
            <a:ext cx="4490226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Geralmente, esses resíduos são tratados por empresas licenciadas e especializadas, e o transporte e a eliminação seguem regulamentos estritos para evitar riscos à saúde pública e ao ambiente.</a:t>
            </a:r>
            <a:endParaRPr lang="en-US" sz="2400" b="1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9415" y="275451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9138352" y="643751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0DDCEA6-3054-F0D8-6938-459C17EDD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9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29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660649" y="2021319"/>
            <a:ext cx="6870701" cy="24057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Classe II </a:t>
            </a:r>
          </a:p>
          <a:p>
            <a:pPr algn="ctr">
              <a:lnSpc>
                <a:spcPct val="150000"/>
              </a:lnSpc>
            </a:pP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Resíduos Não Perigosos: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0E2ECF-AE90-9AA5-78CA-1BF2ECCA8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C1EE697-C7FC-894C-A66A-F9A774C21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345" y="136525"/>
            <a:ext cx="9843655" cy="6787406"/>
          </a:xfrm>
          <a:prstGeom prst="rect">
            <a:avLst/>
          </a:prstGeom>
        </p:spPr>
      </p:pic>
      <p:sp>
        <p:nvSpPr>
          <p:cNvPr id="10" name="Paralelogramo 9">
            <a:extLst>
              <a:ext uri="{FF2B5EF4-FFF2-40B4-BE49-F238E27FC236}">
                <a16:creationId xmlns:a16="http://schemas.microsoft.com/office/drawing/2014/main" id="{D79CC223-D709-861A-30C5-2F9BCCD6FE76}"/>
              </a:ext>
            </a:extLst>
          </p:cNvPr>
          <p:cNvSpPr/>
          <p:nvPr/>
        </p:nvSpPr>
        <p:spPr>
          <a:xfrm>
            <a:off x="693684" y="0"/>
            <a:ext cx="4274126" cy="6857990"/>
          </a:xfrm>
          <a:prstGeom prst="parallelogram">
            <a:avLst>
              <a:gd name="adj" fmla="val 23226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E7D43A3-CFCF-B4FA-1334-244E9DBEEA96}"/>
              </a:ext>
            </a:extLst>
          </p:cNvPr>
          <p:cNvSpPr txBox="1">
            <a:spLocks/>
          </p:cNvSpPr>
          <p:nvPr/>
        </p:nvSpPr>
        <p:spPr>
          <a:xfrm>
            <a:off x="0" y="-9"/>
            <a:ext cx="12235165" cy="690284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rgbClr val="002060"/>
          </a:solidFill>
        </p:spPr>
        <p:txBody>
          <a:bodyPr vert="horz" wrap="square" lIns="3200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all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28" y="872836"/>
            <a:ext cx="5132153" cy="1049018"/>
          </a:xfrm>
          <a:solidFill>
            <a:srgbClr val="00B0F0"/>
          </a:solidFill>
        </p:spPr>
        <p:txBody>
          <a:bodyPr vert="horz" wrap="square" lIns="320040" tIns="45720" rIns="91440" bIns="45720" rtlCol="0" anchor="ctr">
            <a:normAutofit/>
          </a:bodyPr>
          <a:lstStyle/>
          <a:p>
            <a:r>
              <a:rPr lang="pt-BR" b="1" kern="1200" cap="all" spc="300" baseline="0" dirty="0">
                <a:solidFill>
                  <a:srgbClr val="002060"/>
                </a:solidFill>
                <a:latin typeface="Bahnschrift" panose="020B0502040204020203" pitchFamily="34" charset="0"/>
                <a:ea typeface="+mj-ea"/>
                <a:cs typeface="+mj-cs"/>
              </a:rPr>
              <a:t>PARTE 01</a:t>
            </a:r>
            <a:endParaRPr lang="pt-BR" kern="1200" cap="all" spc="300" baseline="0" dirty="0">
              <a:solidFill>
                <a:srgbClr val="002060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DEC8017-21AB-564B-FD8B-96AF36B70ACE}"/>
              </a:ext>
            </a:extLst>
          </p:cNvPr>
          <p:cNvSpPr txBox="1">
            <a:spLocks/>
          </p:cNvSpPr>
          <p:nvPr/>
        </p:nvSpPr>
        <p:spPr>
          <a:xfrm>
            <a:off x="312683" y="2369256"/>
            <a:ext cx="4342443" cy="4169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all" spc="14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 pitchFamily="34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all" spc="1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77"/>
                <a:ea typeface="+mj-ea"/>
                <a:cs typeface="+mj-cs"/>
              </a:rPr>
              <a:t>Conhecendo a NR-25 Resíduos Industriais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all" spc="14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 pitchFamily="34" charset="77"/>
              <a:ea typeface="+mj-ea"/>
              <a:cs typeface="+mj-cs"/>
            </a:endParaRP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5C533B47-3CA2-5061-DC77-142AF157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pt-BR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</p:txBody>
      </p: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8EED329B-A465-AF6B-80DA-F2F069BB6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87" y="65931"/>
            <a:ext cx="2144813" cy="59546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4CCF8E6A-F93E-67CE-870E-6ABF9CBABB75}"/>
              </a:ext>
            </a:extLst>
          </p:cNvPr>
          <p:cNvSpPr txBox="1">
            <a:spLocks/>
          </p:cNvSpPr>
          <p:nvPr/>
        </p:nvSpPr>
        <p:spPr>
          <a:xfrm>
            <a:off x="0" y="6639791"/>
            <a:ext cx="11991109" cy="276841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rgbClr val="002060"/>
          </a:solidFill>
        </p:spPr>
        <p:txBody>
          <a:bodyPr vert="horz" wrap="square" lIns="3200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all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8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721644" y="2628955"/>
            <a:ext cx="4923506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Em contraste, os resíduos da Classe II, também conhecidos como “resíduos não perigosos”, são considerados menos prejudiciais à saúde humana e ao meio ambiente.</a:t>
            </a:r>
            <a:endParaRPr lang="en-US" sz="2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98E10A0-AF40-1D41-6083-C363F2F3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  <p:pic>
        <p:nvPicPr>
          <p:cNvPr id="3074" name="Picture 2" descr="Empresa de Engenharia de Segurança do Trabalho Ponte Aérea">
            <a:extLst>
              <a:ext uri="{FF2B5EF4-FFF2-40B4-BE49-F238E27FC236}">
                <a16:creationId xmlns:a16="http://schemas.microsoft.com/office/drawing/2014/main" id="{15C6AEC1-D9AD-23B1-EA3D-D022AA170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595" y="0"/>
            <a:ext cx="4587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8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4788556" y="2212832"/>
            <a:ext cx="1922987" cy="661376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31</a:t>
            </a:fld>
            <a:endParaRPr lang="en-US"/>
          </a:p>
        </p:txBody>
      </p:sp>
      <p:sp>
        <p:nvSpPr>
          <p:cNvPr id="4" name="任意多边形 11">
            <a:extLst>
              <a:ext uri="{FF2B5EF4-FFF2-40B4-BE49-F238E27FC236}">
                <a16:creationId xmlns:a16="http://schemas.microsoft.com/office/drawing/2014/main" id="{B63D8EED-9D22-AA62-E2EE-555D494C35CA}"/>
              </a:ext>
            </a:extLst>
          </p:cNvPr>
          <p:cNvSpPr/>
          <p:nvPr/>
        </p:nvSpPr>
        <p:spPr bwMode="auto">
          <a:xfrm>
            <a:off x="727075" y="1636307"/>
            <a:ext cx="2119313" cy="2498725"/>
          </a:xfrm>
          <a:custGeom>
            <a:avLst/>
            <a:gdLst>
              <a:gd name="T0" fmla="*/ 0 w 3429026"/>
              <a:gd name="T1" fmla="*/ 328410 h 4334706"/>
              <a:gd name="T2" fmla="*/ 118556 w 3429026"/>
              <a:gd name="T3" fmla="*/ 96189 h 4334706"/>
              <a:gd name="T4" fmla="*/ 404776 w 3429026"/>
              <a:gd name="T5" fmla="*/ 1 h 4334706"/>
              <a:gd name="T6" fmla="*/ 690995 w 3429026"/>
              <a:gd name="T7" fmla="*/ 96190 h 4334706"/>
              <a:gd name="T8" fmla="*/ 809550 w 3429026"/>
              <a:gd name="T9" fmla="*/ 328411 h 4334706"/>
              <a:gd name="T10" fmla="*/ 655005 w 3429026"/>
              <a:gd name="T11" fmla="*/ 571395 h 4334706"/>
              <a:gd name="T12" fmla="*/ 408373 w 3429026"/>
              <a:gd name="T13" fmla="*/ 805331 h 4334706"/>
              <a:gd name="T14" fmla="*/ 140361 w 3429026"/>
              <a:gd name="T15" fmla="*/ 566470 h 4334706"/>
              <a:gd name="T16" fmla="*/ 1 w 3429026"/>
              <a:gd name="T17" fmla="*/ 328411 h 4334706"/>
              <a:gd name="T18" fmla="*/ 0 w 3429026"/>
              <a:gd name="T19" fmla="*/ 328410 h 43347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26" h="4334706">
                <a:moveTo>
                  <a:pt x="0" y="1714511"/>
                </a:moveTo>
                <a:cubicBezTo>
                  <a:pt x="1" y="1259794"/>
                  <a:pt x="180637" y="823701"/>
                  <a:pt x="502171" y="502168"/>
                </a:cubicBezTo>
                <a:cubicBezTo>
                  <a:pt x="823705" y="180635"/>
                  <a:pt x="1259798" y="0"/>
                  <a:pt x="1714515" y="1"/>
                </a:cubicBezTo>
                <a:cubicBezTo>
                  <a:pt x="2169232" y="2"/>
                  <a:pt x="2605325" y="180638"/>
                  <a:pt x="2926858" y="502172"/>
                </a:cubicBezTo>
                <a:cubicBezTo>
                  <a:pt x="3248391" y="823706"/>
                  <a:pt x="3429026" y="1259799"/>
                  <a:pt x="3429025" y="1714516"/>
                </a:cubicBezTo>
                <a:cubicBezTo>
                  <a:pt x="3429025" y="2169233"/>
                  <a:pt x="3126785" y="2616140"/>
                  <a:pt x="2774416" y="2983049"/>
                </a:cubicBezTo>
                <a:cubicBezTo>
                  <a:pt x="2491204" y="3398020"/>
                  <a:pt x="2607357" y="4334706"/>
                  <a:pt x="1729752" y="4204344"/>
                </a:cubicBezTo>
                <a:cubicBezTo>
                  <a:pt x="662645" y="4320420"/>
                  <a:pt x="882823" y="3372310"/>
                  <a:pt x="594531" y="2957338"/>
                </a:cubicBezTo>
                <a:cubicBezTo>
                  <a:pt x="306239" y="2542366"/>
                  <a:pt x="1" y="2169231"/>
                  <a:pt x="1" y="1714514"/>
                </a:cubicBezTo>
                <a:cubicBezTo>
                  <a:pt x="1" y="1714513"/>
                  <a:pt x="0" y="1714512"/>
                  <a:pt x="0" y="1714511"/>
                </a:cubicBezTo>
                <a:close/>
              </a:path>
            </a:pathLst>
          </a:custGeom>
          <a:solidFill>
            <a:srgbClr val="FCFCFC"/>
          </a:solidFill>
          <a:ln w="57150" cap="flat" cmpd="sng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27000" dir="8400007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圆角矩形 12">
            <a:extLst>
              <a:ext uri="{FF2B5EF4-FFF2-40B4-BE49-F238E27FC236}">
                <a16:creationId xmlns:a16="http://schemas.microsoft.com/office/drawing/2014/main" id="{ABD6E3B1-1F85-0E2F-E9CF-53343E9B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189007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圆角矩形 13">
            <a:extLst>
              <a:ext uri="{FF2B5EF4-FFF2-40B4-BE49-F238E27FC236}">
                <a16:creationId xmlns:a16="http://schemas.microsoft.com/office/drawing/2014/main" id="{DB74F86A-E47C-4AC4-EC0C-DC51257A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638" y="4406494"/>
            <a:ext cx="957262" cy="163513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C4209766-CE15-15BE-7CCD-01B26A9A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623982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圆角矩形 15">
            <a:extLst>
              <a:ext uri="{FF2B5EF4-FFF2-40B4-BE49-F238E27FC236}">
                <a16:creationId xmlns:a16="http://schemas.microsoft.com/office/drawing/2014/main" id="{8651E415-4152-2A68-1D58-5298E0C9E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4841469"/>
            <a:ext cx="520700" cy="161925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AutoShape 108">
            <a:extLst>
              <a:ext uri="{FF2B5EF4-FFF2-40B4-BE49-F238E27FC236}">
                <a16:creationId xmlns:a16="http://schemas.microsoft.com/office/drawing/2014/main" id="{13DA97CF-1614-C46B-0360-5E19E0683D64}"/>
              </a:ext>
            </a:extLst>
          </p:cNvPr>
          <p:cNvSpPr/>
          <p:nvPr/>
        </p:nvSpPr>
        <p:spPr bwMode="auto">
          <a:xfrm>
            <a:off x="1728788" y="2542769"/>
            <a:ext cx="161925" cy="165100"/>
          </a:xfrm>
          <a:custGeom>
            <a:avLst/>
            <a:gdLst>
              <a:gd name="T0" fmla="*/ 4549950 w 21600"/>
              <a:gd name="T1" fmla="*/ 803792 h 21600"/>
              <a:gd name="T2" fmla="*/ 8341514 w 21600"/>
              <a:gd name="T3" fmla="*/ 4822846 h 21600"/>
              <a:gd name="T4" fmla="*/ 4549950 w 21600"/>
              <a:gd name="T5" fmla="*/ 8841908 h 21600"/>
              <a:gd name="T6" fmla="*/ 758334 w 21600"/>
              <a:gd name="T7" fmla="*/ 4822846 h 21600"/>
              <a:gd name="T8" fmla="*/ 4549950 w 21600"/>
              <a:gd name="T9" fmla="*/ 803792 h 21600"/>
              <a:gd name="T10" fmla="*/ 4549950 w 21600"/>
              <a:gd name="T11" fmla="*/ 9645234 h 21600"/>
              <a:gd name="T12" fmla="*/ 9099848 w 21600"/>
              <a:gd name="T13" fmla="*/ 4822846 h 21600"/>
              <a:gd name="T14" fmla="*/ 4549950 w 21600"/>
              <a:gd name="T15" fmla="*/ 0 h 21600"/>
              <a:gd name="T16" fmla="*/ 0 w 21600"/>
              <a:gd name="T17" fmla="*/ 4822846 h 21600"/>
              <a:gd name="T18" fmla="*/ 4549950 w 21600"/>
              <a:gd name="T19" fmla="*/ 964523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109">
            <a:extLst>
              <a:ext uri="{FF2B5EF4-FFF2-40B4-BE49-F238E27FC236}">
                <a16:creationId xmlns:a16="http://schemas.microsoft.com/office/drawing/2014/main" id="{7ED4F87B-D0CA-B585-E019-9D41B5776539}"/>
              </a:ext>
            </a:extLst>
          </p:cNvPr>
          <p:cNvSpPr/>
          <p:nvPr/>
        </p:nvSpPr>
        <p:spPr bwMode="auto">
          <a:xfrm>
            <a:off x="1649413" y="2460219"/>
            <a:ext cx="322262" cy="439738"/>
          </a:xfrm>
          <a:custGeom>
            <a:avLst/>
            <a:gdLst>
              <a:gd name="T0" fmla="*/ 36212029 w 21600"/>
              <a:gd name="T1" fmla="*/ 170187218 h 21600"/>
              <a:gd name="T2" fmla="*/ 35806695 w 21600"/>
              <a:gd name="T3" fmla="*/ 170752546 h 21600"/>
              <a:gd name="T4" fmla="*/ 35421607 w 21600"/>
              <a:gd name="T5" fmla="*/ 169992837 h 21600"/>
              <a:gd name="T6" fmla="*/ 5974379 w 21600"/>
              <a:gd name="T7" fmla="*/ 68353241 h 21600"/>
              <a:gd name="T8" fmla="*/ 35866567 w 21600"/>
              <a:gd name="T9" fmla="*/ 11390965 h 21600"/>
              <a:gd name="T10" fmla="*/ 65755413 w 21600"/>
              <a:gd name="T11" fmla="*/ 68353241 h 21600"/>
              <a:gd name="T12" fmla="*/ 36212029 w 21600"/>
              <a:gd name="T13" fmla="*/ 170187218 h 21600"/>
              <a:gd name="T14" fmla="*/ 35866567 w 21600"/>
              <a:gd name="T15" fmla="*/ 0 h 21600"/>
              <a:gd name="T16" fmla="*/ 0 w 21600"/>
              <a:gd name="T17" fmla="*/ 68353241 h 21600"/>
              <a:gd name="T18" fmla="*/ 31008035 w 21600"/>
              <a:gd name="T19" fmla="*/ 177662804 h 21600"/>
              <a:gd name="T20" fmla="*/ 35753716 w 21600"/>
              <a:gd name="T21" fmla="*/ 182244630 h 21600"/>
              <a:gd name="T22" fmla="*/ 35979418 w 21600"/>
              <a:gd name="T23" fmla="*/ 182244630 h 21600"/>
              <a:gd name="T24" fmla="*/ 40721757 w 21600"/>
              <a:gd name="T25" fmla="*/ 177662804 h 21600"/>
              <a:gd name="T26" fmla="*/ 71729792 w 21600"/>
              <a:gd name="T27" fmla="*/ 68353241 h 21600"/>
              <a:gd name="T28" fmla="*/ 3586656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4788557" y="2212831"/>
            <a:ext cx="4888844" cy="2139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/>
              <a:t>Eles podem incluir resíduos orgânicos, recicláveis e materiais inertes. </a:t>
            </a:r>
            <a:endParaRPr lang="pt-BR" sz="20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C7E32CC-FBCD-E40C-B54E-B800131F4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0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32</a:t>
            </a:fld>
            <a:endParaRPr lang="en-US"/>
          </a:p>
        </p:txBody>
      </p:sp>
      <p:grpSp>
        <p:nvGrpSpPr>
          <p:cNvPr id="4" name="组合 28">
            <a:extLst>
              <a:ext uri="{FF2B5EF4-FFF2-40B4-BE49-F238E27FC236}">
                <a16:creationId xmlns:a16="http://schemas.microsoft.com/office/drawing/2014/main" id="{3AA8BE09-6A56-690E-854B-DED49ECDA890}"/>
              </a:ext>
            </a:extLst>
          </p:cNvPr>
          <p:cNvGrpSpPr/>
          <p:nvPr/>
        </p:nvGrpSpPr>
        <p:grpSpPr>
          <a:xfrm>
            <a:off x="3535791" y="405231"/>
            <a:ext cx="1143000" cy="1143000"/>
            <a:chOff x="2051084" y="3619500"/>
            <a:chExt cx="1143000" cy="1143000"/>
          </a:xfrm>
        </p:grpSpPr>
        <p:sp>
          <p:nvSpPr>
            <p:cNvPr id="5" name="矩形: 圆角 3">
              <a:extLst>
                <a:ext uri="{FF2B5EF4-FFF2-40B4-BE49-F238E27FC236}">
                  <a16:creationId xmlns:a16="http://schemas.microsoft.com/office/drawing/2014/main" id="{21AFDE79-347E-ECA8-564C-4F60240FBEA6}"/>
                </a:ext>
              </a:extLst>
            </p:cNvPr>
            <p:cNvSpPr/>
            <p:nvPr/>
          </p:nvSpPr>
          <p:spPr>
            <a:xfrm>
              <a:off x="2051084" y="3619500"/>
              <a:ext cx="1143000" cy="1143000"/>
            </a:xfrm>
            <a:prstGeom prst="roundRect">
              <a:avLst/>
            </a:prstGeom>
            <a:solidFill>
              <a:srgbClr val="FE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3FAFA81F-589F-6410-3FF7-B8969CB37116}"/>
                </a:ext>
              </a:extLst>
            </p:cNvPr>
            <p:cNvSpPr/>
            <p:nvPr/>
          </p:nvSpPr>
          <p:spPr>
            <a:xfrm>
              <a:off x="2383101" y="3997352"/>
              <a:ext cx="478966" cy="387296"/>
            </a:xfrm>
            <a:custGeom>
              <a:avLst/>
              <a:gdLst>
                <a:gd name="connsiteX0" fmla="*/ 0 w 331788"/>
                <a:gd name="connsiteY0" fmla="*/ 255587 h 268287"/>
                <a:gd name="connsiteX1" fmla="*/ 331788 w 331788"/>
                <a:gd name="connsiteY1" fmla="*/ 255587 h 268287"/>
                <a:gd name="connsiteX2" fmla="*/ 331788 w 331788"/>
                <a:gd name="connsiteY2" fmla="*/ 268287 h 268287"/>
                <a:gd name="connsiteX3" fmla="*/ 0 w 331788"/>
                <a:gd name="connsiteY3" fmla="*/ 268287 h 268287"/>
                <a:gd name="connsiteX4" fmla="*/ 76201 w 331788"/>
                <a:gd name="connsiteY4" fmla="*/ 207962 h 268287"/>
                <a:gd name="connsiteX5" fmla="*/ 82551 w 331788"/>
                <a:gd name="connsiteY5" fmla="*/ 207962 h 268287"/>
                <a:gd name="connsiteX6" fmla="*/ 82551 w 331788"/>
                <a:gd name="connsiteY6" fmla="*/ 247650 h 268287"/>
                <a:gd name="connsiteX7" fmla="*/ 55563 w 331788"/>
                <a:gd name="connsiteY7" fmla="*/ 247650 h 268287"/>
                <a:gd name="connsiteX8" fmla="*/ 55563 w 331788"/>
                <a:gd name="connsiteY8" fmla="*/ 227012 h 268287"/>
                <a:gd name="connsiteX9" fmla="*/ 115888 w 331788"/>
                <a:gd name="connsiteY9" fmla="*/ 168275 h 268287"/>
                <a:gd name="connsiteX10" fmla="*/ 127168 w 331788"/>
                <a:gd name="connsiteY10" fmla="*/ 168275 h 268287"/>
                <a:gd name="connsiteX11" fmla="*/ 139701 w 331788"/>
                <a:gd name="connsiteY11" fmla="*/ 170835 h 268287"/>
                <a:gd name="connsiteX12" fmla="*/ 139701 w 331788"/>
                <a:gd name="connsiteY12" fmla="*/ 247650 h 268287"/>
                <a:gd name="connsiteX13" fmla="*/ 115888 w 331788"/>
                <a:gd name="connsiteY13" fmla="*/ 247650 h 268287"/>
                <a:gd name="connsiteX14" fmla="*/ 198438 w 331788"/>
                <a:gd name="connsiteY14" fmla="*/ 155575 h 268287"/>
                <a:gd name="connsiteX15" fmla="*/ 198438 w 331788"/>
                <a:gd name="connsiteY15" fmla="*/ 247650 h 268287"/>
                <a:gd name="connsiteX16" fmla="*/ 173038 w 331788"/>
                <a:gd name="connsiteY16" fmla="*/ 247650 h 268287"/>
                <a:gd name="connsiteX17" fmla="*/ 173038 w 331788"/>
                <a:gd name="connsiteY17" fmla="*/ 168363 h 268287"/>
                <a:gd name="connsiteX18" fmla="*/ 198438 w 331788"/>
                <a:gd name="connsiteY18" fmla="*/ 155575 h 268287"/>
                <a:gd name="connsiteX19" fmla="*/ 149226 w 331788"/>
                <a:gd name="connsiteY19" fmla="*/ 41376 h 268287"/>
                <a:gd name="connsiteX20" fmla="*/ 114947 w 331788"/>
                <a:gd name="connsiteY20" fmla="*/ 55968 h 268287"/>
                <a:gd name="connsiteX21" fmla="*/ 114947 w 331788"/>
                <a:gd name="connsiteY21" fmla="*/ 123418 h 268287"/>
                <a:gd name="connsiteX22" fmla="*/ 183504 w 331788"/>
                <a:gd name="connsiteY22" fmla="*/ 123418 h 268287"/>
                <a:gd name="connsiteX23" fmla="*/ 183504 w 331788"/>
                <a:gd name="connsiteY23" fmla="*/ 55968 h 268287"/>
                <a:gd name="connsiteX24" fmla="*/ 149226 w 331788"/>
                <a:gd name="connsiteY24" fmla="*/ 41376 h 268287"/>
                <a:gd name="connsiteX25" fmla="*/ 228600 w 331788"/>
                <a:gd name="connsiteY25" fmla="*/ 39687 h 268287"/>
                <a:gd name="connsiteX26" fmla="*/ 254000 w 331788"/>
                <a:gd name="connsiteY26" fmla="*/ 39687 h 268287"/>
                <a:gd name="connsiteX27" fmla="*/ 254000 w 331788"/>
                <a:gd name="connsiteY27" fmla="*/ 247650 h 268287"/>
                <a:gd name="connsiteX28" fmla="*/ 228600 w 331788"/>
                <a:gd name="connsiteY28" fmla="*/ 247650 h 268287"/>
                <a:gd name="connsiteX29" fmla="*/ 228600 w 331788"/>
                <a:gd name="connsiteY29" fmla="*/ 110730 h 268287"/>
                <a:gd name="connsiteX30" fmla="*/ 231140 w 331788"/>
                <a:gd name="connsiteY30" fmla="*/ 90063 h 268287"/>
                <a:gd name="connsiteX31" fmla="*/ 228600 w 331788"/>
                <a:gd name="connsiteY31" fmla="*/ 69396 h 268287"/>
                <a:gd name="connsiteX32" fmla="*/ 228600 w 331788"/>
                <a:gd name="connsiteY32" fmla="*/ 39687 h 268287"/>
                <a:gd name="connsiteX33" fmla="*/ 149707 w 331788"/>
                <a:gd name="connsiteY33" fmla="*/ 22312 h 268287"/>
                <a:gd name="connsiteX34" fmla="*/ 196764 w 331788"/>
                <a:gd name="connsiteY34" fmla="*/ 41623 h 268287"/>
                <a:gd name="connsiteX35" fmla="*/ 196764 w 331788"/>
                <a:gd name="connsiteY35" fmla="*/ 136893 h 268287"/>
                <a:gd name="connsiteX36" fmla="*/ 109096 w 331788"/>
                <a:gd name="connsiteY36" fmla="*/ 143330 h 268287"/>
                <a:gd name="connsiteX37" fmla="*/ 97492 w 331788"/>
                <a:gd name="connsiteY37" fmla="*/ 154917 h 268287"/>
                <a:gd name="connsiteX38" fmla="*/ 93625 w 331788"/>
                <a:gd name="connsiteY38" fmla="*/ 170366 h 268287"/>
                <a:gd name="connsiteX39" fmla="*/ 43344 w 331788"/>
                <a:gd name="connsiteY39" fmla="*/ 220576 h 268287"/>
                <a:gd name="connsiteX40" fmla="*/ 18848 w 331788"/>
                <a:gd name="connsiteY40" fmla="*/ 220576 h 268287"/>
                <a:gd name="connsiteX41" fmla="*/ 18848 w 331788"/>
                <a:gd name="connsiteY41" fmla="*/ 196115 h 268287"/>
                <a:gd name="connsiteX42" fmla="*/ 67840 w 331788"/>
                <a:gd name="connsiteY42" fmla="*/ 145905 h 268287"/>
                <a:gd name="connsiteX43" fmla="*/ 84600 w 331788"/>
                <a:gd name="connsiteY43" fmla="*/ 140755 h 268287"/>
                <a:gd name="connsiteX44" fmla="*/ 96203 w 331788"/>
                <a:gd name="connsiteY44" fmla="*/ 129168 h 268287"/>
                <a:gd name="connsiteX45" fmla="*/ 102649 w 331788"/>
                <a:gd name="connsiteY45" fmla="*/ 41623 h 268287"/>
                <a:gd name="connsiteX46" fmla="*/ 149707 w 331788"/>
                <a:gd name="connsiteY46" fmla="*/ 22312 h 268287"/>
                <a:gd name="connsiteX47" fmla="*/ 280988 w 331788"/>
                <a:gd name="connsiteY47" fmla="*/ 0 h 268287"/>
                <a:gd name="connsiteX48" fmla="*/ 306388 w 331788"/>
                <a:gd name="connsiteY48" fmla="*/ 0 h 268287"/>
                <a:gd name="connsiteX49" fmla="*/ 306388 w 331788"/>
                <a:gd name="connsiteY49" fmla="*/ 247650 h 268287"/>
                <a:gd name="connsiteX50" fmla="*/ 280988 w 331788"/>
                <a:gd name="connsiteY50" fmla="*/ 247650 h 26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1788" h="268287">
                  <a:moveTo>
                    <a:pt x="0" y="255587"/>
                  </a:moveTo>
                  <a:lnTo>
                    <a:pt x="331788" y="255587"/>
                  </a:lnTo>
                  <a:lnTo>
                    <a:pt x="331788" y="268287"/>
                  </a:lnTo>
                  <a:lnTo>
                    <a:pt x="0" y="268287"/>
                  </a:lnTo>
                  <a:close/>
                  <a:moveTo>
                    <a:pt x="76201" y="207962"/>
                  </a:moveTo>
                  <a:lnTo>
                    <a:pt x="82551" y="207962"/>
                  </a:lnTo>
                  <a:lnTo>
                    <a:pt x="82551" y="247650"/>
                  </a:lnTo>
                  <a:lnTo>
                    <a:pt x="55563" y="247650"/>
                  </a:lnTo>
                  <a:lnTo>
                    <a:pt x="55563" y="227012"/>
                  </a:lnTo>
                  <a:close/>
                  <a:moveTo>
                    <a:pt x="115888" y="168275"/>
                  </a:moveTo>
                  <a:cubicBezTo>
                    <a:pt x="115888" y="168275"/>
                    <a:pt x="115888" y="168275"/>
                    <a:pt x="127168" y="168275"/>
                  </a:cubicBezTo>
                  <a:cubicBezTo>
                    <a:pt x="130928" y="169555"/>
                    <a:pt x="135941" y="170835"/>
                    <a:pt x="139701" y="170835"/>
                  </a:cubicBezTo>
                  <a:cubicBezTo>
                    <a:pt x="139701" y="170835"/>
                    <a:pt x="139701" y="170835"/>
                    <a:pt x="139701" y="247650"/>
                  </a:cubicBezTo>
                  <a:cubicBezTo>
                    <a:pt x="139701" y="247650"/>
                    <a:pt x="139701" y="247650"/>
                    <a:pt x="115888" y="247650"/>
                  </a:cubicBezTo>
                  <a:close/>
                  <a:moveTo>
                    <a:pt x="198438" y="155575"/>
                  </a:moveTo>
                  <a:cubicBezTo>
                    <a:pt x="198438" y="155575"/>
                    <a:pt x="198438" y="155575"/>
                    <a:pt x="198438" y="247650"/>
                  </a:cubicBezTo>
                  <a:cubicBezTo>
                    <a:pt x="198438" y="247650"/>
                    <a:pt x="198438" y="247650"/>
                    <a:pt x="173038" y="247650"/>
                  </a:cubicBezTo>
                  <a:lnTo>
                    <a:pt x="173038" y="168363"/>
                  </a:lnTo>
                  <a:cubicBezTo>
                    <a:pt x="181928" y="165805"/>
                    <a:pt x="190818" y="161969"/>
                    <a:pt x="198438" y="155575"/>
                  </a:cubicBezTo>
                  <a:close/>
                  <a:moveTo>
                    <a:pt x="149226" y="41376"/>
                  </a:moveTo>
                  <a:cubicBezTo>
                    <a:pt x="136937" y="41376"/>
                    <a:pt x="124649" y="46240"/>
                    <a:pt x="114947" y="55968"/>
                  </a:cubicBezTo>
                  <a:cubicBezTo>
                    <a:pt x="96838" y="74128"/>
                    <a:pt x="96838" y="105259"/>
                    <a:pt x="114947" y="123418"/>
                  </a:cubicBezTo>
                  <a:cubicBezTo>
                    <a:pt x="134350" y="142875"/>
                    <a:pt x="164101" y="142875"/>
                    <a:pt x="183504" y="123418"/>
                  </a:cubicBezTo>
                  <a:cubicBezTo>
                    <a:pt x="201613" y="105259"/>
                    <a:pt x="201613" y="74128"/>
                    <a:pt x="183504" y="55968"/>
                  </a:cubicBezTo>
                  <a:cubicBezTo>
                    <a:pt x="173803" y="46240"/>
                    <a:pt x="161514" y="41376"/>
                    <a:pt x="149226" y="41376"/>
                  </a:cubicBezTo>
                  <a:close/>
                  <a:moveTo>
                    <a:pt x="228600" y="39687"/>
                  </a:moveTo>
                  <a:cubicBezTo>
                    <a:pt x="228600" y="39687"/>
                    <a:pt x="228600" y="39687"/>
                    <a:pt x="254000" y="39687"/>
                  </a:cubicBezTo>
                  <a:lnTo>
                    <a:pt x="254000" y="247650"/>
                  </a:lnTo>
                  <a:cubicBezTo>
                    <a:pt x="254000" y="247650"/>
                    <a:pt x="254000" y="247650"/>
                    <a:pt x="228600" y="247650"/>
                  </a:cubicBezTo>
                  <a:cubicBezTo>
                    <a:pt x="228600" y="247650"/>
                    <a:pt x="228600" y="247650"/>
                    <a:pt x="228600" y="110730"/>
                  </a:cubicBezTo>
                  <a:cubicBezTo>
                    <a:pt x="231140" y="104272"/>
                    <a:pt x="231140" y="96521"/>
                    <a:pt x="231140" y="90063"/>
                  </a:cubicBezTo>
                  <a:cubicBezTo>
                    <a:pt x="231140" y="83604"/>
                    <a:pt x="231140" y="75854"/>
                    <a:pt x="228600" y="69396"/>
                  </a:cubicBezTo>
                  <a:cubicBezTo>
                    <a:pt x="228600" y="69396"/>
                    <a:pt x="228600" y="69396"/>
                    <a:pt x="228600" y="39687"/>
                  </a:cubicBezTo>
                  <a:close/>
                  <a:moveTo>
                    <a:pt x="149707" y="22312"/>
                  </a:moveTo>
                  <a:cubicBezTo>
                    <a:pt x="166789" y="22312"/>
                    <a:pt x="183872" y="28749"/>
                    <a:pt x="196764" y="41623"/>
                  </a:cubicBezTo>
                  <a:cubicBezTo>
                    <a:pt x="223838" y="68659"/>
                    <a:pt x="223838" y="111144"/>
                    <a:pt x="196764" y="136893"/>
                  </a:cubicBezTo>
                  <a:cubicBezTo>
                    <a:pt x="173558" y="161354"/>
                    <a:pt x="136170" y="162641"/>
                    <a:pt x="109096" y="143330"/>
                  </a:cubicBezTo>
                  <a:cubicBezTo>
                    <a:pt x="109096" y="143330"/>
                    <a:pt x="109096" y="143330"/>
                    <a:pt x="97492" y="154917"/>
                  </a:cubicBezTo>
                  <a:cubicBezTo>
                    <a:pt x="98782" y="160067"/>
                    <a:pt x="97492" y="166504"/>
                    <a:pt x="93625" y="170366"/>
                  </a:cubicBezTo>
                  <a:cubicBezTo>
                    <a:pt x="93625" y="170366"/>
                    <a:pt x="93625" y="170366"/>
                    <a:pt x="43344" y="220576"/>
                  </a:cubicBezTo>
                  <a:cubicBezTo>
                    <a:pt x="35608" y="227013"/>
                    <a:pt x="25295" y="227013"/>
                    <a:pt x="18848" y="220576"/>
                  </a:cubicBezTo>
                  <a:cubicBezTo>
                    <a:pt x="11113" y="214139"/>
                    <a:pt x="11113" y="202552"/>
                    <a:pt x="18848" y="196115"/>
                  </a:cubicBezTo>
                  <a:cubicBezTo>
                    <a:pt x="18848" y="196115"/>
                    <a:pt x="18848" y="196115"/>
                    <a:pt x="67840" y="145905"/>
                  </a:cubicBezTo>
                  <a:cubicBezTo>
                    <a:pt x="72997" y="142043"/>
                    <a:pt x="78154" y="140755"/>
                    <a:pt x="84600" y="140755"/>
                  </a:cubicBezTo>
                  <a:cubicBezTo>
                    <a:pt x="84600" y="140755"/>
                    <a:pt x="84600" y="140755"/>
                    <a:pt x="96203" y="129168"/>
                  </a:cubicBezTo>
                  <a:cubicBezTo>
                    <a:pt x="75575" y="103420"/>
                    <a:pt x="78154" y="66084"/>
                    <a:pt x="102649" y="41623"/>
                  </a:cubicBezTo>
                  <a:cubicBezTo>
                    <a:pt x="115542" y="28749"/>
                    <a:pt x="132624" y="22312"/>
                    <a:pt x="149707" y="22312"/>
                  </a:cubicBezTo>
                  <a:close/>
                  <a:moveTo>
                    <a:pt x="280988" y="0"/>
                  </a:moveTo>
                  <a:lnTo>
                    <a:pt x="306388" y="0"/>
                  </a:lnTo>
                  <a:lnTo>
                    <a:pt x="306388" y="247650"/>
                  </a:lnTo>
                  <a:lnTo>
                    <a:pt x="280988" y="2476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TextBox 61">
            <a:extLst>
              <a:ext uri="{FF2B5EF4-FFF2-40B4-BE49-F238E27FC236}">
                <a16:creationId xmlns:a16="http://schemas.microsoft.com/office/drawing/2014/main" id="{338C6121-A14D-F255-A9C0-FD5EC6EAE8A5}"/>
              </a:ext>
            </a:extLst>
          </p:cNvPr>
          <p:cNvSpPr txBox="1"/>
          <p:nvPr/>
        </p:nvSpPr>
        <p:spPr>
          <a:xfrm>
            <a:off x="5119915" y="405231"/>
            <a:ext cx="3566885" cy="1050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Alguns exemplos de resíduos da Classe II são:</a:t>
            </a:r>
            <a:endParaRPr lang="en-US" sz="2400" b="1" dirty="0"/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51EC248C-63E0-2844-8F89-ECEA2CDD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98700"/>
            <a:ext cx="70104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O que é a NR 25? Entenda e conheça os objetivos da Norma!">
            <a:extLst>
              <a:ext uri="{FF2B5EF4-FFF2-40B4-BE49-F238E27FC236}">
                <a16:creationId xmlns:a16="http://schemas.microsoft.com/office/drawing/2014/main" id="{DF980EBA-01D8-238E-F315-5BF3BAE4B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56" y="2641601"/>
            <a:ext cx="4729844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AB63765-BFFC-FF17-8EE0-565CD9BB8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33</a:t>
            </a:fld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E7FC38A-131C-F2DB-6320-E27C8ED09A18}"/>
              </a:ext>
            </a:extLst>
          </p:cNvPr>
          <p:cNvSpPr>
            <a:spLocks/>
          </p:cNvSpPr>
          <p:nvPr/>
        </p:nvSpPr>
        <p:spPr bwMode="auto">
          <a:xfrm>
            <a:off x="2546643" y="1494271"/>
            <a:ext cx="2019949" cy="2021750"/>
          </a:xfrm>
          <a:custGeom>
            <a:avLst/>
            <a:gdLst>
              <a:gd name="T0" fmla="*/ 1893 w 7856"/>
              <a:gd name="T1" fmla="*/ 207 h 7859"/>
              <a:gd name="T2" fmla="*/ 3142 w 7856"/>
              <a:gd name="T3" fmla="*/ 652 h 7859"/>
              <a:gd name="T4" fmla="*/ 4286 w 7856"/>
              <a:gd name="T5" fmla="*/ 1286 h 7859"/>
              <a:gd name="T6" fmla="*/ 5309 w 7856"/>
              <a:gd name="T7" fmla="*/ 2089 h 7859"/>
              <a:gd name="T8" fmla="*/ 6189 w 7856"/>
              <a:gd name="T9" fmla="*/ 3044 h 7859"/>
              <a:gd name="T10" fmla="*/ 6910 w 7856"/>
              <a:gd name="T11" fmla="*/ 4130 h 7859"/>
              <a:gd name="T12" fmla="*/ 7452 w 7856"/>
              <a:gd name="T13" fmla="*/ 5330 h 7859"/>
              <a:gd name="T14" fmla="*/ 7796 w 7856"/>
              <a:gd name="T15" fmla="*/ 6624 h 7859"/>
              <a:gd name="T16" fmla="*/ 7855 w 7856"/>
              <a:gd name="T17" fmla="*/ 7025 h 7859"/>
              <a:gd name="T18" fmla="*/ 7855 w 7856"/>
              <a:gd name="T19" fmla="*/ 7110 h 7859"/>
              <a:gd name="T20" fmla="*/ 7847 w 7856"/>
              <a:gd name="T21" fmla="*/ 7194 h 7859"/>
              <a:gd name="T22" fmla="*/ 7830 w 7856"/>
              <a:gd name="T23" fmla="*/ 7275 h 7859"/>
              <a:gd name="T24" fmla="*/ 7804 w 7856"/>
              <a:gd name="T25" fmla="*/ 7353 h 7859"/>
              <a:gd name="T26" fmla="*/ 7769 w 7856"/>
              <a:gd name="T27" fmla="*/ 7429 h 7859"/>
              <a:gd name="T28" fmla="*/ 7726 w 7856"/>
              <a:gd name="T29" fmla="*/ 7501 h 7859"/>
              <a:gd name="T30" fmla="*/ 7674 w 7856"/>
              <a:gd name="T31" fmla="*/ 7571 h 7859"/>
              <a:gd name="T32" fmla="*/ 7614 w 7856"/>
              <a:gd name="T33" fmla="*/ 7635 h 7859"/>
              <a:gd name="T34" fmla="*/ 7551 w 7856"/>
              <a:gd name="T35" fmla="*/ 7693 h 7859"/>
              <a:gd name="T36" fmla="*/ 7482 w 7856"/>
              <a:gd name="T37" fmla="*/ 7741 h 7859"/>
              <a:gd name="T38" fmla="*/ 7410 w 7856"/>
              <a:gd name="T39" fmla="*/ 7781 h 7859"/>
              <a:gd name="T40" fmla="*/ 7334 w 7856"/>
              <a:gd name="T41" fmla="*/ 7814 h 7859"/>
              <a:gd name="T42" fmla="*/ 7254 w 7856"/>
              <a:gd name="T43" fmla="*/ 7837 h 7859"/>
              <a:gd name="T44" fmla="*/ 7171 w 7856"/>
              <a:gd name="T45" fmla="*/ 7852 h 7859"/>
              <a:gd name="T46" fmla="*/ 7085 w 7856"/>
              <a:gd name="T47" fmla="*/ 7859 h 7859"/>
              <a:gd name="T48" fmla="*/ 712 w 7856"/>
              <a:gd name="T49" fmla="*/ 7855 h 7859"/>
              <a:gd name="T50" fmla="*/ 558 w 7856"/>
              <a:gd name="T51" fmla="*/ 7824 h 7859"/>
              <a:gd name="T52" fmla="*/ 416 w 7856"/>
              <a:gd name="T53" fmla="*/ 7763 h 7859"/>
              <a:gd name="T54" fmla="*/ 289 w 7856"/>
              <a:gd name="T55" fmla="*/ 7678 h 7859"/>
              <a:gd name="T56" fmla="*/ 182 w 7856"/>
              <a:gd name="T57" fmla="*/ 7570 h 7859"/>
              <a:gd name="T58" fmla="*/ 96 w 7856"/>
              <a:gd name="T59" fmla="*/ 7443 h 7859"/>
              <a:gd name="T60" fmla="*/ 36 w 7856"/>
              <a:gd name="T61" fmla="*/ 7301 h 7859"/>
              <a:gd name="T62" fmla="*/ 4 w 7856"/>
              <a:gd name="T63" fmla="*/ 7147 h 7859"/>
              <a:gd name="T64" fmla="*/ 0 w 7856"/>
              <a:gd name="T65" fmla="*/ 772 h 7859"/>
              <a:gd name="T66" fmla="*/ 7 w 7856"/>
              <a:gd name="T67" fmla="*/ 685 h 7859"/>
              <a:gd name="T68" fmla="*/ 23 w 7856"/>
              <a:gd name="T69" fmla="*/ 603 h 7859"/>
              <a:gd name="T70" fmla="*/ 46 w 7856"/>
              <a:gd name="T71" fmla="*/ 522 h 7859"/>
              <a:gd name="T72" fmla="*/ 78 w 7856"/>
              <a:gd name="T73" fmla="*/ 446 h 7859"/>
              <a:gd name="T74" fmla="*/ 118 w 7856"/>
              <a:gd name="T75" fmla="*/ 374 h 7859"/>
              <a:gd name="T76" fmla="*/ 167 w 7856"/>
              <a:gd name="T77" fmla="*/ 306 h 7859"/>
              <a:gd name="T78" fmla="*/ 224 w 7856"/>
              <a:gd name="T79" fmla="*/ 242 h 7859"/>
              <a:gd name="T80" fmla="*/ 288 w 7856"/>
              <a:gd name="T81" fmla="*/ 182 h 7859"/>
              <a:gd name="T82" fmla="*/ 358 w 7856"/>
              <a:gd name="T83" fmla="*/ 130 h 7859"/>
              <a:gd name="T84" fmla="*/ 430 w 7856"/>
              <a:gd name="T85" fmla="*/ 87 h 7859"/>
              <a:gd name="T86" fmla="*/ 506 w 7856"/>
              <a:gd name="T87" fmla="*/ 52 h 7859"/>
              <a:gd name="T88" fmla="*/ 585 w 7856"/>
              <a:gd name="T89" fmla="*/ 26 h 7859"/>
              <a:gd name="T90" fmla="*/ 665 w 7856"/>
              <a:gd name="T91" fmla="*/ 9 h 7859"/>
              <a:gd name="T92" fmla="*/ 749 w 7856"/>
              <a:gd name="T93" fmla="*/ 1 h 7859"/>
              <a:gd name="T94" fmla="*/ 834 w 7856"/>
              <a:gd name="T95" fmla="*/ 1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856" h="7859">
                <a:moveTo>
                  <a:pt x="900" y="8"/>
                </a:moveTo>
                <a:lnTo>
                  <a:pt x="1235" y="60"/>
                </a:lnTo>
                <a:lnTo>
                  <a:pt x="1567" y="127"/>
                </a:lnTo>
                <a:lnTo>
                  <a:pt x="1893" y="207"/>
                </a:lnTo>
                <a:lnTo>
                  <a:pt x="2213" y="299"/>
                </a:lnTo>
                <a:lnTo>
                  <a:pt x="2528" y="404"/>
                </a:lnTo>
                <a:lnTo>
                  <a:pt x="2839" y="522"/>
                </a:lnTo>
                <a:lnTo>
                  <a:pt x="3142" y="652"/>
                </a:lnTo>
                <a:lnTo>
                  <a:pt x="3438" y="793"/>
                </a:lnTo>
                <a:lnTo>
                  <a:pt x="3728" y="946"/>
                </a:lnTo>
                <a:lnTo>
                  <a:pt x="4011" y="1110"/>
                </a:lnTo>
                <a:lnTo>
                  <a:pt x="4286" y="1286"/>
                </a:lnTo>
                <a:lnTo>
                  <a:pt x="4554" y="1471"/>
                </a:lnTo>
                <a:lnTo>
                  <a:pt x="4813" y="1668"/>
                </a:lnTo>
                <a:lnTo>
                  <a:pt x="5065" y="1873"/>
                </a:lnTo>
                <a:lnTo>
                  <a:pt x="5309" y="2089"/>
                </a:lnTo>
                <a:lnTo>
                  <a:pt x="5543" y="2314"/>
                </a:lnTo>
                <a:lnTo>
                  <a:pt x="5768" y="2548"/>
                </a:lnTo>
                <a:lnTo>
                  <a:pt x="5984" y="2792"/>
                </a:lnTo>
                <a:lnTo>
                  <a:pt x="6189" y="3044"/>
                </a:lnTo>
                <a:lnTo>
                  <a:pt x="6386" y="3304"/>
                </a:lnTo>
                <a:lnTo>
                  <a:pt x="6571" y="3572"/>
                </a:lnTo>
                <a:lnTo>
                  <a:pt x="6746" y="3847"/>
                </a:lnTo>
                <a:lnTo>
                  <a:pt x="6910" y="4130"/>
                </a:lnTo>
                <a:lnTo>
                  <a:pt x="7063" y="4420"/>
                </a:lnTo>
                <a:lnTo>
                  <a:pt x="7204" y="4716"/>
                </a:lnTo>
                <a:lnTo>
                  <a:pt x="7334" y="5020"/>
                </a:lnTo>
                <a:lnTo>
                  <a:pt x="7452" y="5330"/>
                </a:lnTo>
                <a:lnTo>
                  <a:pt x="7557" y="5645"/>
                </a:lnTo>
                <a:lnTo>
                  <a:pt x="7650" y="5966"/>
                </a:lnTo>
                <a:lnTo>
                  <a:pt x="7729" y="6292"/>
                </a:lnTo>
                <a:lnTo>
                  <a:pt x="7796" y="6624"/>
                </a:lnTo>
                <a:lnTo>
                  <a:pt x="7848" y="6959"/>
                </a:lnTo>
                <a:lnTo>
                  <a:pt x="7851" y="6981"/>
                </a:lnTo>
                <a:lnTo>
                  <a:pt x="7853" y="7004"/>
                </a:lnTo>
                <a:lnTo>
                  <a:pt x="7855" y="7025"/>
                </a:lnTo>
                <a:lnTo>
                  <a:pt x="7856" y="7047"/>
                </a:lnTo>
                <a:lnTo>
                  <a:pt x="7856" y="7068"/>
                </a:lnTo>
                <a:lnTo>
                  <a:pt x="7856" y="7089"/>
                </a:lnTo>
                <a:lnTo>
                  <a:pt x="7855" y="7110"/>
                </a:lnTo>
                <a:lnTo>
                  <a:pt x="7854" y="7132"/>
                </a:lnTo>
                <a:lnTo>
                  <a:pt x="7852" y="7153"/>
                </a:lnTo>
                <a:lnTo>
                  <a:pt x="7850" y="7173"/>
                </a:lnTo>
                <a:lnTo>
                  <a:pt x="7847" y="7194"/>
                </a:lnTo>
                <a:lnTo>
                  <a:pt x="7844" y="7214"/>
                </a:lnTo>
                <a:lnTo>
                  <a:pt x="7840" y="7234"/>
                </a:lnTo>
                <a:lnTo>
                  <a:pt x="7835" y="7254"/>
                </a:lnTo>
                <a:lnTo>
                  <a:pt x="7830" y="7275"/>
                </a:lnTo>
                <a:lnTo>
                  <a:pt x="7824" y="7295"/>
                </a:lnTo>
                <a:lnTo>
                  <a:pt x="7818" y="7314"/>
                </a:lnTo>
                <a:lnTo>
                  <a:pt x="7812" y="7334"/>
                </a:lnTo>
                <a:lnTo>
                  <a:pt x="7804" y="7353"/>
                </a:lnTo>
                <a:lnTo>
                  <a:pt x="7797" y="7372"/>
                </a:lnTo>
                <a:lnTo>
                  <a:pt x="7788" y="7391"/>
                </a:lnTo>
                <a:lnTo>
                  <a:pt x="7778" y="7411"/>
                </a:lnTo>
                <a:lnTo>
                  <a:pt x="7769" y="7429"/>
                </a:lnTo>
                <a:lnTo>
                  <a:pt x="7759" y="7447"/>
                </a:lnTo>
                <a:lnTo>
                  <a:pt x="7748" y="7465"/>
                </a:lnTo>
                <a:lnTo>
                  <a:pt x="7737" y="7483"/>
                </a:lnTo>
                <a:lnTo>
                  <a:pt x="7726" y="7501"/>
                </a:lnTo>
                <a:lnTo>
                  <a:pt x="7714" y="7519"/>
                </a:lnTo>
                <a:lnTo>
                  <a:pt x="7701" y="7537"/>
                </a:lnTo>
                <a:lnTo>
                  <a:pt x="7688" y="7554"/>
                </a:lnTo>
                <a:lnTo>
                  <a:pt x="7674" y="7571"/>
                </a:lnTo>
                <a:lnTo>
                  <a:pt x="7660" y="7588"/>
                </a:lnTo>
                <a:lnTo>
                  <a:pt x="7645" y="7604"/>
                </a:lnTo>
                <a:lnTo>
                  <a:pt x="7629" y="7620"/>
                </a:lnTo>
                <a:lnTo>
                  <a:pt x="7614" y="7635"/>
                </a:lnTo>
                <a:lnTo>
                  <a:pt x="7599" y="7650"/>
                </a:lnTo>
                <a:lnTo>
                  <a:pt x="7583" y="7666"/>
                </a:lnTo>
                <a:lnTo>
                  <a:pt x="7567" y="7679"/>
                </a:lnTo>
                <a:lnTo>
                  <a:pt x="7551" y="7693"/>
                </a:lnTo>
                <a:lnTo>
                  <a:pt x="7534" y="7706"/>
                </a:lnTo>
                <a:lnTo>
                  <a:pt x="7517" y="7718"/>
                </a:lnTo>
                <a:lnTo>
                  <a:pt x="7499" y="7730"/>
                </a:lnTo>
                <a:lnTo>
                  <a:pt x="7482" y="7741"/>
                </a:lnTo>
                <a:lnTo>
                  <a:pt x="7464" y="7752"/>
                </a:lnTo>
                <a:lnTo>
                  <a:pt x="7446" y="7762"/>
                </a:lnTo>
                <a:lnTo>
                  <a:pt x="7428" y="7772"/>
                </a:lnTo>
                <a:lnTo>
                  <a:pt x="7410" y="7781"/>
                </a:lnTo>
                <a:lnTo>
                  <a:pt x="7392" y="7790"/>
                </a:lnTo>
                <a:lnTo>
                  <a:pt x="7373" y="7799"/>
                </a:lnTo>
                <a:lnTo>
                  <a:pt x="7353" y="7807"/>
                </a:lnTo>
                <a:lnTo>
                  <a:pt x="7334" y="7814"/>
                </a:lnTo>
                <a:lnTo>
                  <a:pt x="7314" y="7821"/>
                </a:lnTo>
                <a:lnTo>
                  <a:pt x="7294" y="7827"/>
                </a:lnTo>
                <a:lnTo>
                  <a:pt x="7275" y="7832"/>
                </a:lnTo>
                <a:lnTo>
                  <a:pt x="7254" y="7837"/>
                </a:lnTo>
                <a:lnTo>
                  <a:pt x="7234" y="7842"/>
                </a:lnTo>
                <a:lnTo>
                  <a:pt x="7213" y="7846"/>
                </a:lnTo>
                <a:lnTo>
                  <a:pt x="7192" y="7849"/>
                </a:lnTo>
                <a:lnTo>
                  <a:pt x="7171" y="7852"/>
                </a:lnTo>
                <a:lnTo>
                  <a:pt x="7150" y="7855"/>
                </a:lnTo>
                <a:lnTo>
                  <a:pt x="7128" y="7857"/>
                </a:lnTo>
                <a:lnTo>
                  <a:pt x="7107" y="7858"/>
                </a:lnTo>
                <a:lnTo>
                  <a:pt x="7085" y="7859"/>
                </a:lnTo>
                <a:lnTo>
                  <a:pt x="7062" y="7859"/>
                </a:lnTo>
                <a:lnTo>
                  <a:pt x="793" y="7859"/>
                </a:lnTo>
                <a:lnTo>
                  <a:pt x="753" y="7858"/>
                </a:lnTo>
                <a:lnTo>
                  <a:pt x="712" y="7855"/>
                </a:lnTo>
                <a:lnTo>
                  <a:pt x="673" y="7850"/>
                </a:lnTo>
                <a:lnTo>
                  <a:pt x="634" y="7843"/>
                </a:lnTo>
                <a:lnTo>
                  <a:pt x="596" y="7834"/>
                </a:lnTo>
                <a:lnTo>
                  <a:pt x="558" y="7824"/>
                </a:lnTo>
                <a:lnTo>
                  <a:pt x="521" y="7811"/>
                </a:lnTo>
                <a:lnTo>
                  <a:pt x="485" y="7797"/>
                </a:lnTo>
                <a:lnTo>
                  <a:pt x="450" y="7780"/>
                </a:lnTo>
                <a:lnTo>
                  <a:pt x="416" y="7763"/>
                </a:lnTo>
                <a:lnTo>
                  <a:pt x="383" y="7744"/>
                </a:lnTo>
                <a:lnTo>
                  <a:pt x="351" y="7723"/>
                </a:lnTo>
                <a:lnTo>
                  <a:pt x="320" y="7701"/>
                </a:lnTo>
                <a:lnTo>
                  <a:pt x="289" y="7678"/>
                </a:lnTo>
                <a:lnTo>
                  <a:pt x="260" y="7652"/>
                </a:lnTo>
                <a:lnTo>
                  <a:pt x="233" y="7626"/>
                </a:lnTo>
                <a:lnTo>
                  <a:pt x="207" y="7599"/>
                </a:lnTo>
                <a:lnTo>
                  <a:pt x="182" y="7570"/>
                </a:lnTo>
                <a:lnTo>
                  <a:pt x="159" y="7540"/>
                </a:lnTo>
                <a:lnTo>
                  <a:pt x="136" y="7508"/>
                </a:lnTo>
                <a:lnTo>
                  <a:pt x="115" y="7476"/>
                </a:lnTo>
                <a:lnTo>
                  <a:pt x="96" y="7443"/>
                </a:lnTo>
                <a:lnTo>
                  <a:pt x="79" y="7410"/>
                </a:lnTo>
                <a:lnTo>
                  <a:pt x="63" y="7374"/>
                </a:lnTo>
                <a:lnTo>
                  <a:pt x="49" y="7338"/>
                </a:lnTo>
                <a:lnTo>
                  <a:pt x="36" y="7301"/>
                </a:lnTo>
                <a:lnTo>
                  <a:pt x="26" y="7264"/>
                </a:lnTo>
                <a:lnTo>
                  <a:pt x="17" y="7225"/>
                </a:lnTo>
                <a:lnTo>
                  <a:pt x="9" y="7186"/>
                </a:lnTo>
                <a:lnTo>
                  <a:pt x="4" y="7147"/>
                </a:lnTo>
                <a:lnTo>
                  <a:pt x="1" y="7106"/>
                </a:lnTo>
                <a:lnTo>
                  <a:pt x="0" y="7066"/>
                </a:lnTo>
                <a:lnTo>
                  <a:pt x="0" y="794"/>
                </a:lnTo>
                <a:lnTo>
                  <a:pt x="0" y="772"/>
                </a:lnTo>
                <a:lnTo>
                  <a:pt x="1" y="750"/>
                </a:lnTo>
                <a:lnTo>
                  <a:pt x="2" y="728"/>
                </a:lnTo>
                <a:lnTo>
                  <a:pt x="4" y="706"/>
                </a:lnTo>
                <a:lnTo>
                  <a:pt x="7" y="685"/>
                </a:lnTo>
                <a:lnTo>
                  <a:pt x="10" y="664"/>
                </a:lnTo>
                <a:lnTo>
                  <a:pt x="14" y="644"/>
                </a:lnTo>
                <a:lnTo>
                  <a:pt x="18" y="623"/>
                </a:lnTo>
                <a:lnTo>
                  <a:pt x="23" y="603"/>
                </a:lnTo>
                <a:lnTo>
                  <a:pt x="28" y="581"/>
                </a:lnTo>
                <a:lnTo>
                  <a:pt x="33" y="562"/>
                </a:lnTo>
                <a:lnTo>
                  <a:pt x="39" y="542"/>
                </a:lnTo>
                <a:lnTo>
                  <a:pt x="46" y="522"/>
                </a:lnTo>
                <a:lnTo>
                  <a:pt x="53" y="503"/>
                </a:lnTo>
                <a:lnTo>
                  <a:pt x="61" y="484"/>
                </a:lnTo>
                <a:lnTo>
                  <a:pt x="69" y="464"/>
                </a:lnTo>
                <a:lnTo>
                  <a:pt x="78" y="446"/>
                </a:lnTo>
                <a:lnTo>
                  <a:pt x="87" y="428"/>
                </a:lnTo>
                <a:lnTo>
                  <a:pt x="97" y="410"/>
                </a:lnTo>
                <a:lnTo>
                  <a:pt x="107" y="392"/>
                </a:lnTo>
                <a:lnTo>
                  <a:pt x="118" y="374"/>
                </a:lnTo>
                <a:lnTo>
                  <a:pt x="129" y="357"/>
                </a:lnTo>
                <a:lnTo>
                  <a:pt x="141" y="340"/>
                </a:lnTo>
                <a:lnTo>
                  <a:pt x="154" y="322"/>
                </a:lnTo>
                <a:lnTo>
                  <a:pt x="167" y="306"/>
                </a:lnTo>
                <a:lnTo>
                  <a:pt x="181" y="289"/>
                </a:lnTo>
                <a:lnTo>
                  <a:pt x="195" y="273"/>
                </a:lnTo>
                <a:lnTo>
                  <a:pt x="209" y="257"/>
                </a:lnTo>
                <a:lnTo>
                  <a:pt x="224" y="242"/>
                </a:lnTo>
                <a:lnTo>
                  <a:pt x="239" y="227"/>
                </a:lnTo>
                <a:lnTo>
                  <a:pt x="255" y="212"/>
                </a:lnTo>
                <a:lnTo>
                  <a:pt x="271" y="196"/>
                </a:lnTo>
                <a:lnTo>
                  <a:pt x="288" y="182"/>
                </a:lnTo>
                <a:lnTo>
                  <a:pt x="306" y="168"/>
                </a:lnTo>
                <a:lnTo>
                  <a:pt x="323" y="155"/>
                </a:lnTo>
                <a:lnTo>
                  <a:pt x="340" y="142"/>
                </a:lnTo>
                <a:lnTo>
                  <a:pt x="358" y="130"/>
                </a:lnTo>
                <a:lnTo>
                  <a:pt x="376" y="119"/>
                </a:lnTo>
                <a:lnTo>
                  <a:pt x="394" y="108"/>
                </a:lnTo>
                <a:lnTo>
                  <a:pt x="412" y="97"/>
                </a:lnTo>
                <a:lnTo>
                  <a:pt x="430" y="87"/>
                </a:lnTo>
                <a:lnTo>
                  <a:pt x="450" y="78"/>
                </a:lnTo>
                <a:lnTo>
                  <a:pt x="468" y="69"/>
                </a:lnTo>
                <a:lnTo>
                  <a:pt x="487" y="60"/>
                </a:lnTo>
                <a:lnTo>
                  <a:pt x="506" y="52"/>
                </a:lnTo>
                <a:lnTo>
                  <a:pt x="525" y="44"/>
                </a:lnTo>
                <a:lnTo>
                  <a:pt x="545" y="38"/>
                </a:lnTo>
                <a:lnTo>
                  <a:pt x="564" y="32"/>
                </a:lnTo>
                <a:lnTo>
                  <a:pt x="585" y="26"/>
                </a:lnTo>
                <a:lnTo>
                  <a:pt x="605" y="21"/>
                </a:lnTo>
                <a:lnTo>
                  <a:pt x="625" y="16"/>
                </a:lnTo>
                <a:lnTo>
                  <a:pt x="645" y="12"/>
                </a:lnTo>
                <a:lnTo>
                  <a:pt x="665" y="9"/>
                </a:lnTo>
                <a:lnTo>
                  <a:pt x="686" y="6"/>
                </a:lnTo>
                <a:lnTo>
                  <a:pt x="706" y="4"/>
                </a:lnTo>
                <a:lnTo>
                  <a:pt x="728" y="2"/>
                </a:lnTo>
                <a:lnTo>
                  <a:pt x="749" y="1"/>
                </a:lnTo>
                <a:lnTo>
                  <a:pt x="770" y="0"/>
                </a:lnTo>
                <a:lnTo>
                  <a:pt x="791" y="0"/>
                </a:lnTo>
                <a:lnTo>
                  <a:pt x="813" y="0"/>
                </a:lnTo>
                <a:lnTo>
                  <a:pt x="834" y="1"/>
                </a:lnTo>
                <a:lnTo>
                  <a:pt x="856" y="3"/>
                </a:lnTo>
                <a:lnTo>
                  <a:pt x="878" y="5"/>
                </a:lnTo>
                <a:lnTo>
                  <a:pt x="900" y="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5BBB22A-8317-3162-E837-D626AB79776A}"/>
              </a:ext>
            </a:extLst>
          </p:cNvPr>
          <p:cNvSpPr>
            <a:spLocks/>
          </p:cNvSpPr>
          <p:nvPr/>
        </p:nvSpPr>
        <p:spPr bwMode="auto">
          <a:xfrm>
            <a:off x="1716700" y="2700480"/>
            <a:ext cx="1555469" cy="1733701"/>
          </a:xfrm>
          <a:custGeom>
            <a:avLst/>
            <a:gdLst>
              <a:gd name="T0" fmla="*/ 5674 w 6046"/>
              <a:gd name="T1" fmla="*/ 1412 h 6747"/>
              <a:gd name="T2" fmla="*/ 5760 w 6046"/>
              <a:gd name="T3" fmla="*/ 1474 h 6747"/>
              <a:gd name="T4" fmla="*/ 5836 w 6046"/>
              <a:gd name="T5" fmla="*/ 1545 h 6747"/>
              <a:gd name="T6" fmla="*/ 5901 w 6046"/>
              <a:gd name="T7" fmla="*/ 1623 h 6747"/>
              <a:gd name="T8" fmla="*/ 5955 w 6046"/>
              <a:gd name="T9" fmla="*/ 1709 h 6747"/>
              <a:gd name="T10" fmla="*/ 5997 w 6046"/>
              <a:gd name="T11" fmla="*/ 1802 h 6747"/>
              <a:gd name="T12" fmla="*/ 6026 w 6046"/>
              <a:gd name="T13" fmla="*/ 1900 h 6747"/>
              <a:gd name="T14" fmla="*/ 6042 w 6046"/>
              <a:gd name="T15" fmla="*/ 2004 h 6747"/>
              <a:gd name="T16" fmla="*/ 6046 w 6046"/>
              <a:gd name="T17" fmla="*/ 3374 h 6747"/>
              <a:gd name="T18" fmla="*/ 6042 w 6046"/>
              <a:gd name="T19" fmla="*/ 4743 h 6747"/>
              <a:gd name="T20" fmla="*/ 6026 w 6046"/>
              <a:gd name="T21" fmla="*/ 4847 h 6747"/>
              <a:gd name="T22" fmla="*/ 5997 w 6046"/>
              <a:gd name="T23" fmla="*/ 4945 h 6747"/>
              <a:gd name="T24" fmla="*/ 5955 w 6046"/>
              <a:gd name="T25" fmla="*/ 5038 h 6747"/>
              <a:gd name="T26" fmla="*/ 5901 w 6046"/>
              <a:gd name="T27" fmla="*/ 5124 h 6747"/>
              <a:gd name="T28" fmla="*/ 5836 w 6046"/>
              <a:gd name="T29" fmla="*/ 5202 h 6747"/>
              <a:gd name="T30" fmla="*/ 5760 w 6046"/>
              <a:gd name="T31" fmla="*/ 5273 h 6747"/>
              <a:gd name="T32" fmla="*/ 5674 w 6046"/>
              <a:gd name="T33" fmla="*/ 5335 h 6747"/>
              <a:gd name="T34" fmla="*/ 3396 w 6046"/>
              <a:gd name="T35" fmla="*/ 6650 h 6747"/>
              <a:gd name="T36" fmla="*/ 3299 w 6046"/>
              <a:gd name="T37" fmla="*/ 6694 h 6747"/>
              <a:gd name="T38" fmla="*/ 3199 w 6046"/>
              <a:gd name="T39" fmla="*/ 6726 h 6747"/>
              <a:gd name="T40" fmla="*/ 3099 w 6046"/>
              <a:gd name="T41" fmla="*/ 6743 h 6747"/>
              <a:gd name="T42" fmla="*/ 2998 w 6046"/>
              <a:gd name="T43" fmla="*/ 6746 h 6747"/>
              <a:gd name="T44" fmla="*/ 2896 w 6046"/>
              <a:gd name="T45" fmla="*/ 6736 h 6747"/>
              <a:gd name="T46" fmla="*/ 2796 w 6046"/>
              <a:gd name="T47" fmla="*/ 6712 h 6747"/>
              <a:gd name="T48" fmla="*/ 2699 w 6046"/>
              <a:gd name="T49" fmla="*/ 6674 h 6747"/>
              <a:gd name="T50" fmla="*/ 1511 w 6046"/>
              <a:gd name="T51" fmla="*/ 5993 h 6747"/>
              <a:gd name="T52" fmla="*/ 328 w 6046"/>
              <a:gd name="T53" fmla="*/ 5305 h 6747"/>
              <a:gd name="T54" fmla="*/ 246 w 6046"/>
              <a:gd name="T55" fmla="*/ 5238 h 6747"/>
              <a:gd name="T56" fmla="*/ 176 w 6046"/>
              <a:gd name="T57" fmla="*/ 5164 h 6747"/>
              <a:gd name="T58" fmla="*/ 116 w 6046"/>
              <a:gd name="T59" fmla="*/ 5081 h 6747"/>
              <a:gd name="T60" fmla="*/ 68 w 6046"/>
              <a:gd name="T61" fmla="*/ 4993 h 6747"/>
              <a:gd name="T62" fmla="*/ 33 w 6046"/>
              <a:gd name="T63" fmla="*/ 4896 h 6747"/>
              <a:gd name="T64" fmla="*/ 10 w 6046"/>
              <a:gd name="T65" fmla="*/ 4795 h 6747"/>
              <a:gd name="T66" fmla="*/ 0 w 6046"/>
              <a:gd name="T67" fmla="*/ 4689 h 6747"/>
              <a:gd name="T68" fmla="*/ 0 w 6046"/>
              <a:gd name="T69" fmla="*/ 2058 h 6747"/>
              <a:gd name="T70" fmla="*/ 10 w 6046"/>
              <a:gd name="T71" fmla="*/ 1952 h 6747"/>
              <a:gd name="T72" fmla="*/ 33 w 6046"/>
              <a:gd name="T73" fmla="*/ 1851 h 6747"/>
              <a:gd name="T74" fmla="*/ 68 w 6046"/>
              <a:gd name="T75" fmla="*/ 1754 h 6747"/>
              <a:gd name="T76" fmla="*/ 116 w 6046"/>
              <a:gd name="T77" fmla="*/ 1666 h 6747"/>
              <a:gd name="T78" fmla="*/ 176 w 6046"/>
              <a:gd name="T79" fmla="*/ 1583 h 6747"/>
              <a:gd name="T80" fmla="*/ 246 w 6046"/>
              <a:gd name="T81" fmla="*/ 1509 h 6747"/>
              <a:gd name="T82" fmla="*/ 328 w 6046"/>
              <a:gd name="T83" fmla="*/ 1442 h 6747"/>
              <a:gd name="T84" fmla="*/ 1511 w 6046"/>
              <a:gd name="T85" fmla="*/ 754 h 6747"/>
              <a:gd name="T86" fmla="*/ 2699 w 6046"/>
              <a:gd name="T87" fmla="*/ 73 h 6747"/>
              <a:gd name="T88" fmla="*/ 2796 w 6046"/>
              <a:gd name="T89" fmla="*/ 35 h 6747"/>
              <a:gd name="T90" fmla="*/ 2896 w 6046"/>
              <a:gd name="T91" fmla="*/ 11 h 6747"/>
              <a:gd name="T92" fmla="*/ 2998 w 6046"/>
              <a:gd name="T93" fmla="*/ 1 h 6747"/>
              <a:gd name="T94" fmla="*/ 3099 w 6046"/>
              <a:gd name="T95" fmla="*/ 4 h 6747"/>
              <a:gd name="T96" fmla="*/ 3199 w 6046"/>
              <a:gd name="T97" fmla="*/ 21 h 6747"/>
              <a:gd name="T98" fmla="*/ 3299 w 6046"/>
              <a:gd name="T99" fmla="*/ 53 h 6747"/>
              <a:gd name="T100" fmla="*/ 3396 w 6046"/>
              <a:gd name="T101" fmla="*/ 97 h 6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046" h="6747">
                <a:moveTo>
                  <a:pt x="3420" y="110"/>
                </a:moveTo>
                <a:lnTo>
                  <a:pt x="4535" y="754"/>
                </a:lnTo>
                <a:lnTo>
                  <a:pt x="5650" y="1398"/>
                </a:lnTo>
                <a:lnTo>
                  <a:pt x="5674" y="1412"/>
                </a:lnTo>
                <a:lnTo>
                  <a:pt x="5696" y="1427"/>
                </a:lnTo>
                <a:lnTo>
                  <a:pt x="5718" y="1442"/>
                </a:lnTo>
                <a:lnTo>
                  <a:pt x="5739" y="1457"/>
                </a:lnTo>
                <a:lnTo>
                  <a:pt x="5760" y="1474"/>
                </a:lnTo>
                <a:lnTo>
                  <a:pt x="5781" y="1490"/>
                </a:lnTo>
                <a:lnTo>
                  <a:pt x="5800" y="1509"/>
                </a:lnTo>
                <a:lnTo>
                  <a:pt x="5819" y="1526"/>
                </a:lnTo>
                <a:lnTo>
                  <a:pt x="5836" y="1545"/>
                </a:lnTo>
                <a:lnTo>
                  <a:pt x="5854" y="1563"/>
                </a:lnTo>
                <a:lnTo>
                  <a:pt x="5870" y="1583"/>
                </a:lnTo>
                <a:lnTo>
                  <a:pt x="5886" y="1603"/>
                </a:lnTo>
                <a:lnTo>
                  <a:pt x="5901" y="1623"/>
                </a:lnTo>
                <a:lnTo>
                  <a:pt x="5915" y="1644"/>
                </a:lnTo>
                <a:lnTo>
                  <a:pt x="5930" y="1666"/>
                </a:lnTo>
                <a:lnTo>
                  <a:pt x="5943" y="1687"/>
                </a:lnTo>
                <a:lnTo>
                  <a:pt x="5955" y="1709"/>
                </a:lnTo>
                <a:lnTo>
                  <a:pt x="5967" y="1732"/>
                </a:lnTo>
                <a:lnTo>
                  <a:pt x="5978" y="1754"/>
                </a:lnTo>
                <a:lnTo>
                  <a:pt x="5988" y="1779"/>
                </a:lnTo>
                <a:lnTo>
                  <a:pt x="5997" y="1802"/>
                </a:lnTo>
                <a:lnTo>
                  <a:pt x="6005" y="1826"/>
                </a:lnTo>
                <a:lnTo>
                  <a:pt x="6013" y="1851"/>
                </a:lnTo>
                <a:lnTo>
                  <a:pt x="6020" y="1875"/>
                </a:lnTo>
                <a:lnTo>
                  <a:pt x="6026" y="1900"/>
                </a:lnTo>
                <a:lnTo>
                  <a:pt x="6031" y="1926"/>
                </a:lnTo>
                <a:lnTo>
                  <a:pt x="6036" y="1952"/>
                </a:lnTo>
                <a:lnTo>
                  <a:pt x="6039" y="1978"/>
                </a:lnTo>
                <a:lnTo>
                  <a:pt x="6042" y="2004"/>
                </a:lnTo>
                <a:lnTo>
                  <a:pt x="6044" y="2031"/>
                </a:lnTo>
                <a:lnTo>
                  <a:pt x="6046" y="2058"/>
                </a:lnTo>
                <a:lnTo>
                  <a:pt x="6046" y="2085"/>
                </a:lnTo>
                <a:lnTo>
                  <a:pt x="6046" y="3374"/>
                </a:lnTo>
                <a:lnTo>
                  <a:pt x="6046" y="4662"/>
                </a:lnTo>
                <a:lnTo>
                  <a:pt x="6046" y="4689"/>
                </a:lnTo>
                <a:lnTo>
                  <a:pt x="6044" y="4716"/>
                </a:lnTo>
                <a:lnTo>
                  <a:pt x="6042" y="4743"/>
                </a:lnTo>
                <a:lnTo>
                  <a:pt x="6039" y="4769"/>
                </a:lnTo>
                <a:lnTo>
                  <a:pt x="6036" y="4795"/>
                </a:lnTo>
                <a:lnTo>
                  <a:pt x="6031" y="4821"/>
                </a:lnTo>
                <a:lnTo>
                  <a:pt x="6026" y="4847"/>
                </a:lnTo>
                <a:lnTo>
                  <a:pt x="6020" y="4872"/>
                </a:lnTo>
                <a:lnTo>
                  <a:pt x="6013" y="4896"/>
                </a:lnTo>
                <a:lnTo>
                  <a:pt x="6005" y="4921"/>
                </a:lnTo>
                <a:lnTo>
                  <a:pt x="5997" y="4945"/>
                </a:lnTo>
                <a:lnTo>
                  <a:pt x="5988" y="4968"/>
                </a:lnTo>
                <a:lnTo>
                  <a:pt x="5978" y="4993"/>
                </a:lnTo>
                <a:lnTo>
                  <a:pt x="5967" y="5015"/>
                </a:lnTo>
                <a:lnTo>
                  <a:pt x="5955" y="5038"/>
                </a:lnTo>
                <a:lnTo>
                  <a:pt x="5943" y="5060"/>
                </a:lnTo>
                <a:lnTo>
                  <a:pt x="5930" y="5081"/>
                </a:lnTo>
                <a:lnTo>
                  <a:pt x="5915" y="5103"/>
                </a:lnTo>
                <a:lnTo>
                  <a:pt x="5901" y="5124"/>
                </a:lnTo>
                <a:lnTo>
                  <a:pt x="5886" y="5144"/>
                </a:lnTo>
                <a:lnTo>
                  <a:pt x="5870" y="5164"/>
                </a:lnTo>
                <a:lnTo>
                  <a:pt x="5854" y="5184"/>
                </a:lnTo>
                <a:lnTo>
                  <a:pt x="5836" y="5202"/>
                </a:lnTo>
                <a:lnTo>
                  <a:pt x="5819" y="5221"/>
                </a:lnTo>
                <a:lnTo>
                  <a:pt x="5800" y="5238"/>
                </a:lnTo>
                <a:lnTo>
                  <a:pt x="5781" y="5257"/>
                </a:lnTo>
                <a:lnTo>
                  <a:pt x="5760" y="5273"/>
                </a:lnTo>
                <a:lnTo>
                  <a:pt x="5739" y="5290"/>
                </a:lnTo>
                <a:lnTo>
                  <a:pt x="5718" y="5305"/>
                </a:lnTo>
                <a:lnTo>
                  <a:pt x="5696" y="5320"/>
                </a:lnTo>
                <a:lnTo>
                  <a:pt x="5674" y="5335"/>
                </a:lnTo>
                <a:lnTo>
                  <a:pt x="5650" y="5349"/>
                </a:lnTo>
                <a:lnTo>
                  <a:pt x="4535" y="5993"/>
                </a:lnTo>
                <a:lnTo>
                  <a:pt x="3420" y="6637"/>
                </a:lnTo>
                <a:lnTo>
                  <a:pt x="3396" y="6650"/>
                </a:lnTo>
                <a:lnTo>
                  <a:pt x="3371" y="6663"/>
                </a:lnTo>
                <a:lnTo>
                  <a:pt x="3347" y="6674"/>
                </a:lnTo>
                <a:lnTo>
                  <a:pt x="3323" y="6685"/>
                </a:lnTo>
                <a:lnTo>
                  <a:pt x="3299" y="6694"/>
                </a:lnTo>
                <a:lnTo>
                  <a:pt x="3274" y="6703"/>
                </a:lnTo>
                <a:lnTo>
                  <a:pt x="3250" y="6712"/>
                </a:lnTo>
                <a:lnTo>
                  <a:pt x="3224" y="6720"/>
                </a:lnTo>
                <a:lnTo>
                  <a:pt x="3199" y="6726"/>
                </a:lnTo>
                <a:lnTo>
                  <a:pt x="3175" y="6731"/>
                </a:lnTo>
                <a:lnTo>
                  <a:pt x="3150" y="6736"/>
                </a:lnTo>
                <a:lnTo>
                  <a:pt x="3125" y="6740"/>
                </a:lnTo>
                <a:lnTo>
                  <a:pt x="3099" y="6743"/>
                </a:lnTo>
                <a:lnTo>
                  <a:pt x="3073" y="6745"/>
                </a:lnTo>
                <a:lnTo>
                  <a:pt x="3048" y="6746"/>
                </a:lnTo>
                <a:lnTo>
                  <a:pt x="3023" y="6747"/>
                </a:lnTo>
                <a:lnTo>
                  <a:pt x="2998" y="6746"/>
                </a:lnTo>
                <a:lnTo>
                  <a:pt x="2973" y="6745"/>
                </a:lnTo>
                <a:lnTo>
                  <a:pt x="2947" y="6743"/>
                </a:lnTo>
                <a:lnTo>
                  <a:pt x="2921" y="6740"/>
                </a:lnTo>
                <a:lnTo>
                  <a:pt x="2896" y="6736"/>
                </a:lnTo>
                <a:lnTo>
                  <a:pt x="2871" y="6731"/>
                </a:lnTo>
                <a:lnTo>
                  <a:pt x="2847" y="6726"/>
                </a:lnTo>
                <a:lnTo>
                  <a:pt x="2822" y="6720"/>
                </a:lnTo>
                <a:lnTo>
                  <a:pt x="2796" y="6712"/>
                </a:lnTo>
                <a:lnTo>
                  <a:pt x="2772" y="6703"/>
                </a:lnTo>
                <a:lnTo>
                  <a:pt x="2747" y="6694"/>
                </a:lnTo>
                <a:lnTo>
                  <a:pt x="2723" y="6685"/>
                </a:lnTo>
                <a:lnTo>
                  <a:pt x="2699" y="6674"/>
                </a:lnTo>
                <a:lnTo>
                  <a:pt x="2675" y="6663"/>
                </a:lnTo>
                <a:lnTo>
                  <a:pt x="2650" y="6650"/>
                </a:lnTo>
                <a:lnTo>
                  <a:pt x="2626" y="6637"/>
                </a:lnTo>
                <a:lnTo>
                  <a:pt x="1511" y="5993"/>
                </a:lnTo>
                <a:lnTo>
                  <a:pt x="396" y="5349"/>
                </a:lnTo>
                <a:lnTo>
                  <a:pt x="372" y="5335"/>
                </a:lnTo>
                <a:lnTo>
                  <a:pt x="350" y="5320"/>
                </a:lnTo>
                <a:lnTo>
                  <a:pt x="328" y="5305"/>
                </a:lnTo>
                <a:lnTo>
                  <a:pt x="307" y="5290"/>
                </a:lnTo>
                <a:lnTo>
                  <a:pt x="286" y="5273"/>
                </a:lnTo>
                <a:lnTo>
                  <a:pt x="265" y="5257"/>
                </a:lnTo>
                <a:lnTo>
                  <a:pt x="246" y="5238"/>
                </a:lnTo>
                <a:lnTo>
                  <a:pt x="227" y="5221"/>
                </a:lnTo>
                <a:lnTo>
                  <a:pt x="210" y="5202"/>
                </a:lnTo>
                <a:lnTo>
                  <a:pt x="192" y="5184"/>
                </a:lnTo>
                <a:lnTo>
                  <a:pt x="176" y="5164"/>
                </a:lnTo>
                <a:lnTo>
                  <a:pt x="160" y="5144"/>
                </a:lnTo>
                <a:lnTo>
                  <a:pt x="145" y="5124"/>
                </a:lnTo>
                <a:lnTo>
                  <a:pt x="131" y="5103"/>
                </a:lnTo>
                <a:lnTo>
                  <a:pt x="116" y="5081"/>
                </a:lnTo>
                <a:lnTo>
                  <a:pt x="103" y="5060"/>
                </a:lnTo>
                <a:lnTo>
                  <a:pt x="91" y="5038"/>
                </a:lnTo>
                <a:lnTo>
                  <a:pt x="79" y="5015"/>
                </a:lnTo>
                <a:lnTo>
                  <a:pt x="68" y="4993"/>
                </a:lnTo>
                <a:lnTo>
                  <a:pt x="58" y="4968"/>
                </a:lnTo>
                <a:lnTo>
                  <a:pt x="49" y="4945"/>
                </a:lnTo>
                <a:lnTo>
                  <a:pt x="41" y="4921"/>
                </a:lnTo>
                <a:lnTo>
                  <a:pt x="33" y="4896"/>
                </a:lnTo>
                <a:lnTo>
                  <a:pt x="26" y="4872"/>
                </a:lnTo>
                <a:lnTo>
                  <a:pt x="20" y="4847"/>
                </a:lnTo>
                <a:lnTo>
                  <a:pt x="15" y="4821"/>
                </a:lnTo>
                <a:lnTo>
                  <a:pt x="10" y="4795"/>
                </a:lnTo>
                <a:lnTo>
                  <a:pt x="7" y="4769"/>
                </a:lnTo>
                <a:lnTo>
                  <a:pt x="4" y="4743"/>
                </a:lnTo>
                <a:lnTo>
                  <a:pt x="2" y="4716"/>
                </a:lnTo>
                <a:lnTo>
                  <a:pt x="0" y="4689"/>
                </a:lnTo>
                <a:lnTo>
                  <a:pt x="0" y="4662"/>
                </a:lnTo>
                <a:lnTo>
                  <a:pt x="0" y="3374"/>
                </a:lnTo>
                <a:lnTo>
                  <a:pt x="0" y="2085"/>
                </a:lnTo>
                <a:lnTo>
                  <a:pt x="0" y="2058"/>
                </a:lnTo>
                <a:lnTo>
                  <a:pt x="2" y="2031"/>
                </a:lnTo>
                <a:lnTo>
                  <a:pt x="4" y="2004"/>
                </a:lnTo>
                <a:lnTo>
                  <a:pt x="7" y="1978"/>
                </a:lnTo>
                <a:lnTo>
                  <a:pt x="10" y="1952"/>
                </a:lnTo>
                <a:lnTo>
                  <a:pt x="15" y="1926"/>
                </a:lnTo>
                <a:lnTo>
                  <a:pt x="20" y="1900"/>
                </a:lnTo>
                <a:lnTo>
                  <a:pt x="26" y="1875"/>
                </a:lnTo>
                <a:lnTo>
                  <a:pt x="33" y="1851"/>
                </a:lnTo>
                <a:lnTo>
                  <a:pt x="41" y="1826"/>
                </a:lnTo>
                <a:lnTo>
                  <a:pt x="49" y="1802"/>
                </a:lnTo>
                <a:lnTo>
                  <a:pt x="58" y="1779"/>
                </a:lnTo>
                <a:lnTo>
                  <a:pt x="68" y="1754"/>
                </a:lnTo>
                <a:lnTo>
                  <a:pt x="79" y="1732"/>
                </a:lnTo>
                <a:lnTo>
                  <a:pt x="91" y="1709"/>
                </a:lnTo>
                <a:lnTo>
                  <a:pt x="103" y="1687"/>
                </a:lnTo>
                <a:lnTo>
                  <a:pt x="116" y="1666"/>
                </a:lnTo>
                <a:lnTo>
                  <a:pt x="131" y="1644"/>
                </a:lnTo>
                <a:lnTo>
                  <a:pt x="145" y="1623"/>
                </a:lnTo>
                <a:lnTo>
                  <a:pt x="160" y="1603"/>
                </a:lnTo>
                <a:lnTo>
                  <a:pt x="176" y="1583"/>
                </a:lnTo>
                <a:lnTo>
                  <a:pt x="192" y="1563"/>
                </a:lnTo>
                <a:lnTo>
                  <a:pt x="210" y="1545"/>
                </a:lnTo>
                <a:lnTo>
                  <a:pt x="227" y="1526"/>
                </a:lnTo>
                <a:lnTo>
                  <a:pt x="246" y="1509"/>
                </a:lnTo>
                <a:lnTo>
                  <a:pt x="265" y="1490"/>
                </a:lnTo>
                <a:lnTo>
                  <a:pt x="286" y="1474"/>
                </a:lnTo>
                <a:lnTo>
                  <a:pt x="307" y="1457"/>
                </a:lnTo>
                <a:lnTo>
                  <a:pt x="328" y="1442"/>
                </a:lnTo>
                <a:lnTo>
                  <a:pt x="350" y="1427"/>
                </a:lnTo>
                <a:lnTo>
                  <a:pt x="372" y="1412"/>
                </a:lnTo>
                <a:lnTo>
                  <a:pt x="396" y="1398"/>
                </a:lnTo>
                <a:lnTo>
                  <a:pt x="1511" y="754"/>
                </a:lnTo>
                <a:lnTo>
                  <a:pt x="2626" y="110"/>
                </a:lnTo>
                <a:lnTo>
                  <a:pt x="2650" y="97"/>
                </a:lnTo>
                <a:lnTo>
                  <a:pt x="2675" y="84"/>
                </a:lnTo>
                <a:lnTo>
                  <a:pt x="2699" y="73"/>
                </a:lnTo>
                <a:lnTo>
                  <a:pt x="2723" y="62"/>
                </a:lnTo>
                <a:lnTo>
                  <a:pt x="2747" y="53"/>
                </a:lnTo>
                <a:lnTo>
                  <a:pt x="2772" y="44"/>
                </a:lnTo>
                <a:lnTo>
                  <a:pt x="2796" y="35"/>
                </a:lnTo>
                <a:lnTo>
                  <a:pt x="2822" y="27"/>
                </a:lnTo>
                <a:lnTo>
                  <a:pt x="2847" y="21"/>
                </a:lnTo>
                <a:lnTo>
                  <a:pt x="2871" y="16"/>
                </a:lnTo>
                <a:lnTo>
                  <a:pt x="2896" y="11"/>
                </a:lnTo>
                <a:lnTo>
                  <a:pt x="2921" y="7"/>
                </a:lnTo>
                <a:lnTo>
                  <a:pt x="2947" y="4"/>
                </a:lnTo>
                <a:lnTo>
                  <a:pt x="2973" y="2"/>
                </a:lnTo>
                <a:lnTo>
                  <a:pt x="2998" y="1"/>
                </a:lnTo>
                <a:lnTo>
                  <a:pt x="3023" y="0"/>
                </a:lnTo>
                <a:lnTo>
                  <a:pt x="3048" y="1"/>
                </a:lnTo>
                <a:lnTo>
                  <a:pt x="3073" y="2"/>
                </a:lnTo>
                <a:lnTo>
                  <a:pt x="3099" y="4"/>
                </a:lnTo>
                <a:lnTo>
                  <a:pt x="3125" y="7"/>
                </a:lnTo>
                <a:lnTo>
                  <a:pt x="3150" y="11"/>
                </a:lnTo>
                <a:lnTo>
                  <a:pt x="3175" y="16"/>
                </a:lnTo>
                <a:lnTo>
                  <a:pt x="3199" y="21"/>
                </a:lnTo>
                <a:lnTo>
                  <a:pt x="3224" y="27"/>
                </a:lnTo>
                <a:lnTo>
                  <a:pt x="3250" y="35"/>
                </a:lnTo>
                <a:lnTo>
                  <a:pt x="3274" y="44"/>
                </a:lnTo>
                <a:lnTo>
                  <a:pt x="3299" y="53"/>
                </a:lnTo>
                <a:lnTo>
                  <a:pt x="3323" y="62"/>
                </a:lnTo>
                <a:lnTo>
                  <a:pt x="3347" y="73"/>
                </a:lnTo>
                <a:lnTo>
                  <a:pt x="3371" y="84"/>
                </a:lnTo>
                <a:lnTo>
                  <a:pt x="3396" y="97"/>
                </a:lnTo>
                <a:lnTo>
                  <a:pt x="3420" y="11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CDA6027F-BF02-CB9E-96D2-93FB4DF010C5}"/>
              </a:ext>
            </a:extLst>
          </p:cNvPr>
          <p:cNvSpPr txBox="1"/>
          <p:nvPr/>
        </p:nvSpPr>
        <p:spPr>
          <a:xfrm>
            <a:off x="2958653" y="2275580"/>
            <a:ext cx="1308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Resíduos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Orgânicos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7" name="TextBox 61">
            <a:extLst>
              <a:ext uri="{FF2B5EF4-FFF2-40B4-BE49-F238E27FC236}">
                <a16:creationId xmlns:a16="http://schemas.microsoft.com/office/drawing/2014/main" id="{4985A9DA-11F3-678B-27E3-4A443B513FB4}"/>
              </a:ext>
            </a:extLst>
          </p:cNvPr>
          <p:cNvSpPr txBox="1"/>
          <p:nvPr/>
        </p:nvSpPr>
        <p:spPr>
          <a:xfrm>
            <a:off x="5283199" y="2470782"/>
            <a:ext cx="6705601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Resíduos orgânicos: </a:t>
            </a:r>
          </a:p>
          <a:p>
            <a:pPr>
              <a:lnSpc>
                <a:spcPct val="150000"/>
              </a:lnSpc>
            </a:pP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Isso inclui restos de alimentos, resíduos de jardim e outros materiais biodegradáveis.</a:t>
            </a:r>
          </a:p>
        </p:txBody>
      </p:sp>
      <p:sp>
        <p:nvSpPr>
          <p:cNvPr id="28" name="矩形: 圆角 40">
            <a:extLst>
              <a:ext uri="{FF2B5EF4-FFF2-40B4-BE49-F238E27FC236}">
                <a16:creationId xmlns:a16="http://schemas.microsoft.com/office/drawing/2014/main" id="{808CF3A1-00A8-018B-C115-EF5517FF8447}"/>
              </a:ext>
            </a:extLst>
          </p:cNvPr>
          <p:cNvSpPr/>
          <p:nvPr/>
        </p:nvSpPr>
        <p:spPr>
          <a:xfrm>
            <a:off x="7436294" y="647922"/>
            <a:ext cx="1250506" cy="1250506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9" name="椭圆 13">
            <a:extLst>
              <a:ext uri="{FF2B5EF4-FFF2-40B4-BE49-F238E27FC236}">
                <a16:creationId xmlns:a16="http://schemas.microsoft.com/office/drawing/2014/main" id="{40F3138E-6316-860E-176C-927F5F8817E8}"/>
              </a:ext>
            </a:extLst>
          </p:cNvPr>
          <p:cNvSpPr/>
          <p:nvPr/>
        </p:nvSpPr>
        <p:spPr>
          <a:xfrm>
            <a:off x="7584553" y="945619"/>
            <a:ext cx="877790" cy="709788"/>
          </a:xfrm>
          <a:custGeom>
            <a:avLst/>
            <a:gdLst>
              <a:gd name="connsiteX0" fmla="*/ 0 w 331788"/>
              <a:gd name="connsiteY0" fmla="*/ 255587 h 268287"/>
              <a:gd name="connsiteX1" fmla="*/ 331788 w 331788"/>
              <a:gd name="connsiteY1" fmla="*/ 255587 h 268287"/>
              <a:gd name="connsiteX2" fmla="*/ 331788 w 331788"/>
              <a:gd name="connsiteY2" fmla="*/ 268287 h 268287"/>
              <a:gd name="connsiteX3" fmla="*/ 0 w 331788"/>
              <a:gd name="connsiteY3" fmla="*/ 268287 h 268287"/>
              <a:gd name="connsiteX4" fmla="*/ 76201 w 331788"/>
              <a:gd name="connsiteY4" fmla="*/ 207962 h 268287"/>
              <a:gd name="connsiteX5" fmla="*/ 82551 w 331788"/>
              <a:gd name="connsiteY5" fmla="*/ 207962 h 268287"/>
              <a:gd name="connsiteX6" fmla="*/ 82551 w 331788"/>
              <a:gd name="connsiteY6" fmla="*/ 247650 h 268287"/>
              <a:gd name="connsiteX7" fmla="*/ 55563 w 331788"/>
              <a:gd name="connsiteY7" fmla="*/ 247650 h 268287"/>
              <a:gd name="connsiteX8" fmla="*/ 55563 w 331788"/>
              <a:gd name="connsiteY8" fmla="*/ 227012 h 268287"/>
              <a:gd name="connsiteX9" fmla="*/ 115888 w 331788"/>
              <a:gd name="connsiteY9" fmla="*/ 168275 h 268287"/>
              <a:gd name="connsiteX10" fmla="*/ 127168 w 331788"/>
              <a:gd name="connsiteY10" fmla="*/ 168275 h 268287"/>
              <a:gd name="connsiteX11" fmla="*/ 139701 w 331788"/>
              <a:gd name="connsiteY11" fmla="*/ 170835 h 268287"/>
              <a:gd name="connsiteX12" fmla="*/ 139701 w 331788"/>
              <a:gd name="connsiteY12" fmla="*/ 247650 h 268287"/>
              <a:gd name="connsiteX13" fmla="*/ 115888 w 331788"/>
              <a:gd name="connsiteY13" fmla="*/ 247650 h 268287"/>
              <a:gd name="connsiteX14" fmla="*/ 198438 w 331788"/>
              <a:gd name="connsiteY14" fmla="*/ 155575 h 268287"/>
              <a:gd name="connsiteX15" fmla="*/ 198438 w 331788"/>
              <a:gd name="connsiteY15" fmla="*/ 247650 h 268287"/>
              <a:gd name="connsiteX16" fmla="*/ 173038 w 331788"/>
              <a:gd name="connsiteY16" fmla="*/ 247650 h 268287"/>
              <a:gd name="connsiteX17" fmla="*/ 173038 w 331788"/>
              <a:gd name="connsiteY17" fmla="*/ 168363 h 268287"/>
              <a:gd name="connsiteX18" fmla="*/ 198438 w 331788"/>
              <a:gd name="connsiteY18" fmla="*/ 155575 h 268287"/>
              <a:gd name="connsiteX19" fmla="*/ 149226 w 331788"/>
              <a:gd name="connsiteY19" fmla="*/ 41376 h 268287"/>
              <a:gd name="connsiteX20" fmla="*/ 114947 w 331788"/>
              <a:gd name="connsiteY20" fmla="*/ 55968 h 268287"/>
              <a:gd name="connsiteX21" fmla="*/ 114947 w 331788"/>
              <a:gd name="connsiteY21" fmla="*/ 123418 h 268287"/>
              <a:gd name="connsiteX22" fmla="*/ 183504 w 331788"/>
              <a:gd name="connsiteY22" fmla="*/ 123418 h 268287"/>
              <a:gd name="connsiteX23" fmla="*/ 183504 w 331788"/>
              <a:gd name="connsiteY23" fmla="*/ 55968 h 268287"/>
              <a:gd name="connsiteX24" fmla="*/ 149226 w 331788"/>
              <a:gd name="connsiteY24" fmla="*/ 41376 h 268287"/>
              <a:gd name="connsiteX25" fmla="*/ 228600 w 331788"/>
              <a:gd name="connsiteY25" fmla="*/ 39687 h 268287"/>
              <a:gd name="connsiteX26" fmla="*/ 254000 w 331788"/>
              <a:gd name="connsiteY26" fmla="*/ 39687 h 268287"/>
              <a:gd name="connsiteX27" fmla="*/ 254000 w 331788"/>
              <a:gd name="connsiteY27" fmla="*/ 247650 h 268287"/>
              <a:gd name="connsiteX28" fmla="*/ 228600 w 331788"/>
              <a:gd name="connsiteY28" fmla="*/ 247650 h 268287"/>
              <a:gd name="connsiteX29" fmla="*/ 228600 w 331788"/>
              <a:gd name="connsiteY29" fmla="*/ 110730 h 268287"/>
              <a:gd name="connsiteX30" fmla="*/ 231140 w 331788"/>
              <a:gd name="connsiteY30" fmla="*/ 90063 h 268287"/>
              <a:gd name="connsiteX31" fmla="*/ 228600 w 331788"/>
              <a:gd name="connsiteY31" fmla="*/ 69396 h 268287"/>
              <a:gd name="connsiteX32" fmla="*/ 228600 w 331788"/>
              <a:gd name="connsiteY32" fmla="*/ 39687 h 268287"/>
              <a:gd name="connsiteX33" fmla="*/ 149707 w 331788"/>
              <a:gd name="connsiteY33" fmla="*/ 22312 h 268287"/>
              <a:gd name="connsiteX34" fmla="*/ 196764 w 331788"/>
              <a:gd name="connsiteY34" fmla="*/ 41623 h 268287"/>
              <a:gd name="connsiteX35" fmla="*/ 196764 w 331788"/>
              <a:gd name="connsiteY35" fmla="*/ 136893 h 268287"/>
              <a:gd name="connsiteX36" fmla="*/ 109096 w 331788"/>
              <a:gd name="connsiteY36" fmla="*/ 143330 h 268287"/>
              <a:gd name="connsiteX37" fmla="*/ 97492 w 331788"/>
              <a:gd name="connsiteY37" fmla="*/ 154917 h 268287"/>
              <a:gd name="connsiteX38" fmla="*/ 93625 w 331788"/>
              <a:gd name="connsiteY38" fmla="*/ 170366 h 268287"/>
              <a:gd name="connsiteX39" fmla="*/ 43344 w 331788"/>
              <a:gd name="connsiteY39" fmla="*/ 220576 h 268287"/>
              <a:gd name="connsiteX40" fmla="*/ 18848 w 331788"/>
              <a:gd name="connsiteY40" fmla="*/ 220576 h 268287"/>
              <a:gd name="connsiteX41" fmla="*/ 18848 w 331788"/>
              <a:gd name="connsiteY41" fmla="*/ 196115 h 268287"/>
              <a:gd name="connsiteX42" fmla="*/ 67840 w 331788"/>
              <a:gd name="connsiteY42" fmla="*/ 145905 h 268287"/>
              <a:gd name="connsiteX43" fmla="*/ 84600 w 331788"/>
              <a:gd name="connsiteY43" fmla="*/ 140755 h 268287"/>
              <a:gd name="connsiteX44" fmla="*/ 96203 w 331788"/>
              <a:gd name="connsiteY44" fmla="*/ 129168 h 268287"/>
              <a:gd name="connsiteX45" fmla="*/ 102649 w 331788"/>
              <a:gd name="connsiteY45" fmla="*/ 41623 h 268287"/>
              <a:gd name="connsiteX46" fmla="*/ 149707 w 331788"/>
              <a:gd name="connsiteY46" fmla="*/ 22312 h 268287"/>
              <a:gd name="connsiteX47" fmla="*/ 280988 w 331788"/>
              <a:gd name="connsiteY47" fmla="*/ 0 h 268287"/>
              <a:gd name="connsiteX48" fmla="*/ 306388 w 331788"/>
              <a:gd name="connsiteY48" fmla="*/ 0 h 268287"/>
              <a:gd name="connsiteX49" fmla="*/ 306388 w 331788"/>
              <a:gd name="connsiteY49" fmla="*/ 247650 h 268287"/>
              <a:gd name="connsiteX50" fmla="*/ 280988 w 331788"/>
              <a:gd name="connsiteY50" fmla="*/ 247650 h 26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1788" h="268287">
                <a:moveTo>
                  <a:pt x="0" y="255587"/>
                </a:moveTo>
                <a:lnTo>
                  <a:pt x="331788" y="255587"/>
                </a:lnTo>
                <a:lnTo>
                  <a:pt x="331788" y="268287"/>
                </a:lnTo>
                <a:lnTo>
                  <a:pt x="0" y="268287"/>
                </a:lnTo>
                <a:close/>
                <a:moveTo>
                  <a:pt x="76201" y="207962"/>
                </a:moveTo>
                <a:lnTo>
                  <a:pt x="82551" y="207962"/>
                </a:lnTo>
                <a:lnTo>
                  <a:pt x="82551" y="247650"/>
                </a:lnTo>
                <a:lnTo>
                  <a:pt x="55563" y="247650"/>
                </a:lnTo>
                <a:lnTo>
                  <a:pt x="55563" y="227012"/>
                </a:lnTo>
                <a:close/>
                <a:moveTo>
                  <a:pt x="115888" y="168275"/>
                </a:moveTo>
                <a:cubicBezTo>
                  <a:pt x="115888" y="168275"/>
                  <a:pt x="115888" y="168275"/>
                  <a:pt x="127168" y="168275"/>
                </a:cubicBezTo>
                <a:cubicBezTo>
                  <a:pt x="130928" y="169555"/>
                  <a:pt x="135941" y="170835"/>
                  <a:pt x="139701" y="170835"/>
                </a:cubicBezTo>
                <a:cubicBezTo>
                  <a:pt x="139701" y="170835"/>
                  <a:pt x="139701" y="170835"/>
                  <a:pt x="139701" y="247650"/>
                </a:cubicBezTo>
                <a:cubicBezTo>
                  <a:pt x="139701" y="247650"/>
                  <a:pt x="139701" y="247650"/>
                  <a:pt x="115888" y="247650"/>
                </a:cubicBezTo>
                <a:close/>
                <a:moveTo>
                  <a:pt x="198438" y="155575"/>
                </a:moveTo>
                <a:cubicBezTo>
                  <a:pt x="198438" y="155575"/>
                  <a:pt x="198438" y="155575"/>
                  <a:pt x="198438" y="247650"/>
                </a:cubicBezTo>
                <a:cubicBezTo>
                  <a:pt x="198438" y="247650"/>
                  <a:pt x="198438" y="247650"/>
                  <a:pt x="173038" y="247650"/>
                </a:cubicBezTo>
                <a:lnTo>
                  <a:pt x="173038" y="168363"/>
                </a:lnTo>
                <a:cubicBezTo>
                  <a:pt x="181928" y="165805"/>
                  <a:pt x="190818" y="161969"/>
                  <a:pt x="198438" y="155575"/>
                </a:cubicBezTo>
                <a:close/>
                <a:moveTo>
                  <a:pt x="149226" y="41376"/>
                </a:moveTo>
                <a:cubicBezTo>
                  <a:pt x="136937" y="41376"/>
                  <a:pt x="124649" y="46240"/>
                  <a:pt x="114947" y="55968"/>
                </a:cubicBezTo>
                <a:cubicBezTo>
                  <a:pt x="96838" y="74128"/>
                  <a:pt x="96838" y="105259"/>
                  <a:pt x="114947" y="123418"/>
                </a:cubicBezTo>
                <a:cubicBezTo>
                  <a:pt x="134350" y="142875"/>
                  <a:pt x="164101" y="142875"/>
                  <a:pt x="183504" y="123418"/>
                </a:cubicBezTo>
                <a:cubicBezTo>
                  <a:pt x="201613" y="105259"/>
                  <a:pt x="201613" y="74128"/>
                  <a:pt x="183504" y="55968"/>
                </a:cubicBezTo>
                <a:cubicBezTo>
                  <a:pt x="173803" y="46240"/>
                  <a:pt x="161514" y="41376"/>
                  <a:pt x="149226" y="41376"/>
                </a:cubicBezTo>
                <a:close/>
                <a:moveTo>
                  <a:pt x="228600" y="39687"/>
                </a:moveTo>
                <a:cubicBezTo>
                  <a:pt x="228600" y="39687"/>
                  <a:pt x="228600" y="39687"/>
                  <a:pt x="254000" y="39687"/>
                </a:cubicBezTo>
                <a:lnTo>
                  <a:pt x="254000" y="247650"/>
                </a:lnTo>
                <a:cubicBezTo>
                  <a:pt x="254000" y="247650"/>
                  <a:pt x="254000" y="247650"/>
                  <a:pt x="228600" y="247650"/>
                </a:cubicBezTo>
                <a:cubicBezTo>
                  <a:pt x="228600" y="247650"/>
                  <a:pt x="228600" y="247650"/>
                  <a:pt x="228600" y="110730"/>
                </a:cubicBezTo>
                <a:cubicBezTo>
                  <a:pt x="231140" y="104272"/>
                  <a:pt x="231140" y="96521"/>
                  <a:pt x="231140" y="90063"/>
                </a:cubicBezTo>
                <a:cubicBezTo>
                  <a:pt x="231140" y="83604"/>
                  <a:pt x="231140" y="75854"/>
                  <a:pt x="228600" y="69396"/>
                </a:cubicBezTo>
                <a:cubicBezTo>
                  <a:pt x="228600" y="69396"/>
                  <a:pt x="228600" y="69396"/>
                  <a:pt x="228600" y="39687"/>
                </a:cubicBezTo>
                <a:close/>
                <a:moveTo>
                  <a:pt x="149707" y="22312"/>
                </a:moveTo>
                <a:cubicBezTo>
                  <a:pt x="166789" y="22312"/>
                  <a:pt x="183872" y="28749"/>
                  <a:pt x="196764" y="41623"/>
                </a:cubicBezTo>
                <a:cubicBezTo>
                  <a:pt x="223838" y="68659"/>
                  <a:pt x="223838" y="111144"/>
                  <a:pt x="196764" y="136893"/>
                </a:cubicBezTo>
                <a:cubicBezTo>
                  <a:pt x="173558" y="161354"/>
                  <a:pt x="136170" y="162641"/>
                  <a:pt x="109096" y="143330"/>
                </a:cubicBezTo>
                <a:cubicBezTo>
                  <a:pt x="109096" y="143330"/>
                  <a:pt x="109096" y="143330"/>
                  <a:pt x="97492" y="154917"/>
                </a:cubicBezTo>
                <a:cubicBezTo>
                  <a:pt x="98782" y="160067"/>
                  <a:pt x="97492" y="166504"/>
                  <a:pt x="93625" y="170366"/>
                </a:cubicBezTo>
                <a:cubicBezTo>
                  <a:pt x="93625" y="170366"/>
                  <a:pt x="93625" y="170366"/>
                  <a:pt x="43344" y="220576"/>
                </a:cubicBezTo>
                <a:cubicBezTo>
                  <a:pt x="35608" y="227013"/>
                  <a:pt x="25295" y="227013"/>
                  <a:pt x="18848" y="220576"/>
                </a:cubicBezTo>
                <a:cubicBezTo>
                  <a:pt x="11113" y="214139"/>
                  <a:pt x="11113" y="202552"/>
                  <a:pt x="18848" y="196115"/>
                </a:cubicBezTo>
                <a:cubicBezTo>
                  <a:pt x="18848" y="196115"/>
                  <a:pt x="18848" y="196115"/>
                  <a:pt x="67840" y="145905"/>
                </a:cubicBezTo>
                <a:cubicBezTo>
                  <a:pt x="72997" y="142043"/>
                  <a:pt x="78154" y="140755"/>
                  <a:pt x="84600" y="140755"/>
                </a:cubicBezTo>
                <a:cubicBezTo>
                  <a:pt x="84600" y="140755"/>
                  <a:pt x="84600" y="140755"/>
                  <a:pt x="96203" y="129168"/>
                </a:cubicBezTo>
                <a:cubicBezTo>
                  <a:pt x="75575" y="103420"/>
                  <a:pt x="78154" y="66084"/>
                  <a:pt x="102649" y="41623"/>
                </a:cubicBezTo>
                <a:cubicBezTo>
                  <a:pt x="115542" y="28749"/>
                  <a:pt x="132624" y="22312"/>
                  <a:pt x="149707" y="22312"/>
                </a:cubicBezTo>
                <a:close/>
                <a:moveTo>
                  <a:pt x="280988" y="0"/>
                </a:moveTo>
                <a:lnTo>
                  <a:pt x="306388" y="0"/>
                </a:lnTo>
                <a:lnTo>
                  <a:pt x="306388" y="247650"/>
                </a:lnTo>
                <a:lnTo>
                  <a:pt x="280988" y="247650"/>
                </a:ln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1A3B5A8-C7A7-1C52-45EB-3FA96CE13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34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7AFE781-138B-DB55-4045-24B11C15250D}"/>
              </a:ext>
            </a:extLst>
          </p:cNvPr>
          <p:cNvSpPr>
            <a:spLocks/>
          </p:cNvSpPr>
          <p:nvPr/>
        </p:nvSpPr>
        <p:spPr bwMode="auto">
          <a:xfrm>
            <a:off x="2546643" y="3618639"/>
            <a:ext cx="2019949" cy="2021750"/>
          </a:xfrm>
          <a:custGeom>
            <a:avLst/>
            <a:gdLst>
              <a:gd name="T0" fmla="*/ 7650 w 7856"/>
              <a:gd name="T1" fmla="*/ 1893 h 7859"/>
              <a:gd name="T2" fmla="*/ 7204 w 7856"/>
              <a:gd name="T3" fmla="*/ 3143 h 7859"/>
              <a:gd name="T4" fmla="*/ 6571 w 7856"/>
              <a:gd name="T5" fmla="*/ 4287 h 7859"/>
              <a:gd name="T6" fmla="*/ 5768 w 7856"/>
              <a:gd name="T7" fmla="*/ 5311 h 7859"/>
              <a:gd name="T8" fmla="*/ 4813 w 7856"/>
              <a:gd name="T9" fmla="*/ 6191 h 7859"/>
              <a:gd name="T10" fmla="*/ 3728 w 7856"/>
              <a:gd name="T11" fmla="*/ 6913 h 7859"/>
              <a:gd name="T12" fmla="*/ 2528 w 7856"/>
              <a:gd name="T13" fmla="*/ 7455 h 7859"/>
              <a:gd name="T14" fmla="*/ 1235 w 7856"/>
              <a:gd name="T15" fmla="*/ 7799 h 7859"/>
              <a:gd name="T16" fmla="*/ 834 w 7856"/>
              <a:gd name="T17" fmla="*/ 7858 h 7859"/>
              <a:gd name="T18" fmla="*/ 749 w 7856"/>
              <a:gd name="T19" fmla="*/ 7858 h 7859"/>
              <a:gd name="T20" fmla="*/ 665 w 7856"/>
              <a:gd name="T21" fmla="*/ 7850 h 7859"/>
              <a:gd name="T22" fmla="*/ 585 w 7856"/>
              <a:gd name="T23" fmla="*/ 7833 h 7859"/>
              <a:gd name="T24" fmla="*/ 506 w 7856"/>
              <a:gd name="T25" fmla="*/ 7807 h 7859"/>
              <a:gd name="T26" fmla="*/ 430 w 7856"/>
              <a:gd name="T27" fmla="*/ 7772 h 7859"/>
              <a:gd name="T28" fmla="*/ 358 w 7856"/>
              <a:gd name="T29" fmla="*/ 7729 h 7859"/>
              <a:gd name="T30" fmla="*/ 288 w 7856"/>
              <a:gd name="T31" fmla="*/ 7677 h 7859"/>
              <a:gd name="T32" fmla="*/ 224 w 7856"/>
              <a:gd name="T33" fmla="*/ 7617 h 7859"/>
              <a:gd name="T34" fmla="*/ 167 w 7856"/>
              <a:gd name="T35" fmla="*/ 7554 h 7859"/>
              <a:gd name="T36" fmla="*/ 118 w 7856"/>
              <a:gd name="T37" fmla="*/ 7485 h 7859"/>
              <a:gd name="T38" fmla="*/ 78 w 7856"/>
              <a:gd name="T39" fmla="*/ 7413 h 7859"/>
              <a:gd name="T40" fmla="*/ 46 w 7856"/>
              <a:gd name="T41" fmla="*/ 7337 h 7859"/>
              <a:gd name="T42" fmla="*/ 23 w 7856"/>
              <a:gd name="T43" fmla="*/ 7256 h 7859"/>
              <a:gd name="T44" fmla="*/ 7 w 7856"/>
              <a:gd name="T45" fmla="*/ 7174 h 7859"/>
              <a:gd name="T46" fmla="*/ 0 w 7856"/>
              <a:gd name="T47" fmla="*/ 7087 h 7859"/>
              <a:gd name="T48" fmla="*/ 4 w 7856"/>
              <a:gd name="T49" fmla="*/ 712 h 7859"/>
              <a:gd name="T50" fmla="*/ 36 w 7856"/>
              <a:gd name="T51" fmla="*/ 558 h 7859"/>
              <a:gd name="T52" fmla="*/ 96 w 7856"/>
              <a:gd name="T53" fmla="*/ 416 h 7859"/>
              <a:gd name="T54" fmla="*/ 182 w 7856"/>
              <a:gd name="T55" fmla="*/ 289 h 7859"/>
              <a:gd name="T56" fmla="*/ 289 w 7856"/>
              <a:gd name="T57" fmla="*/ 181 h 7859"/>
              <a:gd name="T58" fmla="*/ 416 w 7856"/>
              <a:gd name="T59" fmla="*/ 96 h 7859"/>
              <a:gd name="T60" fmla="*/ 558 w 7856"/>
              <a:gd name="T61" fmla="*/ 35 h 7859"/>
              <a:gd name="T62" fmla="*/ 712 w 7856"/>
              <a:gd name="T63" fmla="*/ 4 h 7859"/>
              <a:gd name="T64" fmla="*/ 7085 w 7856"/>
              <a:gd name="T65" fmla="*/ 0 h 7859"/>
              <a:gd name="T66" fmla="*/ 7171 w 7856"/>
              <a:gd name="T67" fmla="*/ 7 h 7859"/>
              <a:gd name="T68" fmla="*/ 7254 w 7856"/>
              <a:gd name="T69" fmla="*/ 22 h 7859"/>
              <a:gd name="T70" fmla="*/ 7334 w 7856"/>
              <a:gd name="T71" fmla="*/ 45 h 7859"/>
              <a:gd name="T72" fmla="*/ 7410 w 7856"/>
              <a:gd name="T73" fmla="*/ 78 h 7859"/>
              <a:gd name="T74" fmla="*/ 7482 w 7856"/>
              <a:gd name="T75" fmla="*/ 118 h 7859"/>
              <a:gd name="T76" fmla="*/ 7550 w 7856"/>
              <a:gd name="T77" fmla="*/ 166 h 7859"/>
              <a:gd name="T78" fmla="*/ 7614 w 7856"/>
              <a:gd name="T79" fmla="*/ 224 h 7859"/>
              <a:gd name="T80" fmla="*/ 7674 w 7856"/>
              <a:gd name="T81" fmla="*/ 288 h 7859"/>
              <a:gd name="T82" fmla="*/ 7726 w 7856"/>
              <a:gd name="T83" fmla="*/ 358 h 7859"/>
              <a:gd name="T84" fmla="*/ 7769 w 7856"/>
              <a:gd name="T85" fmla="*/ 430 h 7859"/>
              <a:gd name="T86" fmla="*/ 7804 w 7856"/>
              <a:gd name="T87" fmla="*/ 506 h 7859"/>
              <a:gd name="T88" fmla="*/ 7830 w 7856"/>
              <a:gd name="T89" fmla="*/ 584 h 7859"/>
              <a:gd name="T90" fmla="*/ 7847 w 7856"/>
              <a:gd name="T91" fmla="*/ 665 h 7859"/>
              <a:gd name="T92" fmla="*/ 7855 w 7856"/>
              <a:gd name="T93" fmla="*/ 749 h 7859"/>
              <a:gd name="T94" fmla="*/ 7855 w 7856"/>
              <a:gd name="T95" fmla="*/ 834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856" h="7859">
                <a:moveTo>
                  <a:pt x="7848" y="900"/>
                </a:moveTo>
                <a:lnTo>
                  <a:pt x="7796" y="1235"/>
                </a:lnTo>
                <a:lnTo>
                  <a:pt x="7729" y="1567"/>
                </a:lnTo>
                <a:lnTo>
                  <a:pt x="7650" y="1893"/>
                </a:lnTo>
                <a:lnTo>
                  <a:pt x="7557" y="2214"/>
                </a:lnTo>
                <a:lnTo>
                  <a:pt x="7452" y="2529"/>
                </a:lnTo>
                <a:lnTo>
                  <a:pt x="7334" y="2839"/>
                </a:lnTo>
                <a:lnTo>
                  <a:pt x="7204" y="3143"/>
                </a:lnTo>
                <a:lnTo>
                  <a:pt x="7063" y="3439"/>
                </a:lnTo>
                <a:lnTo>
                  <a:pt x="6910" y="3729"/>
                </a:lnTo>
                <a:lnTo>
                  <a:pt x="6746" y="4012"/>
                </a:lnTo>
                <a:lnTo>
                  <a:pt x="6571" y="4287"/>
                </a:lnTo>
                <a:lnTo>
                  <a:pt x="6386" y="4555"/>
                </a:lnTo>
                <a:lnTo>
                  <a:pt x="6189" y="4815"/>
                </a:lnTo>
                <a:lnTo>
                  <a:pt x="5984" y="5067"/>
                </a:lnTo>
                <a:lnTo>
                  <a:pt x="5768" y="5311"/>
                </a:lnTo>
                <a:lnTo>
                  <a:pt x="5543" y="5545"/>
                </a:lnTo>
                <a:lnTo>
                  <a:pt x="5309" y="5770"/>
                </a:lnTo>
                <a:lnTo>
                  <a:pt x="5065" y="5986"/>
                </a:lnTo>
                <a:lnTo>
                  <a:pt x="4813" y="6191"/>
                </a:lnTo>
                <a:lnTo>
                  <a:pt x="4554" y="6388"/>
                </a:lnTo>
                <a:lnTo>
                  <a:pt x="4286" y="6573"/>
                </a:lnTo>
                <a:lnTo>
                  <a:pt x="4011" y="6749"/>
                </a:lnTo>
                <a:lnTo>
                  <a:pt x="3728" y="6913"/>
                </a:lnTo>
                <a:lnTo>
                  <a:pt x="3438" y="7066"/>
                </a:lnTo>
                <a:lnTo>
                  <a:pt x="3142" y="7207"/>
                </a:lnTo>
                <a:lnTo>
                  <a:pt x="2839" y="7337"/>
                </a:lnTo>
                <a:lnTo>
                  <a:pt x="2528" y="7455"/>
                </a:lnTo>
                <a:lnTo>
                  <a:pt x="2213" y="7560"/>
                </a:lnTo>
                <a:lnTo>
                  <a:pt x="1893" y="7652"/>
                </a:lnTo>
                <a:lnTo>
                  <a:pt x="1567" y="7732"/>
                </a:lnTo>
                <a:lnTo>
                  <a:pt x="1235" y="7799"/>
                </a:lnTo>
                <a:lnTo>
                  <a:pt x="900" y="7851"/>
                </a:lnTo>
                <a:lnTo>
                  <a:pt x="878" y="7854"/>
                </a:lnTo>
                <a:lnTo>
                  <a:pt x="855" y="7856"/>
                </a:lnTo>
                <a:lnTo>
                  <a:pt x="834" y="7858"/>
                </a:lnTo>
                <a:lnTo>
                  <a:pt x="812" y="7859"/>
                </a:lnTo>
                <a:lnTo>
                  <a:pt x="791" y="7859"/>
                </a:lnTo>
                <a:lnTo>
                  <a:pt x="770" y="7859"/>
                </a:lnTo>
                <a:lnTo>
                  <a:pt x="749" y="7858"/>
                </a:lnTo>
                <a:lnTo>
                  <a:pt x="728" y="7857"/>
                </a:lnTo>
                <a:lnTo>
                  <a:pt x="706" y="7855"/>
                </a:lnTo>
                <a:lnTo>
                  <a:pt x="686" y="7853"/>
                </a:lnTo>
                <a:lnTo>
                  <a:pt x="665" y="7850"/>
                </a:lnTo>
                <a:lnTo>
                  <a:pt x="645" y="7847"/>
                </a:lnTo>
                <a:lnTo>
                  <a:pt x="625" y="7843"/>
                </a:lnTo>
                <a:lnTo>
                  <a:pt x="605" y="7838"/>
                </a:lnTo>
                <a:lnTo>
                  <a:pt x="585" y="7833"/>
                </a:lnTo>
                <a:lnTo>
                  <a:pt x="564" y="7827"/>
                </a:lnTo>
                <a:lnTo>
                  <a:pt x="545" y="7821"/>
                </a:lnTo>
                <a:lnTo>
                  <a:pt x="525" y="7815"/>
                </a:lnTo>
                <a:lnTo>
                  <a:pt x="506" y="7807"/>
                </a:lnTo>
                <a:lnTo>
                  <a:pt x="487" y="7800"/>
                </a:lnTo>
                <a:lnTo>
                  <a:pt x="468" y="7790"/>
                </a:lnTo>
                <a:lnTo>
                  <a:pt x="449" y="7781"/>
                </a:lnTo>
                <a:lnTo>
                  <a:pt x="430" y="7772"/>
                </a:lnTo>
                <a:lnTo>
                  <a:pt x="412" y="7762"/>
                </a:lnTo>
                <a:lnTo>
                  <a:pt x="394" y="7751"/>
                </a:lnTo>
                <a:lnTo>
                  <a:pt x="376" y="7740"/>
                </a:lnTo>
                <a:lnTo>
                  <a:pt x="358" y="7729"/>
                </a:lnTo>
                <a:lnTo>
                  <a:pt x="340" y="7717"/>
                </a:lnTo>
                <a:lnTo>
                  <a:pt x="323" y="7704"/>
                </a:lnTo>
                <a:lnTo>
                  <a:pt x="306" y="7691"/>
                </a:lnTo>
                <a:lnTo>
                  <a:pt x="288" y="7677"/>
                </a:lnTo>
                <a:lnTo>
                  <a:pt x="271" y="7663"/>
                </a:lnTo>
                <a:lnTo>
                  <a:pt x="255" y="7647"/>
                </a:lnTo>
                <a:lnTo>
                  <a:pt x="239" y="7632"/>
                </a:lnTo>
                <a:lnTo>
                  <a:pt x="224" y="7617"/>
                </a:lnTo>
                <a:lnTo>
                  <a:pt x="209" y="7602"/>
                </a:lnTo>
                <a:lnTo>
                  <a:pt x="194" y="7586"/>
                </a:lnTo>
                <a:lnTo>
                  <a:pt x="181" y="7570"/>
                </a:lnTo>
                <a:lnTo>
                  <a:pt x="167" y="7554"/>
                </a:lnTo>
                <a:lnTo>
                  <a:pt x="154" y="7537"/>
                </a:lnTo>
                <a:lnTo>
                  <a:pt x="141" y="7519"/>
                </a:lnTo>
                <a:lnTo>
                  <a:pt x="129" y="7502"/>
                </a:lnTo>
                <a:lnTo>
                  <a:pt x="118" y="7485"/>
                </a:lnTo>
                <a:lnTo>
                  <a:pt x="107" y="7467"/>
                </a:lnTo>
                <a:lnTo>
                  <a:pt x="97" y="7449"/>
                </a:lnTo>
                <a:lnTo>
                  <a:pt x="87" y="7431"/>
                </a:lnTo>
                <a:lnTo>
                  <a:pt x="78" y="7413"/>
                </a:lnTo>
                <a:lnTo>
                  <a:pt x="69" y="7395"/>
                </a:lnTo>
                <a:lnTo>
                  <a:pt x="61" y="7375"/>
                </a:lnTo>
                <a:lnTo>
                  <a:pt x="53" y="7356"/>
                </a:lnTo>
                <a:lnTo>
                  <a:pt x="46" y="7337"/>
                </a:lnTo>
                <a:lnTo>
                  <a:pt x="39" y="7317"/>
                </a:lnTo>
                <a:lnTo>
                  <a:pt x="33" y="7297"/>
                </a:lnTo>
                <a:lnTo>
                  <a:pt x="28" y="7278"/>
                </a:lnTo>
                <a:lnTo>
                  <a:pt x="23" y="7256"/>
                </a:lnTo>
                <a:lnTo>
                  <a:pt x="18" y="7236"/>
                </a:lnTo>
                <a:lnTo>
                  <a:pt x="14" y="7216"/>
                </a:lnTo>
                <a:lnTo>
                  <a:pt x="10" y="7195"/>
                </a:lnTo>
                <a:lnTo>
                  <a:pt x="7" y="7174"/>
                </a:lnTo>
                <a:lnTo>
                  <a:pt x="4" y="7153"/>
                </a:lnTo>
                <a:lnTo>
                  <a:pt x="2" y="7131"/>
                </a:lnTo>
                <a:lnTo>
                  <a:pt x="1" y="7109"/>
                </a:lnTo>
                <a:lnTo>
                  <a:pt x="0" y="7087"/>
                </a:lnTo>
                <a:lnTo>
                  <a:pt x="0" y="7065"/>
                </a:lnTo>
                <a:lnTo>
                  <a:pt x="0" y="793"/>
                </a:lnTo>
                <a:lnTo>
                  <a:pt x="1" y="753"/>
                </a:lnTo>
                <a:lnTo>
                  <a:pt x="4" y="712"/>
                </a:lnTo>
                <a:lnTo>
                  <a:pt x="9" y="673"/>
                </a:lnTo>
                <a:lnTo>
                  <a:pt x="17" y="634"/>
                </a:lnTo>
                <a:lnTo>
                  <a:pt x="26" y="595"/>
                </a:lnTo>
                <a:lnTo>
                  <a:pt x="36" y="558"/>
                </a:lnTo>
                <a:lnTo>
                  <a:pt x="49" y="521"/>
                </a:lnTo>
                <a:lnTo>
                  <a:pt x="63" y="485"/>
                </a:lnTo>
                <a:lnTo>
                  <a:pt x="79" y="449"/>
                </a:lnTo>
                <a:lnTo>
                  <a:pt x="96" y="416"/>
                </a:lnTo>
                <a:lnTo>
                  <a:pt x="115" y="383"/>
                </a:lnTo>
                <a:lnTo>
                  <a:pt x="136" y="351"/>
                </a:lnTo>
                <a:lnTo>
                  <a:pt x="159" y="319"/>
                </a:lnTo>
                <a:lnTo>
                  <a:pt x="182" y="289"/>
                </a:lnTo>
                <a:lnTo>
                  <a:pt x="207" y="260"/>
                </a:lnTo>
                <a:lnTo>
                  <a:pt x="233" y="233"/>
                </a:lnTo>
                <a:lnTo>
                  <a:pt x="260" y="207"/>
                </a:lnTo>
                <a:lnTo>
                  <a:pt x="289" y="181"/>
                </a:lnTo>
                <a:lnTo>
                  <a:pt x="320" y="158"/>
                </a:lnTo>
                <a:lnTo>
                  <a:pt x="351" y="136"/>
                </a:lnTo>
                <a:lnTo>
                  <a:pt x="383" y="115"/>
                </a:lnTo>
                <a:lnTo>
                  <a:pt x="416" y="96"/>
                </a:lnTo>
                <a:lnTo>
                  <a:pt x="450" y="79"/>
                </a:lnTo>
                <a:lnTo>
                  <a:pt x="485" y="62"/>
                </a:lnTo>
                <a:lnTo>
                  <a:pt x="521" y="48"/>
                </a:lnTo>
                <a:lnTo>
                  <a:pt x="558" y="35"/>
                </a:lnTo>
                <a:lnTo>
                  <a:pt x="596" y="25"/>
                </a:lnTo>
                <a:lnTo>
                  <a:pt x="634" y="16"/>
                </a:lnTo>
                <a:lnTo>
                  <a:pt x="673" y="9"/>
                </a:lnTo>
                <a:lnTo>
                  <a:pt x="712" y="4"/>
                </a:lnTo>
                <a:lnTo>
                  <a:pt x="753" y="1"/>
                </a:lnTo>
                <a:lnTo>
                  <a:pt x="793" y="0"/>
                </a:lnTo>
                <a:lnTo>
                  <a:pt x="7062" y="0"/>
                </a:lnTo>
                <a:lnTo>
                  <a:pt x="7085" y="0"/>
                </a:lnTo>
                <a:lnTo>
                  <a:pt x="7107" y="1"/>
                </a:lnTo>
                <a:lnTo>
                  <a:pt x="7128" y="2"/>
                </a:lnTo>
                <a:lnTo>
                  <a:pt x="7150" y="4"/>
                </a:lnTo>
                <a:lnTo>
                  <a:pt x="7171" y="7"/>
                </a:lnTo>
                <a:lnTo>
                  <a:pt x="7192" y="10"/>
                </a:lnTo>
                <a:lnTo>
                  <a:pt x="7212" y="13"/>
                </a:lnTo>
                <a:lnTo>
                  <a:pt x="7234" y="17"/>
                </a:lnTo>
                <a:lnTo>
                  <a:pt x="7254" y="22"/>
                </a:lnTo>
                <a:lnTo>
                  <a:pt x="7275" y="27"/>
                </a:lnTo>
                <a:lnTo>
                  <a:pt x="7294" y="32"/>
                </a:lnTo>
                <a:lnTo>
                  <a:pt x="7314" y="38"/>
                </a:lnTo>
                <a:lnTo>
                  <a:pt x="7334" y="45"/>
                </a:lnTo>
                <a:lnTo>
                  <a:pt x="7353" y="52"/>
                </a:lnTo>
                <a:lnTo>
                  <a:pt x="7373" y="60"/>
                </a:lnTo>
                <a:lnTo>
                  <a:pt x="7392" y="69"/>
                </a:lnTo>
                <a:lnTo>
                  <a:pt x="7410" y="78"/>
                </a:lnTo>
                <a:lnTo>
                  <a:pt x="7428" y="87"/>
                </a:lnTo>
                <a:lnTo>
                  <a:pt x="7446" y="97"/>
                </a:lnTo>
                <a:lnTo>
                  <a:pt x="7464" y="107"/>
                </a:lnTo>
                <a:lnTo>
                  <a:pt x="7482" y="118"/>
                </a:lnTo>
                <a:lnTo>
                  <a:pt x="7499" y="129"/>
                </a:lnTo>
                <a:lnTo>
                  <a:pt x="7517" y="141"/>
                </a:lnTo>
                <a:lnTo>
                  <a:pt x="7534" y="153"/>
                </a:lnTo>
                <a:lnTo>
                  <a:pt x="7550" y="166"/>
                </a:lnTo>
                <a:lnTo>
                  <a:pt x="7567" y="180"/>
                </a:lnTo>
                <a:lnTo>
                  <a:pt x="7583" y="194"/>
                </a:lnTo>
                <a:lnTo>
                  <a:pt x="7599" y="209"/>
                </a:lnTo>
                <a:lnTo>
                  <a:pt x="7614" y="224"/>
                </a:lnTo>
                <a:lnTo>
                  <a:pt x="7629" y="239"/>
                </a:lnTo>
                <a:lnTo>
                  <a:pt x="7645" y="255"/>
                </a:lnTo>
                <a:lnTo>
                  <a:pt x="7660" y="271"/>
                </a:lnTo>
                <a:lnTo>
                  <a:pt x="7674" y="288"/>
                </a:lnTo>
                <a:lnTo>
                  <a:pt x="7688" y="305"/>
                </a:lnTo>
                <a:lnTo>
                  <a:pt x="7701" y="322"/>
                </a:lnTo>
                <a:lnTo>
                  <a:pt x="7714" y="340"/>
                </a:lnTo>
                <a:lnTo>
                  <a:pt x="7726" y="358"/>
                </a:lnTo>
                <a:lnTo>
                  <a:pt x="7737" y="376"/>
                </a:lnTo>
                <a:lnTo>
                  <a:pt x="7748" y="394"/>
                </a:lnTo>
                <a:lnTo>
                  <a:pt x="7759" y="412"/>
                </a:lnTo>
                <a:lnTo>
                  <a:pt x="7769" y="430"/>
                </a:lnTo>
                <a:lnTo>
                  <a:pt x="7778" y="449"/>
                </a:lnTo>
                <a:lnTo>
                  <a:pt x="7788" y="468"/>
                </a:lnTo>
                <a:lnTo>
                  <a:pt x="7796" y="487"/>
                </a:lnTo>
                <a:lnTo>
                  <a:pt x="7804" y="506"/>
                </a:lnTo>
                <a:lnTo>
                  <a:pt x="7812" y="525"/>
                </a:lnTo>
                <a:lnTo>
                  <a:pt x="7818" y="545"/>
                </a:lnTo>
                <a:lnTo>
                  <a:pt x="7824" y="564"/>
                </a:lnTo>
                <a:lnTo>
                  <a:pt x="7830" y="584"/>
                </a:lnTo>
                <a:lnTo>
                  <a:pt x="7835" y="605"/>
                </a:lnTo>
                <a:lnTo>
                  <a:pt x="7840" y="625"/>
                </a:lnTo>
                <a:lnTo>
                  <a:pt x="7844" y="645"/>
                </a:lnTo>
                <a:lnTo>
                  <a:pt x="7847" y="665"/>
                </a:lnTo>
                <a:lnTo>
                  <a:pt x="7850" y="686"/>
                </a:lnTo>
                <a:lnTo>
                  <a:pt x="7852" y="706"/>
                </a:lnTo>
                <a:lnTo>
                  <a:pt x="7854" y="727"/>
                </a:lnTo>
                <a:lnTo>
                  <a:pt x="7855" y="749"/>
                </a:lnTo>
                <a:lnTo>
                  <a:pt x="7856" y="770"/>
                </a:lnTo>
                <a:lnTo>
                  <a:pt x="7856" y="791"/>
                </a:lnTo>
                <a:lnTo>
                  <a:pt x="7856" y="813"/>
                </a:lnTo>
                <a:lnTo>
                  <a:pt x="7855" y="834"/>
                </a:lnTo>
                <a:lnTo>
                  <a:pt x="7853" y="856"/>
                </a:lnTo>
                <a:lnTo>
                  <a:pt x="7851" y="878"/>
                </a:lnTo>
                <a:lnTo>
                  <a:pt x="7848" y="9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E7FC38A-131C-F2DB-6320-E27C8ED09A18}"/>
              </a:ext>
            </a:extLst>
          </p:cNvPr>
          <p:cNvSpPr>
            <a:spLocks/>
          </p:cNvSpPr>
          <p:nvPr/>
        </p:nvSpPr>
        <p:spPr bwMode="auto">
          <a:xfrm>
            <a:off x="2546643" y="1494271"/>
            <a:ext cx="2019949" cy="2021750"/>
          </a:xfrm>
          <a:custGeom>
            <a:avLst/>
            <a:gdLst>
              <a:gd name="T0" fmla="*/ 1893 w 7856"/>
              <a:gd name="T1" fmla="*/ 207 h 7859"/>
              <a:gd name="T2" fmla="*/ 3142 w 7856"/>
              <a:gd name="T3" fmla="*/ 652 h 7859"/>
              <a:gd name="T4" fmla="*/ 4286 w 7856"/>
              <a:gd name="T5" fmla="*/ 1286 h 7859"/>
              <a:gd name="T6" fmla="*/ 5309 w 7856"/>
              <a:gd name="T7" fmla="*/ 2089 h 7859"/>
              <a:gd name="T8" fmla="*/ 6189 w 7856"/>
              <a:gd name="T9" fmla="*/ 3044 h 7859"/>
              <a:gd name="T10" fmla="*/ 6910 w 7856"/>
              <a:gd name="T11" fmla="*/ 4130 h 7859"/>
              <a:gd name="T12" fmla="*/ 7452 w 7856"/>
              <a:gd name="T13" fmla="*/ 5330 h 7859"/>
              <a:gd name="T14" fmla="*/ 7796 w 7856"/>
              <a:gd name="T15" fmla="*/ 6624 h 7859"/>
              <a:gd name="T16" fmla="*/ 7855 w 7856"/>
              <a:gd name="T17" fmla="*/ 7025 h 7859"/>
              <a:gd name="T18" fmla="*/ 7855 w 7856"/>
              <a:gd name="T19" fmla="*/ 7110 h 7859"/>
              <a:gd name="T20" fmla="*/ 7847 w 7856"/>
              <a:gd name="T21" fmla="*/ 7194 h 7859"/>
              <a:gd name="T22" fmla="*/ 7830 w 7856"/>
              <a:gd name="T23" fmla="*/ 7275 h 7859"/>
              <a:gd name="T24" fmla="*/ 7804 w 7856"/>
              <a:gd name="T25" fmla="*/ 7353 h 7859"/>
              <a:gd name="T26" fmla="*/ 7769 w 7856"/>
              <a:gd name="T27" fmla="*/ 7429 h 7859"/>
              <a:gd name="T28" fmla="*/ 7726 w 7856"/>
              <a:gd name="T29" fmla="*/ 7501 h 7859"/>
              <a:gd name="T30" fmla="*/ 7674 w 7856"/>
              <a:gd name="T31" fmla="*/ 7571 h 7859"/>
              <a:gd name="T32" fmla="*/ 7614 w 7856"/>
              <a:gd name="T33" fmla="*/ 7635 h 7859"/>
              <a:gd name="T34" fmla="*/ 7551 w 7856"/>
              <a:gd name="T35" fmla="*/ 7693 h 7859"/>
              <a:gd name="T36" fmla="*/ 7482 w 7856"/>
              <a:gd name="T37" fmla="*/ 7741 h 7859"/>
              <a:gd name="T38" fmla="*/ 7410 w 7856"/>
              <a:gd name="T39" fmla="*/ 7781 h 7859"/>
              <a:gd name="T40" fmla="*/ 7334 w 7856"/>
              <a:gd name="T41" fmla="*/ 7814 h 7859"/>
              <a:gd name="T42" fmla="*/ 7254 w 7856"/>
              <a:gd name="T43" fmla="*/ 7837 h 7859"/>
              <a:gd name="T44" fmla="*/ 7171 w 7856"/>
              <a:gd name="T45" fmla="*/ 7852 h 7859"/>
              <a:gd name="T46" fmla="*/ 7085 w 7856"/>
              <a:gd name="T47" fmla="*/ 7859 h 7859"/>
              <a:gd name="T48" fmla="*/ 712 w 7856"/>
              <a:gd name="T49" fmla="*/ 7855 h 7859"/>
              <a:gd name="T50" fmla="*/ 558 w 7856"/>
              <a:gd name="T51" fmla="*/ 7824 h 7859"/>
              <a:gd name="T52" fmla="*/ 416 w 7856"/>
              <a:gd name="T53" fmla="*/ 7763 h 7859"/>
              <a:gd name="T54" fmla="*/ 289 w 7856"/>
              <a:gd name="T55" fmla="*/ 7678 h 7859"/>
              <a:gd name="T56" fmla="*/ 182 w 7856"/>
              <a:gd name="T57" fmla="*/ 7570 h 7859"/>
              <a:gd name="T58" fmla="*/ 96 w 7856"/>
              <a:gd name="T59" fmla="*/ 7443 h 7859"/>
              <a:gd name="T60" fmla="*/ 36 w 7856"/>
              <a:gd name="T61" fmla="*/ 7301 h 7859"/>
              <a:gd name="T62" fmla="*/ 4 w 7856"/>
              <a:gd name="T63" fmla="*/ 7147 h 7859"/>
              <a:gd name="T64" fmla="*/ 0 w 7856"/>
              <a:gd name="T65" fmla="*/ 772 h 7859"/>
              <a:gd name="T66" fmla="*/ 7 w 7856"/>
              <a:gd name="T67" fmla="*/ 685 h 7859"/>
              <a:gd name="T68" fmla="*/ 23 w 7856"/>
              <a:gd name="T69" fmla="*/ 603 h 7859"/>
              <a:gd name="T70" fmla="*/ 46 w 7856"/>
              <a:gd name="T71" fmla="*/ 522 h 7859"/>
              <a:gd name="T72" fmla="*/ 78 w 7856"/>
              <a:gd name="T73" fmla="*/ 446 h 7859"/>
              <a:gd name="T74" fmla="*/ 118 w 7856"/>
              <a:gd name="T75" fmla="*/ 374 h 7859"/>
              <a:gd name="T76" fmla="*/ 167 w 7856"/>
              <a:gd name="T77" fmla="*/ 306 h 7859"/>
              <a:gd name="T78" fmla="*/ 224 w 7856"/>
              <a:gd name="T79" fmla="*/ 242 h 7859"/>
              <a:gd name="T80" fmla="*/ 288 w 7856"/>
              <a:gd name="T81" fmla="*/ 182 h 7859"/>
              <a:gd name="T82" fmla="*/ 358 w 7856"/>
              <a:gd name="T83" fmla="*/ 130 h 7859"/>
              <a:gd name="T84" fmla="*/ 430 w 7856"/>
              <a:gd name="T85" fmla="*/ 87 h 7859"/>
              <a:gd name="T86" fmla="*/ 506 w 7856"/>
              <a:gd name="T87" fmla="*/ 52 h 7859"/>
              <a:gd name="T88" fmla="*/ 585 w 7856"/>
              <a:gd name="T89" fmla="*/ 26 h 7859"/>
              <a:gd name="T90" fmla="*/ 665 w 7856"/>
              <a:gd name="T91" fmla="*/ 9 h 7859"/>
              <a:gd name="T92" fmla="*/ 749 w 7856"/>
              <a:gd name="T93" fmla="*/ 1 h 7859"/>
              <a:gd name="T94" fmla="*/ 834 w 7856"/>
              <a:gd name="T95" fmla="*/ 1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856" h="7859">
                <a:moveTo>
                  <a:pt x="900" y="8"/>
                </a:moveTo>
                <a:lnTo>
                  <a:pt x="1235" y="60"/>
                </a:lnTo>
                <a:lnTo>
                  <a:pt x="1567" y="127"/>
                </a:lnTo>
                <a:lnTo>
                  <a:pt x="1893" y="207"/>
                </a:lnTo>
                <a:lnTo>
                  <a:pt x="2213" y="299"/>
                </a:lnTo>
                <a:lnTo>
                  <a:pt x="2528" y="404"/>
                </a:lnTo>
                <a:lnTo>
                  <a:pt x="2839" y="522"/>
                </a:lnTo>
                <a:lnTo>
                  <a:pt x="3142" y="652"/>
                </a:lnTo>
                <a:lnTo>
                  <a:pt x="3438" y="793"/>
                </a:lnTo>
                <a:lnTo>
                  <a:pt x="3728" y="946"/>
                </a:lnTo>
                <a:lnTo>
                  <a:pt x="4011" y="1110"/>
                </a:lnTo>
                <a:lnTo>
                  <a:pt x="4286" y="1286"/>
                </a:lnTo>
                <a:lnTo>
                  <a:pt x="4554" y="1471"/>
                </a:lnTo>
                <a:lnTo>
                  <a:pt x="4813" y="1668"/>
                </a:lnTo>
                <a:lnTo>
                  <a:pt x="5065" y="1873"/>
                </a:lnTo>
                <a:lnTo>
                  <a:pt x="5309" y="2089"/>
                </a:lnTo>
                <a:lnTo>
                  <a:pt x="5543" y="2314"/>
                </a:lnTo>
                <a:lnTo>
                  <a:pt x="5768" y="2548"/>
                </a:lnTo>
                <a:lnTo>
                  <a:pt x="5984" y="2792"/>
                </a:lnTo>
                <a:lnTo>
                  <a:pt x="6189" y="3044"/>
                </a:lnTo>
                <a:lnTo>
                  <a:pt x="6386" y="3304"/>
                </a:lnTo>
                <a:lnTo>
                  <a:pt x="6571" y="3572"/>
                </a:lnTo>
                <a:lnTo>
                  <a:pt x="6746" y="3847"/>
                </a:lnTo>
                <a:lnTo>
                  <a:pt x="6910" y="4130"/>
                </a:lnTo>
                <a:lnTo>
                  <a:pt x="7063" y="4420"/>
                </a:lnTo>
                <a:lnTo>
                  <a:pt x="7204" y="4716"/>
                </a:lnTo>
                <a:lnTo>
                  <a:pt x="7334" y="5020"/>
                </a:lnTo>
                <a:lnTo>
                  <a:pt x="7452" y="5330"/>
                </a:lnTo>
                <a:lnTo>
                  <a:pt x="7557" y="5645"/>
                </a:lnTo>
                <a:lnTo>
                  <a:pt x="7650" y="5966"/>
                </a:lnTo>
                <a:lnTo>
                  <a:pt x="7729" y="6292"/>
                </a:lnTo>
                <a:lnTo>
                  <a:pt x="7796" y="6624"/>
                </a:lnTo>
                <a:lnTo>
                  <a:pt x="7848" y="6959"/>
                </a:lnTo>
                <a:lnTo>
                  <a:pt x="7851" y="6981"/>
                </a:lnTo>
                <a:lnTo>
                  <a:pt x="7853" y="7004"/>
                </a:lnTo>
                <a:lnTo>
                  <a:pt x="7855" y="7025"/>
                </a:lnTo>
                <a:lnTo>
                  <a:pt x="7856" y="7047"/>
                </a:lnTo>
                <a:lnTo>
                  <a:pt x="7856" y="7068"/>
                </a:lnTo>
                <a:lnTo>
                  <a:pt x="7856" y="7089"/>
                </a:lnTo>
                <a:lnTo>
                  <a:pt x="7855" y="7110"/>
                </a:lnTo>
                <a:lnTo>
                  <a:pt x="7854" y="7132"/>
                </a:lnTo>
                <a:lnTo>
                  <a:pt x="7852" y="7153"/>
                </a:lnTo>
                <a:lnTo>
                  <a:pt x="7850" y="7173"/>
                </a:lnTo>
                <a:lnTo>
                  <a:pt x="7847" y="7194"/>
                </a:lnTo>
                <a:lnTo>
                  <a:pt x="7844" y="7214"/>
                </a:lnTo>
                <a:lnTo>
                  <a:pt x="7840" y="7234"/>
                </a:lnTo>
                <a:lnTo>
                  <a:pt x="7835" y="7254"/>
                </a:lnTo>
                <a:lnTo>
                  <a:pt x="7830" y="7275"/>
                </a:lnTo>
                <a:lnTo>
                  <a:pt x="7824" y="7295"/>
                </a:lnTo>
                <a:lnTo>
                  <a:pt x="7818" y="7314"/>
                </a:lnTo>
                <a:lnTo>
                  <a:pt x="7812" y="7334"/>
                </a:lnTo>
                <a:lnTo>
                  <a:pt x="7804" y="7353"/>
                </a:lnTo>
                <a:lnTo>
                  <a:pt x="7797" y="7372"/>
                </a:lnTo>
                <a:lnTo>
                  <a:pt x="7788" y="7391"/>
                </a:lnTo>
                <a:lnTo>
                  <a:pt x="7778" y="7411"/>
                </a:lnTo>
                <a:lnTo>
                  <a:pt x="7769" y="7429"/>
                </a:lnTo>
                <a:lnTo>
                  <a:pt x="7759" y="7447"/>
                </a:lnTo>
                <a:lnTo>
                  <a:pt x="7748" y="7465"/>
                </a:lnTo>
                <a:lnTo>
                  <a:pt x="7737" y="7483"/>
                </a:lnTo>
                <a:lnTo>
                  <a:pt x="7726" y="7501"/>
                </a:lnTo>
                <a:lnTo>
                  <a:pt x="7714" y="7519"/>
                </a:lnTo>
                <a:lnTo>
                  <a:pt x="7701" y="7537"/>
                </a:lnTo>
                <a:lnTo>
                  <a:pt x="7688" y="7554"/>
                </a:lnTo>
                <a:lnTo>
                  <a:pt x="7674" y="7571"/>
                </a:lnTo>
                <a:lnTo>
                  <a:pt x="7660" y="7588"/>
                </a:lnTo>
                <a:lnTo>
                  <a:pt x="7645" y="7604"/>
                </a:lnTo>
                <a:lnTo>
                  <a:pt x="7629" y="7620"/>
                </a:lnTo>
                <a:lnTo>
                  <a:pt x="7614" y="7635"/>
                </a:lnTo>
                <a:lnTo>
                  <a:pt x="7599" y="7650"/>
                </a:lnTo>
                <a:lnTo>
                  <a:pt x="7583" y="7666"/>
                </a:lnTo>
                <a:lnTo>
                  <a:pt x="7567" y="7679"/>
                </a:lnTo>
                <a:lnTo>
                  <a:pt x="7551" y="7693"/>
                </a:lnTo>
                <a:lnTo>
                  <a:pt x="7534" y="7706"/>
                </a:lnTo>
                <a:lnTo>
                  <a:pt x="7517" y="7718"/>
                </a:lnTo>
                <a:lnTo>
                  <a:pt x="7499" y="7730"/>
                </a:lnTo>
                <a:lnTo>
                  <a:pt x="7482" y="7741"/>
                </a:lnTo>
                <a:lnTo>
                  <a:pt x="7464" y="7752"/>
                </a:lnTo>
                <a:lnTo>
                  <a:pt x="7446" y="7762"/>
                </a:lnTo>
                <a:lnTo>
                  <a:pt x="7428" y="7772"/>
                </a:lnTo>
                <a:lnTo>
                  <a:pt x="7410" y="7781"/>
                </a:lnTo>
                <a:lnTo>
                  <a:pt x="7392" y="7790"/>
                </a:lnTo>
                <a:lnTo>
                  <a:pt x="7373" y="7799"/>
                </a:lnTo>
                <a:lnTo>
                  <a:pt x="7353" y="7807"/>
                </a:lnTo>
                <a:lnTo>
                  <a:pt x="7334" y="7814"/>
                </a:lnTo>
                <a:lnTo>
                  <a:pt x="7314" y="7821"/>
                </a:lnTo>
                <a:lnTo>
                  <a:pt x="7294" y="7827"/>
                </a:lnTo>
                <a:lnTo>
                  <a:pt x="7275" y="7832"/>
                </a:lnTo>
                <a:lnTo>
                  <a:pt x="7254" y="7837"/>
                </a:lnTo>
                <a:lnTo>
                  <a:pt x="7234" y="7842"/>
                </a:lnTo>
                <a:lnTo>
                  <a:pt x="7213" y="7846"/>
                </a:lnTo>
                <a:lnTo>
                  <a:pt x="7192" y="7849"/>
                </a:lnTo>
                <a:lnTo>
                  <a:pt x="7171" y="7852"/>
                </a:lnTo>
                <a:lnTo>
                  <a:pt x="7150" y="7855"/>
                </a:lnTo>
                <a:lnTo>
                  <a:pt x="7128" y="7857"/>
                </a:lnTo>
                <a:lnTo>
                  <a:pt x="7107" y="7858"/>
                </a:lnTo>
                <a:lnTo>
                  <a:pt x="7085" y="7859"/>
                </a:lnTo>
                <a:lnTo>
                  <a:pt x="7062" y="7859"/>
                </a:lnTo>
                <a:lnTo>
                  <a:pt x="793" y="7859"/>
                </a:lnTo>
                <a:lnTo>
                  <a:pt x="753" y="7858"/>
                </a:lnTo>
                <a:lnTo>
                  <a:pt x="712" y="7855"/>
                </a:lnTo>
                <a:lnTo>
                  <a:pt x="673" y="7850"/>
                </a:lnTo>
                <a:lnTo>
                  <a:pt x="634" y="7843"/>
                </a:lnTo>
                <a:lnTo>
                  <a:pt x="596" y="7834"/>
                </a:lnTo>
                <a:lnTo>
                  <a:pt x="558" y="7824"/>
                </a:lnTo>
                <a:lnTo>
                  <a:pt x="521" y="7811"/>
                </a:lnTo>
                <a:lnTo>
                  <a:pt x="485" y="7797"/>
                </a:lnTo>
                <a:lnTo>
                  <a:pt x="450" y="7780"/>
                </a:lnTo>
                <a:lnTo>
                  <a:pt x="416" y="7763"/>
                </a:lnTo>
                <a:lnTo>
                  <a:pt x="383" y="7744"/>
                </a:lnTo>
                <a:lnTo>
                  <a:pt x="351" y="7723"/>
                </a:lnTo>
                <a:lnTo>
                  <a:pt x="320" y="7701"/>
                </a:lnTo>
                <a:lnTo>
                  <a:pt x="289" y="7678"/>
                </a:lnTo>
                <a:lnTo>
                  <a:pt x="260" y="7652"/>
                </a:lnTo>
                <a:lnTo>
                  <a:pt x="233" y="7626"/>
                </a:lnTo>
                <a:lnTo>
                  <a:pt x="207" y="7599"/>
                </a:lnTo>
                <a:lnTo>
                  <a:pt x="182" y="7570"/>
                </a:lnTo>
                <a:lnTo>
                  <a:pt x="159" y="7540"/>
                </a:lnTo>
                <a:lnTo>
                  <a:pt x="136" y="7508"/>
                </a:lnTo>
                <a:lnTo>
                  <a:pt x="115" y="7476"/>
                </a:lnTo>
                <a:lnTo>
                  <a:pt x="96" y="7443"/>
                </a:lnTo>
                <a:lnTo>
                  <a:pt x="79" y="7410"/>
                </a:lnTo>
                <a:lnTo>
                  <a:pt x="63" y="7374"/>
                </a:lnTo>
                <a:lnTo>
                  <a:pt x="49" y="7338"/>
                </a:lnTo>
                <a:lnTo>
                  <a:pt x="36" y="7301"/>
                </a:lnTo>
                <a:lnTo>
                  <a:pt x="26" y="7264"/>
                </a:lnTo>
                <a:lnTo>
                  <a:pt x="17" y="7225"/>
                </a:lnTo>
                <a:lnTo>
                  <a:pt x="9" y="7186"/>
                </a:lnTo>
                <a:lnTo>
                  <a:pt x="4" y="7147"/>
                </a:lnTo>
                <a:lnTo>
                  <a:pt x="1" y="7106"/>
                </a:lnTo>
                <a:lnTo>
                  <a:pt x="0" y="7066"/>
                </a:lnTo>
                <a:lnTo>
                  <a:pt x="0" y="794"/>
                </a:lnTo>
                <a:lnTo>
                  <a:pt x="0" y="772"/>
                </a:lnTo>
                <a:lnTo>
                  <a:pt x="1" y="750"/>
                </a:lnTo>
                <a:lnTo>
                  <a:pt x="2" y="728"/>
                </a:lnTo>
                <a:lnTo>
                  <a:pt x="4" y="706"/>
                </a:lnTo>
                <a:lnTo>
                  <a:pt x="7" y="685"/>
                </a:lnTo>
                <a:lnTo>
                  <a:pt x="10" y="664"/>
                </a:lnTo>
                <a:lnTo>
                  <a:pt x="14" y="644"/>
                </a:lnTo>
                <a:lnTo>
                  <a:pt x="18" y="623"/>
                </a:lnTo>
                <a:lnTo>
                  <a:pt x="23" y="603"/>
                </a:lnTo>
                <a:lnTo>
                  <a:pt x="28" y="581"/>
                </a:lnTo>
                <a:lnTo>
                  <a:pt x="33" y="562"/>
                </a:lnTo>
                <a:lnTo>
                  <a:pt x="39" y="542"/>
                </a:lnTo>
                <a:lnTo>
                  <a:pt x="46" y="522"/>
                </a:lnTo>
                <a:lnTo>
                  <a:pt x="53" y="503"/>
                </a:lnTo>
                <a:lnTo>
                  <a:pt x="61" y="484"/>
                </a:lnTo>
                <a:lnTo>
                  <a:pt x="69" y="464"/>
                </a:lnTo>
                <a:lnTo>
                  <a:pt x="78" y="446"/>
                </a:lnTo>
                <a:lnTo>
                  <a:pt x="87" y="428"/>
                </a:lnTo>
                <a:lnTo>
                  <a:pt x="97" y="410"/>
                </a:lnTo>
                <a:lnTo>
                  <a:pt x="107" y="392"/>
                </a:lnTo>
                <a:lnTo>
                  <a:pt x="118" y="374"/>
                </a:lnTo>
                <a:lnTo>
                  <a:pt x="129" y="357"/>
                </a:lnTo>
                <a:lnTo>
                  <a:pt x="141" y="340"/>
                </a:lnTo>
                <a:lnTo>
                  <a:pt x="154" y="322"/>
                </a:lnTo>
                <a:lnTo>
                  <a:pt x="167" y="306"/>
                </a:lnTo>
                <a:lnTo>
                  <a:pt x="181" y="289"/>
                </a:lnTo>
                <a:lnTo>
                  <a:pt x="195" y="273"/>
                </a:lnTo>
                <a:lnTo>
                  <a:pt x="209" y="257"/>
                </a:lnTo>
                <a:lnTo>
                  <a:pt x="224" y="242"/>
                </a:lnTo>
                <a:lnTo>
                  <a:pt x="239" y="227"/>
                </a:lnTo>
                <a:lnTo>
                  <a:pt x="255" y="212"/>
                </a:lnTo>
                <a:lnTo>
                  <a:pt x="271" y="196"/>
                </a:lnTo>
                <a:lnTo>
                  <a:pt x="288" y="182"/>
                </a:lnTo>
                <a:lnTo>
                  <a:pt x="306" y="168"/>
                </a:lnTo>
                <a:lnTo>
                  <a:pt x="323" y="155"/>
                </a:lnTo>
                <a:lnTo>
                  <a:pt x="340" y="142"/>
                </a:lnTo>
                <a:lnTo>
                  <a:pt x="358" y="130"/>
                </a:lnTo>
                <a:lnTo>
                  <a:pt x="376" y="119"/>
                </a:lnTo>
                <a:lnTo>
                  <a:pt x="394" y="108"/>
                </a:lnTo>
                <a:lnTo>
                  <a:pt x="412" y="97"/>
                </a:lnTo>
                <a:lnTo>
                  <a:pt x="430" y="87"/>
                </a:lnTo>
                <a:lnTo>
                  <a:pt x="450" y="78"/>
                </a:lnTo>
                <a:lnTo>
                  <a:pt x="468" y="69"/>
                </a:lnTo>
                <a:lnTo>
                  <a:pt x="487" y="60"/>
                </a:lnTo>
                <a:lnTo>
                  <a:pt x="506" y="52"/>
                </a:lnTo>
                <a:lnTo>
                  <a:pt x="525" y="44"/>
                </a:lnTo>
                <a:lnTo>
                  <a:pt x="545" y="38"/>
                </a:lnTo>
                <a:lnTo>
                  <a:pt x="564" y="32"/>
                </a:lnTo>
                <a:lnTo>
                  <a:pt x="585" y="26"/>
                </a:lnTo>
                <a:lnTo>
                  <a:pt x="605" y="21"/>
                </a:lnTo>
                <a:lnTo>
                  <a:pt x="625" y="16"/>
                </a:lnTo>
                <a:lnTo>
                  <a:pt x="645" y="12"/>
                </a:lnTo>
                <a:lnTo>
                  <a:pt x="665" y="9"/>
                </a:lnTo>
                <a:lnTo>
                  <a:pt x="686" y="6"/>
                </a:lnTo>
                <a:lnTo>
                  <a:pt x="706" y="4"/>
                </a:lnTo>
                <a:lnTo>
                  <a:pt x="728" y="2"/>
                </a:lnTo>
                <a:lnTo>
                  <a:pt x="749" y="1"/>
                </a:lnTo>
                <a:lnTo>
                  <a:pt x="770" y="0"/>
                </a:lnTo>
                <a:lnTo>
                  <a:pt x="791" y="0"/>
                </a:lnTo>
                <a:lnTo>
                  <a:pt x="813" y="0"/>
                </a:lnTo>
                <a:lnTo>
                  <a:pt x="834" y="1"/>
                </a:lnTo>
                <a:lnTo>
                  <a:pt x="856" y="3"/>
                </a:lnTo>
                <a:lnTo>
                  <a:pt x="878" y="5"/>
                </a:lnTo>
                <a:lnTo>
                  <a:pt x="900" y="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5BBB22A-8317-3162-E837-D626AB79776A}"/>
              </a:ext>
            </a:extLst>
          </p:cNvPr>
          <p:cNvSpPr>
            <a:spLocks/>
          </p:cNvSpPr>
          <p:nvPr/>
        </p:nvSpPr>
        <p:spPr bwMode="auto">
          <a:xfrm>
            <a:off x="1716700" y="2700480"/>
            <a:ext cx="1555469" cy="1733701"/>
          </a:xfrm>
          <a:custGeom>
            <a:avLst/>
            <a:gdLst>
              <a:gd name="T0" fmla="*/ 5674 w 6046"/>
              <a:gd name="T1" fmla="*/ 1412 h 6747"/>
              <a:gd name="T2" fmla="*/ 5760 w 6046"/>
              <a:gd name="T3" fmla="*/ 1474 h 6747"/>
              <a:gd name="T4" fmla="*/ 5836 w 6046"/>
              <a:gd name="T5" fmla="*/ 1545 h 6747"/>
              <a:gd name="T6" fmla="*/ 5901 w 6046"/>
              <a:gd name="T7" fmla="*/ 1623 h 6747"/>
              <a:gd name="T8" fmla="*/ 5955 w 6046"/>
              <a:gd name="T9" fmla="*/ 1709 h 6747"/>
              <a:gd name="T10" fmla="*/ 5997 w 6046"/>
              <a:gd name="T11" fmla="*/ 1802 h 6747"/>
              <a:gd name="T12" fmla="*/ 6026 w 6046"/>
              <a:gd name="T13" fmla="*/ 1900 h 6747"/>
              <a:gd name="T14" fmla="*/ 6042 w 6046"/>
              <a:gd name="T15" fmla="*/ 2004 h 6747"/>
              <a:gd name="T16" fmla="*/ 6046 w 6046"/>
              <a:gd name="T17" fmla="*/ 3374 h 6747"/>
              <a:gd name="T18" fmla="*/ 6042 w 6046"/>
              <a:gd name="T19" fmla="*/ 4743 h 6747"/>
              <a:gd name="T20" fmla="*/ 6026 w 6046"/>
              <a:gd name="T21" fmla="*/ 4847 h 6747"/>
              <a:gd name="T22" fmla="*/ 5997 w 6046"/>
              <a:gd name="T23" fmla="*/ 4945 h 6747"/>
              <a:gd name="T24" fmla="*/ 5955 w 6046"/>
              <a:gd name="T25" fmla="*/ 5038 h 6747"/>
              <a:gd name="T26" fmla="*/ 5901 w 6046"/>
              <a:gd name="T27" fmla="*/ 5124 h 6747"/>
              <a:gd name="T28" fmla="*/ 5836 w 6046"/>
              <a:gd name="T29" fmla="*/ 5202 h 6747"/>
              <a:gd name="T30" fmla="*/ 5760 w 6046"/>
              <a:gd name="T31" fmla="*/ 5273 h 6747"/>
              <a:gd name="T32" fmla="*/ 5674 w 6046"/>
              <a:gd name="T33" fmla="*/ 5335 h 6747"/>
              <a:gd name="T34" fmla="*/ 3396 w 6046"/>
              <a:gd name="T35" fmla="*/ 6650 h 6747"/>
              <a:gd name="T36" fmla="*/ 3299 w 6046"/>
              <a:gd name="T37" fmla="*/ 6694 h 6747"/>
              <a:gd name="T38" fmla="*/ 3199 w 6046"/>
              <a:gd name="T39" fmla="*/ 6726 h 6747"/>
              <a:gd name="T40" fmla="*/ 3099 w 6046"/>
              <a:gd name="T41" fmla="*/ 6743 h 6747"/>
              <a:gd name="T42" fmla="*/ 2998 w 6046"/>
              <a:gd name="T43" fmla="*/ 6746 h 6747"/>
              <a:gd name="T44" fmla="*/ 2896 w 6046"/>
              <a:gd name="T45" fmla="*/ 6736 h 6747"/>
              <a:gd name="T46" fmla="*/ 2796 w 6046"/>
              <a:gd name="T47" fmla="*/ 6712 h 6747"/>
              <a:gd name="T48" fmla="*/ 2699 w 6046"/>
              <a:gd name="T49" fmla="*/ 6674 h 6747"/>
              <a:gd name="T50" fmla="*/ 1511 w 6046"/>
              <a:gd name="T51" fmla="*/ 5993 h 6747"/>
              <a:gd name="T52" fmla="*/ 328 w 6046"/>
              <a:gd name="T53" fmla="*/ 5305 h 6747"/>
              <a:gd name="T54" fmla="*/ 246 w 6046"/>
              <a:gd name="T55" fmla="*/ 5238 h 6747"/>
              <a:gd name="T56" fmla="*/ 176 w 6046"/>
              <a:gd name="T57" fmla="*/ 5164 h 6747"/>
              <a:gd name="T58" fmla="*/ 116 w 6046"/>
              <a:gd name="T59" fmla="*/ 5081 h 6747"/>
              <a:gd name="T60" fmla="*/ 68 w 6046"/>
              <a:gd name="T61" fmla="*/ 4993 h 6747"/>
              <a:gd name="T62" fmla="*/ 33 w 6046"/>
              <a:gd name="T63" fmla="*/ 4896 h 6747"/>
              <a:gd name="T64" fmla="*/ 10 w 6046"/>
              <a:gd name="T65" fmla="*/ 4795 h 6747"/>
              <a:gd name="T66" fmla="*/ 0 w 6046"/>
              <a:gd name="T67" fmla="*/ 4689 h 6747"/>
              <a:gd name="T68" fmla="*/ 0 w 6046"/>
              <a:gd name="T69" fmla="*/ 2058 h 6747"/>
              <a:gd name="T70" fmla="*/ 10 w 6046"/>
              <a:gd name="T71" fmla="*/ 1952 h 6747"/>
              <a:gd name="T72" fmla="*/ 33 w 6046"/>
              <a:gd name="T73" fmla="*/ 1851 h 6747"/>
              <a:gd name="T74" fmla="*/ 68 w 6046"/>
              <a:gd name="T75" fmla="*/ 1754 h 6747"/>
              <a:gd name="T76" fmla="*/ 116 w 6046"/>
              <a:gd name="T77" fmla="*/ 1666 h 6747"/>
              <a:gd name="T78" fmla="*/ 176 w 6046"/>
              <a:gd name="T79" fmla="*/ 1583 h 6747"/>
              <a:gd name="T80" fmla="*/ 246 w 6046"/>
              <a:gd name="T81" fmla="*/ 1509 h 6747"/>
              <a:gd name="T82" fmla="*/ 328 w 6046"/>
              <a:gd name="T83" fmla="*/ 1442 h 6747"/>
              <a:gd name="T84" fmla="*/ 1511 w 6046"/>
              <a:gd name="T85" fmla="*/ 754 h 6747"/>
              <a:gd name="T86" fmla="*/ 2699 w 6046"/>
              <a:gd name="T87" fmla="*/ 73 h 6747"/>
              <a:gd name="T88" fmla="*/ 2796 w 6046"/>
              <a:gd name="T89" fmla="*/ 35 h 6747"/>
              <a:gd name="T90" fmla="*/ 2896 w 6046"/>
              <a:gd name="T91" fmla="*/ 11 h 6747"/>
              <a:gd name="T92" fmla="*/ 2998 w 6046"/>
              <a:gd name="T93" fmla="*/ 1 h 6747"/>
              <a:gd name="T94" fmla="*/ 3099 w 6046"/>
              <a:gd name="T95" fmla="*/ 4 h 6747"/>
              <a:gd name="T96" fmla="*/ 3199 w 6046"/>
              <a:gd name="T97" fmla="*/ 21 h 6747"/>
              <a:gd name="T98" fmla="*/ 3299 w 6046"/>
              <a:gd name="T99" fmla="*/ 53 h 6747"/>
              <a:gd name="T100" fmla="*/ 3396 w 6046"/>
              <a:gd name="T101" fmla="*/ 97 h 6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046" h="6747">
                <a:moveTo>
                  <a:pt x="3420" y="110"/>
                </a:moveTo>
                <a:lnTo>
                  <a:pt x="4535" y="754"/>
                </a:lnTo>
                <a:lnTo>
                  <a:pt x="5650" y="1398"/>
                </a:lnTo>
                <a:lnTo>
                  <a:pt x="5674" y="1412"/>
                </a:lnTo>
                <a:lnTo>
                  <a:pt x="5696" y="1427"/>
                </a:lnTo>
                <a:lnTo>
                  <a:pt x="5718" y="1442"/>
                </a:lnTo>
                <a:lnTo>
                  <a:pt x="5739" y="1457"/>
                </a:lnTo>
                <a:lnTo>
                  <a:pt x="5760" y="1474"/>
                </a:lnTo>
                <a:lnTo>
                  <a:pt x="5781" y="1490"/>
                </a:lnTo>
                <a:lnTo>
                  <a:pt x="5800" y="1509"/>
                </a:lnTo>
                <a:lnTo>
                  <a:pt x="5819" y="1526"/>
                </a:lnTo>
                <a:lnTo>
                  <a:pt x="5836" y="1545"/>
                </a:lnTo>
                <a:lnTo>
                  <a:pt x="5854" y="1563"/>
                </a:lnTo>
                <a:lnTo>
                  <a:pt x="5870" y="1583"/>
                </a:lnTo>
                <a:lnTo>
                  <a:pt x="5886" y="1603"/>
                </a:lnTo>
                <a:lnTo>
                  <a:pt x="5901" y="1623"/>
                </a:lnTo>
                <a:lnTo>
                  <a:pt x="5915" y="1644"/>
                </a:lnTo>
                <a:lnTo>
                  <a:pt x="5930" y="1666"/>
                </a:lnTo>
                <a:lnTo>
                  <a:pt x="5943" y="1687"/>
                </a:lnTo>
                <a:lnTo>
                  <a:pt x="5955" y="1709"/>
                </a:lnTo>
                <a:lnTo>
                  <a:pt x="5967" y="1732"/>
                </a:lnTo>
                <a:lnTo>
                  <a:pt x="5978" y="1754"/>
                </a:lnTo>
                <a:lnTo>
                  <a:pt x="5988" y="1779"/>
                </a:lnTo>
                <a:lnTo>
                  <a:pt x="5997" y="1802"/>
                </a:lnTo>
                <a:lnTo>
                  <a:pt x="6005" y="1826"/>
                </a:lnTo>
                <a:lnTo>
                  <a:pt x="6013" y="1851"/>
                </a:lnTo>
                <a:lnTo>
                  <a:pt x="6020" y="1875"/>
                </a:lnTo>
                <a:lnTo>
                  <a:pt x="6026" y="1900"/>
                </a:lnTo>
                <a:lnTo>
                  <a:pt x="6031" y="1926"/>
                </a:lnTo>
                <a:lnTo>
                  <a:pt x="6036" y="1952"/>
                </a:lnTo>
                <a:lnTo>
                  <a:pt x="6039" y="1978"/>
                </a:lnTo>
                <a:lnTo>
                  <a:pt x="6042" y="2004"/>
                </a:lnTo>
                <a:lnTo>
                  <a:pt x="6044" y="2031"/>
                </a:lnTo>
                <a:lnTo>
                  <a:pt x="6046" y="2058"/>
                </a:lnTo>
                <a:lnTo>
                  <a:pt x="6046" y="2085"/>
                </a:lnTo>
                <a:lnTo>
                  <a:pt x="6046" y="3374"/>
                </a:lnTo>
                <a:lnTo>
                  <a:pt x="6046" y="4662"/>
                </a:lnTo>
                <a:lnTo>
                  <a:pt x="6046" y="4689"/>
                </a:lnTo>
                <a:lnTo>
                  <a:pt x="6044" y="4716"/>
                </a:lnTo>
                <a:lnTo>
                  <a:pt x="6042" y="4743"/>
                </a:lnTo>
                <a:lnTo>
                  <a:pt x="6039" y="4769"/>
                </a:lnTo>
                <a:lnTo>
                  <a:pt x="6036" y="4795"/>
                </a:lnTo>
                <a:lnTo>
                  <a:pt x="6031" y="4821"/>
                </a:lnTo>
                <a:lnTo>
                  <a:pt x="6026" y="4847"/>
                </a:lnTo>
                <a:lnTo>
                  <a:pt x="6020" y="4872"/>
                </a:lnTo>
                <a:lnTo>
                  <a:pt x="6013" y="4896"/>
                </a:lnTo>
                <a:lnTo>
                  <a:pt x="6005" y="4921"/>
                </a:lnTo>
                <a:lnTo>
                  <a:pt x="5997" y="4945"/>
                </a:lnTo>
                <a:lnTo>
                  <a:pt x="5988" y="4968"/>
                </a:lnTo>
                <a:lnTo>
                  <a:pt x="5978" y="4993"/>
                </a:lnTo>
                <a:lnTo>
                  <a:pt x="5967" y="5015"/>
                </a:lnTo>
                <a:lnTo>
                  <a:pt x="5955" y="5038"/>
                </a:lnTo>
                <a:lnTo>
                  <a:pt x="5943" y="5060"/>
                </a:lnTo>
                <a:lnTo>
                  <a:pt x="5930" y="5081"/>
                </a:lnTo>
                <a:lnTo>
                  <a:pt x="5915" y="5103"/>
                </a:lnTo>
                <a:lnTo>
                  <a:pt x="5901" y="5124"/>
                </a:lnTo>
                <a:lnTo>
                  <a:pt x="5886" y="5144"/>
                </a:lnTo>
                <a:lnTo>
                  <a:pt x="5870" y="5164"/>
                </a:lnTo>
                <a:lnTo>
                  <a:pt x="5854" y="5184"/>
                </a:lnTo>
                <a:lnTo>
                  <a:pt x="5836" y="5202"/>
                </a:lnTo>
                <a:lnTo>
                  <a:pt x="5819" y="5221"/>
                </a:lnTo>
                <a:lnTo>
                  <a:pt x="5800" y="5238"/>
                </a:lnTo>
                <a:lnTo>
                  <a:pt x="5781" y="5257"/>
                </a:lnTo>
                <a:lnTo>
                  <a:pt x="5760" y="5273"/>
                </a:lnTo>
                <a:lnTo>
                  <a:pt x="5739" y="5290"/>
                </a:lnTo>
                <a:lnTo>
                  <a:pt x="5718" y="5305"/>
                </a:lnTo>
                <a:lnTo>
                  <a:pt x="5696" y="5320"/>
                </a:lnTo>
                <a:lnTo>
                  <a:pt x="5674" y="5335"/>
                </a:lnTo>
                <a:lnTo>
                  <a:pt x="5650" y="5349"/>
                </a:lnTo>
                <a:lnTo>
                  <a:pt x="4535" y="5993"/>
                </a:lnTo>
                <a:lnTo>
                  <a:pt x="3420" y="6637"/>
                </a:lnTo>
                <a:lnTo>
                  <a:pt x="3396" y="6650"/>
                </a:lnTo>
                <a:lnTo>
                  <a:pt x="3371" y="6663"/>
                </a:lnTo>
                <a:lnTo>
                  <a:pt x="3347" y="6674"/>
                </a:lnTo>
                <a:lnTo>
                  <a:pt x="3323" y="6685"/>
                </a:lnTo>
                <a:lnTo>
                  <a:pt x="3299" y="6694"/>
                </a:lnTo>
                <a:lnTo>
                  <a:pt x="3274" y="6703"/>
                </a:lnTo>
                <a:lnTo>
                  <a:pt x="3250" y="6712"/>
                </a:lnTo>
                <a:lnTo>
                  <a:pt x="3224" y="6720"/>
                </a:lnTo>
                <a:lnTo>
                  <a:pt x="3199" y="6726"/>
                </a:lnTo>
                <a:lnTo>
                  <a:pt x="3175" y="6731"/>
                </a:lnTo>
                <a:lnTo>
                  <a:pt x="3150" y="6736"/>
                </a:lnTo>
                <a:lnTo>
                  <a:pt x="3125" y="6740"/>
                </a:lnTo>
                <a:lnTo>
                  <a:pt x="3099" y="6743"/>
                </a:lnTo>
                <a:lnTo>
                  <a:pt x="3073" y="6745"/>
                </a:lnTo>
                <a:lnTo>
                  <a:pt x="3048" y="6746"/>
                </a:lnTo>
                <a:lnTo>
                  <a:pt x="3023" y="6747"/>
                </a:lnTo>
                <a:lnTo>
                  <a:pt x="2998" y="6746"/>
                </a:lnTo>
                <a:lnTo>
                  <a:pt x="2973" y="6745"/>
                </a:lnTo>
                <a:lnTo>
                  <a:pt x="2947" y="6743"/>
                </a:lnTo>
                <a:lnTo>
                  <a:pt x="2921" y="6740"/>
                </a:lnTo>
                <a:lnTo>
                  <a:pt x="2896" y="6736"/>
                </a:lnTo>
                <a:lnTo>
                  <a:pt x="2871" y="6731"/>
                </a:lnTo>
                <a:lnTo>
                  <a:pt x="2847" y="6726"/>
                </a:lnTo>
                <a:lnTo>
                  <a:pt x="2822" y="6720"/>
                </a:lnTo>
                <a:lnTo>
                  <a:pt x="2796" y="6712"/>
                </a:lnTo>
                <a:lnTo>
                  <a:pt x="2772" y="6703"/>
                </a:lnTo>
                <a:lnTo>
                  <a:pt x="2747" y="6694"/>
                </a:lnTo>
                <a:lnTo>
                  <a:pt x="2723" y="6685"/>
                </a:lnTo>
                <a:lnTo>
                  <a:pt x="2699" y="6674"/>
                </a:lnTo>
                <a:lnTo>
                  <a:pt x="2675" y="6663"/>
                </a:lnTo>
                <a:lnTo>
                  <a:pt x="2650" y="6650"/>
                </a:lnTo>
                <a:lnTo>
                  <a:pt x="2626" y="6637"/>
                </a:lnTo>
                <a:lnTo>
                  <a:pt x="1511" y="5993"/>
                </a:lnTo>
                <a:lnTo>
                  <a:pt x="396" y="5349"/>
                </a:lnTo>
                <a:lnTo>
                  <a:pt x="372" y="5335"/>
                </a:lnTo>
                <a:lnTo>
                  <a:pt x="350" y="5320"/>
                </a:lnTo>
                <a:lnTo>
                  <a:pt x="328" y="5305"/>
                </a:lnTo>
                <a:lnTo>
                  <a:pt x="307" y="5290"/>
                </a:lnTo>
                <a:lnTo>
                  <a:pt x="286" y="5273"/>
                </a:lnTo>
                <a:lnTo>
                  <a:pt x="265" y="5257"/>
                </a:lnTo>
                <a:lnTo>
                  <a:pt x="246" y="5238"/>
                </a:lnTo>
                <a:lnTo>
                  <a:pt x="227" y="5221"/>
                </a:lnTo>
                <a:lnTo>
                  <a:pt x="210" y="5202"/>
                </a:lnTo>
                <a:lnTo>
                  <a:pt x="192" y="5184"/>
                </a:lnTo>
                <a:lnTo>
                  <a:pt x="176" y="5164"/>
                </a:lnTo>
                <a:lnTo>
                  <a:pt x="160" y="5144"/>
                </a:lnTo>
                <a:lnTo>
                  <a:pt x="145" y="5124"/>
                </a:lnTo>
                <a:lnTo>
                  <a:pt x="131" y="5103"/>
                </a:lnTo>
                <a:lnTo>
                  <a:pt x="116" y="5081"/>
                </a:lnTo>
                <a:lnTo>
                  <a:pt x="103" y="5060"/>
                </a:lnTo>
                <a:lnTo>
                  <a:pt x="91" y="5038"/>
                </a:lnTo>
                <a:lnTo>
                  <a:pt x="79" y="5015"/>
                </a:lnTo>
                <a:lnTo>
                  <a:pt x="68" y="4993"/>
                </a:lnTo>
                <a:lnTo>
                  <a:pt x="58" y="4968"/>
                </a:lnTo>
                <a:lnTo>
                  <a:pt x="49" y="4945"/>
                </a:lnTo>
                <a:lnTo>
                  <a:pt x="41" y="4921"/>
                </a:lnTo>
                <a:lnTo>
                  <a:pt x="33" y="4896"/>
                </a:lnTo>
                <a:lnTo>
                  <a:pt x="26" y="4872"/>
                </a:lnTo>
                <a:lnTo>
                  <a:pt x="20" y="4847"/>
                </a:lnTo>
                <a:lnTo>
                  <a:pt x="15" y="4821"/>
                </a:lnTo>
                <a:lnTo>
                  <a:pt x="10" y="4795"/>
                </a:lnTo>
                <a:lnTo>
                  <a:pt x="7" y="4769"/>
                </a:lnTo>
                <a:lnTo>
                  <a:pt x="4" y="4743"/>
                </a:lnTo>
                <a:lnTo>
                  <a:pt x="2" y="4716"/>
                </a:lnTo>
                <a:lnTo>
                  <a:pt x="0" y="4689"/>
                </a:lnTo>
                <a:lnTo>
                  <a:pt x="0" y="4662"/>
                </a:lnTo>
                <a:lnTo>
                  <a:pt x="0" y="3374"/>
                </a:lnTo>
                <a:lnTo>
                  <a:pt x="0" y="2085"/>
                </a:lnTo>
                <a:lnTo>
                  <a:pt x="0" y="2058"/>
                </a:lnTo>
                <a:lnTo>
                  <a:pt x="2" y="2031"/>
                </a:lnTo>
                <a:lnTo>
                  <a:pt x="4" y="2004"/>
                </a:lnTo>
                <a:lnTo>
                  <a:pt x="7" y="1978"/>
                </a:lnTo>
                <a:lnTo>
                  <a:pt x="10" y="1952"/>
                </a:lnTo>
                <a:lnTo>
                  <a:pt x="15" y="1926"/>
                </a:lnTo>
                <a:lnTo>
                  <a:pt x="20" y="1900"/>
                </a:lnTo>
                <a:lnTo>
                  <a:pt x="26" y="1875"/>
                </a:lnTo>
                <a:lnTo>
                  <a:pt x="33" y="1851"/>
                </a:lnTo>
                <a:lnTo>
                  <a:pt x="41" y="1826"/>
                </a:lnTo>
                <a:lnTo>
                  <a:pt x="49" y="1802"/>
                </a:lnTo>
                <a:lnTo>
                  <a:pt x="58" y="1779"/>
                </a:lnTo>
                <a:lnTo>
                  <a:pt x="68" y="1754"/>
                </a:lnTo>
                <a:lnTo>
                  <a:pt x="79" y="1732"/>
                </a:lnTo>
                <a:lnTo>
                  <a:pt x="91" y="1709"/>
                </a:lnTo>
                <a:lnTo>
                  <a:pt x="103" y="1687"/>
                </a:lnTo>
                <a:lnTo>
                  <a:pt x="116" y="1666"/>
                </a:lnTo>
                <a:lnTo>
                  <a:pt x="131" y="1644"/>
                </a:lnTo>
                <a:lnTo>
                  <a:pt x="145" y="1623"/>
                </a:lnTo>
                <a:lnTo>
                  <a:pt x="160" y="1603"/>
                </a:lnTo>
                <a:lnTo>
                  <a:pt x="176" y="1583"/>
                </a:lnTo>
                <a:lnTo>
                  <a:pt x="192" y="1563"/>
                </a:lnTo>
                <a:lnTo>
                  <a:pt x="210" y="1545"/>
                </a:lnTo>
                <a:lnTo>
                  <a:pt x="227" y="1526"/>
                </a:lnTo>
                <a:lnTo>
                  <a:pt x="246" y="1509"/>
                </a:lnTo>
                <a:lnTo>
                  <a:pt x="265" y="1490"/>
                </a:lnTo>
                <a:lnTo>
                  <a:pt x="286" y="1474"/>
                </a:lnTo>
                <a:lnTo>
                  <a:pt x="307" y="1457"/>
                </a:lnTo>
                <a:lnTo>
                  <a:pt x="328" y="1442"/>
                </a:lnTo>
                <a:lnTo>
                  <a:pt x="350" y="1427"/>
                </a:lnTo>
                <a:lnTo>
                  <a:pt x="372" y="1412"/>
                </a:lnTo>
                <a:lnTo>
                  <a:pt x="396" y="1398"/>
                </a:lnTo>
                <a:lnTo>
                  <a:pt x="1511" y="754"/>
                </a:lnTo>
                <a:lnTo>
                  <a:pt x="2626" y="110"/>
                </a:lnTo>
                <a:lnTo>
                  <a:pt x="2650" y="97"/>
                </a:lnTo>
                <a:lnTo>
                  <a:pt x="2675" y="84"/>
                </a:lnTo>
                <a:lnTo>
                  <a:pt x="2699" y="73"/>
                </a:lnTo>
                <a:lnTo>
                  <a:pt x="2723" y="62"/>
                </a:lnTo>
                <a:lnTo>
                  <a:pt x="2747" y="53"/>
                </a:lnTo>
                <a:lnTo>
                  <a:pt x="2772" y="44"/>
                </a:lnTo>
                <a:lnTo>
                  <a:pt x="2796" y="35"/>
                </a:lnTo>
                <a:lnTo>
                  <a:pt x="2822" y="27"/>
                </a:lnTo>
                <a:lnTo>
                  <a:pt x="2847" y="21"/>
                </a:lnTo>
                <a:lnTo>
                  <a:pt x="2871" y="16"/>
                </a:lnTo>
                <a:lnTo>
                  <a:pt x="2896" y="11"/>
                </a:lnTo>
                <a:lnTo>
                  <a:pt x="2921" y="7"/>
                </a:lnTo>
                <a:lnTo>
                  <a:pt x="2947" y="4"/>
                </a:lnTo>
                <a:lnTo>
                  <a:pt x="2973" y="2"/>
                </a:lnTo>
                <a:lnTo>
                  <a:pt x="2998" y="1"/>
                </a:lnTo>
                <a:lnTo>
                  <a:pt x="3023" y="0"/>
                </a:lnTo>
                <a:lnTo>
                  <a:pt x="3048" y="1"/>
                </a:lnTo>
                <a:lnTo>
                  <a:pt x="3073" y="2"/>
                </a:lnTo>
                <a:lnTo>
                  <a:pt x="3099" y="4"/>
                </a:lnTo>
                <a:lnTo>
                  <a:pt x="3125" y="7"/>
                </a:lnTo>
                <a:lnTo>
                  <a:pt x="3150" y="11"/>
                </a:lnTo>
                <a:lnTo>
                  <a:pt x="3175" y="16"/>
                </a:lnTo>
                <a:lnTo>
                  <a:pt x="3199" y="21"/>
                </a:lnTo>
                <a:lnTo>
                  <a:pt x="3224" y="27"/>
                </a:lnTo>
                <a:lnTo>
                  <a:pt x="3250" y="35"/>
                </a:lnTo>
                <a:lnTo>
                  <a:pt x="3274" y="44"/>
                </a:lnTo>
                <a:lnTo>
                  <a:pt x="3299" y="53"/>
                </a:lnTo>
                <a:lnTo>
                  <a:pt x="3323" y="62"/>
                </a:lnTo>
                <a:lnTo>
                  <a:pt x="3347" y="73"/>
                </a:lnTo>
                <a:lnTo>
                  <a:pt x="3371" y="84"/>
                </a:lnTo>
                <a:lnTo>
                  <a:pt x="3396" y="97"/>
                </a:lnTo>
                <a:lnTo>
                  <a:pt x="3420" y="11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4FACCBCE-C547-8AC2-7F15-EB41DE33FEEE}"/>
              </a:ext>
            </a:extLst>
          </p:cNvPr>
          <p:cNvSpPr txBox="1"/>
          <p:nvPr/>
        </p:nvSpPr>
        <p:spPr>
          <a:xfrm>
            <a:off x="2903827" y="4251799"/>
            <a:ext cx="1477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Materiais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Recicláveis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7" name="TextBox 61">
            <a:extLst>
              <a:ext uri="{FF2B5EF4-FFF2-40B4-BE49-F238E27FC236}">
                <a16:creationId xmlns:a16="http://schemas.microsoft.com/office/drawing/2014/main" id="{4985A9DA-11F3-678B-27E3-4A443B513FB4}"/>
              </a:ext>
            </a:extLst>
          </p:cNvPr>
          <p:cNvSpPr txBox="1"/>
          <p:nvPr/>
        </p:nvSpPr>
        <p:spPr>
          <a:xfrm>
            <a:off x="5283199" y="2470782"/>
            <a:ext cx="6705601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Materiais recicláveis: </a:t>
            </a:r>
          </a:p>
          <a:p>
            <a:pPr>
              <a:lnSpc>
                <a:spcPct val="150000"/>
              </a:lnSpc>
            </a:pP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Isso abrange papéis, plásticos, vidros, metais e outros materiais que podem ser reciclados e reutilizados.</a:t>
            </a:r>
          </a:p>
        </p:txBody>
      </p:sp>
      <p:sp>
        <p:nvSpPr>
          <p:cNvPr id="28" name="矩形: 圆角 40">
            <a:extLst>
              <a:ext uri="{FF2B5EF4-FFF2-40B4-BE49-F238E27FC236}">
                <a16:creationId xmlns:a16="http://schemas.microsoft.com/office/drawing/2014/main" id="{808CF3A1-00A8-018B-C115-EF5517FF8447}"/>
              </a:ext>
            </a:extLst>
          </p:cNvPr>
          <p:cNvSpPr/>
          <p:nvPr/>
        </p:nvSpPr>
        <p:spPr>
          <a:xfrm>
            <a:off x="7436294" y="647922"/>
            <a:ext cx="1250506" cy="1250506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9" name="椭圆 13">
            <a:extLst>
              <a:ext uri="{FF2B5EF4-FFF2-40B4-BE49-F238E27FC236}">
                <a16:creationId xmlns:a16="http://schemas.microsoft.com/office/drawing/2014/main" id="{40F3138E-6316-860E-176C-927F5F8817E8}"/>
              </a:ext>
            </a:extLst>
          </p:cNvPr>
          <p:cNvSpPr/>
          <p:nvPr/>
        </p:nvSpPr>
        <p:spPr>
          <a:xfrm>
            <a:off x="7584553" y="945619"/>
            <a:ext cx="877790" cy="709788"/>
          </a:xfrm>
          <a:custGeom>
            <a:avLst/>
            <a:gdLst>
              <a:gd name="connsiteX0" fmla="*/ 0 w 331788"/>
              <a:gd name="connsiteY0" fmla="*/ 255587 h 268287"/>
              <a:gd name="connsiteX1" fmla="*/ 331788 w 331788"/>
              <a:gd name="connsiteY1" fmla="*/ 255587 h 268287"/>
              <a:gd name="connsiteX2" fmla="*/ 331788 w 331788"/>
              <a:gd name="connsiteY2" fmla="*/ 268287 h 268287"/>
              <a:gd name="connsiteX3" fmla="*/ 0 w 331788"/>
              <a:gd name="connsiteY3" fmla="*/ 268287 h 268287"/>
              <a:gd name="connsiteX4" fmla="*/ 76201 w 331788"/>
              <a:gd name="connsiteY4" fmla="*/ 207962 h 268287"/>
              <a:gd name="connsiteX5" fmla="*/ 82551 w 331788"/>
              <a:gd name="connsiteY5" fmla="*/ 207962 h 268287"/>
              <a:gd name="connsiteX6" fmla="*/ 82551 w 331788"/>
              <a:gd name="connsiteY6" fmla="*/ 247650 h 268287"/>
              <a:gd name="connsiteX7" fmla="*/ 55563 w 331788"/>
              <a:gd name="connsiteY7" fmla="*/ 247650 h 268287"/>
              <a:gd name="connsiteX8" fmla="*/ 55563 w 331788"/>
              <a:gd name="connsiteY8" fmla="*/ 227012 h 268287"/>
              <a:gd name="connsiteX9" fmla="*/ 115888 w 331788"/>
              <a:gd name="connsiteY9" fmla="*/ 168275 h 268287"/>
              <a:gd name="connsiteX10" fmla="*/ 127168 w 331788"/>
              <a:gd name="connsiteY10" fmla="*/ 168275 h 268287"/>
              <a:gd name="connsiteX11" fmla="*/ 139701 w 331788"/>
              <a:gd name="connsiteY11" fmla="*/ 170835 h 268287"/>
              <a:gd name="connsiteX12" fmla="*/ 139701 w 331788"/>
              <a:gd name="connsiteY12" fmla="*/ 247650 h 268287"/>
              <a:gd name="connsiteX13" fmla="*/ 115888 w 331788"/>
              <a:gd name="connsiteY13" fmla="*/ 247650 h 268287"/>
              <a:gd name="connsiteX14" fmla="*/ 198438 w 331788"/>
              <a:gd name="connsiteY14" fmla="*/ 155575 h 268287"/>
              <a:gd name="connsiteX15" fmla="*/ 198438 w 331788"/>
              <a:gd name="connsiteY15" fmla="*/ 247650 h 268287"/>
              <a:gd name="connsiteX16" fmla="*/ 173038 w 331788"/>
              <a:gd name="connsiteY16" fmla="*/ 247650 h 268287"/>
              <a:gd name="connsiteX17" fmla="*/ 173038 w 331788"/>
              <a:gd name="connsiteY17" fmla="*/ 168363 h 268287"/>
              <a:gd name="connsiteX18" fmla="*/ 198438 w 331788"/>
              <a:gd name="connsiteY18" fmla="*/ 155575 h 268287"/>
              <a:gd name="connsiteX19" fmla="*/ 149226 w 331788"/>
              <a:gd name="connsiteY19" fmla="*/ 41376 h 268287"/>
              <a:gd name="connsiteX20" fmla="*/ 114947 w 331788"/>
              <a:gd name="connsiteY20" fmla="*/ 55968 h 268287"/>
              <a:gd name="connsiteX21" fmla="*/ 114947 w 331788"/>
              <a:gd name="connsiteY21" fmla="*/ 123418 h 268287"/>
              <a:gd name="connsiteX22" fmla="*/ 183504 w 331788"/>
              <a:gd name="connsiteY22" fmla="*/ 123418 h 268287"/>
              <a:gd name="connsiteX23" fmla="*/ 183504 w 331788"/>
              <a:gd name="connsiteY23" fmla="*/ 55968 h 268287"/>
              <a:gd name="connsiteX24" fmla="*/ 149226 w 331788"/>
              <a:gd name="connsiteY24" fmla="*/ 41376 h 268287"/>
              <a:gd name="connsiteX25" fmla="*/ 228600 w 331788"/>
              <a:gd name="connsiteY25" fmla="*/ 39687 h 268287"/>
              <a:gd name="connsiteX26" fmla="*/ 254000 w 331788"/>
              <a:gd name="connsiteY26" fmla="*/ 39687 h 268287"/>
              <a:gd name="connsiteX27" fmla="*/ 254000 w 331788"/>
              <a:gd name="connsiteY27" fmla="*/ 247650 h 268287"/>
              <a:gd name="connsiteX28" fmla="*/ 228600 w 331788"/>
              <a:gd name="connsiteY28" fmla="*/ 247650 h 268287"/>
              <a:gd name="connsiteX29" fmla="*/ 228600 w 331788"/>
              <a:gd name="connsiteY29" fmla="*/ 110730 h 268287"/>
              <a:gd name="connsiteX30" fmla="*/ 231140 w 331788"/>
              <a:gd name="connsiteY30" fmla="*/ 90063 h 268287"/>
              <a:gd name="connsiteX31" fmla="*/ 228600 w 331788"/>
              <a:gd name="connsiteY31" fmla="*/ 69396 h 268287"/>
              <a:gd name="connsiteX32" fmla="*/ 228600 w 331788"/>
              <a:gd name="connsiteY32" fmla="*/ 39687 h 268287"/>
              <a:gd name="connsiteX33" fmla="*/ 149707 w 331788"/>
              <a:gd name="connsiteY33" fmla="*/ 22312 h 268287"/>
              <a:gd name="connsiteX34" fmla="*/ 196764 w 331788"/>
              <a:gd name="connsiteY34" fmla="*/ 41623 h 268287"/>
              <a:gd name="connsiteX35" fmla="*/ 196764 w 331788"/>
              <a:gd name="connsiteY35" fmla="*/ 136893 h 268287"/>
              <a:gd name="connsiteX36" fmla="*/ 109096 w 331788"/>
              <a:gd name="connsiteY36" fmla="*/ 143330 h 268287"/>
              <a:gd name="connsiteX37" fmla="*/ 97492 w 331788"/>
              <a:gd name="connsiteY37" fmla="*/ 154917 h 268287"/>
              <a:gd name="connsiteX38" fmla="*/ 93625 w 331788"/>
              <a:gd name="connsiteY38" fmla="*/ 170366 h 268287"/>
              <a:gd name="connsiteX39" fmla="*/ 43344 w 331788"/>
              <a:gd name="connsiteY39" fmla="*/ 220576 h 268287"/>
              <a:gd name="connsiteX40" fmla="*/ 18848 w 331788"/>
              <a:gd name="connsiteY40" fmla="*/ 220576 h 268287"/>
              <a:gd name="connsiteX41" fmla="*/ 18848 w 331788"/>
              <a:gd name="connsiteY41" fmla="*/ 196115 h 268287"/>
              <a:gd name="connsiteX42" fmla="*/ 67840 w 331788"/>
              <a:gd name="connsiteY42" fmla="*/ 145905 h 268287"/>
              <a:gd name="connsiteX43" fmla="*/ 84600 w 331788"/>
              <a:gd name="connsiteY43" fmla="*/ 140755 h 268287"/>
              <a:gd name="connsiteX44" fmla="*/ 96203 w 331788"/>
              <a:gd name="connsiteY44" fmla="*/ 129168 h 268287"/>
              <a:gd name="connsiteX45" fmla="*/ 102649 w 331788"/>
              <a:gd name="connsiteY45" fmla="*/ 41623 h 268287"/>
              <a:gd name="connsiteX46" fmla="*/ 149707 w 331788"/>
              <a:gd name="connsiteY46" fmla="*/ 22312 h 268287"/>
              <a:gd name="connsiteX47" fmla="*/ 280988 w 331788"/>
              <a:gd name="connsiteY47" fmla="*/ 0 h 268287"/>
              <a:gd name="connsiteX48" fmla="*/ 306388 w 331788"/>
              <a:gd name="connsiteY48" fmla="*/ 0 h 268287"/>
              <a:gd name="connsiteX49" fmla="*/ 306388 w 331788"/>
              <a:gd name="connsiteY49" fmla="*/ 247650 h 268287"/>
              <a:gd name="connsiteX50" fmla="*/ 280988 w 331788"/>
              <a:gd name="connsiteY50" fmla="*/ 247650 h 26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1788" h="268287">
                <a:moveTo>
                  <a:pt x="0" y="255587"/>
                </a:moveTo>
                <a:lnTo>
                  <a:pt x="331788" y="255587"/>
                </a:lnTo>
                <a:lnTo>
                  <a:pt x="331788" y="268287"/>
                </a:lnTo>
                <a:lnTo>
                  <a:pt x="0" y="268287"/>
                </a:lnTo>
                <a:close/>
                <a:moveTo>
                  <a:pt x="76201" y="207962"/>
                </a:moveTo>
                <a:lnTo>
                  <a:pt x="82551" y="207962"/>
                </a:lnTo>
                <a:lnTo>
                  <a:pt x="82551" y="247650"/>
                </a:lnTo>
                <a:lnTo>
                  <a:pt x="55563" y="247650"/>
                </a:lnTo>
                <a:lnTo>
                  <a:pt x="55563" y="227012"/>
                </a:lnTo>
                <a:close/>
                <a:moveTo>
                  <a:pt x="115888" y="168275"/>
                </a:moveTo>
                <a:cubicBezTo>
                  <a:pt x="115888" y="168275"/>
                  <a:pt x="115888" y="168275"/>
                  <a:pt x="127168" y="168275"/>
                </a:cubicBezTo>
                <a:cubicBezTo>
                  <a:pt x="130928" y="169555"/>
                  <a:pt x="135941" y="170835"/>
                  <a:pt x="139701" y="170835"/>
                </a:cubicBezTo>
                <a:cubicBezTo>
                  <a:pt x="139701" y="170835"/>
                  <a:pt x="139701" y="170835"/>
                  <a:pt x="139701" y="247650"/>
                </a:cubicBezTo>
                <a:cubicBezTo>
                  <a:pt x="139701" y="247650"/>
                  <a:pt x="139701" y="247650"/>
                  <a:pt x="115888" y="247650"/>
                </a:cubicBezTo>
                <a:close/>
                <a:moveTo>
                  <a:pt x="198438" y="155575"/>
                </a:moveTo>
                <a:cubicBezTo>
                  <a:pt x="198438" y="155575"/>
                  <a:pt x="198438" y="155575"/>
                  <a:pt x="198438" y="247650"/>
                </a:cubicBezTo>
                <a:cubicBezTo>
                  <a:pt x="198438" y="247650"/>
                  <a:pt x="198438" y="247650"/>
                  <a:pt x="173038" y="247650"/>
                </a:cubicBezTo>
                <a:lnTo>
                  <a:pt x="173038" y="168363"/>
                </a:lnTo>
                <a:cubicBezTo>
                  <a:pt x="181928" y="165805"/>
                  <a:pt x="190818" y="161969"/>
                  <a:pt x="198438" y="155575"/>
                </a:cubicBezTo>
                <a:close/>
                <a:moveTo>
                  <a:pt x="149226" y="41376"/>
                </a:moveTo>
                <a:cubicBezTo>
                  <a:pt x="136937" y="41376"/>
                  <a:pt x="124649" y="46240"/>
                  <a:pt x="114947" y="55968"/>
                </a:cubicBezTo>
                <a:cubicBezTo>
                  <a:pt x="96838" y="74128"/>
                  <a:pt x="96838" y="105259"/>
                  <a:pt x="114947" y="123418"/>
                </a:cubicBezTo>
                <a:cubicBezTo>
                  <a:pt x="134350" y="142875"/>
                  <a:pt x="164101" y="142875"/>
                  <a:pt x="183504" y="123418"/>
                </a:cubicBezTo>
                <a:cubicBezTo>
                  <a:pt x="201613" y="105259"/>
                  <a:pt x="201613" y="74128"/>
                  <a:pt x="183504" y="55968"/>
                </a:cubicBezTo>
                <a:cubicBezTo>
                  <a:pt x="173803" y="46240"/>
                  <a:pt x="161514" y="41376"/>
                  <a:pt x="149226" y="41376"/>
                </a:cubicBezTo>
                <a:close/>
                <a:moveTo>
                  <a:pt x="228600" y="39687"/>
                </a:moveTo>
                <a:cubicBezTo>
                  <a:pt x="228600" y="39687"/>
                  <a:pt x="228600" y="39687"/>
                  <a:pt x="254000" y="39687"/>
                </a:cubicBezTo>
                <a:lnTo>
                  <a:pt x="254000" y="247650"/>
                </a:lnTo>
                <a:cubicBezTo>
                  <a:pt x="254000" y="247650"/>
                  <a:pt x="254000" y="247650"/>
                  <a:pt x="228600" y="247650"/>
                </a:cubicBezTo>
                <a:cubicBezTo>
                  <a:pt x="228600" y="247650"/>
                  <a:pt x="228600" y="247650"/>
                  <a:pt x="228600" y="110730"/>
                </a:cubicBezTo>
                <a:cubicBezTo>
                  <a:pt x="231140" y="104272"/>
                  <a:pt x="231140" y="96521"/>
                  <a:pt x="231140" y="90063"/>
                </a:cubicBezTo>
                <a:cubicBezTo>
                  <a:pt x="231140" y="83604"/>
                  <a:pt x="231140" y="75854"/>
                  <a:pt x="228600" y="69396"/>
                </a:cubicBezTo>
                <a:cubicBezTo>
                  <a:pt x="228600" y="69396"/>
                  <a:pt x="228600" y="69396"/>
                  <a:pt x="228600" y="39687"/>
                </a:cubicBezTo>
                <a:close/>
                <a:moveTo>
                  <a:pt x="149707" y="22312"/>
                </a:moveTo>
                <a:cubicBezTo>
                  <a:pt x="166789" y="22312"/>
                  <a:pt x="183872" y="28749"/>
                  <a:pt x="196764" y="41623"/>
                </a:cubicBezTo>
                <a:cubicBezTo>
                  <a:pt x="223838" y="68659"/>
                  <a:pt x="223838" y="111144"/>
                  <a:pt x="196764" y="136893"/>
                </a:cubicBezTo>
                <a:cubicBezTo>
                  <a:pt x="173558" y="161354"/>
                  <a:pt x="136170" y="162641"/>
                  <a:pt x="109096" y="143330"/>
                </a:cubicBezTo>
                <a:cubicBezTo>
                  <a:pt x="109096" y="143330"/>
                  <a:pt x="109096" y="143330"/>
                  <a:pt x="97492" y="154917"/>
                </a:cubicBezTo>
                <a:cubicBezTo>
                  <a:pt x="98782" y="160067"/>
                  <a:pt x="97492" y="166504"/>
                  <a:pt x="93625" y="170366"/>
                </a:cubicBezTo>
                <a:cubicBezTo>
                  <a:pt x="93625" y="170366"/>
                  <a:pt x="93625" y="170366"/>
                  <a:pt x="43344" y="220576"/>
                </a:cubicBezTo>
                <a:cubicBezTo>
                  <a:pt x="35608" y="227013"/>
                  <a:pt x="25295" y="227013"/>
                  <a:pt x="18848" y="220576"/>
                </a:cubicBezTo>
                <a:cubicBezTo>
                  <a:pt x="11113" y="214139"/>
                  <a:pt x="11113" y="202552"/>
                  <a:pt x="18848" y="196115"/>
                </a:cubicBezTo>
                <a:cubicBezTo>
                  <a:pt x="18848" y="196115"/>
                  <a:pt x="18848" y="196115"/>
                  <a:pt x="67840" y="145905"/>
                </a:cubicBezTo>
                <a:cubicBezTo>
                  <a:pt x="72997" y="142043"/>
                  <a:pt x="78154" y="140755"/>
                  <a:pt x="84600" y="140755"/>
                </a:cubicBezTo>
                <a:cubicBezTo>
                  <a:pt x="84600" y="140755"/>
                  <a:pt x="84600" y="140755"/>
                  <a:pt x="96203" y="129168"/>
                </a:cubicBezTo>
                <a:cubicBezTo>
                  <a:pt x="75575" y="103420"/>
                  <a:pt x="78154" y="66084"/>
                  <a:pt x="102649" y="41623"/>
                </a:cubicBezTo>
                <a:cubicBezTo>
                  <a:pt x="115542" y="28749"/>
                  <a:pt x="132624" y="22312"/>
                  <a:pt x="149707" y="22312"/>
                </a:cubicBezTo>
                <a:close/>
                <a:moveTo>
                  <a:pt x="280988" y="0"/>
                </a:moveTo>
                <a:lnTo>
                  <a:pt x="306388" y="0"/>
                </a:lnTo>
                <a:lnTo>
                  <a:pt x="306388" y="247650"/>
                </a:lnTo>
                <a:lnTo>
                  <a:pt x="280988" y="247650"/>
                </a:ln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0E8EBEE7-2784-6CE1-9116-A493B3305EE8}"/>
              </a:ext>
            </a:extLst>
          </p:cNvPr>
          <p:cNvSpPr txBox="1"/>
          <p:nvPr/>
        </p:nvSpPr>
        <p:spPr>
          <a:xfrm>
            <a:off x="2958653" y="2275580"/>
            <a:ext cx="1308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Resíduos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Orgânicos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DB5851B-90A9-19F2-1C04-43EC6B1C2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35</a:t>
            </a:fld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FA8F2B3-6A21-27D2-DE85-ADA7D6639D6B}"/>
              </a:ext>
            </a:extLst>
          </p:cNvPr>
          <p:cNvSpPr>
            <a:spLocks/>
          </p:cNvSpPr>
          <p:nvPr/>
        </p:nvSpPr>
        <p:spPr bwMode="auto">
          <a:xfrm>
            <a:off x="422275" y="3618639"/>
            <a:ext cx="2019949" cy="2021750"/>
          </a:xfrm>
          <a:custGeom>
            <a:avLst/>
            <a:gdLst>
              <a:gd name="T0" fmla="*/ 5963 w 7856"/>
              <a:gd name="T1" fmla="*/ 7652 h 7859"/>
              <a:gd name="T2" fmla="*/ 4714 w 7856"/>
              <a:gd name="T3" fmla="*/ 7207 h 7859"/>
              <a:gd name="T4" fmla="*/ 3570 w 7856"/>
              <a:gd name="T5" fmla="*/ 6573 h 7859"/>
              <a:gd name="T6" fmla="*/ 2547 w 7856"/>
              <a:gd name="T7" fmla="*/ 5770 h 7859"/>
              <a:gd name="T8" fmla="*/ 1667 w 7856"/>
              <a:gd name="T9" fmla="*/ 4815 h 7859"/>
              <a:gd name="T10" fmla="*/ 946 w 7856"/>
              <a:gd name="T11" fmla="*/ 3729 h 7859"/>
              <a:gd name="T12" fmla="*/ 404 w 7856"/>
              <a:gd name="T13" fmla="*/ 2529 h 7859"/>
              <a:gd name="T14" fmla="*/ 60 w 7856"/>
              <a:gd name="T15" fmla="*/ 1235 h 7859"/>
              <a:gd name="T16" fmla="*/ 1 w 7856"/>
              <a:gd name="T17" fmla="*/ 834 h 7859"/>
              <a:gd name="T18" fmla="*/ 1 w 7856"/>
              <a:gd name="T19" fmla="*/ 749 h 7859"/>
              <a:gd name="T20" fmla="*/ 9 w 7856"/>
              <a:gd name="T21" fmla="*/ 665 h 7859"/>
              <a:gd name="T22" fmla="*/ 26 w 7856"/>
              <a:gd name="T23" fmla="*/ 584 h 7859"/>
              <a:gd name="T24" fmla="*/ 52 w 7856"/>
              <a:gd name="T25" fmla="*/ 506 h 7859"/>
              <a:gd name="T26" fmla="*/ 87 w 7856"/>
              <a:gd name="T27" fmla="*/ 430 h 7859"/>
              <a:gd name="T28" fmla="*/ 130 w 7856"/>
              <a:gd name="T29" fmla="*/ 358 h 7859"/>
              <a:gd name="T30" fmla="*/ 182 w 7856"/>
              <a:gd name="T31" fmla="*/ 288 h 7859"/>
              <a:gd name="T32" fmla="*/ 242 w 7856"/>
              <a:gd name="T33" fmla="*/ 224 h 7859"/>
              <a:gd name="T34" fmla="*/ 305 w 7856"/>
              <a:gd name="T35" fmla="*/ 166 h 7859"/>
              <a:gd name="T36" fmla="*/ 374 w 7856"/>
              <a:gd name="T37" fmla="*/ 118 h 7859"/>
              <a:gd name="T38" fmla="*/ 446 w 7856"/>
              <a:gd name="T39" fmla="*/ 78 h 7859"/>
              <a:gd name="T40" fmla="*/ 522 w 7856"/>
              <a:gd name="T41" fmla="*/ 45 h 7859"/>
              <a:gd name="T42" fmla="*/ 602 w 7856"/>
              <a:gd name="T43" fmla="*/ 22 h 7859"/>
              <a:gd name="T44" fmla="*/ 685 w 7856"/>
              <a:gd name="T45" fmla="*/ 7 h 7859"/>
              <a:gd name="T46" fmla="*/ 771 w 7856"/>
              <a:gd name="T47" fmla="*/ 0 h 7859"/>
              <a:gd name="T48" fmla="*/ 7144 w 7856"/>
              <a:gd name="T49" fmla="*/ 4 h 7859"/>
              <a:gd name="T50" fmla="*/ 7298 w 7856"/>
              <a:gd name="T51" fmla="*/ 35 h 7859"/>
              <a:gd name="T52" fmla="*/ 7440 w 7856"/>
              <a:gd name="T53" fmla="*/ 96 h 7859"/>
              <a:gd name="T54" fmla="*/ 7567 w 7856"/>
              <a:gd name="T55" fmla="*/ 181 h 7859"/>
              <a:gd name="T56" fmla="*/ 7674 w 7856"/>
              <a:gd name="T57" fmla="*/ 289 h 7859"/>
              <a:gd name="T58" fmla="*/ 7760 w 7856"/>
              <a:gd name="T59" fmla="*/ 416 h 7859"/>
              <a:gd name="T60" fmla="*/ 7820 w 7856"/>
              <a:gd name="T61" fmla="*/ 558 h 7859"/>
              <a:gd name="T62" fmla="*/ 7852 w 7856"/>
              <a:gd name="T63" fmla="*/ 712 h 7859"/>
              <a:gd name="T64" fmla="*/ 7856 w 7856"/>
              <a:gd name="T65" fmla="*/ 7087 h 7859"/>
              <a:gd name="T66" fmla="*/ 7849 w 7856"/>
              <a:gd name="T67" fmla="*/ 7174 h 7859"/>
              <a:gd name="T68" fmla="*/ 7833 w 7856"/>
              <a:gd name="T69" fmla="*/ 7256 h 7859"/>
              <a:gd name="T70" fmla="*/ 7810 w 7856"/>
              <a:gd name="T71" fmla="*/ 7337 h 7859"/>
              <a:gd name="T72" fmla="*/ 7778 w 7856"/>
              <a:gd name="T73" fmla="*/ 7413 h 7859"/>
              <a:gd name="T74" fmla="*/ 7738 w 7856"/>
              <a:gd name="T75" fmla="*/ 7485 h 7859"/>
              <a:gd name="T76" fmla="*/ 7689 w 7856"/>
              <a:gd name="T77" fmla="*/ 7553 h 7859"/>
              <a:gd name="T78" fmla="*/ 7632 w 7856"/>
              <a:gd name="T79" fmla="*/ 7617 h 7859"/>
              <a:gd name="T80" fmla="*/ 7568 w 7856"/>
              <a:gd name="T81" fmla="*/ 7677 h 7859"/>
              <a:gd name="T82" fmla="*/ 7498 w 7856"/>
              <a:gd name="T83" fmla="*/ 7729 h 7859"/>
              <a:gd name="T84" fmla="*/ 7426 w 7856"/>
              <a:gd name="T85" fmla="*/ 7772 h 7859"/>
              <a:gd name="T86" fmla="*/ 7350 w 7856"/>
              <a:gd name="T87" fmla="*/ 7807 h 7859"/>
              <a:gd name="T88" fmla="*/ 7271 w 7856"/>
              <a:gd name="T89" fmla="*/ 7833 h 7859"/>
              <a:gd name="T90" fmla="*/ 7191 w 7856"/>
              <a:gd name="T91" fmla="*/ 7850 h 7859"/>
              <a:gd name="T92" fmla="*/ 7107 w 7856"/>
              <a:gd name="T93" fmla="*/ 7858 h 7859"/>
              <a:gd name="T94" fmla="*/ 7022 w 7856"/>
              <a:gd name="T95" fmla="*/ 7858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856" h="7859">
                <a:moveTo>
                  <a:pt x="6956" y="7851"/>
                </a:moveTo>
                <a:lnTo>
                  <a:pt x="6621" y="7799"/>
                </a:lnTo>
                <a:lnTo>
                  <a:pt x="6289" y="7732"/>
                </a:lnTo>
                <a:lnTo>
                  <a:pt x="5963" y="7652"/>
                </a:lnTo>
                <a:lnTo>
                  <a:pt x="5643" y="7560"/>
                </a:lnTo>
                <a:lnTo>
                  <a:pt x="5328" y="7455"/>
                </a:lnTo>
                <a:lnTo>
                  <a:pt x="5017" y="7337"/>
                </a:lnTo>
                <a:lnTo>
                  <a:pt x="4714" y="7207"/>
                </a:lnTo>
                <a:lnTo>
                  <a:pt x="4418" y="7066"/>
                </a:lnTo>
                <a:lnTo>
                  <a:pt x="4128" y="6913"/>
                </a:lnTo>
                <a:lnTo>
                  <a:pt x="3845" y="6749"/>
                </a:lnTo>
                <a:lnTo>
                  <a:pt x="3570" y="6573"/>
                </a:lnTo>
                <a:lnTo>
                  <a:pt x="3302" y="6388"/>
                </a:lnTo>
                <a:lnTo>
                  <a:pt x="3043" y="6191"/>
                </a:lnTo>
                <a:lnTo>
                  <a:pt x="2791" y="5986"/>
                </a:lnTo>
                <a:lnTo>
                  <a:pt x="2547" y="5770"/>
                </a:lnTo>
                <a:lnTo>
                  <a:pt x="2313" y="5545"/>
                </a:lnTo>
                <a:lnTo>
                  <a:pt x="2088" y="5311"/>
                </a:lnTo>
                <a:lnTo>
                  <a:pt x="1872" y="5067"/>
                </a:lnTo>
                <a:lnTo>
                  <a:pt x="1667" y="4815"/>
                </a:lnTo>
                <a:lnTo>
                  <a:pt x="1470" y="4555"/>
                </a:lnTo>
                <a:lnTo>
                  <a:pt x="1285" y="4287"/>
                </a:lnTo>
                <a:lnTo>
                  <a:pt x="1110" y="4012"/>
                </a:lnTo>
                <a:lnTo>
                  <a:pt x="946" y="3729"/>
                </a:lnTo>
                <a:lnTo>
                  <a:pt x="793" y="3439"/>
                </a:lnTo>
                <a:lnTo>
                  <a:pt x="652" y="3143"/>
                </a:lnTo>
                <a:lnTo>
                  <a:pt x="522" y="2839"/>
                </a:lnTo>
                <a:lnTo>
                  <a:pt x="404" y="2529"/>
                </a:lnTo>
                <a:lnTo>
                  <a:pt x="299" y="2214"/>
                </a:lnTo>
                <a:lnTo>
                  <a:pt x="206" y="1893"/>
                </a:lnTo>
                <a:lnTo>
                  <a:pt x="127" y="1567"/>
                </a:lnTo>
                <a:lnTo>
                  <a:pt x="60" y="1235"/>
                </a:lnTo>
                <a:lnTo>
                  <a:pt x="8" y="900"/>
                </a:lnTo>
                <a:lnTo>
                  <a:pt x="5" y="878"/>
                </a:lnTo>
                <a:lnTo>
                  <a:pt x="3" y="855"/>
                </a:lnTo>
                <a:lnTo>
                  <a:pt x="1" y="834"/>
                </a:lnTo>
                <a:lnTo>
                  <a:pt x="0" y="812"/>
                </a:lnTo>
                <a:lnTo>
                  <a:pt x="0" y="791"/>
                </a:lnTo>
                <a:lnTo>
                  <a:pt x="0" y="770"/>
                </a:lnTo>
                <a:lnTo>
                  <a:pt x="1" y="749"/>
                </a:lnTo>
                <a:lnTo>
                  <a:pt x="2" y="727"/>
                </a:lnTo>
                <a:lnTo>
                  <a:pt x="4" y="706"/>
                </a:lnTo>
                <a:lnTo>
                  <a:pt x="6" y="686"/>
                </a:lnTo>
                <a:lnTo>
                  <a:pt x="9" y="665"/>
                </a:lnTo>
                <a:lnTo>
                  <a:pt x="12" y="645"/>
                </a:lnTo>
                <a:lnTo>
                  <a:pt x="16" y="625"/>
                </a:lnTo>
                <a:lnTo>
                  <a:pt x="21" y="605"/>
                </a:lnTo>
                <a:lnTo>
                  <a:pt x="26" y="584"/>
                </a:lnTo>
                <a:lnTo>
                  <a:pt x="32" y="564"/>
                </a:lnTo>
                <a:lnTo>
                  <a:pt x="38" y="545"/>
                </a:lnTo>
                <a:lnTo>
                  <a:pt x="44" y="525"/>
                </a:lnTo>
                <a:lnTo>
                  <a:pt x="52" y="506"/>
                </a:lnTo>
                <a:lnTo>
                  <a:pt x="59" y="487"/>
                </a:lnTo>
                <a:lnTo>
                  <a:pt x="68" y="468"/>
                </a:lnTo>
                <a:lnTo>
                  <a:pt x="78" y="448"/>
                </a:lnTo>
                <a:lnTo>
                  <a:pt x="87" y="430"/>
                </a:lnTo>
                <a:lnTo>
                  <a:pt x="97" y="412"/>
                </a:lnTo>
                <a:lnTo>
                  <a:pt x="108" y="394"/>
                </a:lnTo>
                <a:lnTo>
                  <a:pt x="119" y="376"/>
                </a:lnTo>
                <a:lnTo>
                  <a:pt x="130" y="358"/>
                </a:lnTo>
                <a:lnTo>
                  <a:pt x="142" y="340"/>
                </a:lnTo>
                <a:lnTo>
                  <a:pt x="155" y="322"/>
                </a:lnTo>
                <a:lnTo>
                  <a:pt x="168" y="305"/>
                </a:lnTo>
                <a:lnTo>
                  <a:pt x="182" y="288"/>
                </a:lnTo>
                <a:lnTo>
                  <a:pt x="196" y="271"/>
                </a:lnTo>
                <a:lnTo>
                  <a:pt x="211" y="255"/>
                </a:lnTo>
                <a:lnTo>
                  <a:pt x="227" y="239"/>
                </a:lnTo>
                <a:lnTo>
                  <a:pt x="242" y="224"/>
                </a:lnTo>
                <a:lnTo>
                  <a:pt x="257" y="209"/>
                </a:lnTo>
                <a:lnTo>
                  <a:pt x="273" y="193"/>
                </a:lnTo>
                <a:lnTo>
                  <a:pt x="289" y="180"/>
                </a:lnTo>
                <a:lnTo>
                  <a:pt x="305" y="166"/>
                </a:lnTo>
                <a:lnTo>
                  <a:pt x="322" y="153"/>
                </a:lnTo>
                <a:lnTo>
                  <a:pt x="339" y="141"/>
                </a:lnTo>
                <a:lnTo>
                  <a:pt x="357" y="129"/>
                </a:lnTo>
                <a:lnTo>
                  <a:pt x="374" y="118"/>
                </a:lnTo>
                <a:lnTo>
                  <a:pt x="392" y="107"/>
                </a:lnTo>
                <a:lnTo>
                  <a:pt x="410" y="97"/>
                </a:lnTo>
                <a:lnTo>
                  <a:pt x="428" y="87"/>
                </a:lnTo>
                <a:lnTo>
                  <a:pt x="446" y="78"/>
                </a:lnTo>
                <a:lnTo>
                  <a:pt x="464" y="69"/>
                </a:lnTo>
                <a:lnTo>
                  <a:pt x="483" y="60"/>
                </a:lnTo>
                <a:lnTo>
                  <a:pt x="503" y="52"/>
                </a:lnTo>
                <a:lnTo>
                  <a:pt x="522" y="45"/>
                </a:lnTo>
                <a:lnTo>
                  <a:pt x="542" y="38"/>
                </a:lnTo>
                <a:lnTo>
                  <a:pt x="562" y="32"/>
                </a:lnTo>
                <a:lnTo>
                  <a:pt x="581" y="27"/>
                </a:lnTo>
                <a:lnTo>
                  <a:pt x="602" y="22"/>
                </a:lnTo>
                <a:lnTo>
                  <a:pt x="622" y="17"/>
                </a:lnTo>
                <a:lnTo>
                  <a:pt x="643" y="13"/>
                </a:lnTo>
                <a:lnTo>
                  <a:pt x="664" y="10"/>
                </a:lnTo>
                <a:lnTo>
                  <a:pt x="685" y="7"/>
                </a:lnTo>
                <a:lnTo>
                  <a:pt x="706" y="4"/>
                </a:lnTo>
                <a:lnTo>
                  <a:pt x="728" y="2"/>
                </a:lnTo>
                <a:lnTo>
                  <a:pt x="749" y="1"/>
                </a:lnTo>
                <a:lnTo>
                  <a:pt x="771" y="0"/>
                </a:lnTo>
                <a:lnTo>
                  <a:pt x="794" y="0"/>
                </a:lnTo>
                <a:lnTo>
                  <a:pt x="7063" y="0"/>
                </a:lnTo>
                <a:lnTo>
                  <a:pt x="7103" y="1"/>
                </a:lnTo>
                <a:lnTo>
                  <a:pt x="7144" y="4"/>
                </a:lnTo>
                <a:lnTo>
                  <a:pt x="7183" y="9"/>
                </a:lnTo>
                <a:lnTo>
                  <a:pt x="7222" y="16"/>
                </a:lnTo>
                <a:lnTo>
                  <a:pt x="7260" y="25"/>
                </a:lnTo>
                <a:lnTo>
                  <a:pt x="7298" y="35"/>
                </a:lnTo>
                <a:lnTo>
                  <a:pt x="7335" y="48"/>
                </a:lnTo>
                <a:lnTo>
                  <a:pt x="7371" y="62"/>
                </a:lnTo>
                <a:lnTo>
                  <a:pt x="7406" y="79"/>
                </a:lnTo>
                <a:lnTo>
                  <a:pt x="7440" y="96"/>
                </a:lnTo>
                <a:lnTo>
                  <a:pt x="7473" y="115"/>
                </a:lnTo>
                <a:lnTo>
                  <a:pt x="7505" y="136"/>
                </a:lnTo>
                <a:lnTo>
                  <a:pt x="7536" y="158"/>
                </a:lnTo>
                <a:lnTo>
                  <a:pt x="7567" y="181"/>
                </a:lnTo>
                <a:lnTo>
                  <a:pt x="7596" y="207"/>
                </a:lnTo>
                <a:lnTo>
                  <a:pt x="7623" y="233"/>
                </a:lnTo>
                <a:lnTo>
                  <a:pt x="7649" y="260"/>
                </a:lnTo>
                <a:lnTo>
                  <a:pt x="7674" y="289"/>
                </a:lnTo>
                <a:lnTo>
                  <a:pt x="7697" y="319"/>
                </a:lnTo>
                <a:lnTo>
                  <a:pt x="7720" y="351"/>
                </a:lnTo>
                <a:lnTo>
                  <a:pt x="7741" y="383"/>
                </a:lnTo>
                <a:lnTo>
                  <a:pt x="7760" y="416"/>
                </a:lnTo>
                <a:lnTo>
                  <a:pt x="7777" y="449"/>
                </a:lnTo>
                <a:lnTo>
                  <a:pt x="7793" y="485"/>
                </a:lnTo>
                <a:lnTo>
                  <a:pt x="7807" y="521"/>
                </a:lnTo>
                <a:lnTo>
                  <a:pt x="7820" y="558"/>
                </a:lnTo>
                <a:lnTo>
                  <a:pt x="7830" y="595"/>
                </a:lnTo>
                <a:lnTo>
                  <a:pt x="7839" y="634"/>
                </a:lnTo>
                <a:lnTo>
                  <a:pt x="7847" y="673"/>
                </a:lnTo>
                <a:lnTo>
                  <a:pt x="7852" y="712"/>
                </a:lnTo>
                <a:lnTo>
                  <a:pt x="7855" y="753"/>
                </a:lnTo>
                <a:lnTo>
                  <a:pt x="7856" y="793"/>
                </a:lnTo>
                <a:lnTo>
                  <a:pt x="7856" y="7065"/>
                </a:lnTo>
                <a:lnTo>
                  <a:pt x="7856" y="7087"/>
                </a:lnTo>
                <a:lnTo>
                  <a:pt x="7855" y="7109"/>
                </a:lnTo>
                <a:lnTo>
                  <a:pt x="7854" y="7131"/>
                </a:lnTo>
                <a:lnTo>
                  <a:pt x="7852" y="7153"/>
                </a:lnTo>
                <a:lnTo>
                  <a:pt x="7849" y="7174"/>
                </a:lnTo>
                <a:lnTo>
                  <a:pt x="7846" y="7195"/>
                </a:lnTo>
                <a:lnTo>
                  <a:pt x="7842" y="7215"/>
                </a:lnTo>
                <a:lnTo>
                  <a:pt x="7838" y="7236"/>
                </a:lnTo>
                <a:lnTo>
                  <a:pt x="7833" y="7256"/>
                </a:lnTo>
                <a:lnTo>
                  <a:pt x="7828" y="7278"/>
                </a:lnTo>
                <a:lnTo>
                  <a:pt x="7823" y="7297"/>
                </a:lnTo>
                <a:lnTo>
                  <a:pt x="7817" y="7317"/>
                </a:lnTo>
                <a:lnTo>
                  <a:pt x="7810" y="7337"/>
                </a:lnTo>
                <a:lnTo>
                  <a:pt x="7803" y="7356"/>
                </a:lnTo>
                <a:lnTo>
                  <a:pt x="7795" y="7375"/>
                </a:lnTo>
                <a:lnTo>
                  <a:pt x="7787" y="7395"/>
                </a:lnTo>
                <a:lnTo>
                  <a:pt x="7778" y="7413"/>
                </a:lnTo>
                <a:lnTo>
                  <a:pt x="7769" y="7431"/>
                </a:lnTo>
                <a:lnTo>
                  <a:pt x="7759" y="7449"/>
                </a:lnTo>
                <a:lnTo>
                  <a:pt x="7749" y="7467"/>
                </a:lnTo>
                <a:lnTo>
                  <a:pt x="7738" y="7485"/>
                </a:lnTo>
                <a:lnTo>
                  <a:pt x="7727" y="7502"/>
                </a:lnTo>
                <a:lnTo>
                  <a:pt x="7715" y="7519"/>
                </a:lnTo>
                <a:lnTo>
                  <a:pt x="7702" y="7537"/>
                </a:lnTo>
                <a:lnTo>
                  <a:pt x="7689" y="7553"/>
                </a:lnTo>
                <a:lnTo>
                  <a:pt x="7675" y="7570"/>
                </a:lnTo>
                <a:lnTo>
                  <a:pt x="7661" y="7586"/>
                </a:lnTo>
                <a:lnTo>
                  <a:pt x="7647" y="7602"/>
                </a:lnTo>
                <a:lnTo>
                  <a:pt x="7632" y="7617"/>
                </a:lnTo>
                <a:lnTo>
                  <a:pt x="7617" y="7632"/>
                </a:lnTo>
                <a:lnTo>
                  <a:pt x="7601" y="7647"/>
                </a:lnTo>
                <a:lnTo>
                  <a:pt x="7585" y="7663"/>
                </a:lnTo>
                <a:lnTo>
                  <a:pt x="7568" y="7677"/>
                </a:lnTo>
                <a:lnTo>
                  <a:pt x="7550" y="7691"/>
                </a:lnTo>
                <a:lnTo>
                  <a:pt x="7533" y="7704"/>
                </a:lnTo>
                <a:lnTo>
                  <a:pt x="7516" y="7717"/>
                </a:lnTo>
                <a:lnTo>
                  <a:pt x="7498" y="7729"/>
                </a:lnTo>
                <a:lnTo>
                  <a:pt x="7480" y="7740"/>
                </a:lnTo>
                <a:lnTo>
                  <a:pt x="7462" y="7751"/>
                </a:lnTo>
                <a:lnTo>
                  <a:pt x="7444" y="7762"/>
                </a:lnTo>
                <a:lnTo>
                  <a:pt x="7426" y="7772"/>
                </a:lnTo>
                <a:lnTo>
                  <a:pt x="7406" y="7781"/>
                </a:lnTo>
                <a:lnTo>
                  <a:pt x="7388" y="7790"/>
                </a:lnTo>
                <a:lnTo>
                  <a:pt x="7369" y="7799"/>
                </a:lnTo>
                <a:lnTo>
                  <a:pt x="7350" y="7807"/>
                </a:lnTo>
                <a:lnTo>
                  <a:pt x="7331" y="7815"/>
                </a:lnTo>
                <a:lnTo>
                  <a:pt x="7311" y="7821"/>
                </a:lnTo>
                <a:lnTo>
                  <a:pt x="7292" y="7827"/>
                </a:lnTo>
                <a:lnTo>
                  <a:pt x="7271" y="7833"/>
                </a:lnTo>
                <a:lnTo>
                  <a:pt x="7251" y="7838"/>
                </a:lnTo>
                <a:lnTo>
                  <a:pt x="7231" y="7843"/>
                </a:lnTo>
                <a:lnTo>
                  <a:pt x="7211" y="7847"/>
                </a:lnTo>
                <a:lnTo>
                  <a:pt x="7191" y="7850"/>
                </a:lnTo>
                <a:lnTo>
                  <a:pt x="7170" y="7853"/>
                </a:lnTo>
                <a:lnTo>
                  <a:pt x="7150" y="7855"/>
                </a:lnTo>
                <a:lnTo>
                  <a:pt x="7128" y="7857"/>
                </a:lnTo>
                <a:lnTo>
                  <a:pt x="7107" y="7858"/>
                </a:lnTo>
                <a:lnTo>
                  <a:pt x="7086" y="7859"/>
                </a:lnTo>
                <a:lnTo>
                  <a:pt x="7065" y="7859"/>
                </a:lnTo>
                <a:lnTo>
                  <a:pt x="7043" y="7859"/>
                </a:lnTo>
                <a:lnTo>
                  <a:pt x="7022" y="7858"/>
                </a:lnTo>
                <a:lnTo>
                  <a:pt x="7000" y="7856"/>
                </a:lnTo>
                <a:lnTo>
                  <a:pt x="6978" y="7854"/>
                </a:lnTo>
                <a:lnTo>
                  <a:pt x="6956" y="785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7AFE781-138B-DB55-4045-24B11C15250D}"/>
              </a:ext>
            </a:extLst>
          </p:cNvPr>
          <p:cNvSpPr>
            <a:spLocks/>
          </p:cNvSpPr>
          <p:nvPr/>
        </p:nvSpPr>
        <p:spPr bwMode="auto">
          <a:xfrm>
            <a:off x="2546643" y="3618639"/>
            <a:ext cx="2019949" cy="2021750"/>
          </a:xfrm>
          <a:custGeom>
            <a:avLst/>
            <a:gdLst>
              <a:gd name="T0" fmla="*/ 7650 w 7856"/>
              <a:gd name="T1" fmla="*/ 1893 h 7859"/>
              <a:gd name="T2" fmla="*/ 7204 w 7856"/>
              <a:gd name="T3" fmla="*/ 3143 h 7859"/>
              <a:gd name="T4" fmla="*/ 6571 w 7856"/>
              <a:gd name="T5" fmla="*/ 4287 h 7859"/>
              <a:gd name="T6" fmla="*/ 5768 w 7856"/>
              <a:gd name="T7" fmla="*/ 5311 h 7859"/>
              <a:gd name="T8" fmla="*/ 4813 w 7856"/>
              <a:gd name="T9" fmla="*/ 6191 h 7859"/>
              <a:gd name="T10" fmla="*/ 3728 w 7856"/>
              <a:gd name="T11" fmla="*/ 6913 h 7859"/>
              <a:gd name="T12" fmla="*/ 2528 w 7856"/>
              <a:gd name="T13" fmla="*/ 7455 h 7859"/>
              <a:gd name="T14" fmla="*/ 1235 w 7856"/>
              <a:gd name="T15" fmla="*/ 7799 h 7859"/>
              <a:gd name="T16" fmla="*/ 834 w 7856"/>
              <a:gd name="T17" fmla="*/ 7858 h 7859"/>
              <a:gd name="T18" fmla="*/ 749 w 7856"/>
              <a:gd name="T19" fmla="*/ 7858 h 7859"/>
              <a:gd name="T20" fmla="*/ 665 w 7856"/>
              <a:gd name="T21" fmla="*/ 7850 h 7859"/>
              <a:gd name="T22" fmla="*/ 585 w 7856"/>
              <a:gd name="T23" fmla="*/ 7833 h 7859"/>
              <a:gd name="T24" fmla="*/ 506 w 7856"/>
              <a:gd name="T25" fmla="*/ 7807 h 7859"/>
              <a:gd name="T26" fmla="*/ 430 w 7856"/>
              <a:gd name="T27" fmla="*/ 7772 h 7859"/>
              <a:gd name="T28" fmla="*/ 358 w 7856"/>
              <a:gd name="T29" fmla="*/ 7729 h 7859"/>
              <a:gd name="T30" fmla="*/ 288 w 7856"/>
              <a:gd name="T31" fmla="*/ 7677 h 7859"/>
              <a:gd name="T32" fmla="*/ 224 w 7856"/>
              <a:gd name="T33" fmla="*/ 7617 h 7859"/>
              <a:gd name="T34" fmla="*/ 167 w 7856"/>
              <a:gd name="T35" fmla="*/ 7554 h 7859"/>
              <a:gd name="T36" fmla="*/ 118 w 7856"/>
              <a:gd name="T37" fmla="*/ 7485 h 7859"/>
              <a:gd name="T38" fmla="*/ 78 w 7856"/>
              <a:gd name="T39" fmla="*/ 7413 h 7859"/>
              <a:gd name="T40" fmla="*/ 46 w 7856"/>
              <a:gd name="T41" fmla="*/ 7337 h 7859"/>
              <a:gd name="T42" fmla="*/ 23 w 7856"/>
              <a:gd name="T43" fmla="*/ 7256 h 7859"/>
              <a:gd name="T44" fmla="*/ 7 w 7856"/>
              <a:gd name="T45" fmla="*/ 7174 h 7859"/>
              <a:gd name="T46" fmla="*/ 0 w 7856"/>
              <a:gd name="T47" fmla="*/ 7087 h 7859"/>
              <a:gd name="T48" fmla="*/ 4 w 7856"/>
              <a:gd name="T49" fmla="*/ 712 h 7859"/>
              <a:gd name="T50" fmla="*/ 36 w 7856"/>
              <a:gd name="T51" fmla="*/ 558 h 7859"/>
              <a:gd name="T52" fmla="*/ 96 w 7856"/>
              <a:gd name="T53" fmla="*/ 416 h 7859"/>
              <a:gd name="T54" fmla="*/ 182 w 7856"/>
              <a:gd name="T55" fmla="*/ 289 h 7859"/>
              <a:gd name="T56" fmla="*/ 289 w 7856"/>
              <a:gd name="T57" fmla="*/ 181 h 7859"/>
              <a:gd name="T58" fmla="*/ 416 w 7856"/>
              <a:gd name="T59" fmla="*/ 96 h 7859"/>
              <a:gd name="T60" fmla="*/ 558 w 7856"/>
              <a:gd name="T61" fmla="*/ 35 h 7859"/>
              <a:gd name="T62" fmla="*/ 712 w 7856"/>
              <a:gd name="T63" fmla="*/ 4 h 7859"/>
              <a:gd name="T64" fmla="*/ 7085 w 7856"/>
              <a:gd name="T65" fmla="*/ 0 h 7859"/>
              <a:gd name="T66" fmla="*/ 7171 w 7856"/>
              <a:gd name="T67" fmla="*/ 7 h 7859"/>
              <a:gd name="T68" fmla="*/ 7254 w 7856"/>
              <a:gd name="T69" fmla="*/ 22 h 7859"/>
              <a:gd name="T70" fmla="*/ 7334 w 7856"/>
              <a:gd name="T71" fmla="*/ 45 h 7859"/>
              <a:gd name="T72" fmla="*/ 7410 w 7856"/>
              <a:gd name="T73" fmla="*/ 78 h 7859"/>
              <a:gd name="T74" fmla="*/ 7482 w 7856"/>
              <a:gd name="T75" fmla="*/ 118 h 7859"/>
              <a:gd name="T76" fmla="*/ 7550 w 7856"/>
              <a:gd name="T77" fmla="*/ 166 h 7859"/>
              <a:gd name="T78" fmla="*/ 7614 w 7856"/>
              <a:gd name="T79" fmla="*/ 224 h 7859"/>
              <a:gd name="T80" fmla="*/ 7674 w 7856"/>
              <a:gd name="T81" fmla="*/ 288 h 7859"/>
              <a:gd name="T82" fmla="*/ 7726 w 7856"/>
              <a:gd name="T83" fmla="*/ 358 h 7859"/>
              <a:gd name="T84" fmla="*/ 7769 w 7856"/>
              <a:gd name="T85" fmla="*/ 430 h 7859"/>
              <a:gd name="T86" fmla="*/ 7804 w 7856"/>
              <a:gd name="T87" fmla="*/ 506 h 7859"/>
              <a:gd name="T88" fmla="*/ 7830 w 7856"/>
              <a:gd name="T89" fmla="*/ 584 h 7859"/>
              <a:gd name="T90" fmla="*/ 7847 w 7856"/>
              <a:gd name="T91" fmla="*/ 665 h 7859"/>
              <a:gd name="T92" fmla="*/ 7855 w 7856"/>
              <a:gd name="T93" fmla="*/ 749 h 7859"/>
              <a:gd name="T94" fmla="*/ 7855 w 7856"/>
              <a:gd name="T95" fmla="*/ 834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856" h="7859">
                <a:moveTo>
                  <a:pt x="7848" y="900"/>
                </a:moveTo>
                <a:lnTo>
                  <a:pt x="7796" y="1235"/>
                </a:lnTo>
                <a:lnTo>
                  <a:pt x="7729" y="1567"/>
                </a:lnTo>
                <a:lnTo>
                  <a:pt x="7650" y="1893"/>
                </a:lnTo>
                <a:lnTo>
                  <a:pt x="7557" y="2214"/>
                </a:lnTo>
                <a:lnTo>
                  <a:pt x="7452" y="2529"/>
                </a:lnTo>
                <a:lnTo>
                  <a:pt x="7334" y="2839"/>
                </a:lnTo>
                <a:lnTo>
                  <a:pt x="7204" y="3143"/>
                </a:lnTo>
                <a:lnTo>
                  <a:pt x="7063" y="3439"/>
                </a:lnTo>
                <a:lnTo>
                  <a:pt x="6910" y="3729"/>
                </a:lnTo>
                <a:lnTo>
                  <a:pt x="6746" y="4012"/>
                </a:lnTo>
                <a:lnTo>
                  <a:pt x="6571" y="4287"/>
                </a:lnTo>
                <a:lnTo>
                  <a:pt x="6386" y="4555"/>
                </a:lnTo>
                <a:lnTo>
                  <a:pt x="6189" y="4815"/>
                </a:lnTo>
                <a:lnTo>
                  <a:pt x="5984" y="5067"/>
                </a:lnTo>
                <a:lnTo>
                  <a:pt x="5768" y="5311"/>
                </a:lnTo>
                <a:lnTo>
                  <a:pt x="5543" y="5545"/>
                </a:lnTo>
                <a:lnTo>
                  <a:pt x="5309" y="5770"/>
                </a:lnTo>
                <a:lnTo>
                  <a:pt x="5065" y="5986"/>
                </a:lnTo>
                <a:lnTo>
                  <a:pt x="4813" y="6191"/>
                </a:lnTo>
                <a:lnTo>
                  <a:pt x="4554" y="6388"/>
                </a:lnTo>
                <a:lnTo>
                  <a:pt x="4286" y="6573"/>
                </a:lnTo>
                <a:lnTo>
                  <a:pt x="4011" y="6749"/>
                </a:lnTo>
                <a:lnTo>
                  <a:pt x="3728" y="6913"/>
                </a:lnTo>
                <a:lnTo>
                  <a:pt x="3438" y="7066"/>
                </a:lnTo>
                <a:lnTo>
                  <a:pt x="3142" y="7207"/>
                </a:lnTo>
                <a:lnTo>
                  <a:pt x="2839" y="7337"/>
                </a:lnTo>
                <a:lnTo>
                  <a:pt x="2528" y="7455"/>
                </a:lnTo>
                <a:lnTo>
                  <a:pt x="2213" y="7560"/>
                </a:lnTo>
                <a:lnTo>
                  <a:pt x="1893" y="7652"/>
                </a:lnTo>
                <a:lnTo>
                  <a:pt x="1567" y="7732"/>
                </a:lnTo>
                <a:lnTo>
                  <a:pt x="1235" y="7799"/>
                </a:lnTo>
                <a:lnTo>
                  <a:pt x="900" y="7851"/>
                </a:lnTo>
                <a:lnTo>
                  <a:pt x="878" y="7854"/>
                </a:lnTo>
                <a:lnTo>
                  <a:pt x="855" y="7856"/>
                </a:lnTo>
                <a:lnTo>
                  <a:pt x="834" y="7858"/>
                </a:lnTo>
                <a:lnTo>
                  <a:pt x="812" y="7859"/>
                </a:lnTo>
                <a:lnTo>
                  <a:pt x="791" y="7859"/>
                </a:lnTo>
                <a:lnTo>
                  <a:pt x="770" y="7859"/>
                </a:lnTo>
                <a:lnTo>
                  <a:pt x="749" y="7858"/>
                </a:lnTo>
                <a:lnTo>
                  <a:pt x="728" y="7857"/>
                </a:lnTo>
                <a:lnTo>
                  <a:pt x="706" y="7855"/>
                </a:lnTo>
                <a:lnTo>
                  <a:pt x="686" y="7853"/>
                </a:lnTo>
                <a:lnTo>
                  <a:pt x="665" y="7850"/>
                </a:lnTo>
                <a:lnTo>
                  <a:pt x="645" y="7847"/>
                </a:lnTo>
                <a:lnTo>
                  <a:pt x="625" y="7843"/>
                </a:lnTo>
                <a:lnTo>
                  <a:pt x="605" y="7838"/>
                </a:lnTo>
                <a:lnTo>
                  <a:pt x="585" y="7833"/>
                </a:lnTo>
                <a:lnTo>
                  <a:pt x="564" y="7827"/>
                </a:lnTo>
                <a:lnTo>
                  <a:pt x="545" y="7821"/>
                </a:lnTo>
                <a:lnTo>
                  <a:pt x="525" y="7815"/>
                </a:lnTo>
                <a:lnTo>
                  <a:pt x="506" y="7807"/>
                </a:lnTo>
                <a:lnTo>
                  <a:pt x="487" y="7800"/>
                </a:lnTo>
                <a:lnTo>
                  <a:pt x="468" y="7790"/>
                </a:lnTo>
                <a:lnTo>
                  <a:pt x="449" y="7781"/>
                </a:lnTo>
                <a:lnTo>
                  <a:pt x="430" y="7772"/>
                </a:lnTo>
                <a:lnTo>
                  <a:pt x="412" y="7762"/>
                </a:lnTo>
                <a:lnTo>
                  <a:pt x="394" y="7751"/>
                </a:lnTo>
                <a:lnTo>
                  <a:pt x="376" y="7740"/>
                </a:lnTo>
                <a:lnTo>
                  <a:pt x="358" y="7729"/>
                </a:lnTo>
                <a:lnTo>
                  <a:pt x="340" y="7717"/>
                </a:lnTo>
                <a:lnTo>
                  <a:pt x="323" y="7704"/>
                </a:lnTo>
                <a:lnTo>
                  <a:pt x="306" y="7691"/>
                </a:lnTo>
                <a:lnTo>
                  <a:pt x="288" y="7677"/>
                </a:lnTo>
                <a:lnTo>
                  <a:pt x="271" y="7663"/>
                </a:lnTo>
                <a:lnTo>
                  <a:pt x="255" y="7647"/>
                </a:lnTo>
                <a:lnTo>
                  <a:pt x="239" y="7632"/>
                </a:lnTo>
                <a:lnTo>
                  <a:pt x="224" y="7617"/>
                </a:lnTo>
                <a:lnTo>
                  <a:pt x="209" y="7602"/>
                </a:lnTo>
                <a:lnTo>
                  <a:pt x="194" y="7586"/>
                </a:lnTo>
                <a:lnTo>
                  <a:pt x="181" y="7570"/>
                </a:lnTo>
                <a:lnTo>
                  <a:pt x="167" y="7554"/>
                </a:lnTo>
                <a:lnTo>
                  <a:pt x="154" y="7537"/>
                </a:lnTo>
                <a:lnTo>
                  <a:pt x="141" y="7519"/>
                </a:lnTo>
                <a:lnTo>
                  <a:pt x="129" y="7502"/>
                </a:lnTo>
                <a:lnTo>
                  <a:pt x="118" y="7485"/>
                </a:lnTo>
                <a:lnTo>
                  <a:pt x="107" y="7467"/>
                </a:lnTo>
                <a:lnTo>
                  <a:pt x="97" y="7449"/>
                </a:lnTo>
                <a:lnTo>
                  <a:pt x="87" y="7431"/>
                </a:lnTo>
                <a:lnTo>
                  <a:pt x="78" y="7413"/>
                </a:lnTo>
                <a:lnTo>
                  <a:pt x="69" y="7395"/>
                </a:lnTo>
                <a:lnTo>
                  <a:pt x="61" y="7375"/>
                </a:lnTo>
                <a:lnTo>
                  <a:pt x="53" y="7356"/>
                </a:lnTo>
                <a:lnTo>
                  <a:pt x="46" y="7337"/>
                </a:lnTo>
                <a:lnTo>
                  <a:pt x="39" y="7317"/>
                </a:lnTo>
                <a:lnTo>
                  <a:pt x="33" y="7297"/>
                </a:lnTo>
                <a:lnTo>
                  <a:pt x="28" y="7278"/>
                </a:lnTo>
                <a:lnTo>
                  <a:pt x="23" y="7256"/>
                </a:lnTo>
                <a:lnTo>
                  <a:pt x="18" y="7236"/>
                </a:lnTo>
                <a:lnTo>
                  <a:pt x="14" y="7216"/>
                </a:lnTo>
                <a:lnTo>
                  <a:pt x="10" y="7195"/>
                </a:lnTo>
                <a:lnTo>
                  <a:pt x="7" y="7174"/>
                </a:lnTo>
                <a:lnTo>
                  <a:pt x="4" y="7153"/>
                </a:lnTo>
                <a:lnTo>
                  <a:pt x="2" y="7131"/>
                </a:lnTo>
                <a:lnTo>
                  <a:pt x="1" y="7109"/>
                </a:lnTo>
                <a:lnTo>
                  <a:pt x="0" y="7087"/>
                </a:lnTo>
                <a:lnTo>
                  <a:pt x="0" y="7065"/>
                </a:lnTo>
                <a:lnTo>
                  <a:pt x="0" y="793"/>
                </a:lnTo>
                <a:lnTo>
                  <a:pt x="1" y="753"/>
                </a:lnTo>
                <a:lnTo>
                  <a:pt x="4" y="712"/>
                </a:lnTo>
                <a:lnTo>
                  <a:pt x="9" y="673"/>
                </a:lnTo>
                <a:lnTo>
                  <a:pt x="17" y="634"/>
                </a:lnTo>
                <a:lnTo>
                  <a:pt x="26" y="595"/>
                </a:lnTo>
                <a:lnTo>
                  <a:pt x="36" y="558"/>
                </a:lnTo>
                <a:lnTo>
                  <a:pt x="49" y="521"/>
                </a:lnTo>
                <a:lnTo>
                  <a:pt x="63" y="485"/>
                </a:lnTo>
                <a:lnTo>
                  <a:pt x="79" y="449"/>
                </a:lnTo>
                <a:lnTo>
                  <a:pt x="96" y="416"/>
                </a:lnTo>
                <a:lnTo>
                  <a:pt x="115" y="383"/>
                </a:lnTo>
                <a:lnTo>
                  <a:pt x="136" y="351"/>
                </a:lnTo>
                <a:lnTo>
                  <a:pt x="159" y="319"/>
                </a:lnTo>
                <a:lnTo>
                  <a:pt x="182" y="289"/>
                </a:lnTo>
                <a:lnTo>
                  <a:pt x="207" y="260"/>
                </a:lnTo>
                <a:lnTo>
                  <a:pt x="233" y="233"/>
                </a:lnTo>
                <a:lnTo>
                  <a:pt x="260" y="207"/>
                </a:lnTo>
                <a:lnTo>
                  <a:pt x="289" y="181"/>
                </a:lnTo>
                <a:lnTo>
                  <a:pt x="320" y="158"/>
                </a:lnTo>
                <a:lnTo>
                  <a:pt x="351" y="136"/>
                </a:lnTo>
                <a:lnTo>
                  <a:pt x="383" y="115"/>
                </a:lnTo>
                <a:lnTo>
                  <a:pt x="416" y="96"/>
                </a:lnTo>
                <a:lnTo>
                  <a:pt x="450" y="79"/>
                </a:lnTo>
                <a:lnTo>
                  <a:pt x="485" y="62"/>
                </a:lnTo>
                <a:lnTo>
                  <a:pt x="521" y="48"/>
                </a:lnTo>
                <a:lnTo>
                  <a:pt x="558" y="35"/>
                </a:lnTo>
                <a:lnTo>
                  <a:pt x="596" y="25"/>
                </a:lnTo>
                <a:lnTo>
                  <a:pt x="634" y="16"/>
                </a:lnTo>
                <a:lnTo>
                  <a:pt x="673" y="9"/>
                </a:lnTo>
                <a:lnTo>
                  <a:pt x="712" y="4"/>
                </a:lnTo>
                <a:lnTo>
                  <a:pt x="753" y="1"/>
                </a:lnTo>
                <a:lnTo>
                  <a:pt x="793" y="0"/>
                </a:lnTo>
                <a:lnTo>
                  <a:pt x="7062" y="0"/>
                </a:lnTo>
                <a:lnTo>
                  <a:pt x="7085" y="0"/>
                </a:lnTo>
                <a:lnTo>
                  <a:pt x="7107" y="1"/>
                </a:lnTo>
                <a:lnTo>
                  <a:pt x="7128" y="2"/>
                </a:lnTo>
                <a:lnTo>
                  <a:pt x="7150" y="4"/>
                </a:lnTo>
                <a:lnTo>
                  <a:pt x="7171" y="7"/>
                </a:lnTo>
                <a:lnTo>
                  <a:pt x="7192" y="10"/>
                </a:lnTo>
                <a:lnTo>
                  <a:pt x="7212" y="13"/>
                </a:lnTo>
                <a:lnTo>
                  <a:pt x="7234" y="17"/>
                </a:lnTo>
                <a:lnTo>
                  <a:pt x="7254" y="22"/>
                </a:lnTo>
                <a:lnTo>
                  <a:pt x="7275" y="27"/>
                </a:lnTo>
                <a:lnTo>
                  <a:pt x="7294" y="32"/>
                </a:lnTo>
                <a:lnTo>
                  <a:pt x="7314" y="38"/>
                </a:lnTo>
                <a:lnTo>
                  <a:pt x="7334" y="45"/>
                </a:lnTo>
                <a:lnTo>
                  <a:pt x="7353" y="52"/>
                </a:lnTo>
                <a:lnTo>
                  <a:pt x="7373" y="60"/>
                </a:lnTo>
                <a:lnTo>
                  <a:pt x="7392" y="69"/>
                </a:lnTo>
                <a:lnTo>
                  <a:pt x="7410" y="78"/>
                </a:lnTo>
                <a:lnTo>
                  <a:pt x="7428" y="87"/>
                </a:lnTo>
                <a:lnTo>
                  <a:pt x="7446" y="97"/>
                </a:lnTo>
                <a:lnTo>
                  <a:pt x="7464" y="107"/>
                </a:lnTo>
                <a:lnTo>
                  <a:pt x="7482" y="118"/>
                </a:lnTo>
                <a:lnTo>
                  <a:pt x="7499" y="129"/>
                </a:lnTo>
                <a:lnTo>
                  <a:pt x="7517" y="141"/>
                </a:lnTo>
                <a:lnTo>
                  <a:pt x="7534" y="153"/>
                </a:lnTo>
                <a:lnTo>
                  <a:pt x="7550" y="166"/>
                </a:lnTo>
                <a:lnTo>
                  <a:pt x="7567" y="180"/>
                </a:lnTo>
                <a:lnTo>
                  <a:pt x="7583" y="194"/>
                </a:lnTo>
                <a:lnTo>
                  <a:pt x="7599" y="209"/>
                </a:lnTo>
                <a:lnTo>
                  <a:pt x="7614" y="224"/>
                </a:lnTo>
                <a:lnTo>
                  <a:pt x="7629" y="239"/>
                </a:lnTo>
                <a:lnTo>
                  <a:pt x="7645" y="255"/>
                </a:lnTo>
                <a:lnTo>
                  <a:pt x="7660" y="271"/>
                </a:lnTo>
                <a:lnTo>
                  <a:pt x="7674" y="288"/>
                </a:lnTo>
                <a:lnTo>
                  <a:pt x="7688" y="305"/>
                </a:lnTo>
                <a:lnTo>
                  <a:pt x="7701" y="322"/>
                </a:lnTo>
                <a:lnTo>
                  <a:pt x="7714" y="340"/>
                </a:lnTo>
                <a:lnTo>
                  <a:pt x="7726" y="358"/>
                </a:lnTo>
                <a:lnTo>
                  <a:pt x="7737" y="376"/>
                </a:lnTo>
                <a:lnTo>
                  <a:pt x="7748" y="394"/>
                </a:lnTo>
                <a:lnTo>
                  <a:pt x="7759" y="412"/>
                </a:lnTo>
                <a:lnTo>
                  <a:pt x="7769" y="430"/>
                </a:lnTo>
                <a:lnTo>
                  <a:pt x="7778" y="449"/>
                </a:lnTo>
                <a:lnTo>
                  <a:pt x="7788" y="468"/>
                </a:lnTo>
                <a:lnTo>
                  <a:pt x="7796" y="487"/>
                </a:lnTo>
                <a:lnTo>
                  <a:pt x="7804" y="506"/>
                </a:lnTo>
                <a:lnTo>
                  <a:pt x="7812" y="525"/>
                </a:lnTo>
                <a:lnTo>
                  <a:pt x="7818" y="545"/>
                </a:lnTo>
                <a:lnTo>
                  <a:pt x="7824" y="564"/>
                </a:lnTo>
                <a:lnTo>
                  <a:pt x="7830" y="584"/>
                </a:lnTo>
                <a:lnTo>
                  <a:pt x="7835" y="605"/>
                </a:lnTo>
                <a:lnTo>
                  <a:pt x="7840" y="625"/>
                </a:lnTo>
                <a:lnTo>
                  <a:pt x="7844" y="645"/>
                </a:lnTo>
                <a:lnTo>
                  <a:pt x="7847" y="665"/>
                </a:lnTo>
                <a:lnTo>
                  <a:pt x="7850" y="686"/>
                </a:lnTo>
                <a:lnTo>
                  <a:pt x="7852" y="706"/>
                </a:lnTo>
                <a:lnTo>
                  <a:pt x="7854" y="727"/>
                </a:lnTo>
                <a:lnTo>
                  <a:pt x="7855" y="749"/>
                </a:lnTo>
                <a:lnTo>
                  <a:pt x="7856" y="770"/>
                </a:lnTo>
                <a:lnTo>
                  <a:pt x="7856" y="791"/>
                </a:lnTo>
                <a:lnTo>
                  <a:pt x="7856" y="813"/>
                </a:lnTo>
                <a:lnTo>
                  <a:pt x="7855" y="834"/>
                </a:lnTo>
                <a:lnTo>
                  <a:pt x="7853" y="856"/>
                </a:lnTo>
                <a:lnTo>
                  <a:pt x="7851" y="878"/>
                </a:lnTo>
                <a:lnTo>
                  <a:pt x="7848" y="9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E7FC38A-131C-F2DB-6320-E27C8ED09A18}"/>
              </a:ext>
            </a:extLst>
          </p:cNvPr>
          <p:cNvSpPr>
            <a:spLocks/>
          </p:cNvSpPr>
          <p:nvPr/>
        </p:nvSpPr>
        <p:spPr bwMode="auto">
          <a:xfrm>
            <a:off x="2546643" y="1494271"/>
            <a:ext cx="2019949" cy="2021750"/>
          </a:xfrm>
          <a:custGeom>
            <a:avLst/>
            <a:gdLst>
              <a:gd name="T0" fmla="*/ 1893 w 7856"/>
              <a:gd name="T1" fmla="*/ 207 h 7859"/>
              <a:gd name="T2" fmla="*/ 3142 w 7856"/>
              <a:gd name="T3" fmla="*/ 652 h 7859"/>
              <a:gd name="T4" fmla="*/ 4286 w 7856"/>
              <a:gd name="T5" fmla="*/ 1286 h 7859"/>
              <a:gd name="T6" fmla="*/ 5309 w 7856"/>
              <a:gd name="T7" fmla="*/ 2089 h 7859"/>
              <a:gd name="T8" fmla="*/ 6189 w 7856"/>
              <a:gd name="T9" fmla="*/ 3044 h 7859"/>
              <a:gd name="T10" fmla="*/ 6910 w 7856"/>
              <a:gd name="T11" fmla="*/ 4130 h 7859"/>
              <a:gd name="T12" fmla="*/ 7452 w 7856"/>
              <a:gd name="T13" fmla="*/ 5330 h 7859"/>
              <a:gd name="T14" fmla="*/ 7796 w 7856"/>
              <a:gd name="T15" fmla="*/ 6624 h 7859"/>
              <a:gd name="T16" fmla="*/ 7855 w 7856"/>
              <a:gd name="T17" fmla="*/ 7025 h 7859"/>
              <a:gd name="T18" fmla="*/ 7855 w 7856"/>
              <a:gd name="T19" fmla="*/ 7110 h 7859"/>
              <a:gd name="T20" fmla="*/ 7847 w 7856"/>
              <a:gd name="T21" fmla="*/ 7194 h 7859"/>
              <a:gd name="T22" fmla="*/ 7830 w 7856"/>
              <a:gd name="T23" fmla="*/ 7275 h 7859"/>
              <a:gd name="T24" fmla="*/ 7804 w 7856"/>
              <a:gd name="T25" fmla="*/ 7353 h 7859"/>
              <a:gd name="T26" fmla="*/ 7769 w 7856"/>
              <a:gd name="T27" fmla="*/ 7429 h 7859"/>
              <a:gd name="T28" fmla="*/ 7726 w 7856"/>
              <a:gd name="T29" fmla="*/ 7501 h 7859"/>
              <a:gd name="T30" fmla="*/ 7674 w 7856"/>
              <a:gd name="T31" fmla="*/ 7571 h 7859"/>
              <a:gd name="T32" fmla="*/ 7614 w 7856"/>
              <a:gd name="T33" fmla="*/ 7635 h 7859"/>
              <a:gd name="T34" fmla="*/ 7551 w 7856"/>
              <a:gd name="T35" fmla="*/ 7693 h 7859"/>
              <a:gd name="T36" fmla="*/ 7482 w 7856"/>
              <a:gd name="T37" fmla="*/ 7741 h 7859"/>
              <a:gd name="T38" fmla="*/ 7410 w 7856"/>
              <a:gd name="T39" fmla="*/ 7781 h 7859"/>
              <a:gd name="T40" fmla="*/ 7334 w 7856"/>
              <a:gd name="T41" fmla="*/ 7814 h 7859"/>
              <a:gd name="T42" fmla="*/ 7254 w 7856"/>
              <a:gd name="T43" fmla="*/ 7837 h 7859"/>
              <a:gd name="T44" fmla="*/ 7171 w 7856"/>
              <a:gd name="T45" fmla="*/ 7852 h 7859"/>
              <a:gd name="T46" fmla="*/ 7085 w 7856"/>
              <a:gd name="T47" fmla="*/ 7859 h 7859"/>
              <a:gd name="T48" fmla="*/ 712 w 7856"/>
              <a:gd name="T49" fmla="*/ 7855 h 7859"/>
              <a:gd name="T50" fmla="*/ 558 w 7856"/>
              <a:gd name="T51" fmla="*/ 7824 h 7859"/>
              <a:gd name="T52" fmla="*/ 416 w 7856"/>
              <a:gd name="T53" fmla="*/ 7763 h 7859"/>
              <a:gd name="T54" fmla="*/ 289 w 7856"/>
              <a:gd name="T55" fmla="*/ 7678 h 7859"/>
              <a:gd name="T56" fmla="*/ 182 w 7856"/>
              <a:gd name="T57" fmla="*/ 7570 h 7859"/>
              <a:gd name="T58" fmla="*/ 96 w 7856"/>
              <a:gd name="T59" fmla="*/ 7443 h 7859"/>
              <a:gd name="T60" fmla="*/ 36 w 7856"/>
              <a:gd name="T61" fmla="*/ 7301 h 7859"/>
              <a:gd name="T62" fmla="*/ 4 w 7856"/>
              <a:gd name="T63" fmla="*/ 7147 h 7859"/>
              <a:gd name="T64" fmla="*/ 0 w 7856"/>
              <a:gd name="T65" fmla="*/ 772 h 7859"/>
              <a:gd name="T66" fmla="*/ 7 w 7856"/>
              <a:gd name="T67" fmla="*/ 685 h 7859"/>
              <a:gd name="T68" fmla="*/ 23 w 7856"/>
              <a:gd name="T69" fmla="*/ 603 h 7859"/>
              <a:gd name="T70" fmla="*/ 46 w 7856"/>
              <a:gd name="T71" fmla="*/ 522 h 7859"/>
              <a:gd name="T72" fmla="*/ 78 w 7856"/>
              <a:gd name="T73" fmla="*/ 446 h 7859"/>
              <a:gd name="T74" fmla="*/ 118 w 7856"/>
              <a:gd name="T75" fmla="*/ 374 h 7859"/>
              <a:gd name="T76" fmla="*/ 167 w 7856"/>
              <a:gd name="T77" fmla="*/ 306 h 7859"/>
              <a:gd name="T78" fmla="*/ 224 w 7856"/>
              <a:gd name="T79" fmla="*/ 242 h 7859"/>
              <a:gd name="T80" fmla="*/ 288 w 7856"/>
              <a:gd name="T81" fmla="*/ 182 h 7859"/>
              <a:gd name="T82" fmla="*/ 358 w 7856"/>
              <a:gd name="T83" fmla="*/ 130 h 7859"/>
              <a:gd name="T84" fmla="*/ 430 w 7856"/>
              <a:gd name="T85" fmla="*/ 87 h 7859"/>
              <a:gd name="T86" fmla="*/ 506 w 7856"/>
              <a:gd name="T87" fmla="*/ 52 h 7859"/>
              <a:gd name="T88" fmla="*/ 585 w 7856"/>
              <a:gd name="T89" fmla="*/ 26 h 7859"/>
              <a:gd name="T90" fmla="*/ 665 w 7856"/>
              <a:gd name="T91" fmla="*/ 9 h 7859"/>
              <a:gd name="T92" fmla="*/ 749 w 7856"/>
              <a:gd name="T93" fmla="*/ 1 h 7859"/>
              <a:gd name="T94" fmla="*/ 834 w 7856"/>
              <a:gd name="T95" fmla="*/ 1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856" h="7859">
                <a:moveTo>
                  <a:pt x="900" y="8"/>
                </a:moveTo>
                <a:lnTo>
                  <a:pt x="1235" y="60"/>
                </a:lnTo>
                <a:lnTo>
                  <a:pt x="1567" y="127"/>
                </a:lnTo>
                <a:lnTo>
                  <a:pt x="1893" y="207"/>
                </a:lnTo>
                <a:lnTo>
                  <a:pt x="2213" y="299"/>
                </a:lnTo>
                <a:lnTo>
                  <a:pt x="2528" y="404"/>
                </a:lnTo>
                <a:lnTo>
                  <a:pt x="2839" y="522"/>
                </a:lnTo>
                <a:lnTo>
                  <a:pt x="3142" y="652"/>
                </a:lnTo>
                <a:lnTo>
                  <a:pt x="3438" y="793"/>
                </a:lnTo>
                <a:lnTo>
                  <a:pt x="3728" y="946"/>
                </a:lnTo>
                <a:lnTo>
                  <a:pt x="4011" y="1110"/>
                </a:lnTo>
                <a:lnTo>
                  <a:pt x="4286" y="1286"/>
                </a:lnTo>
                <a:lnTo>
                  <a:pt x="4554" y="1471"/>
                </a:lnTo>
                <a:lnTo>
                  <a:pt x="4813" y="1668"/>
                </a:lnTo>
                <a:lnTo>
                  <a:pt x="5065" y="1873"/>
                </a:lnTo>
                <a:lnTo>
                  <a:pt x="5309" y="2089"/>
                </a:lnTo>
                <a:lnTo>
                  <a:pt x="5543" y="2314"/>
                </a:lnTo>
                <a:lnTo>
                  <a:pt x="5768" y="2548"/>
                </a:lnTo>
                <a:lnTo>
                  <a:pt x="5984" y="2792"/>
                </a:lnTo>
                <a:lnTo>
                  <a:pt x="6189" y="3044"/>
                </a:lnTo>
                <a:lnTo>
                  <a:pt x="6386" y="3304"/>
                </a:lnTo>
                <a:lnTo>
                  <a:pt x="6571" y="3572"/>
                </a:lnTo>
                <a:lnTo>
                  <a:pt x="6746" y="3847"/>
                </a:lnTo>
                <a:lnTo>
                  <a:pt x="6910" y="4130"/>
                </a:lnTo>
                <a:lnTo>
                  <a:pt x="7063" y="4420"/>
                </a:lnTo>
                <a:lnTo>
                  <a:pt x="7204" y="4716"/>
                </a:lnTo>
                <a:lnTo>
                  <a:pt x="7334" y="5020"/>
                </a:lnTo>
                <a:lnTo>
                  <a:pt x="7452" y="5330"/>
                </a:lnTo>
                <a:lnTo>
                  <a:pt x="7557" y="5645"/>
                </a:lnTo>
                <a:lnTo>
                  <a:pt x="7650" y="5966"/>
                </a:lnTo>
                <a:lnTo>
                  <a:pt x="7729" y="6292"/>
                </a:lnTo>
                <a:lnTo>
                  <a:pt x="7796" y="6624"/>
                </a:lnTo>
                <a:lnTo>
                  <a:pt x="7848" y="6959"/>
                </a:lnTo>
                <a:lnTo>
                  <a:pt x="7851" y="6981"/>
                </a:lnTo>
                <a:lnTo>
                  <a:pt x="7853" y="7004"/>
                </a:lnTo>
                <a:lnTo>
                  <a:pt x="7855" y="7025"/>
                </a:lnTo>
                <a:lnTo>
                  <a:pt x="7856" y="7047"/>
                </a:lnTo>
                <a:lnTo>
                  <a:pt x="7856" y="7068"/>
                </a:lnTo>
                <a:lnTo>
                  <a:pt x="7856" y="7089"/>
                </a:lnTo>
                <a:lnTo>
                  <a:pt x="7855" y="7110"/>
                </a:lnTo>
                <a:lnTo>
                  <a:pt x="7854" y="7132"/>
                </a:lnTo>
                <a:lnTo>
                  <a:pt x="7852" y="7153"/>
                </a:lnTo>
                <a:lnTo>
                  <a:pt x="7850" y="7173"/>
                </a:lnTo>
                <a:lnTo>
                  <a:pt x="7847" y="7194"/>
                </a:lnTo>
                <a:lnTo>
                  <a:pt x="7844" y="7214"/>
                </a:lnTo>
                <a:lnTo>
                  <a:pt x="7840" y="7234"/>
                </a:lnTo>
                <a:lnTo>
                  <a:pt x="7835" y="7254"/>
                </a:lnTo>
                <a:lnTo>
                  <a:pt x="7830" y="7275"/>
                </a:lnTo>
                <a:lnTo>
                  <a:pt x="7824" y="7295"/>
                </a:lnTo>
                <a:lnTo>
                  <a:pt x="7818" y="7314"/>
                </a:lnTo>
                <a:lnTo>
                  <a:pt x="7812" y="7334"/>
                </a:lnTo>
                <a:lnTo>
                  <a:pt x="7804" y="7353"/>
                </a:lnTo>
                <a:lnTo>
                  <a:pt x="7797" y="7372"/>
                </a:lnTo>
                <a:lnTo>
                  <a:pt x="7788" y="7391"/>
                </a:lnTo>
                <a:lnTo>
                  <a:pt x="7778" y="7411"/>
                </a:lnTo>
                <a:lnTo>
                  <a:pt x="7769" y="7429"/>
                </a:lnTo>
                <a:lnTo>
                  <a:pt x="7759" y="7447"/>
                </a:lnTo>
                <a:lnTo>
                  <a:pt x="7748" y="7465"/>
                </a:lnTo>
                <a:lnTo>
                  <a:pt x="7737" y="7483"/>
                </a:lnTo>
                <a:lnTo>
                  <a:pt x="7726" y="7501"/>
                </a:lnTo>
                <a:lnTo>
                  <a:pt x="7714" y="7519"/>
                </a:lnTo>
                <a:lnTo>
                  <a:pt x="7701" y="7537"/>
                </a:lnTo>
                <a:lnTo>
                  <a:pt x="7688" y="7554"/>
                </a:lnTo>
                <a:lnTo>
                  <a:pt x="7674" y="7571"/>
                </a:lnTo>
                <a:lnTo>
                  <a:pt x="7660" y="7588"/>
                </a:lnTo>
                <a:lnTo>
                  <a:pt x="7645" y="7604"/>
                </a:lnTo>
                <a:lnTo>
                  <a:pt x="7629" y="7620"/>
                </a:lnTo>
                <a:lnTo>
                  <a:pt x="7614" y="7635"/>
                </a:lnTo>
                <a:lnTo>
                  <a:pt x="7599" y="7650"/>
                </a:lnTo>
                <a:lnTo>
                  <a:pt x="7583" y="7666"/>
                </a:lnTo>
                <a:lnTo>
                  <a:pt x="7567" y="7679"/>
                </a:lnTo>
                <a:lnTo>
                  <a:pt x="7551" y="7693"/>
                </a:lnTo>
                <a:lnTo>
                  <a:pt x="7534" y="7706"/>
                </a:lnTo>
                <a:lnTo>
                  <a:pt x="7517" y="7718"/>
                </a:lnTo>
                <a:lnTo>
                  <a:pt x="7499" y="7730"/>
                </a:lnTo>
                <a:lnTo>
                  <a:pt x="7482" y="7741"/>
                </a:lnTo>
                <a:lnTo>
                  <a:pt x="7464" y="7752"/>
                </a:lnTo>
                <a:lnTo>
                  <a:pt x="7446" y="7762"/>
                </a:lnTo>
                <a:lnTo>
                  <a:pt x="7428" y="7772"/>
                </a:lnTo>
                <a:lnTo>
                  <a:pt x="7410" y="7781"/>
                </a:lnTo>
                <a:lnTo>
                  <a:pt x="7392" y="7790"/>
                </a:lnTo>
                <a:lnTo>
                  <a:pt x="7373" y="7799"/>
                </a:lnTo>
                <a:lnTo>
                  <a:pt x="7353" y="7807"/>
                </a:lnTo>
                <a:lnTo>
                  <a:pt x="7334" y="7814"/>
                </a:lnTo>
                <a:lnTo>
                  <a:pt x="7314" y="7821"/>
                </a:lnTo>
                <a:lnTo>
                  <a:pt x="7294" y="7827"/>
                </a:lnTo>
                <a:lnTo>
                  <a:pt x="7275" y="7832"/>
                </a:lnTo>
                <a:lnTo>
                  <a:pt x="7254" y="7837"/>
                </a:lnTo>
                <a:lnTo>
                  <a:pt x="7234" y="7842"/>
                </a:lnTo>
                <a:lnTo>
                  <a:pt x="7213" y="7846"/>
                </a:lnTo>
                <a:lnTo>
                  <a:pt x="7192" y="7849"/>
                </a:lnTo>
                <a:lnTo>
                  <a:pt x="7171" y="7852"/>
                </a:lnTo>
                <a:lnTo>
                  <a:pt x="7150" y="7855"/>
                </a:lnTo>
                <a:lnTo>
                  <a:pt x="7128" y="7857"/>
                </a:lnTo>
                <a:lnTo>
                  <a:pt x="7107" y="7858"/>
                </a:lnTo>
                <a:lnTo>
                  <a:pt x="7085" y="7859"/>
                </a:lnTo>
                <a:lnTo>
                  <a:pt x="7062" y="7859"/>
                </a:lnTo>
                <a:lnTo>
                  <a:pt x="793" y="7859"/>
                </a:lnTo>
                <a:lnTo>
                  <a:pt x="753" y="7858"/>
                </a:lnTo>
                <a:lnTo>
                  <a:pt x="712" y="7855"/>
                </a:lnTo>
                <a:lnTo>
                  <a:pt x="673" y="7850"/>
                </a:lnTo>
                <a:lnTo>
                  <a:pt x="634" y="7843"/>
                </a:lnTo>
                <a:lnTo>
                  <a:pt x="596" y="7834"/>
                </a:lnTo>
                <a:lnTo>
                  <a:pt x="558" y="7824"/>
                </a:lnTo>
                <a:lnTo>
                  <a:pt x="521" y="7811"/>
                </a:lnTo>
                <a:lnTo>
                  <a:pt x="485" y="7797"/>
                </a:lnTo>
                <a:lnTo>
                  <a:pt x="450" y="7780"/>
                </a:lnTo>
                <a:lnTo>
                  <a:pt x="416" y="7763"/>
                </a:lnTo>
                <a:lnTo>
                  <a:pt x="383" y="7744"/>
                </a:lnTo>
                <a:lnTo>
                  <a:pt x="351" y="7723"/>
                </a:lnTo>
                <a:lnTo>
                  <a:pt x="320" y="7701"/>
                </a:lnTo>
                <a:lnTo>
                  <a:pt x="289" y="7678"/>
                </a:lnTo>
                <a:lnTo>
                  <a:pt x="260" y="7652"/>
                </a:lnTo>
                <a:lnTo>
                  <a:pt x="233" y="7626"/>
                </a:lnTo>
                <a:lnTo>
                  <a:pt x="207" y="7599"/>
                </a:lnTo>
                <a:lnTo>
                  <a:pt x="182" y="7570"/>
                </a:lnTo>
                <a:lnTo>
                  <a:pt x="159" y="7540"/>
                </a:lnTo>
                <a:lnTo>
                  <a:pt x="136" y="7508"/>
                </a:lnTo>
                <a:lnTo>
                  <a:pt x="115" y="7476"/>
                </a:lnTo>
                <a:lnTo>
                  <a:pt x="96" y="7443"/>
                </a:lnTo>
                <a:lnTo>
                  <a:pt x="79" y="7410"/>
                </a:lnTo>
                <a:lnTo>
                  <a:pt x="63" y="7374"/>
                </a:lnTo>
                <a:lnTo>
                  <a:pt x="49" y="7338"/>
                </a:lnTo>
                <a:lnTo>
                  <a:pt x="36" y="7301"/>
                </a:lnTo>
                <a:lnTo>
                  <a:pt x="26" y="7264"/>
                </a:lnTo>
                <a:lnTo>
                  <a:pt x="17" y="7225"/>
                </a:lnTo>
                <a:lnTo>
                  <a:pt x="9" y="7186"/>
                </a:lnTo>
                <a:lnTo>
                  <a:pt x="4" y="7147"/>
                </a:lnTo>
                <a:lnTo>
                  <a:pt x="1" y="7106"/>
                </a:lnTo>
                <a:lnTo>
                  <a:pt x="0" y="7066"/>
                </a:lnTo>
                <a:lnTo>
                  <a:pt x="0" y="794"/>
                </a:lnTo>
                <a:lnTo>
                  <a:pt x="0" y="772"/>
                </a:lnTo>
                <a:lnTo>
                  <a:pt x="1" y="750"/>
                </a:lnTo>
                <a:lnTo>
                  <a:pt x="2" y="728"/>
                </a:lnTo>
                <a:lnTo>
                  <a:pt x="4" y="706"/>
                </a:lnTo>
                <a:lnTo>
                  <a:pt x="7" y="685"/>
                </a:lnTo>
                <a:lnTo>
                  <a:pt x="10" y="664"/>
                </a:lnTo>
                <a:lnTo>
                  <a:pt x="14" y="644"/>
                </a:lnTo>
                <a:lnTo>
                  <a:pt x="18" y="623"/>
                </a:lnTo>
                <a:lnTo>
                  <a:pt x="23" y="603"/>
                </a:lnTo>
                <a:lnTo>
                  <a:pt x="28" y="581"/>
                </a:lnTo>
                <a:lnTo>
                  <a:pt x="33" y="562"/>
                </a:lnTo>
                <a:lnTo>
                  <a:pt x="39" y="542"/>
                </a:lnTo>
                <a:lnTo>
                  <a:pt x="46" y="522"/>
                </a:lnTo>
                <a:lnTo>
                  <a:pt x="53" y="503"/>
                </a:lnTo>
                <a:lnTo>
                  <a:pt x="61" y="484"/>
                </a:lnTo>
                <a:lnTo>
                  <a:pt x="69" y="464"/>
                </a:lnTo>
                <a:lnTo>
                  <a:pt x="78" y="446"/>
                </a:lnTo>
                <a:lnTo>
                  <a:pt x="87" y="428"/>
                </a:lnTo>
                <a:lnTo>
                  <a:pt x="97" y="410"/>
                </a:lnTo>
                <a:lnTo>
                  <a:pt x="107" y="392"/>
                </a:lnTo>
                <a:lnTo>
                  <a:pt x="118" y="374"/>
                </a:lnTo>
                <a:lnTo>
                  <a:pt x="129" y="357"/>
                </a:lnTo>
                <a:lnTo>
                  <a:pt x="141" y="340"/>
                </a:lnTo>
                <a:lnTo>
                  <a:pt x="154" y="322"/>
                </a:lnTo>
                <a:lnTo>
                  <a:pt x="167" y="306"/>
                </a:lnTo>
                <a:lnTo>
                  <a:pt x="181" y="289"/>
                </a:lnTo>
                <a:lnTo>
                  <a:pt x="195" y="273"/>
                </a:lnTo>
                <a:lnTo>
                  <a:pt x="209" y="257"/>
                </a:lnTo>
                <a:lnTo>
                  <a:pt x="224" y="242"/>
                </a:lnTo>
                <a:lnTo>
                  <a:pt x="239" y="227"/>
                </a:lnTo>
                <a:lnTo>
                  <a:pt x="255" y="212"/>
                </a:lnTo>
                <a:lnTo>
                  <a:pt x="271" y="196"/>
                </a:lnTo>
                <a:lnTo>
                  <a:pt x="288" y="182"/>
                </a:lnTo>
                <a:lnTo>
                  <a:pt x="306" y="168"/>
                </a:lnTo>
                <a:lnTo>
                  <a:pt x="323" y="155"/>
                </a:lnTo>
                <a:lnTo>
                  <a:pt x="340" y="142"/>
                </a:lnTo>
                <a:lnTo>
                  <a:pt x="358" y="130"/>
                </a:lnTo>
                <a:lnTo>
                  <a:pt x="376" y="119"/>
                </a:lnTo>
                <a:lnTo>
                  <a:pt x="394" y="108"/>
                </a:lnTo>
                <a:lnTo>
                  <a:pt x="412" y="97"/>
                </a:lnTo>
                <a:lnTo>
                  <a:pt x="430" y="87"/>
                </a:lnTo>
                <a:lnTo>
                  <a:pt x="450" y="78"/>
                </a:lnTo>
                <a:lnTo>
                  <a:pt x="468" y="69"/>
                </a:lnTo>
                <a:lnTo>
                  <a:pt x="487" y="60"/>
                </a:lnTo>
                <a:lnTo>
                  <a:pt x="506" y="52"/>
                </a:lnTo>
                <a:lnTo>
                  <a:pt x="525" y="44"/>
                </a:lnTo>
                <a:lnTo>
                  <a:pt x="545" y="38"/>
                </a:lnTo>
                <a:lnTo>
                  <a:pt x="564" y="32"/>
                </a:lnTo>
                <a:lnTo>
                  <a:pt x="585" y="26"/>
                </a:lnTo>
                <a:lnTo>
                  <a:pt x="605" y="21"/>
                </a:lnTo>
                <a:lnTo>
                  <a:pt x="625" y="16"/>
                </a:lnTo>
                <a:lnTo>
                  <a:pt x="645" y="12"/>
                </a:lnTo>
                <a:lnTo>
                  <a:pt x="665" y="9"/>
                </a:lnTo>
                <a:lnTo>
                  <a:pt x="686" y="6"/>
                </a:lnTo>
                <a:lnTo>
                  <a:pt x="706" y="4"/>
                </a:lnTo>
                <a:lnTo>
                  <a:pt x="728" y="2"/>
                </a:lnTo>
                <a:lnTo>
                  <a:pt x="749" y="1"/>
                </a:lnTo>
                <a:lnTo>
                  <a:pt x="770" y="0"/>
                </a:lnTo>
                <a:lnTo>
                  <a:pt x="791" y="0"/>
                </a:lnTo>
                <a:lnTo>
                  <a:pt x="813" y="0"/>
                </a:lnTo>
                <a:lnTo>
                  <a:pt x="834" y="1"/>
                </a:lnTo>
                <a:lnTo>
                  <a:pt x="856" y="3"/>
                </a:lnTo>
                <a:lnTo>
                  <a:pt x="878" y="5"/>
                </a:lnTo>
                <a:lnTo>
                  <a:pt x="900" y="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5BBB22A-8317-3162-E837-D626AB79776A}"/>
              </a:ext>
            </a:extLst>
          </p:cNvPr>
          <p:cNvSpPr>
            <a:spLocks/>
          </p:cNvSpPr>
          <p:nvPr/>
        </p:nvSpPr>
        <p:spPr bwMode="auto">
          <a:xfrm>
            <a:off x="1716700" y="2700480"/>
            <a:ext cx="1555469" cy="1733701"/>
          </a:xfrm>
          <a:custGeom>
            <a:avLst/>
            <a:gdLst>
              <a:gd name="T0" fmla="*/ 5674 w 6046"/>
              <a:gd name="T1" fmla="*/ 1412 h 6747"/>
              <a:gd name="T2" fmla="*/ 5760 w 6046"/>
              <a:gd name="T3" fmla="*/ 1474 h 6747"/>
              <a:gd name="T4" fmla="*/ 5836 w 6046"/>
              <a:gd name="T5" fmla="*/ 1545 h 6747"/>
              <a:gd name="T6" fmla="*/ 5901 w 6046"/>
              <a:gd name="T7" fmla="*/ 1623 h 6747"/>
              <a:gd name="T8" fmla="*/ 5955 w 6046"/>
              <a:gd name="T9" fmla="*/ 1709 h 6747"/>
              <a:gd name="T10" fmla="*/ 5997 w 6046"/>
              <a:gd name="T11" fmla="*/ 1802 h 6747"/>
              <a:gd name="T12" fmla="*/ 6026 w 6046"/>
              <a:gd name="T13" fmla="*/ 1900 h 6747"/>
              <a:gd name="T14" fmla="*/ 6042 w 6046"/>
              <a:gd name="T15" fmla="*/ 2004 h 6747"/>
              <a:gd name="T16" fmla="*/ 6046 w 6046"/>
              <a:gd name="T17" fmla="*/ 3374 h 6747"/>
              <a:gd name="T18" fmla="*/ 6042 w 6046"/>
              <a:gd name="T19" fmla="*/ 4743 h 6747"/>
              <a:gd name="T20" fmla="*/ 6026 w 6046"/>
              <a:gd name="T21" fmla="*/ 4847 h 6747"/>
              <a:gd name="T22" fmla="*/ 5997 w 6046"/>
              <a:gd name="T23" fmla="*/ 4945 h 6747"/>
              <a:gd name="T24" fmla="*/ 5955 w 6046"/>
              <a:gd name="T25" fmla="*/ 5038 h 6747"/>
              <a:gd name="T26" fmla="*/ 5901 w 6046"/>
              <a:gd name="T27" fmla="*/ 5124 h 6747"/>
              <a:gd name="T28" fmla="*/ 5836 w 6046"/>
              <a:gd name="T29" fmla="*/ 5202 h 6747"/>
              <a:gd name="T30" fmla="*/ 5760 w 6046"/>
              <a:gd name="T31" fmla="*/ 5273 h 6747"/>
              <a:gd name="T32" fmla="*/ 5674 w 6046"/>
              <a:gd name="T33" fmla="*/ 5335 h 6747"/>
              <a:gd name="T34" fmla="*/ 3396 w 6046"/>
              <a:gd name="T35" fmla="*/ 6650 h 6747"/>
              <a:gd name="T36" fmla="*/ 3299 w 6046"/>
              <a:gd name="T37" fmla="*/ 6694 h 6747"/>
              <a:gd name="T38" fmla="*/ 3199 w 6046"/>
              <a:gd name="T39" fmla="*/ 6726 h 6747"/>
              <a:gd name="T40" fmla="*/ 3099 w 6046"/>
              <a:gd name="T41" fmla="*/ 6743 h 6747"/>
              <a:gd name="T42" fmla="*/ 2998 w 6046"/>
              <a:gd name="T43" fmla="*/ 6746 h 6747"/>
              <a:gd name="T44" fmla="*/ 2896 w 6046"/>
              <a:gd name="T45" fmla="*/ 6736 h 6747"/>
              <a:gd name="T46" fmla="*/ 2796 w 6046"/>
              <a:gd name="T47" fmla="*/ 6712 h 6747"/>
              <a:gd name="T48" fmla="*/ 2699 w 6046"/>
              <a:gd name="T49" fmla="*/ 6674 h 6747"/>
              <a:gd name="T50" fmla="*/ 1511 w 6046"/>
              <a:gd name="T51" fmla="*/ 5993 h 6747"/>
              <a:gd name="T52" fmla="*/ 328 w 6046"/>
              <a:gd name="T53" fmla="*/ 5305 h 6747"/>
              <a:gd name="T54" fmla="*/ 246 w 6046"/>
              <a:gd name="T55" fmla="*/ 5238 h 6747"/>
              <a:gd name="T56" fmla="*/ 176 w 6046"/>
              <a:gd name="T57" fmla="*/ 5164 h 6747"/>
              <a:gd name="T58" fmla="*/ 116 w 6046"/>
              <a:gd name="T59" fmla="*/ 5081 h 6747"/>
              <a:gd name="T60" fmla="*/ 68 w 6046"/>
              <a:gd name="T61" fmla="*/ 4993 h 6747"/>
              <a:gd name="T62" fmla="*/ 33 w 6046"/>
              <a:gd name="T63" fmla="*/ 4896 h 6747"/>
              <a:gd name="T64" fmla="*/ 10 w 6046"/>
              <a:gd name="T65" fmla="*/ 4795 h 6747"/>
              <a:gd name="T66" fmla="*/ 0 w 6046"/>
              <a:gd name="T67" fmla="*/ 4689 h 6747"/>
              <a:gd name="T68" fmla="*/ 0 w 6046"/>
              <a:gd name="T69" fmla="*/ 2058 h 6747"/>
              <a:gd name="T70" fmla="*/ 10 w 6046"/>
              <a:gd name="T71" fmla="*/ 1952 h 6747"/>
              <a:gd name="T72" fmla="*/ 33 w 6046"/>
              <a:gd name="T73" fmla="*/ 1851 h 6747"/>
              <a:gd name="T74" fmla="*/ 68 w 6046"/>
              <a:gd name="T75" fmla="*/ 1754 h 6747"/>
              <a:gd name="T76" fmla="*/ 116 w 6046"/>
              <a:gd name="T77" fmla="*/ 1666 h 6747"/>
              <a:gd name="T78" fmla="*/ 176 w 6046"/>
              <a:gd name="T79" fmla="*/ 1583 h 6747"/>
              <a:gd name="T80" fmla="*/ 246 w 6046"/>
              <a:gd name="T81" fmla="*/ 1509 h 6747"/>
              <a:gd name="T82" fmla="*/ 328 w 6046"/>
              <a:gd name="T83" fmla="*/ 1442 h 6747"/>
              <a:gd name="T84" fmla="*/ 1511 w 6046"/>
              <a:gd name="T85" fmla="*/ 754 h 6747"/>
              <a:gd name="T86" fmla="*/ 2699 w 6046"/>
              <a:gd name="T87" fmla="*/ 73 h 6747"/>
              <a:gd name="T88" fmla="*/ 2796 w 6046"/>
              <a:gd name="T89" fmla="*/ 35 h 6747"/>
              <a:gd name="T90" fmla="*/ 2896 w 6046"/>
              <a:gd name="T91" fmla="*/ 11 h 6747"/>
              <a:gd name="T92" fmla="*/ 2998 w 6046"/>
              <a:gd name="T93" fmla="*/ 1 h 6747"/>
              <a:gd name="T94" fmla="*/ 3099 w 6046"/>
              <a:gd name="T95" fmla="*/ 4 h 6747"/>
              <a:gd name="T96" fmla="*/ 3199 w 6046"/>
              <a:gd name="T97" fmla="*/ 21 h 6747"/>
              <a:gd name="T98" fmla="*/ 3299 w 6046"/>
              <a:gd name="T99" fmla="*/ 53 h 6747"/>
              <a:gd name="T100" fmla="*/ 3396 w 6046"/>
              <a:gd name="T101" fmla="*/ 97 h 6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046" h="6747">
                <a:moveTo>
                  <a:pt x="3420" y="110"/>
                </a:moveTo>
                <a:lnTo>
                  <a:pt x="4535" y="754"/>
                </a:lnTo>
                <a:lnTo>
                  <a:pt x="5650" y="1398"/>
                </a:lnTo>
                <a:lnTo>
                  <a:pt x="5674" y="1412"/>
                </a:lnTo>
                <a:lnTo>
                  <a:pt x="5696" y="1427"/>
                </a:lnTo>
                <a:lnTo>
                  <a:pt x="5718" y="1442"/>
                </a:lnTo>
                <a:lnTo>
                  <a:pt x="5739" y="1457"/>
                </a:lnTo>
                <a:lnTo>
                  <a:pt x="5760" y="1474"/>
                </a:lnTo>
                <a:lnTo>
                  <a:pt x="5781" y="1490"/>
                </a:lnTo>
                <a:lnTo>
                  <a:pt x="5800" y="1509"/>
                </a:lnTo>
                <a:lnTo>
                  <a:pt x="5819" y="1526"/>
                </a:lnTo>
                <a:lnTo>
                  <a:pt x="5836" y="1545"/>
                </a:lnTo>
                <a:lnTo>
                  <a:pt x="5854" y="1563"/>
                </a:lnTo>
                <a:lnTo>
                  <a:pt x="5870" y="1583"/>
                </a:lnTo>
                <a:lnTo>
                  <a:pt x="5886" y="1603"/>
                </a:lnTo>
                <a:lnTo>
                  <a:pt x="5901" y="1623"/>
                </a:lnTo>
                <a:lnTo>
                  <a:pt x="5915" y="1644"/>
                </a:lnTo>
                <a:lnTo>
                  <a:pt x="5930" y="1666"/>
                </a:lnTo>
                <a:lnTo>
                  <a:pt x="5943" y="1687"/>
                </a:lnTo>
                <a:lnTo>
                  <a:pt x="5955" y="1709"/>
                </a:lnTo>
                <a:lnTo>
                  <a:pt x="5967" y="1732"/>
                </a:lnTo>
                <a:lnTo>
                  <a:pt x="5978" y="1754"/>
                </a:lnTo>
                <a:lnTo>
                  <a:pt x="5988" y="1779"/>
                </a:lnTo>
                <a:lnTo>
                  <a:pt x="5997" y="1802"/>
                </a:lnTo>
                <a:lnTo>
                  <a:pt x="6005" y="1826"/>
                </a:lnTo>
                <a:lnTo>
                  <a:pt x="6013" y="1851"/>
                </a:lnTo>
                <a:lnTo>
                  <a:pt x="6020" y="1875"/>
                </a:lnTo>
                <a:lnTo>
                  <a:pt x="6026" y="1900"/>
                </a:lnTo>
                <a:lnTo>
                  <a:pt x="6031" y="1926"/>
                </a:lnTo>
                <a:lnTo>
                  <a:pt x="6036" y="1952"/>
                </a:lnTo>
                <a:lnTo>
                  <a:pt x="6039" y="1978"/>
                </a:lnTo>
                <a:lnTo>
                  <a:pt x="6042" y="2004"/>
                </a:lnTo>
                <a:lnTo>
                  <a:pt x="6044" y="2031"/>
                </a:lnTo>
                <a:lnTo>
                  <a:pt x="6046" y="2058"/>
                </a:lnTo>
                <a:lnTo>
                  <a:pt x="6046" y="2085"/>
                </a:lnTo>
                <a:lnTo>
                  <a:pt x="6046" y="3374"/>
                </a:lnTo>
                <a:lnTo>
                  <a:pt x="6046" y="4662"/>
                </a:lnTo>
                <a:lnTo>
                  <a:pt x="6046" y="4689"/>
                </a:lnTo>
                <a:lnTo>
                  <a:pt x="6044" y="4716"/>
                </a:lnTo>
                <a:lnTo>
                  <a:pt x="6042" y="4743"/>
                </a:lnTo>
                <a:lnTo>
                  <a:pt x="6039" y="4769"/>
                </a:lnTo>
                <a:lnTo>
                  <a:pt x="6036" y="4795"/>
                </a:lnTo>
                <a:lnTo>
                  <a:pt x="6031" y="4821"/>
                </a:lnTo>
                <a:lnTo>
                  <a:pt x="6026" y="4847"/>
                </a:lnTo>
                <a:lnTo>
                  <a:pt x="6020" y="4872"/>
                </a:lnTo>
                <a:lnTo>
                  <a:pt x="6013" y="4896"/>
                </a:lnTo>
                <a:lnTo>
                  <a:pt x="6005" y="4921"/>
                </a:lnTo>
                <a:lnTo>
                  <a:pt x="5997" y="4945"/>
                </a:lnTo>
                <a:lnTo>
                  <a:pt x="5988" y="4968"/>
                </a:lnTo>
                <a:lnTo>
                  <a:pt x="5978" y="4993"/>
                </a:lnTo>
                <a:lnTo>
                  <a:pt x="5967" y="5015"/>
                </a:lnTo>
                <a:lnTo>
                  <a:pt x="5955" y="5038"/>
                </a:lnTo>
                <a:lnTo>
                  <a:pt x="5943" y="5060"/>
                </a:lnTo>
                <a:lnTo>
                  <a:pt x="5930" y="5081"/>
                </a:lnTo>
                <a:lnTo>
                  <a:pt x="5915" y="5103"/>
                </a:lnTo>
                <a:lnTo>
                  <a:pt x="5901" y="5124"/>
                </a:lnTo>
                <a:lnTo>
                  <a:pt x="5886" y="5144"/>
                </a:lnTo>
                <a:lnTo>
                  <a:pt x="5870" y="5164"/>
                </a:lnTo>
                <a:lnTo>
                  <a:pt x="5854" y="5184"/>
                </a:lnTo>
                <a:lnTo>
                  <a:pt x="5836" y="5202"/>
                </a:lnTo>
                <a:lnTo>
                  <a:pt x="5819" y="5221"/>
                </a:lnTo>
                <a:lnTo>
                  <a:pt x="5800" y="5238"/>
                </a:lnTo>
                <a:lnTo>
                  <a:pt x="5781" y="5257"/>
                </a:lnTo>
                <a:lnTo>
                  <a:pt x="5760" y="5273"/>
                </a:lnTo>
                <a:lnTo>
                  <a:pt x="5739" y="5290"/>
                </a:lnTo>
                <a:lnTo>
                  <a:pt x="5718" y="5305"/>
                </a:lnTo>
                <a:lnTo>
                  <a:pt x="5696" y="5320"/>
                </a:lnTo>
                <a:lnTo>
                  <a:pt x="5674" y="5335"/>
                </a:lnTo>
                <a:lnTo>
                  <a:pt x="5650" y="5349"/>
                </a:lnTo>
                <a:lnTo>
                  <a:pt x="4535" y="5993"/>
                </a:lnTo>
                <a:lnTo>
                  <a:pt x="3420" y="6637"/>
                </a:lnTo>
                <a:lnTo>
                  <a:pt x="3396" y="6650"/>
                </a:lnTo>
                <a:lnTo>
                  <a:pt x="3371" y="6663"/>
                </a:lnTo>
                <a:lnTo>
                  <a:pt x="3347" y="6674"/>
                </a:lnTo>
                <a:lnTo>
                  <a:pt x="3323" y="6685"/>
                </a:lnTo>
                <a:lnTo>
                  <a:pt x="3299" y="6694"/>
                </a:lnTo>
                <a:lnTo>
                  <a:pt x="3274" y="6703"/>
                </a:lnTo>
                <a:lnTo>
                  <a:pt x="3250" y="6712"/>
                </a:lnTo>
                <a:lnTo>
                  <a:pt x="3224" y="6720"/>
                </a:lnTo>
                <a:lnTo>
                  <a:pt x="3199" y="6726"/>
                </a:lnTo>
                <a:lnTo>
                  <a:pt x="3175" y="6731"/>
                </a:lnTo>
                <a:lnTo>
                  <a:pt x="3150" y="6736"/>
                </a:lnTo>
                <a:lnTo>
                  <a:pt x="3125" y="6740"/>
                </a:lnTo>
                <a:lnTo>
                  <a:pt x="3099" y="6743"/>
                </a:lnTo>
                <a:lnTo>
                  <a:pt x="3073" y="6745"/>
                </a:lnTo>
                <a:lnTo>
                  <a:pt x="3048" y="6746"/>
                </a:lnTo>
                <a:lnTo>
                  <a:pt x="3023" y="6747"/>
                </a:lnTo>
                <a:lnTo>
                  <a:pt x="2998" y="6746"/>
                </a:lnTo>
                <a:lnTo>
                  <a:pt x="2973" y="6745"/>
                </a:lnTo>
                <a:lnTo>
                  <a:pt x="2947" y="6743"/>
                </a:lnTo>
                <a:lnTo>
                  <a:pt x="2921" y="6740"/>
                </a:lnTo>
                <a:lnTo>
                  <a:pt x="2896" y="6736"/>
                </a:lnTo>
                <a:lnTo>
                  <a:pt x="2871" y="6731"/>
                </a:lnTo>
                <a:lnTo>
                  <a:pt x="2847" y="6726"/>
                </a:lnTo>
                <a:lnTo>
                  <a:pt x="2822" y="6720"/>
                </a:lnTo>
                <a:lnTo>
                  <a:pt x="2796" y="6712"/>
                </a:lnTo>
                <a:lnTo>
                  <a:pt x="2772" y="6703"/>
                </a:lnTo>
                <a:lnTo>
                  <a:pt x="2747" y="6694"/>
                </a:lnTo>
                <a:lnTo>
                  <a:pt x="2723" y="6685"/>
                </a:lnTo>
                <a:lnTo>
                  <a:pt x="2699" y="6674"/>
                </a:lnTo>
                <a:lnTo>
                  <a:pt x="2675" y="6663"/>
                </a:lnTo>
                <a:lnTo>
                  <a:pt x="2650" y="6650"/>
                </a:lnTo>
                <a:lnTo>
                  <a:pt x="2626" y="6637"/>
                </a:lnTo>
                <a:lnTo>
                  <a:pt x="1511" y="5993"/>
                </a:lnTo>
                <a:lnTo>
                  <a:pt x="396" y="5349"/>
                </a:lnTo>
                <a:lnTo>
                  <a:pt x="372" y="5335"/>
                </a:lnTo>
                <a:lnTo>
                  <a:pt x="350" y="5320"/>
                </a:lnTo>
                <a:lnTo>
                  <a:pt x="328" y="5305"/>
                </a:lnTo>
                <a:lnTo>
                  <a:pt x="307" y="5290"/>
                </a:lnTo>
                <a:lnTo>
                  <a:pt x="286" y="5273"/>
                </a:lnTo>
                <a:lnTo>
                  <a:pt x="265" y="5257"/>
                </a:lnTo>
                <a:lnTo>
                  <a:pt x="246" y="5238"/>
                </a:lnTo>
                <a:lnTo>
                  <a:pt x="227" y="5221"/>
                </a:lnTo>
                <a:lnTo>
                  <a:pt x="210" y="5202"/>
                </a:lnTo>
                <a:lnTo>
                  <a:pt x="192" y="5184"/>
                </a:lnTo>
                <a:lnTo>
                  <a:pt x="176" y="5164"/>
                </a:lnTo>
                <a:lnTo>
                  <a:pt x="160" y="5144"/>
                </a:lnTo>
                <a:lnTo>
                  <a:pt x="145" y="5124"/>
                </a:lnTo>
                <a:lnTo>
                  <a:pt x="131" y="5103"/>
                </a:lnTo>
                <a:lnTo>
                  <a:pt x="116" y="5081"/>
                </a:lnTo>
                <a:lnTo>
                  <a:pt x="103" y="5060"/>
                </a:lnTo>
                <a:lnTo>
                  <a:pt x="91" y="5038"/>
                </a:lnTo>
                <a:lnTo>
                  <a:pt x="79" y="5015"/>
                </a:lnTo>
                <a:lnTo>
                  <a:pt x="68" y="4993"/>
                </a:lnTo>
                <a:lnTo>
                  <a:pt x="58" y="4968"/>
                </a:lnTo>
                <a:lnTo>
                  <a:pt x="49" y="4945"/>
                </a:lnTo>
                <a:lnTo>
                  <a:pt x="41" y="4921"/>
                </a:lnTo>
                <a:lnTo>
                  <a:pt x="33" y="4896"/>
                </a:lnTo>
                <a:lnTo>
                  <a:pt x="26" y="4872"/>
                </a:lnTo>
                <a:lnTo>
                  <a:pt x="20" y="4847"/>
                </a:lnTo>
                <a:lnTo>
                  <a:pt x="15" y="4821"/>
                </a:lnTo>
                <a:lnTo>
                  <a:pt x="10" y="4795"/>
                </a:lnTo>
                <a:lnTo>
                  <a:pt x="7" y="4769"/>
                </a:lnTo>
                <a:lnTo>
                  <a:pt x="4" y="4743"/>
                </a:lnTo>
                <a:lnTo>
                  <a:pt x="2" y="4716"/>
                </a:lnTo>
                <a:lnTo>
                  <a:pt x="0" y="4689"/>
                </a:lnTo>
                <a:lnTo>
                  <a:pt x="0" y="4662"/>
                </a:lnTo>
                <a:lnTo>
                  <a:pt x="0" y="3374"/>
                </a:lnTo>
                <a:lnTo>
                  <a:pt x="0" y="2085"/>
                </a:lnTo>
                <a:lnTo>
                  <a:pt x="0" y="2058"/>
                </a:lnTo>
                <a:lnTo>
                  <a:pt x="2" y="2031"/>
                </a:lnTo>
                <a:lnTo>
                  <a:pt x="4" y="2004"/>
                </a:lnTo>
                <a:lnTo>
                  <a:pt x="7" y="1978"/>
                </a:lnTo>
                <a:lnTo>
                  <a:pt x="10" y="1952"/>
                </a:lnTo>
                <a:lnTo>
                  <a:pt x="15" y="1926"/>
                </a:lnTo>
                <a:lnTo>
                  <a:pt x="20" y="1900"/>
                </a:lnTo>
                <a:lnTo>
                  <a:pt x="26" y="1875"/>
                </a:lnTo>
                <a:lnTo>
                  <a:pt x="33" y="1851"/>
                </a:lnTo>
                <a:lnTo>
                  <a:pt x="41" y="1826"/>
                </a:lnTo>
                <a:lnTo>
                  <a:pt x="49" y="1802"/>
                </a:lnTo>
                <a:lnTo>
                  <a:pt x="58" y="1779"/>
                </a:lnTo>
                <a:lnTo>
                  <a:pt x="68" y="1754"/>
                </a:lnTo>
                <a:lnTo>
                  <a:pt x="79" y="1732"/>
                </a:lnTo>
                <a:lnTo>
                  <a:pt x="91" y="1709"/>
                </a:lnTo>
                <a:lnTo>
                  <a:pt x="103" y="1687"/>
                </a:lnTo>
                <a:lnTo>
                  <a:pt x="116" y="1666"/>
                </a:lnTo>
                <a:lnTo>
                  <a:pt x="131" y="1644"/>
                </a:lnTo>
                <a:lnTo>
                  <a:pt x="145" y="1623"/>
                </a:lnTo>
                <a:lnTo>
                  <a:pt x="160" y="1603"/>
                </a:lnTo>
                <a:lnTo>
                  <a:pt x="176" y="1583"/>
                </a:lnTo>
                <a:lnTo>
                  <a:pt x="192" y="1563"/>
                </a:lnTo>
                <a:lnTo>
                  <a:pt x="210" y="1545"/>
                </a:lnTo>
                <a:lnTo>
                  <a:pt x="227" y="1526"/>
                </a:lnTo>
                <a:lnTo>
                  <a:pt x="246" y="1509"/>
                </a:lnTo>
                <a:lnTo>
                  <a:pt x="265" y="1490"/>
                </a:lnTo>
                <a:lnTo>
                  <a:pt x="286" y="1474"/>
                </a:lnTo>
                <a:lnTo>
                  <a:pt x="307" y="1457"/>
                </a:lnTo>
                <a:lnTo>
                  <a:pt x="328" y="1442"/>
                </a:lnTo>
                <a:lnTo>
                  <a:pt x="350" y="1427"/>
                </a:lnTo>
                <a:lnTo>
                  <a:pt x="372" y="1412"/>
                </a:lnTo>
                <a:lnTo>
                  <a:pt x="396" y="1398"/>
                </a:lnTo>
                <a:lnTo>
                  <a:pt x="1511" y="754"/>
                </a:lnTo>
                <a:lnTo>
                  <a:pt x="2626" y="110"/>
                </a:lnTo>
                <a:lnTo>
                  <a:pt x="2650" y="97"/>
                </a:lnTo>
                <a:lnTo>
                  <a:pt x="2675" y="84"/>
                </a:lnTo>
                <a:lnTo>
                  <a:pt x="2699" y="73"/>
                </a:lnTo>
                <a:lnTo>
                  <a:pt x="2723" y="62"/>
                </a:lnTo>
                <a:lnTo>
                  <a:pt x="2747" y="53"/>
                </a:lnTo>
                <a:lnTo>
                  <a:pt x="2772" y="44"/>
                </a:lnTo>
                <a:lnTo>
                  <a:pt x="2796" y="35"/>
                </a:lnTo>
                <a:lnTo>
                  <a:pt x="2822" y="27"/>
                </a:lnTo>
                <a:lnTo>
                  <a:pt x="2847" y="21"/>
                </a:lnTo>
                <a:lnTo>
                  <a:pt x="2871" y="16"/>
                </a:lnTo>
                <a:lnTo>
                  <a:pt x="2896" y="11"/>
                </a:lnTo>
                <a:lnTo>
                  <a:pt x="2921" y="7"/>
                </a:lnTo>
                <a:lnTo>
                  <a:pt x="2947" y="4"/>
                </a:lnTo>
                <a:lnTo>
                  <a:pt x="2973" y="2"/>
                </a:lnTo>
                <a:lnTo>
                  <a:pt x="2998" y="1"/>
                </a:lnTo>
                <a:lnTo>
                  <a:pt x="3023" y="0"/>
                </a:lnTo>
                <a:lnTo>
                  <a:pt x="3048" y="1"/>
                </a:lnTo>
                <a:lnTo>
                  <a:pt x="3073" y="2"/>
                </a:lnTo>
                <a:lnTo>
                  <a:pt x="3099" y="4"/>
                </a:lnTo>
                <a:lnTo>
                  <a:pt x="3125" y="7"/>
                </a:lnTo>
                <a:lnTo>
                  <a:pt x="3150" y="11"/>
                </a:lnTo>
                <a:lnTo>
                  <a:pt x="3175" y="16"/>
                </a:lnTo>
                <a:lnTo>
                  <a:pt x="3199" y="21"/>
                </a:lnTo>
                <a:lnTo>
                  <a:pt x="3224" y="27"/>
                </a:lnTo>
                <a:lnTo>
                  <a:pt x="3250" y="35"/>
                </a:lnTo>
                <a:lnTo>
                  <a:pt x="3274" y="44"/>
                </a:lnTo>
                <a:lnTo>
                  <a:pt x="3299" y="53"/>
                </a:lnTo>
                <a:lnTo>
                  <a:pt x="3323" y="62"/>
                </a:lnTo>
                <a:lnTo>
                  <a:pt x="3347" y="73"/>
                </a:lnTo>
                <a:lnTo>
                  <a:pt x="3371" y="84"/>
                </a:lnTo>
                <a:lnTo>
                  <a:pt x="3396" y="97"/>
                </a:lnTo>
                <a:lnTo>
                  <a:pt x="3420" y="11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831B6E5F-1615-B311-EB84-AE1EB4451A0E}"/>
              </a:ext>
            </a:extLst>
          </p:cNvPr>
          <p:cNvSpPr txBox="1"/>
          <p:nvPr/>
        </p:nvSpPr>
        <p:spPr>
          <a:xfrm>
            <a:off x="839740" y="4302599"/>
            <a:ext cx="1538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Resíduos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de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construção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</a:p>
        </p:txBody>
      </p:sp>
      <p:sp>
        <p:nvSpPr>
          <p:cNvPr id="27" name="TextBox 61">
            <a:extLst>
              <a:ext uri="{FF2B5EF4-FFF2-40B4-BE49-F238E27FC236}">
                <a16:creationId xmlns:a16="http://schemas.microsoft.com/office/drawing/2014/main" id="{4985A9DA-11F3-678B-27E3-4A443B513FB4}"/>
              </a:ext>
            </a:extLst>
          </p:cNvPr>
          <p:cNvSpPr txBox="1"/>
          <p:nvPr/>
        </p:nvSpPr>
        <p:spPr>
          <a:xfrm>
            <a:off x="5283199" y="2470782"/>
            <a:ext cx="6705601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Resíduos de construção e demolição: </a:t>
            </a:r>
          </a:p>
          <a:p>
            <a:pPr>
              <a:lnSpc>
                <a:spcPct val="150000"/>
              </a:lnSpc>
            </a:pP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Escombros de construções, como concreto, tijolos e madeira, são considerados resíduos da Classe II.</a:t>
            </a:r>
          </a:p>
        </p:txBody>
      </p:sp>
      <p:sp>
        <p:nvSpPr>
          <p:cNvPr id="28" name="矩形: 圆角 40">
            <a:extLst>
              <a:ext uri="{FF2B5EF4-FFF2-40B4-BE49-F238E27FC236}">
                <a16:creationId xmlns:a16="http://schemas.microsoft.com/office/drawing/2014/main" id="{808CF3A1-00A8-018B-C115-EF5517FF8447}"/>
              </a:ext>
            </a:extLst>
          </p:cNvPr>
          <p:cNvSpPr/>
          <p:nvPr/>
        </p:nvSpPr>
        <p:spPr>
          <a:xfrm>
            <a:off x="7436294" y="647922"/>
            <a:ext cx="1250506" cy="1250506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9" name="椭圆 13">
            <a:extLst>
              <a:ext uri="{FF2B5EF4-FFF2-40B4-BE49-F238E27FC236}">
                <a16:creationId xmlns:a16="http://schemas.microsoft.com/office/drawing/2014/main" id="{40F3138E-6316-860E-176C-927F5F8817E8}"/>
              </a:ext>
            </a:extLst>
          </p:cNvPr>
          <p:cNvSpPr/>
          <p:nvPr/>
        </p:nvSpPr>
        <p:spPr>
          <a:xfrm>
            <a:off x="7584553" y="945619"/>
            <a:ext cx="877790" cy="709788"/>
          </a:xfrm>
          <a:custGeom>
            <a:avLst/>
            <a:gdLst>
              <a:gd name="connsiteX0" fmla="*/ 0 w 331788"/>
              <a:gd name="connsiteY0" fmla="*/ 255587 h 268287"/>
              <a:gd name="connsiteX1" fmla="*/ 331788 w 331788"/>
              <a:gd name="connsiteY1" fmla="*/ 255587 h 268287"/>
              <a:gd name="connsiteX2" fmla="*/ 331788 w 331788"/>
              <a:gd name="connsiteY2" fmla="*/ 268287 h 268287"/>
              <a:gd name="connsiteX3" fmla="*/ 0 w 331788"/>
              <a:gd name="connsiteY3" fmla="*/ 268287 h 268287"/>
              <a:gd name="connsiteX4" fmla="*/ 76201 w 331788"/>
              <a:gd name="connsiteY4" fmla="*/ 207962 h 268287"/>
              <a:gd name="connsiteX5" fmla="*/ 82551 w 331788"/>
              <a:gd name="connsiteY5" fmla="*/ 207962 h 268287"/>
              <a:gd name="connsiteX6" fmla="*/ 82551 w 331788"/>
              <a:gd name="connsiteY6" fmla="*/ 247650 h 268287"/>
              <a:gd name="connsiteX7" fmla="*/ 55563 w 331788"/>
              <a:gd name="connsiteY7" fmla="*/ 247650 h 268287"/>
              <a:gd name="connsiteX8" fmla="*/ 55563 w 331788"/>
              <a:gd name="connsiteY8" fmla="*/ 227012 h 268287"/>
              <a:gd name="connsiteX9" fmla="*/ 115888 w 331788"/>
              <a:gd name="connsiteY9" fmla="*/ 168275 h 268287"/>
              <a:gd name="connsiteX10" fmla="*/ 127168 w 331788"/>
              <a:gd name="connsiteY10" fmla="*/ 168275 h 268287"/>
              <a:gd name="connsiteX11" fmla="*/ 139701 w 331788"/>
              <a:gd name="connsiteY11" fmla="*/ 170835 h 268287"/>
              <a:gd name="connsiteX12" fmla="*/ 139701 w 331788"/>
              <a:gd name="connsiteY12" fmla="*/ 247650 h 268287"/>
              <a:gd name="connsiteX13" fmla="*/ 115888 w 331788"/>
              <a:gd name="connsiteY13" fmla="*/ 247650 h 268287"/>
              <a:gd name="connsiteX14" fmla="*/ 198438 w 331788"/>
              <a:gd name="connsiteY14" fmla="*/ 155575 h 268287"/>
              <a:gd name="connsiteX15" fmla="*/ 198438 w 331788"/>
              <a:gd name="connsiteY15" fmla="*/ 247650 h 268287"/>
              <a:gd name="connsiteX16" fmla="*/ 173038 w 331788"/>
              <a:gd name="connsiteY16" fmla="*/ 247650 h 268287"/>
              <a:gd name="connsiteX17" fmla="*/ 173038 w 331788"/>
              <a:gd name="connsiteY17" fmla="*/ 168363 h 268287"/>
              <a:gd name="connsiteX18" fmla="*/ 198438 w 331788"/>
              <a:gd name="connsiteY18" fmla="*/ 155575 h 268287"/>
              <a:gd name="connsiteX19" fmla="*/ 149226 w 331788"/>
              <a:gd name="connsiteY19" fmla="*/ 41376 h 268287"/>
              <a:gd name="connsiteX20" fmla="*/ 114947 w 331788"/>
              <a:gd name="connsiteY20" fmla="*/ 55968 h 268287"/>
              <a:gd name="connsiteX21" fmla="*/ 114947 w 331788"/>
              <a:gd name="connsiteY21" fmla="*/ 123418 h 268287"/>
              <a:gd name="connsiteX22" fmla="*/ 183504 w 331788"/>
              <a:gd name="connsiteY22" fmla="*/ 123418 h 268287"/>
              <a:gd name="connsiteX23" fmla="*/ 183504 w 331788"/>
              <a:gd name="connsiteY23" fmla="*/ 55968 h 268287"/>
              <a:gd name="connsiteX24" fmla="*/ 149226 w 331788"/>
              <a:gd name="connsiteY24" fmla="*/ 41376 h 268287"/>
              <a:gd name="connsiteX25" fmla="*/ 228600 w 331788"/>
              <a:gd name="connsiteY25" fmla="*/ 39687 h 268287"/>
              <a:gd name="connsiteX26" fmla="*/ 254000 w 331788"/>
              <a:gd name="connsiteY26" fmla="*/ 39687 h 268287"/>
              <a:gd name="connsiteX27" fmla="*/ 254000 w 331788"/>
              <a:gd name="connsiteY27" fmla="*/ 247650 h 268287"/>
              <a:gd name="connsiteX28" fmla="*/ 228600 w 331788"/>
              <a:gd name="connsiteY28" fmla="*/ 247650 h 268287"/>
              <a:gd name="connsiteX29" fmla="*/ 228600 w 331788"/>
              <a:gd name="connsiteY29" fmla="*/ 110730 h 268287"/>
              <a:gd name="connsiteX30" fmla="*/ 231140 w 331788"/>
              <a:gd name="connsiteY30" fmla="*/ 90063 h 268287"/>
              <a:gd name="connsiteX31" fmla="*/ 228600 w 331788"/>
              <a:gd name="connsiteY31" fmla="*/ 69396 h 268287"/>
              <a:gd name="connsiteX32" fmla="*/ 228600 w 331788"/>
              <a:gd name="connsiteY32" fmla="*/ 39687 h 268287"/>
              <a:gd name="connsiteX33" fmla="*/ 149707 w 331788"/>
              <a:gd name="connsiteY33" fmla="*/ 22312 h 268287"/>
              <a:gd name="connsiteX34" fmla="*/ 196764 w 331788"/>
              <a:gd name="connsiteY34" fmla="*/ 41623 h 268287"/>
              <a:gd name="connsiteX35" fmla="*/ 196764 w 331788"/>
              <a:gd name="connsiteY35" fmla="*/ 136893 h 268287"/>
              <a:gd name="connsiteX36" fmla="*/ 109096 w 331788"/>
              <a:gd name="connsiteY36" fmla="*/ 143330 h 268287"/>
              <a:gd name="connsiteX37" fmla="*/ 97492 w 331788"/>
              <a:gd name="connsiteY37" fmla="*/ 154917 h 268287"/>
              <a:gd name="connsiteX38" fmla="*/ 93625 w 331788"/>
              <a:gd name="connsiteY38" fmla="*/ 170366 h 268287"/>
              <a:gd name="connsiteX39" fmla="*/ 43344 w 331788"/>
              <a:gd name="connsiteY39" fmla="*/ 220576 h 268287"/>
              <a:gd name="connsiteX40" fmla="*/ 18848 w 331788"/>
              <a:gd name="connsiteY40" fmla="*/ 220576 h 268287"/>
              <a:gd name="connsiteX41" fmla="*/ 18848 w 331788"/>
              <a:gd name="connsiteY41" fmla="*/ 196115 h 268287"/>
              <a:gd name="connsiteX42" fmla="*/ 67840 w 331788"/>
              <a:gd name="connsiteY42" fmla="*/ 145905 h 268287"/>
              <a:gd name="connsiteX43" fmla="*/ 84600 w 331788"/>
              <a:gd name="connsiteY43" fmla="*/ 140755 h 268287"/>
              <a:gd name="connsiteX44" fmla="*/ 96203 w 331788"/>
              <a:gd name="connsiteY44" fmla="*/ 129168 h 268287"/>
              <a:gd name="connsiteX45" fmla="*/ 102649 w 331788"/>
              <a:gd name="connsiteY45" fmla="*/ 41623 h 268287"/>
              <a:gd name="connsiteX46" fmla="*/ 149707 w 331788"/>
              <a:gd name="connsiteY46" fmla="*/ 22312 h 268287"/>
              <a:gd name="connsiteX47" fmla="*/ 280988 w 331788"/>
              <a:gd name="connsiteY47" fmla="*/ 0 h 268287"/>
              <a:gd name="connsiteX48" fmla="*/ 306388 w 331788"/>
              <a:gd name="connsiteY48" fmla="*/ 0 h 268287"/>
              <a:gd name="connsiteX49" fmla="*/ 306388 w 331788"/>
              <a:gd name="connsiteY49" fmla="*/ 247650 h 268287"/>
              <a:gd name="connsiteX50" fmla="*/ 280988 w 331788"/>
              <a:gd name="connsiteY50" fmla="*/ 247650 h 26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1788" h="268287">
                <a:moveTo>
                  <a:pt x="0" y="255587"/>
                </a:moveTo>
                <a:lnTo>
                  <a:pt x="331788" y="255587"/>
                </a:lnTo>
                <a:lnTo>
                  <a:pt x="331788" y="268287"/>
                </a:lnTo>
                <a:lnTo>
                  <a:pt x="0" y="268287"/>
                </a:lnTo>
                <a:close/>
                <a:moveTo>
                  <a:pt x="76201" y="207962"/>
                </a:moveTo>
                <a:lnTo>
                  <a:pt x="82551" y="207962"/>
                </a:lnTo>
                <a:lnTo>
                  <a:pt x="82551" y="247650"/>
                </a:lnTo>
                <a:lnTo>
                  <a:pt x="55563" y="247650"/>
                </a:lnTo>
                <a:lnTo>
                  <a:pt x="55563" y="227012"/>
                </a:lnTo>
                <a:close/>
                <a:moveTo>
                  <a:pt x="115888" y="168275"/>
                </a:moveTo>
                <a:cubicBezTo>
                  <a:pt x="115888" y="168275"/>
                  <a:pt x="115888" y="168275"/>
                  <a:pt x="127168" y="168275"/>
                </a:cubicBezTo>
                <a:cubicBezTo>
                  <a:pt x="130928" y="169555"/>
                  <a:pt x="135941" y="170835"/>
                  <a:pt x="139701" y="170835"/>
                </a:cubicBezTo>
                <a:cubicBezTo>
                  <a:pt x="139701" y="170835"/>
                  <a:pt x="139701" y="170835"/>
                  <a:pt x="139701" y="247650"/>
                </a:cubicBezTo>
                <a:cubicBezTo>
                  <a:pt x="139701" y="247650"/>
                  <a:pt x="139701" y="247650"/>
                  <a:pt x="115888" y="247650"/>
                </a:cubicBezTo>
                <a:close/>
                <a:moveTo>
                  <a:pt x="198438" y="155575"/>
                </a:moveTo>
                <a:cubicBezTo>
                  <a:pt x="198438" y="155575"/>
                  <a:pt x="198438" y="155575"/>
                  <a:pt x="198438" y="247650"/>
                </a:cubicBezTo>
                <a:cubicBezTo>
                  <a:pt x="198438" y="247650"/>
                  <a:pt x="198438" y="247650"/>
                  <a:pt x="173038" y="247650"/>
                </a:cubicBezTo>
                <a:lnTo>
                  <a:pt x="173038" y="168363"/>
                </a:lnTo>
                <a:cubicBezTo>
                  <a:pt x="181928" y="165805"/>
                  <a:pt x="190818" y="161969"/>
                  <a:pt x="198438" y="155575"/>
                </a:cubicBezTo>
                <a:close/>
                <a:moveTo>
                  <a:pt x="149226" y="41376"/>
                </a:moveTo>
                <a:cubicBezTo>
                  <a:pt x="136937" y="41376"/>
                  <a:pt x="124649" y="46240"/>
                  <a:pt x="114947" y="55968"/>
                </a:cubicBezTo>
                <a:cubicBezTo>
                  <a:pt x="96838" y="74128"/>
                  <a:pt x="96838" y="105259"/>
                  <a:pt x="114947" y="123418"/>
                </a:cubicBezTo>
                <a:cubicBezTo>
                  <a:pt x="134350" y="142875"/>
                  <a:pt x="164101" y="142875"/>
                  <a:pt x="183504" y="123418"/>
                </a:cubicBezTo>
                <a:cubicBezTo>
                  <a:pt x="201613" y="105259"/>
                  <a:pt x="201613" y="74128"/>
                  <a:pt x="183504" y="55968"/>
                </a:cubicBezTo>
                <a:cubicBezTo>
                  <a:pt x="173803" y="46240"/>
                  <a:pt x="161514" y="41376"/>
                  <a:pt x="149226" y="41376"/>
                </a:cubicBezTo>
                <a:close/>
                <a:moveTo>
                  <a:pt x="228600" y="39687"/>
                </a:moveTo>
                <a:cubicBezTo>
                  <a:pt x="228600" y="39687"/>
                  <a:pt x="228600" y="39687"/>
                  <a:pt x="254000" y="39687"/>
                </a:cubicBezTo>
                <a:lnTo>
                  <a:pt x="254000" y="247650"/>
                </a:lnTo>
                <a:cubicBezTo>
                  <a:pt x="254000" y="247650"/>
                  <a:pt x="254000" y="247650"/>
                  <a:pt x="228600" y="247650"/>
                </a:cubicBezTo>
                <a:cubicBezTo>
                  <a:pt x="228600" y="247650"/>
                  <a:pt x="228600" y="247650"/>
                  <a:pt x="228600" y="110730"/>
                </a:cubicBezTo>
                <a:cubicBezTo>
                  <a:pt x="231140" y="104272"/>
                  <a:pt x="231140" y="96521"/>
                  <a:pt x="231140" y="90063"/>
                </a:cubicBezTo>
                <a:cubicBezTo>
                  <a:pt x="231140" y="83604"/>
                  <a:pt x="231140" y="75854"/>
                  <a:pt x="228600" y="69396"/>
                </a:cubicBezTo>
                <a:cubicBezTo>
                  <a:pt x="228600" y="69396"/>
                  <a:pt x="228600" y="69396"/>
                  <a:pt x="228600" y="39687"/>
                </a:cubicBezTo>
                <a:close/>
                <a:moveTo>
                  <a:pt x="149707" y="22312"/>
                </a:moveTo>
                <a:cubicBezTo>
                  <a:pt x="166789" y="22312"/>
                  <a:pt x="183872" y="28749"/>
                  <a:pt x="196764" y="41623"/>
                </a:cubicBezTo>
                <a:cubicBezTo>
                  <a:pt x="223838" y="68659"/>
                  <a:pt x="223838" y="111144"/>
                  <a:pt x="196764" y="136893"/>
                </a:cubicBezTo>
                <a:cubicBezTo>
                  <a:pt x="173558" y="161354"/>
                  <a:pt x="136170" y="162641"/>
                  <a:pt x="109096" y="143330"/>
                </a:cubicBezTo>
                <a:cubicBezTo>
                  <a:pt x="109096" y="143330"/>
                  <a:pt x="109096" y="143330"/>
                  <a:pt x="97492" y="154917"/>
                </a:cubicBezTo>
                <a:cubicBezTo>
                  <a:pt x="98782" y="160067"/>
                  <a:pt x="97492" y="166504"/>
                  <a:pt x="93625" y="170366"/>
                </a:cubicBezTo>
                <a:cubicBezTo>
                  <a:pt x="93625" y="170366"/>
                  <a:pt x="93625" y="170366"/>
                  <a:pt x="43344" y="220576"/>
                </a:cubicBezTo>
                <a:cubicBezTo>
                  <a:pt x="35608" y="227013"/>
                  <a:pt x="25295" y="227013"/>
                  <a:pt x="18848" y="220576"/>
                </a:cubicBezTo>
                <a:cubicBezTo>
                  <a:pt x="11113" y="214139"/>
                  <a:pt x="11113" y="202552"/>
                  <a:pt x="18848" y="196115"/>
                </a:cubicBezTo>
                <a:cubicBezTo>
                  <a:pt x="18848" y="196115"/>
                  <a:pt x="18848" y="196115"/>
                  <a:pt x="67840" y="145905"/>
                </a:cubicBezTo>
                <a:cubicBezTo>
                  <a:pt x="72997" y="142043"/>
                  <a:pt x="78154" y="140755"/>
                  <a:pt x="84600" y="140755"/>
                </a:cubicBezTo>
                <a:cubicBezTo>
                  <a:pt x="84600" y="140755"/>
                  <a:pt x="84600" y="140755"/>
                  <a:pt x="96203" y="129168"/>
                </a:cubicBezTo>
                <a:cubicBezTo>
                  <a:pt x="75575" y="103420"/>
                  <a:pt x="78154" y="66084"/>
                  <a:pt x="102649" y="41623"/>
                </a:cubicBezTo>
                <a:cubicBezTo>
                  <a:pt x="115542" y="28749"/>
                  <a:pt x="132624" y="22312"/>
                  <a:pt x="149707" y="22312"/>
                </a:cubicBezTo>
                <a:close/>
                <a:moveTo>
                  <a:pt x="280988" y="0"/>
                </a:moveTo>
                <a:lnTo>
                  <a:pt x="306388" y="0"/>
                </a:lnTo>
                <a:lnTo>
                  <a:pt x="306388" y="247650"/>
                </a:lnTo>
                <a:lnTo>
                  <a:pt x="280988" y="247650"/>
                </a:ln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ADF0BC43-6B88-3A9B-A6B8-8133BDCD1D3F}"/>
              </a:ext>
            </a:extLst>
          </p:cNvPr>
          <p:cNvSpPr txBox="1"/>
          <p:nvPr/>
        </p:nvSpPr>
        <p:spPr>
          <a:xfrm>
            <a:off x="2958653" y="2275580"/>
            <a:ext cx="1308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Resíduos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Orgânicos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id="{A5B7A4A6-4C67-C7AD-4B22-25170918A606}"/>
              </a:ext>
            </a:extLst>
          </p:cNvPr>
          <p:cNvSpPr txBox="1"/>
          <p:nvPr/>
        </p:nvSpPr>
        <p:spPr>
          <a:xfrm>
            <a:off x="2903827" y="4251799"/>
            <a:ext cx="1477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Materiais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Recicláveis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01A0E72-B00D-1405-4998-84E20CE44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36</a:t>
            </a:fld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0CD60B7-E0B7-F5F6-A1EE-3218D0E2BF3A}"/>
              </a:ext>
            </a:extLst>
          </p:cNvPr>
          <p:cNvSpPr>
            <a:spLocks/>
          </p:cNvSpPr>
          <p:nvPr/>
        </p:nvSpPr>
        <p:spPr bwMode="auto">
          <a:xfrm>
            <a:off x="422275" y="1494271"/>
            <a:ext cx="2019949" cy="2021750"/>
          </a:xfrm>
          <a:custGeom>
            <a:avLst/>
            <a:gdLst>
              <a:gd name="T0" fmla="*/ 206 w 7856"/>
              <a:gd name="T1" fmla="*/ 5966 h 7859"/>
              <a:gd name="T2" fmla="*/ 652 w 7856"/>
              <a:gd name="T3" fmla="*/ 4716 h 7859"/>
              <a:gd name="T4" fmla="*/ 1285 w 7856"/>
              <a:gd name="T5" fmla="*/ 3572 h 7859"/>
              <a:gd name="T6" fmla="*/ 2088 w 7856"/>
              <a:gd name="T7" fmla="*/ 2548 h 7859"/>
              <a:gd name="T8" fmla="*/ 3043 w 7856"/>
              <a:gd name="T9" fmla="*/ 1668 h 7859"/>
              <a:gd name="T10" fmla="*/ 4128 w 7856"/>
              <a:gd name="T11" fmla="*/ 946 h 7859"/>
              <a:gd name="T12" fmla="*/ 5328 w 7856"/>
              <a:gd name="T13" fmla="*/ 404 h 7859"/>
              <a:gd name="T14" fmla="*/ 6621 w 7856"/>
              <a:gd name="T15" fmla="*/ 60 h 7859"/>
              <a:gd name="T16" fmla="*/ 7022 w 7856"/>
              <a:gd name="T17" fmla="*/ 1 h 7859"/>
              <a:gd name="T18" fmla="*/ 7107 w 7856"/>
              <a:gd name="T19" fmla="*/ 1 h 7859"/>
              <a:gd name="T20" fmla="*/ 7191 w 7856"/>
              <a:gd name="T21" fmla="*/ 9 h 7859"/>
              <a:gd name="T22" fmla="*/ 7271 w 7856"/>
              <a:gd name="T23" fmla="*/ 26 h 7859"/>
              <a:gd name="T24" fmla="*/ 7350 w 7856"/>
              <a:gd name="T25" fmla="*/ 52 h 7859"/>
              <a:gd name="T26" fmla="*/ 7426 w 7856"/>
              <a:gd name="T27" fmla="*/ 87 h 7859"/>
              <a:gd name="T28" fmla="*/ 7498 w 7856"/>
              <a:gd name="T29" fmla="*/ 130 h 7859"/>
              <a:gd name="T30" fmla="*/ 7568 w 7856"/>
              <a:gd name="T31" fmla="*/ 182 h 7859"/>
              <a:gd name="T32" fmla="*/ 7632 w 7856"/>
              <a:gd name="T33" fmla="*/ 242 h 7859"/>
              <a:gd name="T34" fmla="*/ 7689 w 7856"/>
              <a:gd name="T35" fmla="*/ 305 h 7859"/>
              <a:gd name="T36" fmla="*/ 7738 w 7856"/>
              <a:gd name="T37" fmla="*/ 374 h 7859"/>
              <a:gd name="T38" fmla="*/ 7778 w 7856"/>
              <a:gd name="T39" fmla="*/ 446 h 7859"/>
              <a:gd name="T40" fmla="*/ 7810 w 7856"/>
              <a:gd name="T41" fmla="*/ 522 h 7859"/>
              <a:gd name="T42" fmla="*/ 7833 w 7856"/>
              <a:gd name="T43" fmla="*/ 603 h 7859"/>
              <a:gd name="T44" fmla="*/ 7849 w 7856"/>
              <a:gd name="T45" fmla="*/ 685 h 7859"/>
              <a:gd name="T46" fmla="*/ 7856 w 7856"/>
              <a:gd name="T47" fmla="*/ 772 h 7859"/>
              <a:gd name="T48" fmla="*/ 7852 w 7856"/>
              <a:gd name="T49" fmla="*/ 7147 h 7859"/>
              <a:gd name="T50" fmla="*/ 7820 w 7856"/>
              <a:gd name="T51" fmla="*/ 7301 h 7859"/>
              <a:gd name="T52" fmla="*/ 7760 w 7856"/>
              <a:gd name="T53" fmla="*/ 7443 h 7859"/>
              <a:gd name="T54" fmla="*/ 7674 w 7856"/>
              <a:gd name="T55" fmla="*/ 7570 h 7859"/>
              <a:gd name="T56" fmla="*/ 7567 w 7856"/>
              <a:gd name="T57" fmla="*/ 7678 h 7859"/>
              <a:gd name="T58" fmla="*/ 7440 w 7856"/>
              <a:gd name="T59" fmla="*/ 7763 h 7859"/>
              <a:gd name="T60" fmla="*/ 7298 w 7856"/>
              <a:gd name="T61" fmla="*/ 7824 h 7859"/>
              <a:gd name="T62" fmla="*/ 7144 w 7856"/>
              <a:gd name="T63" fmla="*/ 7855 h 7859"/>
              <a:gd name="T64" fmla="*/ 771 w 7856"/>
              <a:gd name="T65" fmla="*/ 7859 h 7859"/>
              <a:gd name="T66" fmla="*/ 685 w 7856"/>
              <a:gd name="T67" fmla="*/ 7852 h 7859"/>
              <a:gd name="T68" fmla="*/ 602 w 7856"/>
              <a:gd name="T69" fmla="*/ 7837 h 7859"/>
              <a:gd name="T70" fmla="*/ 522 w 7856"/>
              <a:gd name="T71" fmla="*/ 7814 h 7859"/>
              <a:gd name="T72" fmla="*/ 446 w 7856"/>
              <a:gd name="T73" fmla="*/ 7781 h 7859"/>
              <a:gd name="T74" fmla="*/ 374 w 7856"/>
              <a:gd name="T75" fmla="*/ 7741 h 7859"/>
              <a:gd name="T76" fmla="*/ 306 w 7856"/>
              <a:gd name="T77" fmla="*/ 7693 h 7859"/>
              <a:gd name="T78" fmla="*/ 242 w 7856"/>
              <a:gd name="T79" fmla="*/ 7635 h 7859"/>
              <a:gd name="T80" fmla="*/ 182 w 7856"/>
              <a:gd name="T81" fmla="*/ 7571 h 7859"/>
              <a:gd name="T82" fmla="*/ 130 w 7856"/>
              <a:gd name="T83" fmla="*/ 7501 h 7859"/>
              <a:gd name="T84" fmla="*/ 87 w 7856"/>
              <a:gd name="T85" fmla="*/ 7429 h 7859"/>
              <a:gd name="T86" fmla="*/ 52 w 7856"/>
              <a:gd name="T87" fmla="*/ 7353 h 7859"/>
              <a:gd name="T88" fmla="*/ 26 w 7856"/>
              <a:gd name="T89" fmla="*/ 7275 h 7859"/>
              <a:gd name="T90" fmla="*/ 9 w 7856"/>
              <a:gd name="T91" fmla="*/ 7194 h 7859"/>
              <a:gd name="T92" fmla="*/ 1 w 7856"/>
              <a:gd name="T93" fmla="*/ 7110 h 7859"/>
              <a:gd name="T94" fmla="*/ 1 w 7856"/>
              <a:gd name="T95" fmla="*/ 7025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856" h="7859">
                <a:moveTo>
                  <a:pt x="8" y="6959"/>
                </a:moveTo>
                <a:lnTo>
                  <a:pt x="60" y="6624"/>
                </a:lnTo>
                <a:lnTo>
                  <a:pt x="127" y="6292"/>
                </a:lnTo>
                <a:lnTo>
                  <a:pt x="206" y="5966"/>
                </a:lnTo>
                <a:lnTo>
                  <a:pt x="299" y="5645"/>
                </a:lnTo>
                <a:lnTo>
                  <a:pt x="404" y="5330"/>
                </a:lnTo>
                <a:lnTo>
                  <a:pt x="522" y="5020"/>
                </a:lnTo>
                <a:lnTo>
                  <a:pt x="652" y="4716"/>
                </a:lnTo>
                <a:lnTo>
                  <a:pt x="793" y="4420"/>
                </a:lnTo>
                <a:lnTo>
                  <a:pt x="946" y="4130"/>
                </a:lnTo>
                <a:lnTo>
                  <a:pt x="1110" y="3847"/>
                </a:lnTo>
                <a:lnTo>
                  <a:pt x="1285" y="3572"/>
                </a:lnTo>
                <a:lnTo>
                  <a:pt x="1470" y="3304"/>
                </a:lnTo>
                <a:lnTo>
                  <a:pt x="1667" y="3044"/>
                </a:lnTo>
                <a:lnTo>
                  <a:pt x="1872" y="2792"/>
                </a:lnTo>
                <a:lnTo>
                  <a:pt x="2088" y="2548"/>
                </a:lnTo>
                <a:lnTo>
                  <a:pt x="2313" y="2314"/>
                </a:lnTo>
                <a:lnTo>
                  <a:pt x="2547" y="2089"/>
                </a:lnTo>
                <a:lnTo>
                  <a:pt x="2791" y="1873"/>
                </a:lnTo>
                <a:lnTo>
                  <a:pt x="3043" y="1668"/>
                </a:lnTo>
                <a:lnTo>
                  <a:pt x="3302" y="1471"/>
                </a:lnTo>
                <a:lnTo>
                  <a:pt x="3570" y="1286"/>
                </a:lnTo>
                <a:lnTo>
                  <a:pt x="3845" y="1110"/>
                </a:lnTo>
                <a:lnTo>
                  <a:pt x="4128" y="946"/>
                </a:lnTo>
                <a:lnTo>
                  <a:pt x="4418" y="793"/>
                </a:lnTo>
                <a:lnTo>
                  <a:pt x="4714" y="652"/>
                </a:lnTo>
                <a:lnTo>
                  <a:pt x="5017" y="522"/>
                </a:lnTo>
                <a:lnTo>
                  <a:pt x="5328" y="404"/>
                </a:lnTo>
                <a:lnTo>
                  <a:pt x="5643" y="299"/>
                </a:lnTo>
                <a:lnTo>
                  <a:pt x="5963" y="207"/>
                </a:lnTo>
                <a:lnTo>
                  <a:pt x="6289" y="127"/>
                </a:lnTo>
                <a:lnTo>
                  <a:pt x="6621" y="60"/>
                </a:lnTo>
                <a:lnTo>
                  <a:pt x="6956" y="8"/>
                </a:lnTo>
                <a:lnTo>
                  <a:pt x="6978" y="5"/>
                </a:lnTo>
                <a:lnTo>
                  <a:pt x="7001" y="3"/>
                </a:lnTo>
                <a:lnTo>
                  <a:pt x="7022" y="1"/>
                </a:lnTo>
                <a:lnTo>
                  <a:pt x="7044" y="0"/>
                </a:lnTo>
                <a:lnTo>
                  <a:pt x="7065" y="0"/>
                </a:lnTo>
                <a:lnTo>
                  <a:pt x="7086" y="0"/>
                </a:lnTo>
                <a:lnTo>
                  <a:pt x="7107" y="1"/>
                </a:lnTo>
                <a:lnTo>
                  <a:pt x="7128" y="2"/>
                </a:lnTo>
                <a:lnTo>
                  <a:pt x="7150" y="4"/>
                </a:lnTo>
                <a:lnTo>
                  <a:pt x="7170" y="6"/>
                </a:lnTo>
                <a:lnTo>
                  <a:pt x="7191" y="9"/>
                </a:lnTo>
                <a:lnTo>
                  <a:pt x="7211" y="12"/>
                </a:lnTo>
                <a:lnTo>
                  <a:pt x="7231" y="16"/>
                </a:lnTo>
                <a:lnTo>
                  <a:pt x="7251" y="21"/>
                </a:lnTo>
                <a:lnTo>
                  <a:pt x="7271" y="26"/>
                </a:lnTo>
                <a:lnTo>
                  <a:pt x="7292" y="32"/>
                </a:lnTo>
                <a:lnTo>
                  <a:pt x="7311" y="38"/>
                </a:lnTo>
                <a:lnTo>
                  <a:pt x="7331" y="44"/>
                </a:lnTo>
                <a:lnTo>
                  <a:pt x="7350" y="52"/>
                </a:lnTo>
                <a:lnTo>
                  <a:pt x="7369" y="59"/>
                </a:lnTo>
                <a:lnTo>
                  <a:pt x="7388" y="69"/>
                </a:lnTo>
                <a:lnTo>
                  <a:pt x="7407" y="78"/>
                </a:lnTo>
                <a:lnTo>
                  <a:pt x="7426" y="87"/>
                </a:lnTo>
                <a:lnTo>
                  <a:pt x="7444" y="97"/>
                </a:lnTo>
                <a:lnTo>
                  <a:pt x="7462" y="108"/>
                </a:lnTo>
                <a:lnTo>
                  <a:pt x="7480" y="119"/>
                </a:lnTo>
                <a:lnTo>
                  <a:pt x="7498" y="130"/>
                </a:lnTo>
                <a:lnTo>
                  <a:pt x="7516" y="142"/>
                </a:lnTo>
                <a:lnTo>
                  <a:pt x="7533" y="155"/>
                </a:lnTo>
                <a:lnTo>
                  <a:pt x="7550" y="168"/>
                </a:lnTo>
                <a:lnTo>
                  <a:pt x="7568" y="182"/>
                </a:lnTo>
                <a:lnTo>
                  <a:pt x="7585" y="196"/>
                </a:lnTo>
                <a:lnTo>
                  <a:pt x="7601" y="212"/>
                </a:lnTo>
                <a:lnTo>
                  <a:pt x="7617" y="227"/>
                </a:lnTo>
                <a:lnTo>
                  <a:pt x="7632" y="242"/>
                </a:lnTo>
                <a:lnTo>
                  <a:pt x="7647" y="257"/>
                </a:lnTo>
                <a:lnTo>
                  <a:pt x="7662" y="273"/>
                </a:lnTo>
                <a:lnTo>
                  <a:pt x="7675" y="289"/>
                </a:lnTo>
                <a:lnTo>
                  <a:pt x="7689" y="305"/>
                </a:lnTo>
                <a:lnTo>
                  <a:pt x="7702" y="322"/>
                </a:lnTo>
                <a:lnTo>
                  <a:pt x="7715" y="340"/>
                </a:lnTo>
                <a:lnTo>
                  <a:pt x="7727" y="357"/>
                </a:lnTo>
                <a:lnTo>
                  <a:pt x="7738" y="374"/>
                </a:lnTo>
                <a:lnTo>
                  <a:pt x="7749" y="392"/>
                </a:lnTo>
                <a:lnTo>
                  <a:pt x="7759" y="410"/>
                </a:lnTo>
                <a:lnTo>
                  <a:pt x="7769" y="428"/>
                </a:lnTo>
                <a:lnTo>
                  <a:pt x="7778" y="446"/>
                </a:lnTo>
                <a:lnTo>
                  <a:pt x="7787" y="464"/>
                </a:lnTo>
                <a:lnTo>
                  <a:pt x="7795" y="484"/>
                </a:lnTo>
                <a:lnTo>
                  <a:pt x="7803" y="503"/>
                </a:lnTo>
                <a:lnTo>
                  <a:pt x="7810" y="522"/>
                </a:lnTo>
                <a:lnTo>
                  <a:pt x="7817" y="542"/>
                </a:lnTo>
                <a:lnTo>
                  <a:pt x="7823" y="562"/>
                </a:lnTo>
                <a:lnTo>
                  <a:pt x="7828" y="581"/>
                </a:lnTo>
                <a:lnTo>
                  <a:pt x="7833" y="603"/>
                </a:lnTo>
                <a:lnTo>
                  <a:pt x="7838" y="623"/>
                </a:lnTo>
                <a:lnTo>
                  <a:pt x="7842" y="643"/>
                </a:lnTo>
                <a:lnTo>
                  <a:pt x="7846" y="664"/>
                </a:lnTo>
                <a:lnTo>
                  <a:pt x="7849" y="685"/>
                </a:lnTo>
                <a:lnTo>
                  <a:pt x="7852" y="706"/>
                </a:lnTo>
                <a:lnTo>
                  <a:pt x="7854" y="728"/>
                </a:lnTo>
                <a:lnTo>
                  <a:pt x="7855" y="750"/>
                </a:lnTo>
                <a:lnTo>
                  <a:pt x="7856" y="772"/>
                </a:lnTo>
                <a:lnTo>
                  <a:pt x="7856" y="794"/>
                </a:lnTo>
                <a:lnTo>
                  <a:pt x="7856" y="7066"/>
                </a:lnTo>
                <a:lnTo>
                  <a:pt x="7855" y="7106"/>
                </a:lnTo>
                <a:lnTo>
                  <a:pt x="7852" y="7147"/>
                </a:lnTo>
                <a:lnTo>
                  <a:pt x="7847" y="7186"/>
                </a:lnTo>
                <a:lnTo>
                  <a:pt x="7839" y="7225"/>
                </a:lnTo>
                <a:lnTo>
                  <a:pt x="7830" y="7264"/>
                </a:lnTo>
                <a:lnTo>
                  <a:pt x="7820" y="7301"/>
                </a:lnTo>
                <a:lnTo>
                  <a:pt x="7807" y="7338"/>
                </a:lnTo>
                <a:lnTo>
                  <a:pt x="7793" y="7374"/>
                </a:lnTo>
                <a:lnTo>
                  <a:pt x="7777" y="7410"/>
                </a:lnTo>
                <a:lnTo>
                  <a:pt x="7760" y="7443"/>
                </a:lnTo>
                <a:lnTo>
                  <a:pt x="7741" y="7476"/>
                </a:lnTo>
                <a:lnTo>
                  <a:pt x="7720" y="7508"/>
                </a:lnTo>
                <a:lnTo>
                  <a:pt x="7697" y="7540"/>
                </a:lnTo>
                <a:lnTo>
                  <a:pt x="7674" y="7570"/>
                </a:lnTo>
                <a:lnTo>
                  <a:pt x="7649" y="7599"/>
                </a:lnTo>
                <a:lnTo>
                  <a:pt x="7623" y="7626"/>
                </a:lnTo>
                <a:lnTo>
                  <a:pt x="7596" y="7652"/>
                </a:lnTo>
                <a:lnTo>
                  <a:pt x="7567" y="7678"/>
                </a:lnTo>
                <a:lnTo>
                  <a:pt x="7536" y="7701"/>
                </a:lnTo>
                <a:lnTo>
                  <a:pt x="7505" y="7723"/>
                </a:lnTo>
                <a:lnTo>
                  <a:pt x="7473" y="7744"/>
                </a:lnTo>
                <a:lnTo>
                  <a:pt x="7440" y="7763"/>
                </a:lnTo>
                <a:lnTo>
                  <a:pt x="7406" y="7780"/>
                </a:lnTo>
                <a:lnTo>
                  <a:pt x="7371" y="7797"/>
                </a:lnTo>
                <a:lnTo>
                  <a:pt x="7335" y="7811"/>
                </a:lnTo>
                <a:lnTo>
                  <a:pt x="7298" y="7824"/>
                </a:lnTo>
                <a:lnTo>
                  <a:pt x="7260" y="7834"/>
                </a:lnTo>
                <a:lnTo>
                  <a:pt x="7222" y="7843"/>
                </a:lnTo>
                <a:lnTo>
                  <a:pt x="7183" y="7850"/>
                </a:lnTo>
                <a:lnTo>
                  <a:pt x="7144" y="7855"/>
                </a:lnTo>
                <a:lnTo>
                  <a:pt x="7103" y="7858"/>
                </a:lnTo>
                <a:lnTo>
                  <a:pt x="7063" y="7859"/>
                </a:lnTo>
                <a:lnTo>
                  <a:pt x="794" y="7859"/>
                </a:lnTo>
                <a:lnTo>
                  <a:pt x="771" y="7859"/>
                </a:lnTo>
                <a:lnTo>
                  <a:pt x="749" y="7858"/>
                </a:lnTo>
                <a:lnTo>
                  <a:pt x="728" y="7857"/>
                </a:lnTo>
                <a:lnTo>
                  <a:pt x="706" y="7855"/>
                </a:lnTo>
                <a:lnTo>
                  <a:pt x="685" y="7852"/>
                </a:lnTo>
                <a:lnTo>
                  <a:pt x="664" y="7849"/>
                </a:lnTo>
                <a:lnTo>
                  <a:pt x="644" y="7846"/>
                </a:lnTo>
                <a:lnTo>
                  <a:pt x="622" y="7842"/>
                </a:lnTo>
                <a:lnTo>
                  <a:pt x="602" y="7837"/>
                </a:lnTo>
                <a:lnTo>
                  <a:pt x="581" y="7832"/>
                </a:lnTo>
                <a:lnTo>
                  <a:pt x="562" y="7827"/>
                </a:lnTo>
                <a:lnTo>
                  <a:pt x="542" y="7821"/>
                </a:lnTo>
                <a:lnTo>
                  <a:pt x="522" y="7814"/>
                </a:lnTo>
                <a:lnTo>
                  <a:pt x="503" y="7807"/>
                </a:lnTo>
                <a:lnTo>
                  <a:pt x="483" y="7799"/>
                </a:lnTo>
                <a:lnTo>
                  <a:pt x="464" y="7790"/>
                </a:lnTo>
                <a:lnTo>
                  <a:pt x="446" y="7781"/>
                </a:lnTo>
                <a:lnTo>
                  <a:pt x="428" y="7772"/>
                </a:lnTo>
                <a:lnTo>
                  <a:pt x="410" y="7762"/>
                </a:lnTo>
                <a:lnTo>
                  <a:pt x="392" y="7752"/>
                </a:lnTo>
                <a:lnTo>
                  <a:pt x="374" y="7741"/>
                </a:lnTo>
                <a:lnTo>
                  <a:pt x="357" y="7730"/>
                </a:lnTo>
                <a:lnTo>
                  <a:pt x="339" y="7718"/>
                </a:lnTo>
                <a:lnTo>
                  <a:pt x="322" y="7706"/>
                </a:lnTo>
                <a:lnTo>
                  <a:pt x="306" y="7693"/>
                </a:lnTo>
                <a:lnTo>
                  <a:pt x="289" y="7679"/>
                </a:lnTo>
                <a:lnTo>
                  <a:pt x="273" y="7665"/>
                </a:lnTo>
                <a:lnTo>
                  <a:pt x="257" y="7650"/>
                </a:lnTo>
                <a:lnTo>
                  <a:pt x="242" y="7635"/>
                </a:lnTo>
                <a:lnTo>
                  <a:pt x="227" y="7620"/>
                </a:lnTo>
                <a:lnTo>
                  <a:pt x="211" y="7604"/>
                </a:lnTo>
                <a:lnTo>
                  <a:pt x="196" y="7588"/>
                </a:lnTo>
                <a:lnTo>
                  <a:pt x="182" y="7571"/>
                </a:lnTo>
                <a:lnTo>
                  <a:pt x="168" y="7554"/>
                </a:lnTo>
                <a:lnTo>
                  <a:pt x="155" y="7537"/>
                </a:lnTo>
                <a:lnTo>
                  <a:pt x="142" y="7519"/>
                </a:lnTo>
                <a:lnTo>
                  <a:pt x="130" y="7501"/>
                </a:lnTo>
                <a:lnTo>
                  <a:pt x="119" y="7483"/>
                </a:lnTo>
                <a:lnTo>
                  <a:pt x="108" y="7465"/>
                </a:lnTo>
                <a:lnTo>
                  <a:pt x="97" y="7447"/>
                </a:lnTo>
                <a:lnTo>
                  <a:pt x="87" y="7429"/>
                </a:lnTo>
                <a:lnTo>
                  <a:pt x="78" y="7410"/>
                </a:lnTo>
                <a:lnTo>
                  <a:pt x="68" y="7391"/>
                </a:lnTo>
                <a:lnTo>
                  <a:pt x="60" y="7372"/>
                </a:lnTo>
                <a:lnTo>
                  <a:pt x="52" y="7353"/>
                </a:lnTo>
                <a:lnTo>
                  <a:pt x="44" y="7334"/>
                </a:lnTo>
                <a:lnTo>
                  <a:pt x="38" y="7314"/>
                </a:lnTo>
                <a:lnTo>
                  <a:pt x="32" y="7295"/>
                </a:lnTo>
                <a:lnTo>
                  <a:pt x="26" y="7275"/>
                </a:lnTo>
                <a:lnTo>
                  <a:pt x="21" y="7254"/>
                </a:lnTo>
                <a:lnTo>
                  <a:pt x="16" y="7234"/>
                </a:lnTo>
                <a:lnTo>
                  <a:pt x="12" y="7214"/>
                </a:lnTo>
                <a:lnTo>
                  <a:pt x="9" y="7194"/>
                </a:lnTo>
                <a:lnTo>
                  <a:pt x="6" y="7173"/>
                </a:lnTo>
                <a:lnTo>
                  <a:pt x="4" y="7153"/>
                </a:lnTo>
                <a:lnTo>
                  <a:pt x="2" y="7132"/>
                </a:lnTo>
                <a:lnTo>
                  <a:pt x="1" y="7110"/>
                </a:lnTo>
                <a:lnTo>
                  <a:pt x="0" y="7089"/>
                </a:lnTo>
                <a:lnTo>
                  <a:pt x="0" y="7068"/>
                </a:lnTo>
                <a:lnTo>
                  <a:pt x="0" y="7046"/>
                </a:lnTo>
                <a:lnTo>
                  <a:pt x="1" y="7025"/>
                </a:lnTo>
                <a:lnTo>
                  <a:pt x="3" y="7003"/>
                </a:lnTo>
                <a:lnTo>
                  <a:pt x="5" y="6981"/>
                </a:lnTo>
                <a:lnTo>
                  <a:pt x="8" y="695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FA8F2B3-6A21-27D2-DE85-ADA7D6639D6B}"/>
              </a:ext>
            </a:extLst>
          </p:cNvPr>
          <p:cNvSpPr>
            <a:spLocks/>
          </p:cNvSpPr>
          <p:nvPr/>
        </p:nvSpPr>
        <p:spPr bwMode="auto">
          <a:xfrm>
            <a:off x="422275" y="3618639"/>
            <a:ext cx="2019949" cy="2021750"/>
          </a:xfrm>
          <a:custGeom>
            <a:avLst/>
            <a:gdLst>
              <a:gd name="T0" fmla="*/ 5963 w 7856"/>
              <a:gd name="T1" fmla="*/ 7652 h 7859"/>
              <a:gd name="T2" fmla="*/ 4714 w 7856"/>
              <a:gd name="T3" fmla="*/ 7207 h 7859"/>
              <a:gd name="T4" fmla="*/ 3570 w 7856"/>
              <a:gd name="T5" fmla="*/ 6573 h 7859"/>
              <a:gd name="T6" fmla="*/ 2547 w 7856"/>
              <a:gd name="T7" fmla="*/ 5770 h 7859"/>
              <a:gd name="T8" fmla="*/ 1667 w 7856"/>
              <a:gd name="T9" fmla="*/ 4815 h 7859"/>
              <a:gd name="T10" fmla="*/ 946 w 7856"/>
              <a:gd name="T11" fmla="*/ 3729 h 7859"/>
              <a:gd name="T12" fmla="*/ 404 w 7856"/>
              <a:gd name="T13" fmla="*/ 2529 h 7859"/>
              <a:gd name="T14" fmla="*/ 60 w 7856"/>
              <a:gd name="T15" fmla="*/ 1235 h 7859"/>
              <a:gd name="T16" fmla="*/ 1 w 7856"/>
              <a:gd name="T17" fmla="*/ 834 h 7859"/>
              <a:gd name="T18" fmla="*/ 1 w 7856"/>
              <a:gd name="T19" fmla="*/ 749 h 7859"/>
              <a:gd name="T20" fmla="*/ 9 w 7856"/>
              <a:gd name="T21" fmla="*/ 665 h 7859"/>
              <a:gd name="T22" fmla="*/ 26 w 7856"/>
              <a:gd name="T23" fmla="*/ 584 h 7859"/>
              <a:gd name="T24" fmla="*/ 52 w 7856"/>
              <a:gd name="T25" fmla="*/ 506 h 7859"/>
              <a:gd name="T26" fmla="*/ 87 w 7856"/>
              <a:gd name="T27" fmla="*/ 430 h 7859"/>
              <a:gd name="T28" fmla="*/ 130 w 7856"/>
              <a:gd name="T29" fmla="*/ 358 h 7859"/>
              <a:gd name="T30" fmla="*/ 182 w 7856"/>
              <a:gd name="T31" fmla="*/ 288 h 7859"/>
              <a:gd name="T32" fmla="*/ 242 w 7856"/>
              <a:gd name="T33" fmla="*/ 224 h 7859"/>
              <a:gd name="T34" fmla="*/ 305 w 7856"/>
              <a:gd name="T35" fmla="*/ 166 h 7859"/>
              <a:gd name="T36" fmla="*/ 374 w 7856"/>
              <a:gd name="T37" fmla="*/ 118 h 7859"/>
              <a:gd name="T38" fmla="*/ 446 w 7856"/>
              <a:gd name="T39" fmla="*/ 78 h 7859"/>
              <a:gd name="T40" fmla="*/ 522 w 7856"/>
              <a:gd name="T41" fmla="*/ 45 h 7859"/>
              <a:gd name="T42" fmla="*/ 602 w 7856"/>
              <a:gd name="T43" fmla="*/ 22 h 7859"/>
              <a:gd name="T44" fmla="*/ 685 w 7856"/>
              <a:gd name="T45" fmla="*/ 7 h 7859"/>
              <a:gd name="T46" fmla="*/ 771 w 7856"/>
              <a:gd name="T47" fmla="*/ 0 h 7859"/>
              <a:gd name="T48" fmla="*/ 7144 w 7856"/>
              <a:gd name="T49" fmla="*/ 4 h 7859"/>
              <a:gd name="T50" fmla="*/ 7298 w 7856"/>
              <a:gd name="T51" fmla="*/ 35 h 7859"/>
              <a:gd name="T52" fmla="*/ 7440 w 7856"/>
              <a:gd name="T53" fmla="*/ 96 h 7859"/>
              <a:gd name="T54" fmla="*/ 7567 w 7856"/>
              <a:gd name="T55" fmla="*/ 181 h 7859"/>
              <a:gd name="T56" fmla="*/ 7674 w 7856"/>
              <a:gd name="T57" fmla="*/ 289 h 7859"/>
              <a:gd name="T58" fmla="*/ 7760 w 7856"/>
              <a:gd name="T59" fmla="*/ 416 h 7859"/>
              <a:gd name="T60" fmla="*/ 7820 w 7856"/>
              <a:gd name="T61" fmla="*/ 558 h 7859"/>
              <a:gd name="T62" fmla="*/ 7852 w 7856"/>
              <a:gd name="T63" fmla="*/ 712 h 7859"/>
              <a:gd name="T64" fmla="*/ 7856 w 7856"/>
              <a:gd name="T65" fmla="*/ 7087 h 7859"/>
              <a:gd name="T66" fmla="*/ 7849 w 7856"/>
              <a:gd name="T67" fmla="*/ 7174 h 7859"/>
              <a:gd name="T68" fmla="*/ 7833 w 7856"/>
              <a:gd name="T69" fmla="*/ 7256 h 7859"/>
              <a:gd name="T70" fmla="*/ 7810 w 7856"/>
              <a:gd name="T71" fmla="*/ 7337 h 7859"/>
              <a:gd name="T72" fmla="*/ 7778 w 7856"/>
              <a:gd name="T73" fmla="*/ 7413 h 7859"/>
              <a:gd name="T74" fmla="*/ 7738 w 7856"/>
              <a:gd name="T75" fmla="*/ 7485 h 7859"/>
              <a:gd name="T76" fmla="*/ 7689 w 7856"/>
              <a:gd name="T77" fmla="*/ 7553 h 7859"/>
              <a:gd name="T78" fmla="*/ 7632 w 7856"/>
              <a:gd name="T79" fmla="*/ 7617 h 7859"/>
              <a:gd name="T80" fmla="*/ 7568 w 7856"/>
              <a:gd name="T81" fmla="*/ 7677 h 7859"/>
              <a:gd name="T82" fmla="*/ 7498 w 7856"/>
              <a:gd name="T83" fmla="*/ 7729 h 7859"/>
              <a:gd name="T84" fmla="*/ 7426 w 7856"/>
              <a:gd name="T85" fmla="*/ 7772 h 7859"/>
              <a:gd name="T86" fmla="*/ 7350 w 7856"/>
              <a:gd name="T87" fmla="*/ 7807 h 7859"/>
              <a:gd name="T88" fmla="*/ 7271 w 7856"/>
              <a:gd name="T89" fmla="*/ 7833 h 7859"/>
              <a:gd name="T90" fmla="*/ 7191 w 7856"/>
              <a:gd name="T91" fmla="*/ 7850 h 7859"/>
              <a:gd name="T92" fmla="*/ 7107 w 7856"/>
              <a:gd name="T93" fmla="*/ 7858 h 7859"/>
              <a:gd name="T94" fmla="*/ 7022 w 7856"/>
              <a:gd name="T95" fmla="*/ 7858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856" h="7859">
                <a:moveTo>
                  <a:pt x="6956" y="7851"/>
                </a:moveTo>
                <a:lnTo>
                  <a:pt x="6621" y="7799"/>
                </a:lnTo>
                <a:lnTo>
                  <a:pt x="6289" y="7732"/>
                </a:lnTo>
                <a:lnTo>
                  <a:pt x="5963" y="7652"/>
                </a:lnTo>
                <a:lnTo>
                  <a:pt x="5643" y="7560"/>
                </a:lnTo>
                <a:lnTo>
                  <a:pt x="5328" y="7455"/>
                </a:lnTo>
                <a:lnTo>
                  <a:pt x="5017" y="7337"/>
                </a:lnTo>
                <a:lnTo>
                  <a:pt x="4714" y="7207"/>
                </a:lnTo>
                <a:lnTo>
                  <a:pt x="4418" y="7066"/>
                </a:lnTo>
                <a:lnTo>
                  <a:pt x="4128" y="6913"/>
                </a:lnTo>
                <a:lnTo>
                  <a:pt x="3845" y="6749"/>
                </a:lnTo>
                <a:lnTo>
                  <a:pt x="3570" y="6573"/>
                </a:lnTo>
                <a:lnTo>
                  <a:pt x="3302" y="6388"/>
                </a:lnTo>
                <a:lnTo>
                  <a:pt x="3043" y="6191"/>
                </a:lnTo>
                <a:lnTo>
                  <a:pt x="2791" y="5986"/>
                </a:lnTo>
                <a:lnTo>
                  <a:pt x="2547" y="5770"/>
                </a:lnTo>
                <a:lnTo>
                  <a:pt x="2313" y="5545"/>
                </a:lnTo>
                <a:lnTo>
                  <a:pt x="2088" y="5311"/>
                </a:lnTo>
                <a:lnTo>
                  <a:pt x="1872" y="5067"/>
                </a:lnTo>
                <a:lnTo>
                  <a:pt x="1667" y="4815"/>
                </a:lnTo>
                <a:lnTo>
                  <a:pt x="1470" y="4555"/>
                </a:lnTo>
                <a:lnTo>
                  <a:pt x="1285" y="4287"/>
                </a:lnTo>
                <a:lnTo>
                  <a:pt x="1110" y="4012"/>
                </a:lnTo>
                <a:lnTo>
                  <a:pt x="946" y="3729"/>
                </a:lnTo>
                <a:lnTo>
                  <a:pt x="793" y="3439"/>
                </a:lnTo>
                <a:lnTo>
                  <a:pt x="652" y="3143"/>
                </a:lnTo>
                <a:lnTo>
                  <a:pt x="522" y="2839"/>
                </a:lnTo>
                <a:lnTo>
                  <a:pt x="404" y="2529"/>
                </a:lnTo>
                <a:lnTo>
                  <a:pt x="299" y="2214"/>
                </a:lnTo>
                <a:lnTo>
                  <a:pt x="206" y="1893"/>
                </a:lnTo>
                <a:lnTo>
                  <a:pt x="127" y="1567"/>
                </a:lnTo>
                <a:lnTo>
                  <a:pt x="60" y="1235"/>
                </a:lnTo>
                <a:lnTo>
                  <a:pt x="8" y="900"/>
                </a:lnTo>
                <a:lnTo>
                  <a:pt x="5" y="878"/>
                </a:lnTo>
                <a:lnTo>
                  <a:pt x="3" y="855"/>
                </a:lnTo>
                <a:lnTo>
                  <a:pt x="1" y="834"/>
                </a:lnTo>
                <a:lnTo>
                  <a:pt x="0" y="812"/>
                </a:lnTo>
                <a:lnTo>
                  <a:pt x="0" y="791"/>
                </a:lnTo>
                <a:lnTo>
                  <a:pt x="0" y="770"/>
                </a:lnTo>
                <a:lnTo>
                  <a:pt x="1" y="749"/>
                </a:lnTo>
                <a:lnTo>
                  <a:pt x="2" y="727"/>
                </a:lnTo>
                <a:lnTo>
                  <a:pt x="4" y="706"/>
                </a:lnTo>
                <a:lnTo>
                  <a:pt x="6" y="686"/>
                </a:lnTo>
                <a:lnTo>
                  <a:pt x="9" y="665"/>
                </a:lnTo>
                <a:lnTo>
                  <a:pt x="12" y="645"/>
                </a:lnTo>
                <a:lnTo>
                  <a:pt x="16" y="625"/>
                </a:lnTo>
                <a:lnTo>
                  <a:pt x="21" y="605"/>
                </a:lnTo>
                <a:lnTo>
                  <a:pt x="26" y="584"/>
                </a:lnTo>
                <a:lnTo>
                  <a:pt x="32" y="564"/>
                </a:lnTo>
                <a:lnTo>
                  <a:pt x="38" y="545"/>
                </a:lnTo>
                <a:lnTo>
                  <a:pt x="44" y="525"/>
                </a:lnTo>
                <a:lnTo>
                  <a:pt x="52" y="506"/>
                </a:lnTo>
                <a:lnTo>
                  <a:pt x="59" y="487"/>
                </a:lnTo>
                <a:lnTo>
                  <a:pt x="68" y="468"/>
                </a:lnTo>
                <a:lnTo>
                  <a:pt x="78" y="448"/>
                </a:lnTo>
                <a:lnTo>
                  <a:pt x="87" y="430"/>
                </a:lnTo>
                <a:lnTo>
                  <a:pt x="97" y="412"/>
                </a:lnTo>
                <a:lnTo>
                  <a:pt x="108" y="394"/>
                </a:lnTo>
                <a:lnTo>
                  <a:pt x="119" y="376"/>
                </a:lnTo>
                <a:lnTo>
                  <a:pt x="130" y="358"/>
                </a:lnTo>
                <a:lnTo>
                  <a:pt x="142" y="340"/>
                </a:lnTo>
                <a:lnTo>
                  <a:pt x="155" y="322"/>
                </a:lnTo>
                <a:lnTo>
                  <a:pt x="168" y="305"/>
                </a:lnTo>
                <a:lnTo>
                  <a:pt x="182" y="288"/>
                </a:lnTo>
                <a:lnTo>
                  <a:pt x="196" y="271"/>
                </a:lnTo>
                <a:lnTo>
                  <a:pt x="211" y="255"/>
                </a:lnTo>
                <a:lnTo>
                  <a:pt x="227" y="239"/>
                </a:lnTo>
                <a:lnTo>
                  <a:pt x="242" y="224"/>
                </a:lnTo>
                <a:lnTo>
                  <a:pt x="257" y="209"/>
                </a:lnTo>
                <a:lnTo>
                  <a:pt x="273" y="193"/>
                </a:lnTo>
                <a:lnTo>
                  <a:pt x="289" y="180"/>
                </a:lnTo>
                <a:lnTo>
                  <a:pt x="305" y="166"/>
                </a:lnTo>
                <a:lnTo>
                  <a:pt x="322" y="153"/>
                </a:lnTo>
                <a:lnTo>
                  <a:pt x="339" y="141"/>
                </a:lnTo>
                <a:lnTo>
                  <a:pt x="357" y="129"/>
                </a:lnTo>
                <a:lnTo>
                  <a:pt x="374" y="118"/>
                </a:lnTo>
                <a:lnTo>
                  <a:pt x="392" y="107"/>
                </a:lnTo>
                <a:lnTo>
                  <a:pt x="410" y="97"/>
                </a:lnTo>
                <a:lnTo>
                  <a:pt x="428" y="87"/>
                </a:lnTo>
                <a:lnTo>
                  <a:pt x="446" y="78"/>
                </a:lnTo>
                <a:lnTo>
                  <a:pt x="464" y="69"/>
                </a:lnTo>
                <a:lnTo>
                  <a:pt x="483" y="60"/>
                </a:lnTo>
                <a:lnTo>
                  <a:pt x="503" y="52"/>
                </a:lnTo>
                <a:lnTo>
                  <a:pt x="522" y="45"/>
                </a:lnTo>
                <a:lnTo>
                  <a:pt x="542" y="38"/>
                </a:lnTo>
                <a:lnTo>
                  <a:pt x="562" y="32"/>
                </a:lnTo>
                <a:lnTo>
                  <a:pt x="581" y="27"/>
                </a:lnTo>
                <a:lnTo>
                  <a:pt x="602" y="22"/>
                </a:lnTo>
                <a:lnTo>
                  <a:pt x="622" y="17"/>
                </a:lnTo>
                <a:lnTo>
                  <a:pt x="643" y="13"/>
                </a:lnTo>
                <a:lnTo>
                  <a:pt x="664" y="10"/>
                </a:lnTo>
                <a:lnTo>
                  <a:pt x="685" y="7"/>
                </a:lnTo>
                <a:lnTo>
                  <a:pt x="706" y="4"/>
                </a:lnTo>
                <a:lnTo>
                  <a:pt x="728" y="2"/>
                </a:lnTo>
                <a:lnTo>
                  <a:pt x="749" y="1"/>
                </a:lnTo>
                <a:lnTo>
                  <a:pt x="771" y="0"/>
                </a:lnTo>
                <a:lnTo>
                  <a:pt x="794" y="0"/>
                </a:lnTo>
                <a:lnTo>
                  <a:pt x="7063" y="0"/>
                </a:lnTo>
                <a:lnTo>
                  <a:pt x="7103" y="1"/>
                </a:lnTo>
                <a:lnTo>
                  <a:pt x="7144" y="4"/>
                </a:lnTo>
                <a:lnTo>
                  <a:pt x="7183" y="9"/>
                </a:lnTo>
                <a:lnTo>
                  <a:pt x="7222" y="16"/>
                </a:lnTo>
                <a:lnTo>
                  <a:pt x="7260" y="25"/>
                </a:lnTo>
                <a:lnTo>
                  <a:pt x="7298" y="35"/>
                </a:lnTo>
                <a:lnTo>
                  <a:pt x="7335" y="48"/>
                </a:lnTo>
                <a:lnTo>
                  <a:pt x="7371" y="62"/>
                </a:lnTo>
                <a:lnTo>
                  <a:pt x="7406" y="79"/>
                </a:lnTo>
                <a:lnTo>
                  <a:pt x="7440" y="96"/>
                </a:lnTo>
                <a:lnTo>
                  <a:pt x="7473" y="115"/>
                </a:lnTo>
                <a:lnTo>
                  <a:pt x="7505" y="136"/>
                </a:lnTo>
                <a:lnTo>
                  <a:pt x="7536" y="158"/>
                </a:lnTo>
                <a:lnTo>
                  <a:pt x="7567" y="181"/>
                </a:lnTo>
                <a:lnTo>
                  <a:pt x="7596" y="207"/>
                </a:lnTo>
                <a:lnTo>
                  <a:pt x="7623" y="233"/>
                </a:lnTo>
                <a:lnTo>
                  <a:pt x="7649" y="260"/>
                </a:lnTo>
                <a:lnTo>
                  <a:pt x="7674" y="289"/>
                </a:lnTo>
                <a:lnTo>
                  <a:pt x="7697" y="319"/>
                </a:lnTo>
                <a:lnTo>
                  <a:pt x="7720" y="351"/>
                </a:lnTo>
                <a:lnTo>
                  <a:pt x="7741" y="383"/>
                </a:lnTo>
                <a:lnTo>
                  <a:pt x="7760" y="416"/>
                </a:lnTo>
                <a:lnTo>
                  <a:pt x="7777" y="449"/>
                </a:lnTo>
                <a:lnTo>
                  <a:pt x="7793" y="485"/>
                </a:lnTo>
                <a:lnTo>
                  <a:pt x="7807" y="521"/>
                </a:lnTo>
                <a:lnTo>
                  <a:pt x="7820" y="558"/>
                </a:lnTo>
                <a:lnTo>
                  <a:pt x="7830" y="595"/>
                </a:lnTo>
                <a:lnTo>
                  <a:pt x="7839" y="634"/>
                </a:lnTo>
                <a:lnTo>
                  <a:pt x="7847" y="673"/>
                </a:lnTo>
                <a:lnTo>
                  <a:pt x="7852" y="712"/>
                </a:lnTo>
                <a:lnTo>
                  <a:pt x="7855" y="753"/>
                </a:lnTo>
                <a:lnTo>
                  <a:pt x="7856" y="793"/>
                </a:lnTo>
                <a:lnTo>
                  <a:pt x="7856" y="7065"/>
                </a:lnTo>
                <a:lnTo>
                  <a:pt x="7856" y="7087"/>
                </a:lnTo>
                <a:lnTo>
                  <a:pt x="7855" y="7109"/>
                </a:lnTo>
                <a:lnTo>
                  <a:pt x="7854" y="7131"/>
                </a:lnTo>
                <a:lnTo>
                  <a:pt x="7852" y="7153"/>
                </a:lnTo>
                <a:lnTo>
                  <a:pt x="7849" y="7174"/>
                </a:lnTo>
                <a:lnTo>
                  <a:pt x="7846" y="7195"/>
                </a:lnTo>
                <a:lnTo>
                  <a:pt x="7842" y="7215"/>
                </a:lnTo>
                <a:lnTo>
                  <a:pt x="7838" y="7236"/>
                </a:lnTo>
                <a:lnTo>
                  <a:pt x="7833" y="7256"/>
                </a:lnTo>
                <a:lnTo>
                  <a:pt x="7828" y="7278"/>
                </a:lnTo>
                <a:lnTo>
                  <a:pt x="7823" y="7297"/>
                </a:lnTo>
                <a:lnTo>
                  <a:pt x="7817" y="7317"/>
                </a:lnTo>
                <a:lnTo>
                  <a:pt x="7810" y="7337"/>
                </a:lnTo>
                <a:lnTo>
                  <a:pt x="7803" y="7356"/>
                </a:lnTo>
                <a:lnTo>
                  <a:pt x="7795" y="7375"/>
                </a:lnTo>
                <a:lnTo>
                  <a:pt x="7787" y="7395"/>
                </a:lnTo>
                <a:lnTo>
                  <a:pt x="7778" y="7413"/>
                </a:lnTo>
                <a:lnTo>
                  <a:pt x="7769" y="7431"/>
                </a:lnTo>
                <a:lnTo>
                  <a:pt x="7759" y="7449"/>
                </a:lnTo>
                <a:lnTo>
                  <a:pt x="7749" y="7467"/>
                </a:lnTo>
                <a:lnTo>
                  <a:pt x="7738" y="7485"/>
                </a:lnTo>
                <a:lnTo>
                  <a:pt x="7727" y="7502"/>
                </a:lnTo>
                <a:lnTo>
                  <a:pt x="7715" y="7519"/>
                </a:lnTo>
                <a:lnTo>
                  <a:pt x="7702" y="7537"/>
                </a:lnTo>
                <a:lnTo>
                  <a:pt x="7689" y="7553"/>
                </a:lnTo>
                <a:lnTo>
                  <a:pt x="7675" y="7570"/>
                </a:lnTo>
                <a:lnTo>
                  <a:pt x="7661" y="7586"/>
                </a:lnTo>
                <a:lnTo>
                  <a:pt x="7647" y="7602"/>
                </a:lnTo>
                <a:lnTo>
                  <a:pt x="7632" y="7617"/>
                </a:lnTo>
                <a:lnTo>
                  <a:pt x="7617" y="7632"/>
                </a:lnTo>
                <a:lnTo>
                  <a:pt x="7601" y="7647"/>
                </a:lnTo>
                <a:lnTo>
                  <a:pt x="7585" y="7663"/>
                </a:lnTo>
                <a:lnTo>
                  <a:pt x="7568" y="7677"/>
                </a:lnTo>
                <a:lnTo>
                  <a:pt x="7550" y="7691"/>
                </a:lnTo>
                <a:lnTo>
                  <a:pt x="7533" y="7704"/>
                </a:lnTo>
                <a:lnTo>
                  <a:pt x="7516" y="7717"/>
                </a:lnTo>
                <a:lnTo>
                  <a:pt x="7498" y="7729"/>
                </a:lnTo>
                <a:lnTo>
                  <a:pt x="7480" y="7740"/>
                </a:lnTo>
                <a:lnTo>
                  <a:pt x="7462" y="7751"/>
                </a:lnTo>
                <a:lnTo>
                  <a:pt x="7444" y="7762"/>
                </a:lnTo>
                <a:lnTo>
                  <a:pt x="7426" y="7772"/>
                </a:lnTo>
                <a:lnTo>
                  <a:pt x="7406" y="7781"/>
                </a:lnTo>
                <a:lnTo>
                  <a:pt x="7388" y="7790"/>
                </a:lnTo>
                <a:lnTo>
                  <a:pt x="7369" y="7799"/>
                </a:lnTo>
                <a:lnTo>
                  <a:pt x="7350" y="7807"/>
                </a:lnTo>
                <a:lnTo>
                  <a:pt x="7331" y="7815"/>
                </a:lnTo>
                <a:lnTo>
                  <a:pt x="7311" y="7821"/>
                </a:lnTo>
                <a:lnTo>
                  <a:pt x="7292" y="7827"/>
                </a:lnTo>
                <a:lnTo>
                  <a:pt x="7271" y="7833"/>
                </a:lnTo>
                <a:lnTo>
                  <a:pt x="7251" y="7838"/>
                </a:lnTo>
                <a:lnTo>
                  <a:pt x="7231" y="7843"/>
                </a:lnTo>
                <a:lnTo>
                  <a:pt x="7211" y="7847"/>
                </a:lnTo>
                <a:lnTo>
                  <a:pt x="7191" y="7850"/>
                </a:lnTo>
                <a:lnTo>
                  <a:pt x="7170" y="7853"/>
                </a:lnTo>
                <a:lnTo>
                  <a:pt x="7150" y="7855"/>
                </a:lnTo>
                <a:lnTo>
                  <a:pt x="7128" y="7857"/>
                </a:lnTo>
                <a:lnTo>
                  <a:pt x="7107" y="7858"/>
                </a:lnTo>
                <a:lnTo>
                  <a:pt x="7086" y="7859"/>
                </a:lnTo>
                <a:lnTo>
                  <a:pt x="7065" y="7859"/>
                </a:lnTo>
                <a:lnTo>
                  <a:pt x="7043" y="7859"/>
                </a:lnTo>
                <a:lnTo>
                  <a:pt x="7022" y="7858"/>
                </a:lnTo>
                <a:lnTo>
                  <a:pt x="7000" y="7856"/>
                </a:lnTo>
                <a:lnTo>
                  <a:pt x="6978" y="7854"/>
                </a:lnTo>
                <a:lnTo>
                  <a:pt x="6956" y="785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7AFE781-138B-DB55-4045-24B11C15250D}"/>
              </a:ext>
            </a:extLst>
          </p:cNvPr>
          <p:cNvSpPr>
            <a:spLocks/>
          </p:cNvSpPr>
          <p:nvPr/>
        </p:nvSpPr>
        <p:spPr bwMode="auto">
          <a:xfrm>
            <a:off x="2546643" y="3618639"/>
            <a:ext cx="2019949" cy="2021750"/>
          </a:xfrm>
          <a:custGeom>
            <a:avLst/>
            <a:gdLst>
              <a:gd name="T0" fmla="*/ 7650 w 7856"/>
              <a:gd name="T1" fmla="*/ 1893 h 7859"/>
              <a:gd name="T2" fmla="*/ 7204 w 7856"/>
              <a:gd name="T3" fmla="*/ 3143 h 7859"/>
              <a:gd name="T4" fmla="*/ 6571 w 7856"/>
              <a:gd name="T5" fmla="*/ 4287 h 7859"/>
              <a:gd name="T6" fmla="*/ 5768 w 7856"/>
              <a:gd name="T7" fmla="*/ 5311 h 7859"/>
              <a:gd name="T8" fmla="*/ 4813 w 7856"/>
              <a:gd name="T9" fmla="*/ 6191 h 7859"/>
              <a:gd name="T10" fmla="*/ 3728 w 7856"/>
              <a:gd name="T11" fmla="*/ 6913 h 7859"/>
              <a:gd name="T12" fmla="*/ 2528 w 7856"/>
              <a:gd name="T13" fmla="*/ 7455 h 7859"/>
              <a:gd name="T14" fmla="*/ 1235 w 7856"/>
              <a:gd name="T15" fmla="*/ 7799 h 7859"/>
              <a:gd name="T16" fmla="*/ 834 w 7856"/>
              <a:gd name="T17" fmla="*/ 7858 h 7859"/>
              <a:gd name="T18" fmla="*/ 749 w 7856"/>
              <a:gd name="T19" fmla="*/ 7858 h 7859"/>
              <a:gd name="T20" fmla="*/ 665 w 7856"/>
              <a:gd name="T21" fmla="*/ 7850 h 7859"/>
              <a:gd name="T22" fmla="*/ 585 w 7856"/>
              <a:gd name="T23" fmla="*/ 7833 h 7859"/>
              <a:gd name="T24" fmla="*/ 506 w 7856"/>
              <a:gd name="T25" fmla="*/ 7807 h 7859"/>
              <a:gd name="T26" fmla="*/ 430 w 7856"/>
              <a:gd name="T27" fmla="*/ 7772 h 7859"/>
              <a:gd name="T28" fmla="*/ 358 w 7856"/>
              <a:gd name="T29" fmla="*/ 7729 h 7859"/>
              <a:gd name="T30" fmla="*/ 288 w 7856"/>
              <a:gd name="T31" fmla="*/ 7677 h 7859"/>
              <a:gd name="T32" fmla="*/ 224 w 7856"/>
              <a:gd name="T33" fmla="*/ 7617 h 7859"/>
              <a:gd name="T34" fmla="*/ 167 w 7856"/>
              <a:gd name="T35" fmla="*/ 7554 h 7859"/>
              <a:gd name="T36" fmla="*/ 118 w 7856"/>
              <a:gd name="T37" fmla="*/ 7485 h 7859"/>
              <a:gd name="T38" fmla="*/ 78 w 7856"/>
              <a:gd name="T39" fmla="*/ 7413 h 7859"/>
              <a:gd name="T40" fmla="*/ 46 w 7856"/>
              <a:gd name="T41" fmla="*/ 7337 h 7859"/>
              <a:gd name="T42" fmla="*/ 23 w 7856"/>
              <a:gd name="T43" fmla="*/ 7256 h 7859"/>
              <a:gd name="T44" fmla="*/ 7 w 7856"/>
              <a:gd name="T45" fmla="*/ 7174 h 7859"/>
              <a:gd name="T46" fmla="*/ 0 w 7856"/>
              <a:gd name="T47" fmla="*/ 7087 h 7859"/>
              <a:gd name="T48" fmla="*/ 4 w 7856"/>
              <a:gd name="T49" fmla="*/ 712 h 7859"/>
              <a:gd name="T50" fmla="*/ 36 w 7856"/>
              <a:gd name="T51" fmla="*/ 558 h 7859"/>
              <a:gd name="T52" fmla="*/ 96 w 7856"/>
              <a:gd name="T53" fmla="*/ 416 h 7859"/>
              <a:gd name="T54" fmla="*/ 182 w 7856"/>
              <a:gd name="T55" fmla="*/ 289 h 7859"/>
              <a:gd name="T56" fmla="*/ 289 w 7856"/>
              <a:gd name="T57" fmla="*/ 181 h 7859"/>
              <a:gd name="T58" fmla="*/ 416 w 7856"/>
              <a:gd name="T59" fmla="*/ 96 h 7859"/>
              <a:gd name="T60" fmla="*/ 558 w 7856"/>
              <a:gd name="T61" fmla="*/ 35 h 7859"/>
              <a:gd name="T62" fmla="*/ 712 w 7856"/>
              <a:gd name="T63" fmla="*/ 4 h 7859"/>
              <a:gd name="T64" fmla="*/ 7085 w 7856"/>
              <a:gd name="T65" fmla="*/ 0 h 7859"/>
              <a:gd name="T66" fmla="*/ 7171 w 7856"/>
              <a:gd name="T67" fmla="*/ 7 h 7859"/>
              <a:gd name="T68" fmla="*/ 7254 w 7856"/>
              <a:gd name="T69" fmla="*/ 22 h 7859"/>
              <a:gd name="T70" fmla="*/ 7334 w 7856"/>
              <a:gd name="T71" fmla="*/ 45 h 7859"/>
              <a:gd name="T72" fmla="*/ 7410 w 7856"/>
              <a:gd name="T73" fmla="*/ 78 h 7859"/>
              <a:gd name="T74" fmla="*/ 7482 w 7856"/>
              <a:gd name="T75" fmla="*/ 118 h 7859"/>
              <a:gd name="T76" fmla="*/ 7550 w 7856"/>
              <a:gd name="T77" fmla="*/ 166 h 7859"/>
              <a:gd name="T78" fmla="*/ 7614 w 7856"/>
              <a:gd name="T79" fmla="*/ 224 h 7859"/>
              <a:gd name="T80" fmla="*/ 7674 w 7856"/>
              <a:gd name="T81" fmla="*/ 288 h 7859"/>
              <a:gd name="T82" fmla="*/ 7726 w 7856"/>
              <a:gd name="T83" fmla="*/ 358 h 7859"/>
              <a:gd name="T84" fmla="*/ 7769 w 7856"/>
              <a:gd name="T85" fmla="*/ 430 h 7859"/>
              <a:gd name="T86" fmla="*/ 7804 w 7856"/>
              <a:gd name="T87" fmla="*/ 506 h 7859"/>
              <a:gd name="T88" fmla="*/ 7830 w 7856"/>
              <a:gd name="T89" fmla="*/ 584 h 7859"/>
              <a:gd name="T90" fmla="*/ 7847 w 7856"/>
              <a:gd name="T91" fmla="*/ 665 h 7859"/>
              <a:gd name="T92" fmla="*/ 7855 w 7856"/>
              <a:gd name="T93" fmla="*/ 749 h 7859"/>
              <a:gd name="T94" fmla="*/ 7855 w 7856"/>
              <a:gd name="T95" fmla="*/ 834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856" h="7859">
                <a:moveTo>
                  <a:pt x="7848" y="900"/>
                </a:moveTo>
                <a:lnTo>
                  <a:pt x="7796" y="1235"/>
                </a:lnTo>
                <a:lnTo>
                  <a:pt x="7729" y="1567"/>
                </a:lnTo>
                <a:lnTo>
                  <a:pt x="7650" y="1893"/>
                </a:lnTo>
                <a:lnTo>
                  <a:pt x="7557" y="2214"/>
                </a:lnTo>
                <a:lnTo>
                  <a:pt x="7452" y="2529"/>
                </a:lnTo>
                <a:lnTo>
                  <a:pt x="7334" y="2839"/>
                </a:lnTo>
                <a:lnTo>
                  <a:pt x="7204" y="3143"/>
                </a:lnTo>
                <a:lnTo>
                  <a:pt x="7063" y="3439"/>
                </a:lnTo>
                <a:lnTo>
                  <a:pt x="6910" y="3729"/>
                </a:lnTo>
                <a:lnTo>
                  <a:pt x="6746" y="4012"/>
                </a:lnTo>
                <a:lnTo>
                  <a:pt x="6571" y="4287"/>
                </a:lnTo>
                <a:lnTo>
                  <a:pt x="6386" y="4555"/>
                </a:lnTo>
                <a:lnTo>
                  <a:pt x="6189" y="4815"/>
                </a:lnTo>
                <a:lnTo>
                  <a:pt x="5984" y="5067"/>
                </a:lnTo>
                <a:lnTo>
                  <a:pt x="5768" y="5311"/>
                </a:lnTo>
                <a:lnTo>
                  <a:pt x="5543" y="5545"/>
                </a:lnTo>
                <a:lnTo>
                  <a:pt x="5309" y="5770"/>
                </a:lnTo>
                <a:lnTo>
                  <a:pt x="5065" y="5986"/>
                </a:lnTo>
                <a:lnTo>
                  <a:pt x="4813" y="6191"/>
                </a:lnTo>
                <a:lnTo>
                  <a:pt x="4554" y="6388"/>
                </a:lnTo>
                <a:lnTo>
                  <a:pt x="4286" y="6573"/>
                </a:lnTo>
                <a:lnTo>
                  <a:pt x="4011" y="6749"/>
                </a:lnTo>
                <a:lnTo>
                  <a:pt x="3728" y="6913"/>
                </a:lnTo>
                <a:lnTo>
                  <a:pt x="3438" y="7066"/>
                </a:lnTo>
                <a:lnTo>
                  <a:pt x="3142" y="7207"/>
                </a:lnTo>
                <a:lnTo>
                  <a:pt x="2839" y="7337"/>
                </a:lnTo>
                <a:lnTo>
                  <a:pt x="2528" y="7455"/>
                </a:lnTo>
                <a:lnTo>
                  <a:pt x="2213" y="7560"/>
                </a:lnTo>
                <a:lnTo>
                  <a:pt x="1893" y="7652"/>
                </a:lnTo>
                <a:lnTo>
                  <a:pt x="1567" y="7732"/>
                </a:lnTo>
                <a:lnTo>
                  <a:pt x="1235" y="7799"/>
                </a:lnTo>
                <a:lnTo>
                  <a:pt x="900" y="7851"/>
                </a:lnTo>
                <a:lnTo>
                  <a:pt x="878" y="7854"/>
                </a:lnTo>
                <a:lnTo>
                  <a:pt x="855" y="7856"/>
                </a:lnTo>
                <a:lnTo>
                  <a:pt x="834" y="7858"/>
                </a:lnTo>
                <a:lnTo>
                  <a:pt x="812" y="7859"/>
                </a:lnTo>
                <a:lnTo>
                  <a:pt x="791" y="7859"/>
                </a:lnTo>
                <a:lnTo>
                  <a:pt x="770" y="7859"/>
                </a:lnTo>
                <a:lnTo>
                  <a:pt x="749" y="7858"/>
                </a:lnTo>
                <a:lnTo>
                  <a:pt x="728" y="7857"/>
                </a:lnTo>
                <a:lnTo>
                  <a:pt x="706" y="7855"/>
                </a:lnTo>
                <a:lnTo>
                  <a:pt x="686" y="7853"/>
                </a:lnTo>
                <a:lnTo>
                  <a:pt x="665" y="7850"/>
                </a:lnTo>
                <a:lnTo>
                  <a:pt x="645" y="7847"/>
                </a:lnTo>
                <a:lnTo>
                  <a:pt x="625" y="7843"/>
                </a:lnTo>
                <a:lnTo>
                  <a:pt x="605" y="7838"/>
                </a:lnTo>
                <a:lnTo>
                  <a:pt x="585" y="7833"/>
                </a:lnTo>
                <a:lnTo>
                  <a:pt x="564" y="7827"/>
                </a:lnTo>
                <a:lnTo>
                  <a:pt x="545" y="7821"/>
                </a:lnTo>
                <a:lnTo>
                  <a:pt x="525" y="7815"/>
                </a:lnTo>
                <a:lnTo>
                  <a:pt x="506" y="7807"/>
                </a:lnTo>
                <a:lnTo>
                  <a:pt x="487" y="7800"/>
                </a:lnTo>
                <a:lnTo>
                  <a:pt x="468" y="7790"/>
                </a:lnTo>
                <a:lnTo>
                  <a:pt x="449" y="7781"/>
                </a:lnTo>
                <a:lnTo>
                  <a:pt x="430" y="7772"/>
                </a:lnTo>
                <a:lnTo>
                  <a:pt x="412" y="7762"/>
                </a:lnTo>
                <a:lnTo>
                  <a:pt x="394" y="7751"/>
                </a:lnTo>
                <a:lnTo>
                  <a:pt x="376" y="7740"/>
                </a:lnTo>
                <a:lnTo>
                  <a:pt x="358" y="7729"/>
                </a:lnTo>
                <a:lnTo>
                  <a:pt x="340" y="7717"/>
                </a:lnTo>
                <a:lnTo>
                  <a:pt x="323" y="7704"/>
                </a:lnTo>
                <a:lnTo>
                  <a:pt x="306" y="7691"/>
                </a:lnTo>
                <a:lnTo>
                  <a:pt x="288" y="7677"/>
                </a:lnTo>
                <a:lnTo>
                  <a:pt x="271" y="7663"/>
                </a:lnTo>
                <a:lnTo>
                  <a:pt x="255" y="7647"/>
                </a:lnTo>
                <a:lnTo>
                  <a:pt x="239" y="7632"/>
                </a:lnTo>
                <a:lnTo>
                  <a:pt x="224" y="7617"/>
                </a:lnTo>
                <a:lnTo>
                  <a:pt x="209" y="7602"/>
                </a:lnTo>
                <a:lnTo>
                  <a:pt x="194" y="7586"/>
                </a:lnTo>
                <a:lnTo>
                  <a:pt x="181" y="7570"/>
                </a:lnTo>
                <a:lnTo>
                  <a:pt x="167" y="7554"/>
                </a:lnTo>
                <a:lnTo>
                  <a:pt x="154" y="7537"/>
                </a:lnTo>
                <a:lnTo>
                  <a:pt x="141" y="7519"/>
                </a:lnTo>
                <a:lnTo>
                  <a:pt x="129" y="7502"/>
                </a:lnTo>
                <a:lnTo>
                  <a:pt x="118" y="7485"/>
                </a:lnTo>
                <a:lnTo>
                  <a:pt x="107" y="7467"/>
                </a:lnTo>
                <a:lnTo>
                  <a:pt x="97" y="7449"/>
                </a:lnTo>
                <a:lnTo>
                  <a:pt x="87" y="7431"/>
                </a:lnTo>
                <a:lnTo>
                  <a:pt x="78" y="7413"/>
                </a:lnTo>
                <a:lnTo>
                  <a:pt x="69" y="7395"/>
                </a:lnTo>
                <a:lnTo>
                  <a:pt x="61" y="7375"/>
                </a:lnTo>
                <a:lnTo>
                  <a:pt x="53" y="7356"/>
                </a:lnTo>
                <a:lnTo>
                  <a:pt x="46" y="7337"/>
                </a:lnTo>
                <a:lnTo>
                  <a:pt x="39" y="7317"/>
                </a:lnTo>
                <a:lnTo>
                  <a:pt x="33" y="7297"/>
                </a:lnTo>
                <a:lnTo>
                  <a:pt x="28" y="7278"/>
                </a:lnTo>
                <a:lnTo>
                  <a:pt x="23" y="7256"/>
                </a:lnTo>
                <a:lnTo>
                  <a:pt x="18" y="7236"/>
                </a:lnTo>
                <a:lnTo>
                  <a:pt x="14" y="7216"/>
                </a:lnTo>
                <a:lnTo>
                  <a:pt x="10" y="7195"/>
                </a:lnTo>
                <a:lnTo>
                  <a:pt x="7" y="7174"/>
                </a:lnTo>
                <a:lnTo>
                  <a:pt x="4" y="7153"/>
                </a:lnTo>
                <a:lnTo>
                  <a:pt x="2" y="7131"/>
                </a:lnTo>
                <a:lnTo>
                  <a:pt x="1" y="7109"/>
                </a:lnTo>
                <a:lnTo>
                  <a:pt x="0" y="7087"/>
                </a:lnTo>
                <a:lnTo>
                  <a:pt x="0" y="7065"/>
                </a:lnTo>
                <a:lnTo>
                  <a:pt x="0" y="793"/>
                </a:lnTo>
                <a:lnTo>
                  <a:pt x="1" y="753"/>
                </a:lnTo>
                <a:lnTo>
                  <a:pt x="4" y="712"/>
                </a:lnTo>
                <a:lnTo>
                  <a:pt x="9" y="673"/>
                </a:lnTo>
                <a:lnTo>
                  <a:pt x="17" y="634"/>
                </a:lnTo>
                <a:lnTo>
                  <a:pt x="26" y="595"/>
                </a:lnTo>
                <a:lnTo>
                  <a:pt x="36" y="558"/>
                </a:lnTo>
                <a:lnTo>
                  <a:pt x="49" y="521"/>
                </a:lnTo>
                <a:lnTo>
                  <a:pt x="63" y="485"/>
                </a:lnTo>
                <a:lnTo>
                  <a:pt x="79" y="449"/>
                </a:lnTo>
                <a:lnTo>
                  <a:pt x="96" y="416"/>
                </a:lnTo>
                <a:lnTo>
                  <a:pt x="115" y="383"/>
                </a:lnTo>
                <a:lnTo>
                  <a:pt x="136" y="351"/>
                </a:lnTo>
                <a:lnTo>
                  <a:pt x="159" y="319"/>
                </a:lnTo>
                <a:lnTo>
                  <a:pt x="182" y="289"/>
                </a:lnTo>
                <a:lnTo>
                  <a:pt x="207" y="260"/>
                </a:lnTo>
                <a:lnTo>
                  <a:pt x="233" y="233"/>
                </a:lnTo>
                <a:lnTo>
                  <a:pt x="260" y="207"/>
                </a:lnTo>
                <a:lnTo>
                  <a:pt x="289" y="181"/>
                </a:lnTo>
                <a:lnTo>
                  <a:pt x="320" y="158"/>
                </a:lnTo>
                <a:lnTo>
                  <a:pt x="351" y="136"/>
                </a:lnTo>
                <a:lnTo>
                  <a:pt x="383" y="115"/>
                </a:lnTo>
                <a:lnTo>
                  <a:pt x="416" y="96"/>
                </a:lnTo>
                <a:lnTo>
                  <a:pt x="450" y="79"/>
                </a:lnTo>
                <a:lnTo>
                  <a:pt x="485" y="62"/>
                </a:lnTo>
                <a:lnTo>
                  <a:pt x="521" y="48"/>
                </a:lnTo>
                <a:lnTo>
                  <a:pt x="558" y="35"/>
                </a:lnTo>
                <a:lnTo>
                  <a:pt x="596" y="25"/>
                </a:lnTo>
                <a:lnTo>
                  <a:pt x="634" y="16"/>
                </a:lnTo>
                <a:lnTo>
                  <a:pt x="673" y="9"/>
                </a:lnTo>
                <a:lnTo>
                  <a:pt x="712" y="4"/>
                </a:lnTo>
                <a:lnTo>
                  <a:pt x="753" y="1"/>
                </a:lnTo>
                <a:lnTo>
                  <a:pt x="793" y="0"/>
                </a:lnTo>
                <a:lnTo>
                  <a:pt x="7062" y="0"/>
                </a:lnTo>
                <a:lnTo>
                  <a:pt x="7085" y="0"/>
                </a:lnTo>
                <a:lnTo>
                  <a:pt x="7107" y="1"/>
                </a:lnTo>
                <a:lnTo>
                  <a:pt x="7128" y="2"/>
                </a:lnTo>
                <a:lnTo>
                  <a:pt x="7150" y="4"/>
                </a:lnTo>
                <a:lnTo>
                  <a:pt x="7171" y="7"/>
                </a:lnTo>
                <a:lnTo>
                  <a:pt x="7192" y="10"/>
                </a:lnTo>
                <a:lnTo>
                  <a:pt x="7212" y="13"/>
                </a:lnTo>
                <a:lnTo>
                  <a:pt x="7234" y="17"/>
                </a:lnTo>
                <a:lnTo>
                  <a:pt x="7254" y="22"/>
                </a:lnTo>
                <a:lnTo>
                  <a:pt x="7275" y="27"/>
                </a:lnTo>
                <a:lnTo>
                  <a:pt x="7294" y="32"/>
                </a:lnTo>
                <a:lnTo>
                  <a:pt x="7314" y="38"/>
                </a:lnTo>
                <a:lnTo>
                  <a:pt x="7334" y="45"/>
                </a:lnTo>
                <a:lnTo>
                  <a:pt x="7353" y="52"/>
                </a:lnTo>
                <a:lnTo>
                  <a:pt x="7373" y="60"/>
                </a:lnTo>
                <a:lnTo>
                  <a:pt x="7392" y="69"/>
                </a:lnTo>
                <a:lnTo>
                  <a:pt x="7410" y="78"/>
                </a:lnTo>
                <a:lnTo>
                  <a:pt x="7428" y="87"/>
                </a:lnTo>
                <a:lnTo>
                  <a:pt x="7446" y="97"/>
                </a:lnTo>
                <a:lnTo>
                  <a:pt x="7464" y="107"/>
                </a:lnTo>
                <a:lnTo>
                  <a:pt x="7482" y="118"/>
                </a:lnTo>
                <a:lnTo>
                  <a:pt x="7499" y="129"/>
                </a:lnTo>
                <a:lnTo>
                  <a:pt x="7517" y="141"/>
                </a:lnTo>
                <a:lnTo>
                  <a:pt x="7534" y="153"/>
                </a:lnTo>
                <a:lnTo>
                  <a:pt x="7550" y="166"/>
                </a:lnTo>
                <a:lnTo>
                  <a:pt x="7567" y="180"/>
                </a:lnTo>
                <a:lnTo>
                  <a:pt x="7583" y="194"/>
                </a:lnTo>
                <a:lnTo>
                  <a:pt x="7599" y="209"/>
                </a:lnTo>
                <a:lnTo>
                  <a:pt x="7614" y="224"/>
                </a:lnTo>
                <a:lnTo>
                  <a:pt x="7629" y="239"/>
                </a:lnTo>
                <a:lnTo>
                  <a:pt x="7645" y="255"/>
                </a:lnTo>
                <a:lnTo>
                  <a:pt x="7660" y="271"/>
                </a:lnTo>
                <a:lnTo>
                  <a:pt x="7674" y="288"/>
                </a:lnTo>
                <a:lnTo>
                  <a:pt x="7688" y="305"/>
                </a:lnTo>
                <a:lnTo>
                  <a:pt x="7701" y="322"/>
                </a:lnTo>
                <a:lnTo>
                  <a:pt x="7714" y="340"/>
                </a:lnTo>
                <a:lnTo>
                  <a:pt x="7726" y="358"/>
                </a:lnTo>
                <a:lnTo>
                  <a:pt x="7737" y="376"/>
                </a:lnTo>
                <a:lnTo>
                  <a:pt x="7748" y="394"/>
                </a:lnTo>
                <a:lnTo>
                  <a:pt x="7759" y="412"/>
                </a:lnTo>
                <a:lnTo>
                  <a:pt x="7769" y="430"/>
                </a:lnTo>
                <a:lnTo>
                  <a:pt x="7778" y="449"/>
                </a:lnTo>
                <a:lnTo>
                  <a:pt x="7788" y="468"/>
                </a:lnTo>
                <a:lnTo>
                  <a:pt x="7796" y="487"/>
                </a:lnTo>
                <a:lnTo>
                  <a:pt x="7804" y="506"/>
                </a:lnTo>
                <a:lnTo>
                  <a:pt x="7812" y="525"/>
                </a:lnTo>
                <a:lnTo>
                  <a:pt x="7818" y="545"/>
                </a:lnTo>
                <a:lnTo>
                  <a:pt x="7824" y="564"/>
                </a:lnTo>
                <a:lnTo>
                  <a:pt x="7830" y="584"/>
                </a:lnTo>
                <a:lnTo>
                  <a:pt x="7835" y="605"/>
                </a:lnTo>
                <a:lnTo>
                  <a:pt x="7840" y="625"/>
                </a:lnTo>
                <a:lnTo>
                  <a:pt x="7844" y="645"/>
                </a:lnTo>
                <a:lnTo>
                  <a:pt x="7847" y="665"/>
                </a:lnTo>
                <a:lnTo>
                  <a:pt x="7850" y="686"/>
                </a:lnTo>
                <a:lnTo>
                  <a:pt x="7852" y="706"/>
                </a:lnTo>
                <a:lnTo>
                  <a:pt x="7854" y="727"/>
                </a:lnTo>
                <a:lnTo>
                  <a:pt x="7855" y="749"/>
                </a:lnTo>
                <a:lnTo>
                  <a:pt x="7856" y="770"/>
                </a:lnTo>
                <a:lnTo>
                  <a:pt x="7856" y="791"/>
                </a:lnTo>
                <a:lnTo>
                  <a:pt x="7856" y="813"/>
                </a:lnTo>
                <a:lnTo>
                  <a:pt x="7855" y="834"/>
                </a:lnTo>
                <a:lnTo>
                  <a:pt x="7853" y="856"/>
                </a:lnTo>
                <a:lnTo>
                  <a:pt x="7851" y="878"/>
                </a:lnTo>
                <a:lnTo>
                  <a:pt x="7848" y="9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E7FC38A-131C-F2DB-6320-E27C8ED09A18}"/>
              </a:ext>
            </a:extLst>
          </p:cNvPr>
          <p:cNvSpPr>
            <a:spLocks/>
          </p:cNvSpPr>
          <p:nvPr/>
        </p:nvSpPr>
        <p:spPr bwMode="auto">
          <a:xfrm>
            <a:off x="2546643" y="1494271"/>
            <a:ext cx="2019949" cy="2021750"/>
          </a:xfrm>
          <a:custGeom>
            <a:avLst/>
            <a:gdLst>
              <a:gd name="T0" fmla="*/ 1893 w 7856"/>
              <a:gd name="T1" fmla="*/ 207 h 7859"/>
              <a:gd name="T2" fmla="*/ 3142 w 7856"/>
              <a:gd name="T3" fmla="*/ 652 h 7859"/>
              <a:gd name="T4" fmla="*/ 4286 w 7856"/>
              <a:gd name="T5" fmla="*/ 1286 h 7859"/>
              <a:gd name="T6" fmla="*/ 5309 w 7856"/>
              <a:gd name="T7" fmla="*/ 2089 h 7859"/>
              <a:gd name="T8" fmla="*/ 6189 w 7856"/>
              <a:gd name="T9" fmla="*/ 3044 h 7859"/>
              <a:gd name="T10" fmla="*/ 6910 w 7856"/>
              <a:gd name="T11" fmla="*/ 4130 h 7859"/>
              <a:gd name="T12" fmla="*/ 7452 w 7856"/>
              <a:gd name="T13" fmla="*/ 5330 h 7859"/>
              <a:gd name="T14" fmla="*/ 7796 w 7856"/>
              <a:gd name="T15" fmla="*/ 6624 h 7859"/>
              <a:gd name="T16" fmla="*/ 7855 w 7856"/>
              <a:gd name="T17" fmla="*/ 7025 h 7859"/>
              <a:gd name="T18" fmla="*/ 7855 w 7856"/>
              <a:gd name="T19" fmla="*/ 7110 h 7859"/>
              <a:gd name="T20" fmla="*/ 7847 w 7856"/>
              <a:gd name="T21" fmla="*/ 7194 h 7859"/>
              <a:gd name="T22" fmla="*/ 7830 w 7856"/>
              <a:gd name="T23" fmla="*/ 7275 h 7859"/>
              <a:gd name="T24" fmla="*/ 7804 w 7856"/>
              <a:gd name="T25" fmla="*/ 7353 h 7859"/>
              <a:gd name="T26" fmla="*/ 7769 w 7856"/>
              <a:gd name="T27" fmla="*/ 7429 h 7859"/>
              <a:gd name="T28" fmla="*/ 7726 w 7856"/>
              <a:gd name="T29" fmla="*/ 7501 h 7859"/>
              <a:gd name="T30" fmla="*/ 7674 w 7856"/>
              <a:gd name="T31" fmla="*/ 7571 h 7859"/>
              <a:gd name="T32" fmla="*/ 7614 w 7856"/>
              <a:gd name="T33" fmla="*/ 7635 h 7859"/>
              <a:gd name="T34" fmla="*/ 7551 w 7856"/>
              <a:gd name="T35" fmla="*/ 7693 h 7859"/>
              <a:gd name="T36" fmla="*/ 7482 w 7856"/>
              <a:gd name="T37" fmla="*/ 7741 h 7859"/>
              <a:gd name="T38" fmla="*/ 7410 w 7856"/>
              <a:gd name="T39" fmla="*/ 7781 h 7859"/>
              <a:gd name="T40" fmla="*/ 7334 w 7856"/>
              <a:gd name="T41" fmla="*/ 7814 h 7859"/>
              <a:gd name="T42" fmla="*/ 7254 w 7856"/>
              <a:gd name="T43" fmla="*/ 7837 h 7859"/>
              <a:gd name="T44" fmla="*/ 7171 w 7856"/>
              <a:gd name="T45" fmla="*/ 7852 h 7859"/>
              <a:gd name="T46" fmla="*/ 7085 w 7856"/>
              <a:gd name="T47" fmla="*/ 7859 h 7859"/>
              <a:gd name="T48" fmla="*/ 712 w 7856"/>
              <a:gd name="T49" fmla="*/ 7855 h 7859"/>
              <a:gd name="T50" fmla="*/ 558 w 7856"/>
              <a:gd name="T51" fmla="*/ 7824 h 7859"/>
              <a:gd name="T52" fmla="*/ 416 w 7856"/>
              <a:gd name="T53" fmla="*/ 7763 h 7859"/>
              <a:gd name="T54" fmla="*/ 289 w 7856"/>
              <a:gd name="T55" fmla="*/ 7678 h 7859"/>
              <a:gd name="T56" fmla="*/ 182 w 7856"/>
              <a:gd name="T57" fmla="*/ 7570 h 7859"/>
              <a:gd name="T58" fmla="*/ 96 w 7856"/>
              <a:gd name="T59" fmla="*/ 7443 h 7859"/>
              <a:gd name="T60" fmla="*/ 36 w 7856"/>
              <a:gd name="T61" fmla="*/ 7301 h 7859"/>
              <a:gd name="T62" fmla="*/ 4 w 7856"/>
              <a:gd name="T63" fmla="*/ 7147 h 7859"/>
              <a:gd name="T64" fmla="*/ 0 w 7856"/>
              <a:gd name="T65" fmla="*/ 772 h 7859"/>
              <a:gd name="T66" fmla="*/ 7 w 7856"/>
              <a:gd name="T67" fmla="*/ 685 h 7859"/>
              <a:gd name="T68" fmla="*/ 23 w 7856"/>
              <a:gd name="T69" fmla="*/ 603 h 7859"/>
              <a:gd name="T70" fmla="*/ 46 w 7856"/>
              <a:gd name="T71" fmla="*/ 522 h 7859"/>
              <a:gd name="T72" fmla="*/ 78 w 7856"/>
              <a:gd name="T73" fmla="*/ 446 h 7859"/>
              <a:gd name="T74" fmla="*/ 118 w 7856"/>
              <a:gd name="T75" fmla="*/ 374 h 7859"/>
              <a:gd name="T76" fmla="*/ 167 w 7856"/>
              <a:gd name="T77" fmla="*/ 306 h 7859"/>
              <a:gd name="T78" fmla="*/ 224 w 7856"/>
              <a:gd name="T79" fmla="*/ 242 h 7859"/>
              <a:gd name="T80" fmla="*/ 288 w 7856"/>
              <a:gd name="T81" fmla="*/ 182 h 7859"/>
              <a:gd name="T82" fmla="*/ 358 w 7856"/>
              <a:gd name="T83" fmla="*/ 130 h 7859"/>
              <a:gd name="T84" fmla="*/ 430 w 7856"/>
              <a:gd name="T85" fmla="*/ 87 h 7859"/>
              <a:gd name="T86" fmla="*/ 506 w 7856"/>
              <a:gd name="T87" fmla="*/ 52 h 7859"/>
              <a:gd name="T88" fmla="*/ 585 w 7856"/>
              <a:gd name="T89" fmla="*/ 26 h 7859"/>
              <a:gd name="T90" fmla="*/ 665 w 7856"/>
              <a:gd name="T91" fmla="*/ 9 h 7859"/>
              <a:gd name="T92" fmla="*/ 749 w 7856"/>
              <a:gd name="T93" fmla="*/ 1 h 7859"/>
              <a:gd name="T94" fmla="*/ 834 w 7856"/>
              <a:gd name="T95" fmla="*/ 1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856" h="7859">
                <a:moveTo>
                  <a:pt x="900" y="8"/>
                </a:moveTo>
                <a:lnTo>
                  <a:pt x="1235" y="60"/>
                </a:lnTo>
                <a:lnTo>
                  <a:pt x="1567" y="127"/>
                </a:lnTo>
                <a:lnTo>
                  <a:pt x="1893" y="207"/>
                </a:lnTo>
                <a:lnTo>
                  <a:pt x="2213" y="299"/>
                </a:lnTo>
                <a:lnTo>
                  <a:pt x="2528" y="404"/>
                </a:lnTo>
                <a:lnTo>
                  <a:pt x="2839" y="522"/>
                </a:lnTo>
                <a:lnTo>
                  <a:pt x="3142" y="652"/>
                </a:lnTo>
                <a:lnTo>
                  <a:pt x="3438" y="793"/>
                </a:lnTo>
                <a:lnTo>
                  <a:pt x="3728" y="946"/>
                </a:lnTo>
                <a:lnTo>
                  <a:pt x="4011" y="1110"/>
                </a:lnTo>
                <a:lnTo>
                  <a:pt x="4286" y="1286"/>
                </a:lnTo>
                <a:lnTo>
                  <a:pt x="4554" y="1471"/>
                </a:lnTo>
                <a:lnTo>
                  <a:pt x="4813" y="1668"/>
                </a:lnTo>
                <a:lnTo>
                  <a:pt x="5065" y="1873"/>
                </a:lnTo>
                <a:lnTo>
                  <a:pt x="5309" y="2089"/>
                </a:lnTo>
                <a:lnTo>
                  <a:pt x="5543" y="2314"/>
                </a:lnTo>
                <a:lnTo>
                  <a:pt x="5768" y="2548"/>
                </a:lnTo>
                <a:lnTo>
                  <a:pt x="5984" y="2792"/>
                </a:lnTo>
                <a:lnTo>
                  <a:pt x="6189" y="3044"/>
                </a:lnTo>
                <a:lnTo>
                  <a:pt x="6386" y="3304"/>
                </a:lnTo>
                <a:lnTo>
                  <a:pt x="6571" y="3572"/>
                </a:lnTo>
                <a:lnTo>
                  <a:pt x="6746" y="3847"/>
                </a:lnTo>
                <a:lnTo>
                  <a:pt x="6910" y="4130"/>
                </a:lnTo>
                <a:lnTo>
                  <a:pt x="7063" y="4420"/>
                </a:lnTo>
                <a:lnTo>
                  <a:pt x="7204" y="4716"/>
                </a:lnTo>
                <a:lnTo>
                  <a:pt x="7334" y="5020"/>
                </a:lnTo>
                <a:lnTo>
                  <a:pt x="7452" y="5330"/>
                </a:lnTo>
                <a:lnTo>
                  <a:pt x="7557" y="5645"/>
                </a:lnTo>
                <a:lnTo>
                  <a:pt x="7650" y="5966"/>
                </a:lnTo>
                <a:lnTo>
                  <a:pt x="7729" y="6292"/>
                </a:lnTo>
                <a:lnTo>
                  <a:pt x="7796" y="6624"/>
                </a:lnTo>
                <a:lnTo>
                  <a:pt x="7848" y="6959"/>
                </a:lnTo>
                <a:lnTo>
                  <a:pt x="7851" y="6981"/>
                </a:lnTo>
                <a:lnTo>
                  <a:pt x="7853" y="7004"/>
                </a:lnTo>
                <a:lnTo>
                  <a:pt x="7855" y="7025"/>
                </a:lnTo>
                <a:lnTo>
                  <a:pt x="7856" y="7047"/>
                </a:lnTo>
                <a:lnTo>
                  <a:pt x="7856" y="7068"/>
                </a:lnTo>
                <a:lnTo>
                  <a:pt x="7856" y="7089"/>
                </a:lnTo>
                <a:lnTo>
                  <a:pt x="7855" y="7110"/>
                </a:lnTo>
                <a:lnTo>
                  <a:pt x="7854" y="7132"/>
                </a:lnTo>
                <a:lnTo>
                  <a:pt x="7852" y="7153"/>
                </a:lnTo>
                <a:lnTo>
                  <a:pt x="7850" y="7173"/>
                </a:lnTo>
                <a:lnTo>
                  <a:pt x="7847" y="7194"/>
                </a:lnTo>
                <a:lnTo>
                  <a:pt x="7844" y="7214"/>
                </a:lnTo>
                <a:lnTo>
                  <a:pt x="7840" y="7234"/>
                </a:lnTo>
                <a:lnTo>
                  <a:pt x="7835" y="7254"/>
                </a:lnTo>
                <a:lnTo>
                  <a:pt x="7830" y="7275"/>
                </a:lnTo>
                <a:lnTo>
                  <a:pt x="7824" y="7295"/>
                </a:lnTo>
                <a:lnTo>
                  <a:pt x="7818" y="7314"/>
                </a:lnTo>
                <a:lnTo>
                  <a:pt x="7812" y="7334"/>
                </a:lnTo>
                <a:lnTo>
                  <a:pt x="7804" y="7353"/>
                </a:lnTo>
                <a:lnTo>
                  <a:pt x="7797" y="7372"/>
                </a:lnTo>
                <a:lnTo>
                  <a:pt x="7788" y="7391"/>
                </a:lnTo>
                <a:lnTo>
                  <a:pt x="7778" y="7411"/>
                </a:lnTo>
                <a:lnTo>
                  <a:pt x="7769" y="7429"/>
                </a:lnTo>
                <a:lnTo>
                  <a:pt x="7759" y="7447"/>
                </a:lnTo>
                <a:lnTo>
                  <a:pt x="7748" y="7465"/>
                </a:lnTo>
                <a:lnTo>
                  <a:pt x="7737" y="7483"/>
                </a:lnTo>
                <a:lnTo>
                  <a:pt x="7726" y="7501"/>
                </a:lnTo>
                <a:lnTo>
                  <a:pt x="7714" y="7519"/>
                </a:lnTo>
                <a:lnTo>
                  <a:pt x="7701" y="7537"/>
                </a:lnTo>
                <a:lnTo>
                  <a:pt x="7688" y="7554"/>
                </a:lnTo>
                <a:lnTo>
                  <a:pt x="7674" y="7571"/>
                </a:lnTo>
                <a:lnTo>
                  <a:pt x="7660" y="7588"/>
                </a:lnTo>
                <a:lnTo>
                  <a:pt x="7645" y="7604"/>
                </a:lnTo>
                <a:lnTo>
                  <a:pt x="7629" y="7620"/>
                </a:lnTo>
                <a:lnTo>
                  <a:pt x="7614" y="7635"/>
                </a:lnTo>
                <a:lnTo>
                  <a:pt x="7599" y="7650"/>
                </a:lnTo>
                <a:lnTo>
                  <a:pt x="7583" y="7666"/>
                </a:lnTo>
                <a:lnTo>
                  <a:pt x="7567" y="7679"/>
                </a:lnTo>
                <a:lnTo>
                  <a:pt x="7551" y="7693"/>
                </a:lnTo>
                <a:lnTo>
                  <a:pt x="7534" y="7706"/>
                </a:lnTo>
                <a:lnTo>
                  <a:pt x="7517" y="7718"/>
                </a:lnTo>
                <a:lnTo>
                  <a:pt x="7499" y="7730"/>
                </a:lnTo>
                <a:lnTo>
                  <a:pt x="7482" y="7741"/>
                </a:lnTo>
                <a:lnTo>
                  <a:pt x="7464" y="7752"/>
                </a:lnTo>
                <a:lnTo>
                  <a:pt x="7446" y="7762"/>
                </a:lnTo>
                <a:lnTo>
                  <a:pt x="7428" y="7772"/>
                </a:lnTo>
                <a:lnTo>
                  <a:pt x="7410" y="7781"/>
                </a:lnTo>
                <a:lnTo>
                  <a:pt x="7392" y="7790"/>
                </a:lnTo>
                <a:lnTo>
                  <a:pt x="7373" y="7799"/>
                </a:lnTo>
                <a:lnTo>
                  <a:pt x="7353" y="7807"/>
                </a:lnTo>
                <a:lnTo>
                  <a:pt x="7334" y="7814"/>
                </a:lnTo>
                <a:lnTo>
                  <a:pt x="7314" y="7821"/>
                </a:lnTo>
                <a:lnTo>
                  <a:pt x="7294" y="7827"/>
                </a:lnTo>
                <a:lnTo>
                  <a:pt x="7275" y="7832"/>
                </a:lnTo>
                <a:lnTo>
                  <a:pt x="7254" y="7837"/>
                </a:lnTo>
                <a:lnTo>
                  <a:pt x="7234" y="7842"/>
                </a:lnTo>
                <a:lnTo>
                  <a:pt x="7213" y="7846"/>
                </a:lnTo>
                <a:lnTo>
                  <a:pt x="7192" y="7849"/>
                </a:lnTo>
                <a:lnTo>
                  <a:pt x="7171" y="7852"/>
                </a:lnTo>
                <a:lnTo>
                  <a:pt x="7150" y="7855"/>
                </a:lnTo>
                <a:lnTo>
                  <a:pt x="7128" y="7857"/>
                </a:lnTo>
                <a:lnTo>
                  <a:pt x="7107" y="7858"/>
                </a:lnTo>
                <a:lnTo>
                  <a:pt x="7085" y="7859"/>
                </a:lnTo>
                <a:lnTo>
                  <a:pt x="7062" y="7859"/>
                </a:lnTo>
                <a:lnTo>
                  <a:pt x="793" y="7859"/>
                </a:lnTo>
                <a:lnTo>
                  <a:pt x="753" y="7858"/>
                </a:lnTo>
                <a:lnTo>
                  <a:pt x="712" y="7855"/>
                </a:lnTo>
                <a:lnTo>
                  <a:pt x="673" y="7850"/>
                </a:lnTo>
                <a:lnTo>
                  <a:pt x="634" y="7843"/>
                </a:lnTo>
                <a:lnTo>
                  <a:pt x="596" y="7834"/>
                </a:lnTo>
                <a:lnTo>
                  <a:pt x="558" y="7824"/>
                </a:lnTo>
                <a:lnTo>
                  <a:pt x="521" y="7811"/>
                </a:lnTo>
                <a:lnTo>
                  <a:pt x="485" y="7797"/>
                </a:lnTo>
                <a:lnTo>
                  <a:pt x="450" y="7780"/>
                </a:lnTo>
                <a:lnTo>
                  <a:pt x="416" y="7763"/>
                </a:lnTo>
                <a:lnTo>
                  <a:pt x="383" y="7744"/>
                </a:lnTo>
                <a:lnTo>
                  <a:pt x="351" y="7723"/>
                </a:lnTo>
                <a:lnTo>
                  <a:pt x="320" y="7701"/>
                </a:lnTo>
                <a:lnTo>
                  <a:pt x="289" y="7678"/>
                </a:lnTo>
                <a:lnTo>
                  <a:pt x="260" y="7652"/>
                </a:lnTo>
                <a:lnTo>
                  <a:pt x="233" y="7626"/>
                </a:lnTo>
                <a:lnTo>
                  <a:pt x="207" y="7599"/>
                </a:lnTo>
                <a:lnTo>
                  <a:pt x="182" y="7570"/>
                </a:lnTo>
                <a:lnTo>
                  <a:pt x="159" y="7540"/>
                </a:lnTo>
                <a:lnTo>
                  <a:pt x="136" y="7508"/>
                </a:lnTo>
                <a:lnTo>
                  <a:pt x="115" y="7476"/>
                </a:lnTo>
                <a:lnTo>
                  <a:pt x="96" y="7443"/>
                </a:lnTo>
                <a:lnTo>
                  <a:pt x="79" y="7410"/>
                </a:lnTo>
                <a:lnTo>
                  <a:pt x="63" y="7374"/>
                </a:lnTo>
                <a:lnTo>
                  <a:pt x="49" y="7338"/>
                </a:lnTo>
                <a:lnTo>
                  <a:pt x="36" y="7301"/>
                </a:lnTo>
                <a:lnTo>
                  <a:pt x="26" y="7264"/>
                </a:lnTo>
                <a:lnTo>
                  <a:pt x="17" y="7225"/>
                </a:lnTo>
                <a:lnTo>
                  <a:pt x="9" y="7186"/>
                </a:lnTo>
                <a:lnTo>
                  <a:pt x="4" y="7147"/>
                </a:lnTo>
                <a:lnTo>
                  <a:pt x="1" y="7106"/>
                </a:lnTo>
                <a:lnTo>
                  <a:pt x="0" y="7066"/>
                </a:lnTo>
                <a:lnTo>
                  <a:pt x="0" y="794"/>
                </a:lnTo>
                <a:lnTo>
                  <a:pt x="0" y="772"/>
                </a:lnTo>
                <a:lnTo>
                  <a:pt x="1" y="750"/>
                </a:lnTo>
                <a:lnTo>
                  <a:pt x="2" y="728"/>
                </a:lnTo>
                <a:lnTo>
                  <a:pt x="4" y="706"/>
                </a:lnTo>
                <a:lnTo>
                  <a:pt x="7" y="685"/>
                </a:lnTo>
                <a:lnTo>
                  <a:pt x="10" y="664"/>
                </a:lnTo>
                <a:lnTo>
                  <a:pt x="14" y="644"/>
                </a:lnTo>
                <a:lnTo>
                  <a:pt x="18" y="623"/>
                </a:lnTo>
                <a:lnTo>
                  <a:pt x="23" y="603"/>
                </a:lnTo>
                <a:lnTo>
                  <a:pt x="28" y="581"/>
                </a:lnTo>
                <a:lnTo>
                  <a:pt x="33" y="562"/>
                </a:lnTo>
                <a:lnTo>
                  <a:pt x="39" y="542"/>
                </a:lnTo>
                <a:lnTo>
                  <a:pt x="46" y="522"/>
                </a:lnTo>
                <a:lnTo>
                  <a:pt x="53" y="503"/>
                </a:lnTo>
                <a:lnTo>
                  <a:pt x="61" y="484"/>
                </a:lnTo>
                <a:lnTo>
                  <a:pt x="69" y="464"/>
                </a:lnTo>
                <a:lnTo>
                  <a:pt x="78" y="446"/>
                </a:lnTo>
                <a:lnTo>
                  <a:pt x="87" y="428"/>
                </a:lnTo>
                <a:lnTo>
                  <a:pt x="97" y="410"/>
                </a:lnTo>
                <a:lnTo>
                  <a:pt x="107" y="392"/>
                </a:lnTo>
                <a:lnTo>
                  <a:pt x="118" y="374"/>
                </a:lnTo>
                <a:lnTo>
                  <a:pt x="129" y="357"/>
                </a:lnTo>
                <a:lnTo>
                  <a:pt x="141" y="340"/>
                </a:lnTo>
                <a:lnTo>
                  <a:pt x="154" y="322"/>
                </a:lnTo>
                <a:lnTo>
                  <a:pt x="167" y="306"/>
                </a:lnTo>
                <a:lnTo>
                  <a:pt x="181" y="289"/>
                </a:lnTo>
                <a:lnTo>
                  <a:pt x="195" y="273"/>
                </a:lnTo>
                <a:lnTo>
                  <a:pt x="209" y="257"/>
                </a:lnTo>
                <a:lnTo>
                  <a:pt x="224" y="242"/>
                </a:lnTo>
                <a:lnTo>
                  <a:pt x="239" y="227"/>
                </a:lnTo>
                <a:lnTo>
                  <a:pt x="255" y="212"/>
                </a:lnTo>
                <a:lnTo>
                  <a:pt x="271" y="196"/>
                </a:lnTo>
                <a:lnTo>
                  <a:pt x="288" y="182"/>
                </a:lnTo>
                <a:lnTo>
                  <a:pt x="306" y="168"/>
                </a:lnTo>
                <a:lnTo>
                  <a:pt x="323" y="155"/>
                </a:lnTo>
                <a:lnTo>
                  <a:pt x="340" y="142"/>
                </a:lnTo>
                <a:lnTo>
                  <a:pt x="358" y="130"/>
                </a:lnTo>
                <a:lnTo>
                  <a:pt x="376" y="119"/>
                </a:lnTo>
                <a:lnTo>
                  <a:pt x="394" y="108"/>
                </a:lnTo>
                <a:lnTo>
                  <a:pt x="412" y="97"/>
                </a:lnTo>
                <a:lnTo>
                  <a:pt x="430" y="87"/>
                </a:lnTo>
                <a:lnTo>
                  <a:pt x="450" y="78"/>
                </a:lnTo>
                <a:lnTo>
                  <a:pt x="468" y="69"/>
                </a:lnTo>
                <a:lnTo>
                  <a:pt x="487" y="60"/>
                </a:lnTo>
                <a:lnTo>
                  <a:pt x="506" y="52"/>
                </a:lnTo>
                <a:lnTo>
                  <a:pt x="525" y="44"/>
                </a:lnTo>
                <a:lnTo>
                  <a:pt x="545" y="38"/>
                </a:lnTo>
                <a:lnTo>
                  <a:pt x="564" y="32"/>
                </a:lnTo>
                <a:lnTo>
                  <a:pt x="585" y="26"/>
                </a:lnTo>
                <a:lnTo>
                  <a:pt x="605" y="21"/>
                </a:lnTo>
                <a:lnTo>
                  <a:pt x="625" y="16"/>
                </a:lnTo>
                <a:lnTo>
                  <a:pt x="645" y="12"/>
                </a:lnTo>
                <a:lnTo>
                  <a:pt x="665" y="9"/>
                </a:lnTo>
                <a:lnTo>
                  <a:pt x="686" y="6"/>
                </a:lnTo>
                <a:lnTo>
                  <a:pt x="706" y="4"/>
                </a:lnTo>
                <a:lnTo>
                  <a:pt x="728" y="2"/>
                </a:lnTo>
                <a:lnTo>
                  <a:pt x="749" y="1"/>
                </a:lnTo>
                <a:lnTo>
                  <a:pt x="770" y="0"/>
                </a:lnTo>
                <a:lnTo>
                  <a:pt x="791" y="0"/>
                </a:lnTo>
                <a:lnTo>
                  <a:pt x="813" y="0"/>
                </a:lnTo>
                <a:lnTo>
                  <a:pt x="834" y="1"/>
                </a:lnTo>
                <a:lnTo>
                  <a:pt x="856" y="3"/>
                </a:lnTo>
                <a:lnTo>
                  <a:pt x="878" y="5"/>
                </a:lnTo>
                <a:lnTo>
                  <a:pt x="900" y="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5BBB22A-8317-3162-E837-D626AB79776A}"/>
              </a:ext>
            </a:extLst>
          </p:cNvPr>
          <p:cNvSpPr>
            <a:spLocks/>
          </p:cNvSpPr>
          <p:nvPr/>
        </p:nvSpPr>
        <p:spPr bwMode="auto">
          <a:xfrm>
            <a:off x="1716700" y="2700480"/>
            <a:ext cx="1555469" cy="1733701"/>
          </a:xfrm>
          <a:custGeom>
            <a:avLst/>
            <a:gdLst>
              <a:gd name="T0" fmla="*/ 5674 w 6046"/>
              <a:gd name="T1" fmla="*/ 1412 h 6747"/>
              <a:gd name="T2" fmla="*/ 5760 w 6046"/>
              <a:gd name="T3" fmla="*/ 1474 h 6747"/>
              <a:gd name="T4" fmla="*/ 5836 w 6046"/>
              <a:gd name="T5" fmla="*/ 1545 h 6747"/>
              <a:gd name="T6" fmla="*/ 5901 w 6046"/>
              <a:gd name="T7" fmla="*/ 1623 h 6747"/>
              <a:gd name="T8" fmla="*/ 5955 w 6046"/>
              <a:gd name="T9" fmla="*/ 1709 h 6747"/>
              <a:gd name="T10" fmla="*/ 5997 w 6046"/>
              <a:gd name="T11" fmla="*/ 1802 h 6747"/>
              <a:gd name="T12" fmla="*/ 6026 w 6046"/>
              <a:gd name="T13" fmla="*/ 1900 h 6747"/>
              <a:gd name="T14" fmla="*/ 6042 w 6046"/>
              <a:gd name="T15" fmla="*/ 2004 h 6747"/>
              <a:gd name="T16" fmla="*/ 6046 w 6046"/>
              <a:gd name="T17" fmla="*/ 3374 h 6747"/>
              <a:gd name="T18" fmla="*/ 6042 w 6046"/>
              <a:gd name="T19" fmla="*/ 4743 h 6747"/>
              <a:gd name="T20" fmla="*/ 6026 w 6046"/>
              <a:gd name="T21" fmla="*/ 4847 h 6747"/>
              <a:gd name="T22" fmla="*/ 5997 w 6046"/>
              <a:gd name="T23" fmla="*/ 4945 h 6747"/>
              <a:gd name="T24" fmla="*/ 5955 w 6046"/>
              <a:gd name="T25" fmla="*/ 5038 h 6747"/>
              <a:gd name="T26" fmla="*/ 5901 w 6046"/>
              <a:gd name="T27" fmla="*/ 5124 h 6747"/>
              <a:gd name="T28" fmla="*/ 5836 w 6046"/>
              <a:gd name="T29" fmla="*/ 5202 h 6747"/>
              <a:gd name="T30" fmla="*/ 5760 w 6046"/>
              <a:gd name="T31" fmla="*/ 5273 h 6747"/>
              <a:gd name="T32" fmla="*/ 5674 w 6046"/>
              <a:gd name="T33" fmla="*/ 5335 h 6747"/>
              <a:gd name="T34" fmla="*/ 3396 w 6046"/>
              <a:gd name="T35" fmla="*/ 6650 h 6747"/>
              <a:gd name="T36" fmla="*/ 3299 w 6046"/>
              <a:gd name="T37" fmla="*/ 6694 h 6747"/>
              <a:gd name="T38" fmla="*/ 3199 w 6046"/>
              <a:gd name="T39" fmla="*/ 6726 h 6747"/>
              <a:gd name="T40" fmla="*/ 3099 w 6046"/>
              <a:gd name="T41" fmla="*/ 6743 h 6747"/>
              <a:gd name="T42" fmla="*/ 2998 w 6046"/>
              <a:gd name="T43" fmla="*/ 6746 h 6747"/>
              <a:gd name="T44" fmla="*/ 2896 w 6046"/>
              <a:gd name="T45" fmla="*/ 6736 h 6747"/>
              <a:gd name="T46" fmla="*/ 2796 w 6046"/>
              <a:gd name="T47" fmla="*/ 6712 h 6747"/>
              <a:gd name="T48" fmla="*/ 2699 w 6046"/>
              <a:gd name="T49" fmla="*/ 6674 h 6747"/>
              <a:gd name="T50" fmla="*/ 1511 w 6046"/>
              <a:gd name="T51" fmla="*/ 5993 h 6747"/>
              <a:gd name="T52" fmla="*/ 328 w 6046"/>
              <a:gd name="T53" fmla="*/ 5305 h 6747"/>
              <a:gd name="T54" fmla="*/ 246 w 6046"/>
              <a:gd name="T55" fmla="*/ 5238 h 6747"/>
              <a:gd name="T56" fmla="*/ 176 w 6046"/>
              <a:gd name="T57" fmla="*/ 5164 h 6747"/>
              <a:gd name="T58" fmla="*/ 116 w 6046"/>
              <a:gd name="T59" fmla="*/ 5081 h 6747"/>
              <a:gd name="T60" fmla="*/ 68 w 6046"/>
              <a:gd name="T61" fmla="*/ 4993 h 6747"/>
              <a:gd name="T62" fmla="*/ 33 w 6046"/>
              <a:gd name="T63" fmla="*/ 4896 h 6747"/>
              <a:gd name="T64" fmla="*/ 10 w 6046"/>
              <a:gd name="T65" fmla="*/ 4795 h 6747"/>
              <a:gd name="T66" fmla="*/ 0 w 6046"/>
              <a:gd name="T67" fmla="*/ 4689 h 6747"/>
              <a:gd name="T68" fmla="*/ 0 w 6046"/>
              <a:gd name="T69" fmla="*/ 2058 h 6747"/>
              <a:gd name="T70" fmla="*/ 10 w 6046"/>
              <a:gd name="T71" fmla="*/ 1952 h 6747"/>
              <a:gd name="T72" fmla="*/ 33 w 6046"/>
              <a:gd name="T73" fmla="*/ 1851 h 6747"/>
              <a:gd name="T74" fmla="*/ 68 w 6046"/>
              <a:gd name="T75" fmla="*/ 1754 h 6747"/>
              <a:gd name="T76" fmla="*/ 116 w 6046"/>
              <a:gd name="T77" fmla="*/ 1666 h 6747"/>
              <a:gd name="T78" fmla="*/ 176 w 6046"/>
              <a:gd name="T79" fmla="*/ 1583 h 6747"/>
              <a:gd name="T80" fmla="*/ 246 w 6046"/>
              <a:gd name="T81" fmla="*/ 1509 h 6747"/>
              <a:gd name="T82" fmla="*/ 328 w 6046"/>
              <a:gd name="T83" fmla="*/ 1442 h 6747"/>
              <a:gd name="T84" fmla="*/ 1511 w 6046"/>
              <a:gd name="T85" fmla="*/ 754 h 6747"/>
              <a:gd name="T86" fmla="*/ 2699 w 6046"/>
              <a:gd name="T87" fmla="*/ 73 h 6747"/>
              <a:gd name="T88" fmla="*/ 2796 w 6046"/>
              <a:gd name="T89" fmla="*/ 35 h 6747"/>
              <a:gd name="T90" fmla="*/ 2896 w 6046"/>
              <a:gd name="T91" fmla="*/ 11 h 6747"/>
              <a:gd name="T92" fmla="*/ 2998 w 6046"/>
              <a:gd name="T93" fmla="*/ 1 h 6747"/>
              <a:gd name="T94" fmla="*/ 3099 w 6046"/>
              <a:gd name="T95" fmla="*/ 4 h 6747"/>
              <a:gd name="T96" fmla="*/ 3199 w 6046"/>
              <a:gd name="T97" fmla="*/ 21 h 6747"/>
              <a:gd name="T98" fmla="*/ 3299 w 6046"/>
              <a:gd name="T99" fmla="*/ 53 h 6747"/>
              <a:gd name="T100" fmla="*/ 3396 w 6046"/>
              <a:gd name="T101" fmla="*/ 97 h 6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046" h="6747">
                <a:moveTo>
                  <a:pt x="3420" y="110"/>
                </a:moveTo>
                <a:lnTo>
                  <a:pt x="4535" y="754"/>
                </a:lnTo>
                <a:lnTo>
                  <a:pt x="5650" y="1398"/>
                </a:lnTo>
                <a:lnTo>
                  <a:pt x="5674" y="1412"/>
                </a:lnTo>
                <a:lnTo>
                  <a:pt x="5696" y="1427"/>
                </a:lnTo>
                <a:lnTo>
                  <a:pt x="5718" y="1442"/>
                </a:lnTo>
                <a:lnTo>
                  <a:pt x="5739" y="1457"/>
                </a:lnTo>
                <a:lnTo>
                  <a:pt x="5760" y="1474"/>
                </a:lnTo>
                <a:lnTo>
                  <a:pt x="5781" y="1490"/>
                </a:lnTo>
                <a:lnTo>
                  <a:pt x="5800" y="1509"/>
                </a:lnTo>
                <a:lnTo>
                  <a:pt x="5819" y="1526"/>
                </a:lnTo>
                <a:lnTo>
                  <a:pt x="5836" y="1545"/>
                </a:lnTo>
                <a:lnTo>
                  <a:pt x="5854" y="1563"/>
                </a:lnTo>
                <a:lnTo>
                  <a:pt x="5870" y="1583"/>
                </a:lnTo>
                <a:lnTo>
                  <a:pt x="5886" y="1603"/>
                </a:lnTo>
                <a:lnTo>
                  <a:pt x="5901" y="1623"/>
                </a:lnTo>
                <a:lnTo>
                  <a:pt x="5915" y="1644"/>
                </a:lnTo>
                <a:lnTo>
                  <a:pt x="5930" y="1666"/>
                </a:lnTo>
                <a:lnTo>
                  <a:pt x="5943" y="1687"/>
                </a:lnTo>
                <a:lnTo>
                  <a:pt x="5955" y="1709"/>
                </a:lnTo>
                <a:lnTo>
                  <a:pt x="5967" y="1732"/>
                </a:lnTo>
                <a:lnTo>
                  <a:pt x="5978" y="1754"/>
                </a:lnTo>
                <a:lnTo>
                  <a:pt x="5988" y="1779"/>
                </a:lnTo>
                <a:lnTo>
                  <a:pt x="5997" y="1802"/>
                </a:lnTo>
                <a:lnTo>
                  <a:pt x="6005" y="1826"/>
                </a:lnTo>
                <a:lnTo>
                  <a:pt x="6013" y="1851"/>
                </a:lnTo>
                <a:lnTo>
                  <a:pt x="6020" y="1875"/>
                </a:lnTo>
                <a:lnTo>
                  <a:pt x="6026" y="1900"/>
                </a:lnTo>
                <a:lnTo>
                  <a:pt x="6031" y="1926"/>
                </a:lnTo>
                <a:lnTo>
                  <a:pt x="6036" y="1952"/>
                </a:lnTo>
                <a:lnTo>
                  <a:pt x="6039" y="1978"/>
                </a:lnTo>
                <a:lnTo>
                  <a:pt x="6042" y="2004"/>
                </a:lnTo>
                <a:lnTo>
                  <a:pt x="6044" y="2031"/>
                </a:lnTo>
                <a:lnTo>
                  <a:pt x="6046" y="2058"/>
                </a:lnTo>
                <a:lnTo>
                  <a:pt x="6046" y="2085"/>
                </a:lnTo>
                <a:lnTo>
                  <a:pt x="6046" y="3374"/>
                </a:lnTo>
                <a:lnTo>
                  <a:pt x="6046" y="4662"/>
                </a:lnTo>
                <a:lnTo>
                  <a:pt x="6046" y="4689"/>
                </a:lnTo>
                <a:lnTo>
                  <a:pt x="6044" y="4716"/>
                </a:lnTo>
                <a:lnTo>
                  <a:pt x="6042" y="4743"/>
                </a:lnTo>
                <a:lnTo>
                  <a:pt x="6039" y="4769"/>
                </a:lnTo>
                <a:lnTo>
                  <a:pt x="6036" y="4795"/>
                </a:lnTo>
                <a:lnTo>
                  <a:pt x="6031" y="4821"/>
                </a:lnTo>
                <a:lnTo>
                  <a:pt x="6026" y="4847"/>
                </a:lnTo>
                <a:lnTo>
                  <a:pt x="6020" y="4872"/>
                </a:lnTo>
                <a:lnTo>
                  <a:pt x="6013" y="4896"/>
                </a:lnTo>
                <a:lnTo>
                  <a:pt x="6005" y="4921"/>
                </a:lnTo>
                <a:lnTo>
                  <a:pt x="5997" y="4945"/>
                </a:lnTo>
                <a:lnTo>
                  <a:pt x="5988" y="4968"/>
                </a:lnTo>
                <a:lnTo>
                  <a:pt x="5978" y="4993"/>
                </a:lnTo>
                <a:lnTo>
                  <a:pt x="5967" y="5015"/>
                </a:lnTo>
                <a:lnTo>
                  <a:pt x="5955" y="5038"/>
                </a:lnTo>
                <a:lnTo>
                  <a:pt x="5943" y="5060"/>
                </a:lnTo>
                <a:lnTo>
                  <a:pt x="5930" y="5081"/>
                </a:lnTo>
                <a:lnTo>
                  <a:pt x="5915" y="5103"/>
                </a:lnTo>
                <a:lnTo>
                  <a:pt x="5901" y="5124"/>
                </a:lnTo>
                <a:lnTo>
                  <a:pt x="5886" y="5144"/>
                </a:lnTo>
                <a:lnTo>
                  <a:pt x="5870" y="5164"/>
                </a:lnTo>
                <a:lnTo>
                  <a:pt x="5854" y="5184"/>
                </a:lnTo>
                <a:lnTo>
                  <a:pt x="5836" y="5202"/>
                </a:lnTo>
                <a:lnTo>
                  <a:pt x="5819" y="5221"/>
                </a:lnTo>
                <a:lnTo>
                  <a:pt x="5800" y="5238"/>
                </a:lnTo>
                <a:lnTo>
                  <a:pt x="5781" y="5257"/>
                </a:lnTo>
                <a:lnTo>
                  <a:pt x="5760" y="5273"/>
                </a:lnTo>
                <a:lnTo>
                  <a:pt x="5739" y="5290"/>
                </a:lnTo>
                <a:lnTo>
                  <a:pt x="5718" y="5305"/>
                </a:lnTo>
                <a:lnTo>
                  <a:pt x="5696" y="5320"/>
                </a:lnTo>
                <a:lnTo>
                  <a:pt x="5674" y="5335"/>
                </a:lnTo>
                <a:lnTo>
                  <a:pt x="5650" y="5349"/>
                </a:lnTo>
                <a:lnTo>
                  <a:pt x="4535" y="5993"/>
                </a:lnTo>
                <a:lnTo>
                  <a:pt x="3420" y="6637"/>
                </a:lnTo>
                <a:lnTo>
                  <a:pt x="3396" y="6650"/>
                </a:lnTo>
                <a:lnTo>
                  <a:pt x="3371" y="6663"/>
                </a:lnTo>
                <a:lnTo>
                  <a:pt x="3347" y="6674"/>
                </a:lnTo>
                <a:lnTo>
                  <a:pt x="3323" y="6685"/>
                </a:lnTo>
                <a:lnTo>
                  <a:pt x="3299" y="6694"/>
                </a:lnTo>
                <a:lnTo>
                  <a:pt x="3274" y="6703"/>
                </a:lnTo>
                <a:lnTo>
                  <a:pt x="3250" y="6712"/>
                </a:lnTo>
                <a:lnTo>
                  <a:pt x="3224" y="6720"/>
                </a:lnTo>
                <a:lnTo>
                  <a:pt x="3199" y="6726"/>
                </a:lnTo>
                <a:lnTo>
                  <a:pt x="3175" y="6731"/>
                </a:lnTo>
                <a:lnTo>
                  <a:pt x="3150" y="6736"/>
                </a:lnTo>
                <a:lnTo>
                  <a:pt x="3125" y="6740"/>
                </a:lnTo>
                <a:lnTo>
                  <a:pt x="3099" y="6743"/>
                </a:lnTo>
                <a:lnTo>
                  <a:pt x="3073" y="6745"/>
                </a:lnTo>
                <a:lnTo>
                  <a:pt x="3048" y="6746"/>
                </a:lnTo>
                <a:lnTo>
                  <a:pt x="3023" y="6747"/>
                </a:lnTo>
                <a:lnTo>
                  <a:pt x="2998" y="6746"/>
                </a:lnTo>
                <a:lnTo>
                  <a:pt x="2973" y="6745"/>
                </a:lnTo>
                <a:lnTo>
                  <a:pt x="2947" y="6743"/>
                </a:lnTo>
                <a:lnTo>
                  <a:pt x="2921" y="6740"/>
                </a:lnTo>
                <a:lnTo>
                  <a:pt x="2896" y="6736"/>
                </a:lnTo>
                <a:lnTo>
                  <a:pt x="2871" y="6731"/>
                </a:lnTo>
                <a:lnTo>
                  <a:pt x="2847" y="6726"/>
                </a:lnTo>
                <a:lnTo>
                  <a:pt x="2822" y="6720"/>
                </a:lnTo>
                <a:lnTo>
                  <a:pt x="2796" y="6712"/>
                </a:lnTo>
                <a:lnTo>
                  <a:pt x="2772" y="6703"/>
                </a:lnTo>
                <a:lnTo>
                  <a:pt x="2747" y="6694"/>
                </a:lnTo>
                <a:lnTo>
                  <a:pt x="2723" y="6685"/>
                </a:lnTo>
                <a:lnTo>
                  <a:pt x="2699" y="6674"/>
                </a:lnTo>
                <a:lnTo>
                  <a:pt x="2675" y="6663"/>
                </a:lnTo>
                <a:lnTo>
                  <a:pt x="2650" y="6650"/>
                </a:lnTo>
                <a:lnTo>
                  <a:pt x="2626" y="6637"/>
                </a:lnTo>
                <a:lnTo>
                  <a:pt x="1511" y="5993"/>
                </a:lnTo>
                <a:lnTo>
                  <a:pt x="396" y="5349"/>
                </a:lnTo>
                <a:lnTo>
                  <a:pt x="372" y="5335"/>
                </a:lnTo>
                <a:lnTo>
                  <a:pt x="350" y="5320"/>
                </a:lnTo>
                <a:lnTo>
                  <a:pt x="328" y="5305"/>
                </a:lnTo>
                <a:lnTo>
                  <a:pt x="307" y="5290"/>
                </a:lnTo>
                <a:lnTo>
                  <a:pt x="286" y="5273"/>
                </a:lnTo>
                <a:lnTo>
                  <a:pt x="265" y="5257"/>
                </a:lnTo>
                <a:lnTo>
                  <a:pt x="246" y="5238"/>
                </a:lnTo>
                <a:lnTo>
                  <a:pt x="227" y="5221"/>
                </a:lnTo>
                <a:lnTo>
                  <a:pt x="210" y="5202"/>
                </a:lnTo>
                <a:lnTo>
                  <a:pt x="192" y="5184"/>
                </a:lnTo>
                <a:lnTo>
                  <a:pt x="176" y="5164"/>
                </a:lnTo>
                <a:lnTo>
                  <a:pt x="160" y="5144"/>
                </a:lnTo>
                <a:lnTo>
                  <a:pt x="145" y="5124"/>
                </a:lnTo>
                <a:lnTo>
                  <a:pt x="131" y="5103"/>
                </a:lnTo>
                <a:lnTo>
                  <a:pt x="116" y="5081"/>
                </a:lnTo>
                <a:lnTo>
                  <a:pt x="103" y="5060"/>
                </a:lnTo>
                <a:lnTo>
                  <a:pt x="91" y="5038"/>
                </a:lnTo>
                <a:lnTo>
                  <a:pt x="79" y="5015"/>
                </a:lnTo>
                <a:lnTo>
                  <a:pt x="68" y="4993"/>
                </a:lnTo>
                <a:lnTo>
                  <a:pt x="58" y="4968"/>
                </a:lnTo>
                <a:lnTo>
                  <a:pt x="49" y="4945"/>
                </a:lnTo>
                <a:lnTo>
                  <a:pt x="41" y="4921"/>
                </a:lnTo>
                <a:lnTo>
                  <a:pt x="33" y="4896"/>
                </a:lnTo>
                <a:lnTo>
                  <a:pt x="26" y="4872"/>
                </a:lnTo>
                <a:lnTo>
                  <a:pt x="20" y="4847"/>
                </a:lnTo>
                <a:lnTo>
                  <a:pt x="15" y="4821"/>
                </a:lnTo>
                <a:lnTo>
                  <a:pt x="10" y="4795"/>
                </a:lnTo>
                <a:lnTo>
                  <a:pt x="7" y="4769"/>
                </a:lnTo>
                <a:lnTo>
                  <a:pt x="4" y="4743"/>
                </a:lnTo>
                <a:lnTo>
                  <a:pt x="2" y="4716"/>
                </a:lnTo>
                <a:lnTo>
                  <a:pt x="0" y="4689"/>
                </a:lnTo>
                <a:lnTo>
                  <a:pt x="0" y="4662"/>
                </a:lnTo>
                <a:lnTo>
                  <a:pt x="0" y="3374"/>
                </a:lnTo>
                <a:lnTo>
                  <a:pt x="0" y="2085"/>
                </a:lnTo>
                <a:lnTo>
                  <a:pt x="0" y="2058"/>
                </a:lnTo>
                <a:lnTo>
                  <a:pt x="2" y="2031"/>
                </a:lnTo>
                <a:lnTo>
                  <a:pt x="4" y="2004"/>
                </a:lnTo>
                <a:lnTo>
                  <a:pt x="7" y="1978"/>
                </a:lnTo>
                <a:lnTo>
                  <a:pt x="10" y="1952"/>
                </a:lnTo>
                <a:lnTo>
                  <a:pt x="15" y="1926"/>
                </a:lnTo>
                <a:lnTo>
                  <a:pt x="20" y="1900"/>
                </a:lnTo>
                <a:lnTo>
                  <a:pt x="26" y="1875"/>
                </a:lnTo>
                <a:lnTo>
                  <a:pt x="33" y="1851"/>
                </a:lnTo>
                <a:lnTo>
                  <a:pt x="41" y="1826"/>
                </a:lnTo>
                <a:lnTo>
                  <a:pt x="49" y="1802"/>
                </a:lnTo>
                <a:lnTo>
                  <a:pt x="58" y="1779"/>
                </a:lnTo>
                <a:lnTo>
                  <a:pt x="68" y="1754"/>
                </a:lnTo>
                <a:lnTo>
                  <a:pt x="79" y="1732"/>
                </a:lnTo>
                <a:lnTo>
                  <a:pt x="91" y="1709"/>
                </a:lnTo>
                <a:lnTo>
                  <a:pt x="103" y="1687"/>
                </a:lnTo>
                <a:lnTo>
                  <a:pt x="116" y="1666"/>
                </a:lnTo>
                <a:lnTo>
                  <a:pt x="131" y="1644"/>
                </a:lnTo>
                <a:lnTo>
                  <a:pt x="145" y="1623"/>
                </a:lnTo>
                <a:lnTo>
                  <a:pt x="160" y="1603"/>
                </a:lnTo>
                <a:lnTo>
                  <a:pt x="176" y="1583"/>
                </a:lnTo>
                <a:lnTo>
                  <a:pt x="192" y="1563"/>
                </a:lnTo>
                <a:lnTo>
                  <a:pt x="210" y="1545"/>
                </a:lnTo>
                <a:lnTo>
                  <a:pt x="227" y="1526"/>
                </a:lnTo>
                <a:lnTo>
                  <a:pt x="246" y="1509"/>
                </a:lnTo>
                <a:lnTo>
                  <a:pt x="265" y="1490"/>
                </a:lnTo>
                <a:lnTo>
                  <a:pt x="286" y="1474"/>
                </a:lnTo>
                <a:lnTo>
                  <a:pt x="307" y="1457"/>
                </a:lnTo>
                <a:lnTo>
                  <a:pt x="328" y="1442"/>
                </a:lnTo>
                <a:lnTo>
                  <a:pt x="350" y="1427"/>
                </a:lnTo>
                <a:lnTo>
                  <a:pt x="372" y="1412"/>
                </a:lnTo>
                <a:lnTo>
                  <a:pt x="396" y="1398"/>
                </a:lnTo>
                <a:lnTo>
                  <a:pt x="1511" y="754"/>
                </a:lnTo>
                <a:lnTo>
                  <a:pt x="2626" y="110"/>
                </a:lnTo>
                <a:lnTo>
                  <a:pt x="2650" y="97"/>
                </a:lnTo>
                <a:lnTo>
                  <a:pt x="2675" y="84"/>
                </a:lnTo>
                <a:lnTo>
                  <a:pt x="2699" y="73"/>
                </a:lnTo>
                <a:lnTo>
                  <a:pt x="2723" y="62"/>
                </a:lnTo>
                <a:lnTo>
                  <a:pt x="2747" y="53"/>
                </a:lnTo>
                <a:lnTo>
                  <a:pt x="2772" y="44"/>
                </a:lnTo>
                <a:lnTo>
                  <a:pt x="2796" y="35"/>
                </a:lnTo>
                <a:lnTo>
                  <a:pt x="2822" y="27"/>
                </a:lnTo>
                <a:lnTo>
                  <a:pt x="2847" y="21"/>
                </a:lnTo>
                <a:lnTo>
                  <a:pt x="2871" y="16"/>
                </a:lnTo>
                <a:lnTo>
                  <a:pt x="2896" y="11"/>
                </a:lnTo>
                <a:lnTo>
                  <a:pt x="2921" y="7"/>
                </a:lnTo>
                <a:lnTo>
                  <a:pt x="2947" y="4"/>
                </a:lnTo>
                <a:lnTo>
                  <a:pt x="2973" y="2"/>
                </a:lnTo>
                <a:lnTo>
                  <a:pt x="2998" y="1"/>
                </a:lnTo>
                <a:lnTo>
                  <a:pt x="3023" y="0"/>
                </a:lnTo>
                <a:lnTo>
                  <a:pt x="3048" y="1"/>
                </a:lnTo>
                <a:lnTo>
                  <a:pt x="3073" y="2"/>
                </a:lnTo>
                <a:lnTo>
                  <a:pt x="3099" y="4"/>
                </a:lnTo>
                <a:lnTo>
                  <a:pt x="3125" y="7"/>
                </a:lnTo>
                <a:lnTo>
                  <a:pt x="3150" y="11"/>
                </a:lnTo>
                <a:lnTo>
                  <a:pt x="3175" y="16"/>
                </a:lnTo>
                <a:lnTo>
                  <a:pt x="3199" y="21"/>
                </a:lnTo>
                <a:lnTo>
                  <a:pt x="3224" y="27"/>
                </a:lnTo>
                <a:lnTo>
                  <a:pt x="3250" y="35"/>
                </a:lnTo>
                <a:lnTo>
                  <a:pt x="3274" y="44"/>
                </a:lnTo>
                <a:lnTo>
                  <a:pt x="3299" y="53"/>
                </a:lnTo>
                <a:lnTo>
                  <a:pt x="3323" y="62"/>
                </a:lnTo>
                <a:lnTo>
                  <a:pt x="3347" y="73"/>
                </a:lnTo>
                <a:lnTo>
                  <a:pt x="3371" y="84"/>
                </a:lnTo>
                <a:lnTo>
                  <a:pt x="3396" y="97"/>
                </a:lnTo>
                <a:lnTo>
                  <a:pt x="3420" y="11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6FE89AE4-56A4-4D08-5AE2-221A00CCA4E8}"/>
              </a:ext>
            </a:extLst>
          </p:cNvPr>
          <p:cNvSpPr txBox="1"/>
          <p:nvPr/>
        </p:nvSpPr>
        <p:spPr>
          <a:xfrm>
            <a:off x="729140" y="2336230"/>
            <a:ext cx="1234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Resíduos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inertes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7" name="TextBox 61">
            <a:extLst>
              <a:ext uri="{FF2B5EF4-FFF2-40B4-BE49-F238E27FC236}">
                <a16:creationId xmlns:a16="http://schemas.microsoft.com/office/drawing/2014/main" id="{4985A9DA-11F3-678B-27E3-4A443B513FB4}"/>
              </a:ext>
            </a:extLst>
          </p:cNvPr>
          <p:cNvSpPr txBox="1"/>
          <p:nvPr/>
        </p:nvSpPr>
        <p:spPr>
          <a:xfrm>
            <a:off x="4974280" y="2244400"/>
            <a:ext cx="6976125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Resíduos inertes: </a:t>
            </a:r>
          </a:p>
          <a:p>
            <a:pPr>
              <a:lnSpc>
                <a:spcPct val="150000"/>
              </a:lnSpc>
            </a:pP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Materiais inertes, como terra, areia e pedra, também se enquadram na Classe II.</a:t>
            </a:r>
          </a:p>
        </p:txBody>
      </p:sp>
      <p:sp>
        <p:nvSpPr>
          <p:cNvPr id="28" name="矩形: 圆角 40">
            <a:extLst>
              <a:ext uri="{FF2B5EF4-FFF2-40B4-BE49-F238E27FC236}">
                <a16:creationId xmlns:a16="http://schemas.microsoft.com/office/drawing/2014/main" id="{808CF3A1-00A8-018B-C115-EF5517FF8447}"/>
              </a:ext>
            </a:extLst>
          </p:cNvPr>
          <p:cNvSpPr/>
          <p:nvPr/>
        </p:nvSpPr>
        <p:spPr>
          <a:xfrm>
            <a:off x="7436294" y="647922"/>
            <a:ext cx="1250506" cy="1250506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9" name="椭圆 13">
            <a:extLst>
              <a:ext uri="{FF2B5EF4-FFF2-40B4-BE49-F238E27FC236}">
                <a16:creationId xmlns:a16="http://schemas.microsoft.com/office/drawing/2014/main" id="{40F3138E-6316-860E-176C-927F5F8817E8}"/>
              </a:ext>
            </a:extLst>
          </p:cNvPr>
          <p:cNvSpPr/>
          <p:nvPr/>
        </p:nvSpPr>
        <p:spPr>
          <a:xfrm>
            <a:off x="7584553" y="945619"/>
            <a:ext cx="877790" cy="709788"/>
          </a:xfrm>
          <a:custGeom>
            <a:avLst/>
            <a:gdLst>
              <a:gd name="connsiteX0" fmla="*/ 0 w 331788"/>
              <a:gd name="connsiteY0" fmla="*/ 255587 h 268287"/>
              <a:gd name="connsiteX1" fmla="*/ 331788 w 331788"/>
              <a:gd name="connsiteY1" fmla="*/ 255587 h 268287"/>
              <a:gd name="connsiteX2" fmla="*/ 331788 w 331788"/>
              <a:gd name="connsiteY2" fmla="*/ 268287 h 268287"/>
              <a:gd name="connsiteX3" fmla="*/ 0 w 331788"/>
              <a:gd name="connsiteY3" fmla="*/ 268287 h 268287"/>
              <a:gd name="connsiteX4" fmla="*/ 76201 w 331788"/>
              <a:gd name="connsiteY4" fmla="*/ 207962 h 268287"/>
              <a:gd name="connsiteX5" fmla="*/ 82551 w 331788"/>
              <a:gd name="connsiteY5" fmla="*/ 207962 h 268287"/>
              <a:gd name="connsiteX6" fmla="*/ 82551 w 331788"/>
              <a:gd name="connsiteY6" fmla="*/ 247650 h 268287"/>
              <a:gd name="connsiteX7" fmla="*/ 55563 w 331788"/>
              <a:gd name="connsiteY7" fmla="*/ 247650 h 268287"/>
              <a:gd name="connsiteX8" fmla="*/ 55563 w 331788"/>
              <a:gd name="connsiteY8" fmla="*/ 227012 h 268287"/>
              <a:gd name="connsiteX9" fmla="*/ 115888 w 331788"/>
              <a:gd name="connsiteY9" fmla="*/ 168275 h 268287"/>
              <a:gd name="connsiteX10" fmla="*/ 127168 w 331788"/>
              <a:gd name="connsiteY10" fmla="*/ 168275 h 268287"/>
              <a:gd name="connsiteX11" fmla="*/ 139701 w 331788"/>
              <a:gd name="connsiteY11" fmla="*/ 170835 h 268287"/>
              <a:gd name="connsiteX12" fmla="*/ 139701 w 331788"/>
              <a:gd name="connsiteY12" fmla="*/ 247650 h 268287"/>
              <a:gd name="connsiteX13" fmla="*/ 115888 w 331788"/>
              <a:gd name="connsiteY13" fmla="*/ 247650 h 268287"/>
              <a:gd name="connsiteX14" fmla="*/ 198438 w 331788"/>
              <a:gd name="connsiteY14" fmla="*/ 155575 h 268287"/>
              <a:gd name="connsiteX15" fmla="*/ 198438 w 331788"/>
              <a:gd name="connsiteY15" fmla="*/ 247650 h 268287"/>
              <a:gd name="connsiteX16" fmla="*/ 173038 w 331788"/>
              <a:gd name="connsiteY16" fmla="*/ 247650 h 268287"/>
              <a:gd name="connsiteX17" fmla="*/ 173038 w 331788"/>
              <a:gd name="connsiteY17" fmla="*/ 168363 h 268287"/>
              <a:gd name="connsiteX18" fmla="*/ 198438 w 331788"/>
              <a:gd name="connsiteY18" fmla="*/ 155575 h 268287"/>
              <a:gd name="connsiteX19" fmla="*/ 149226 w 331788"/>
              <a:gd name="connsiteY19" fmla="*/ 41376 h 268287"/>
              <a:gd name="connsiteX20" fmla="*/ 114947 w 331788"/>
              <a:gd name="connsiteY20" fmla="*/ 55968 h 268287"/>
              <a:gd name="connsiteX21" fmla="*/ 114947 w 331788"/>
              <a:gd name="connsiteY21" fmla="*/ 123418 h 268287"/>
              <a:gd name="connsiteX22" fmla="*/ 183504 w 331788"/>
              <a:gd name="connsiteY22" fmla="*/ 123418 h 268287"/>
              <a:gd name="connsiteX23" fmla="*/ 183504 w 331788"/>
              <a:gd name="connsiteY23" fmla="*/ 55968 h 268287"/>
              <a:gd name="connsiteX24" fmla="*/ 149226 w 331788"/>
              <a:gd name="connsiteY24" fmla="*/ 41376 h 268287"/>
              <a:gd name="connsiteX25" fmla="*/ 228600 w 331788"/>
              <a:gd name="connsiteY25" fmla="*/ 39687 h 268287"/>
              <a:gd name="connsiteX26" fmla="*/ 254000 w 331788"/>
              <a:gd name="connsiteY26" fmla="*/ 39687 h 268287"/>
              <a:gd name="connsiteX27" fmla="*/ 254000 w 331788"/>
              <a:gd name="connsiteY27" fmla="*/ 247650 h 268287"/>
              <a:gd name="connsiteX28" fmla="*/ 228600 w 331788"/>
              <a:gd name="connsiteY28" fmla="*/ 247650 h 268287"/>
              <a:gd name="connsiteX29" fmla="*/ 228600 w 331788"/>
              <a:gd name="connsiteY29" fmla="*/ 110730 h 268287"/>
              <a:gd name="connsiteX30" fmla="*/ 231140 w 331788"/>
              <a:gd name="connsiteY30" fmla="*/ 90063 h 268287"/>
              <a:gd name="connsiteX31" fmla="*/ 228600 w 331788"/>
              <a:gd name="connsiteY31" fmla="*/ 69396 h 268287"/>
              <a:gd name="connsiteX32" fmla="*/ 228600 w 331788"/>
              <a:gd name="connsiteY32" fmla="*/ 39687 h 268287"/>
              <a:gd name="connsiteX33" fmla="*/ 149707 w 331788"/>
              <a:gd name="connsiteY33" fmla="*/ 22312 h 268287"/>
              <a:gd name="connsiteX34" fmla="*/ 196764 w 331788"/>
              <a:gd name="connsiteY34" fmla="*/ 41623 h 268287"/>
              <a:gd name="connsiteX35" fmla="*/ 196764 w 331788"/>
              <a:gd name="connsiteY35" fmla="*/ 136893 h 268287"/>
              <a:gd name="connsiteX36" fmla="*/ 109096 w 331788"/>
              <a:gd name="connsiteY36" fmla="*/ 143330 h 268287"/>
              <a:gd name="connsiteX37" fmla="*/ 97492 w 331788"/>
              <a:gd name="connsiteY37" fmla="*/ 154917 h 268287"/>
              <a:gd name="connsiteX38" fmla="*/ 93625 w 331788"/>
              <a:gd name="connsiteY38" fmla="*/ 170366 h 268287"/>
              <a:gd name="connsiteX39" fmla="*/ 43344 w 331788"/>
              <a:gd name="connsiteY39" fmla="*/ 220576 h 268287"/>
              <a:gd name="connsiteX40" fmla="*/ 18848 w 331788"/>
              <a:gd name="connsiteY40" fmla="*/ 220576 h 268287"/>
              <a:gd name="connsiteX41" fmla="*/ 18848 w 331788"/>
              <a:gd name="connsiteY41" fmla="*/ 196115 h 268287"/>
              <a:gd name="connsiteX42" fmla="*/ 67840 w 331788"/>
              <a:gd name="connsiteY42" fmla="*/ 145905 h 268287"/>
              <a:gd name="connsiteX43" fmla="*/ 84600 w 331788"/>
              <a:gd name="connsiteY43" fmla="*/ 140755 h 268287"/>
              <a:gd name="connsiteX44" fmla="*/ 96203 w 331788"/>
              <a:gd name="connsiteY44" fmla="*/ 129168 h 268287"/>
              <a:gd name="connsiteX45" fmla="*/ 102649 w 331788"/>
              <a:gd name="connsiteY45" fmla="*/ 41623 h 268287"/>
              <a:gd name="connsiteX46" fmla="*/ 149707 w 331788"/>
              <a:gd name="connsiteY46" fmla="*/ 22312 h 268287"/>
              <a:gd name="connsiteX47" fmla="*/ 280988 w 331788"/>
              <a:gd name="connsiteY47" fmla="*/ 0 h 268287"/>
              <a:gd name="connsiteX48" fmla="*/ 306388 w 331788"/>
              <a:gd name="connsiteY48" fmla="*/ 0 h 268287"/>
              <a:gd name="connsiteX49" fmla="*/ 306388 w 331788"/>
              <a:gd name="connsiteY49" fmla="*/ 247650 h 268287"/>
              <a:gd name="connsiteX50" fmla="*/ 280988 w 331788"/>
              <a:gd name="connsiteY50" fmla="*/ 247650 h 26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1788" h="268287">
                <a:moveTo>
                  <a:pt x="0" y="255587"/>
                </a:moveTo>
                <a:lnTo>
                  <a:pt x="331788" y="255587"/>
                </a:lnTo>
                <a:lnTo>
                  <a:pt x="331788" y="268287"/>
                </a:lnTo>
                <a:lnTo>
                  <a:pt x="0" y="268287"/>
                </a:lnTo>
                <a:close/>
                <a:moveTo>
                  <a:pt x="76201" y="207962"/>
                </a:moveTo>
                <a:lnTo>
                  <a:pt x="82551" y="207962"/>
                </a:lnTo>
                <a:lnTo>
                  <a:pt x="82551" y="247650"/>
                </a:lnTo>
                <a:lnTo>
                  <a:pt x="55563" y="247650"/>
                </a:lnTo>
                <a:lnTo>
                  <a:pt x="55563" y="227012"/>
                </a:lnTo>
                <a:close/>
                <a:moveTo>
                  <a:pt x="115888" y="168275"/>
                </a:moveTo>
                <a:cubicBezTo>
                  <a:pt x="115888" y="168275"/>
                  <a:pt x="115888" y="168275"/>
                  <a:pt x="127168" y="168275"/>
                </a:cubicBezTo>
                <a:cubicBezTo>
                  <a:pt x="130928" y="169555"/>
                  <a:pt x="135941" y="170835"/>
                  <a:pt x="139701" y="170835"/>
                </a:cubicBezTo>
                <a:cubicBezTo>
                  <a:pt x="139701" y="170835"/>
                  <a:pt x="139701" y="170835"/>
                  <a:pt x="139701" y="247650"/>
                </a:cubicBezTo>
                <a:cubicBezTo>
                  <a:pt x="139701" y="247650"/>
                  <a:pt x="139701" y="247650"/>
                  <a:pt x="115888" y="247650"/>
                </a:cubicBezTo>
                <a:close/>
                <a:moveTo>
                  <a:pt x="198438" y="155575"/>
                </a:moveTo>
                <a:cubicBezTo>
                  <a:pt x="198438" y="155575"/>
                  <a:pt x="198438" y="155575"/>
                  <a:pt x="198438" y="247650"/>
                </a:cubicBezTo>
                <a:cubicBezTo>
                  <a:pt x="198438" y="247650"/>
                  <a:pt x="198438" y="247650"/>
                  <a:pt x="173038" y="247650"/>
                </a:cubicBezTo>
                <a:lnTo>
                  <a:pt x="173038" y="168363"/>
                </a:lnTo>
                <a:cubicBezTo>
                  <a:pt x="181928" y="165805"/>
                  <a:pt x="190818" y="161969"/>
                  <a:pt x="198438" y="155575"/>
                </a:cubicBezTo>
                <a:close/>
                <a:moveTo>
                  <a:pt x="149226" y="41376"/>
                </a:moveTo>
                <a:cubicBezTo>
                  <a:pt x="136937" y="41376"/>
                  <a:pt x="124649" y="46240"/>
                  <a:pt x="114947" y="55968"/>
                </a:cubicBezTo>
                <a:cubicBezTo>
                  <a:pt x="96838" y="74128"/>
                  <a:pt x="96838" y="105259"/>
                  <a:pt x="114947" y="123418"/>
                </a:cubicBezTo>
                <a:cubicBezTo>
                  <a:pt x="134350" y="142875"/>
                  <a:pt x="164101" y="142875"/>
                  <a:pt x="183504" y="123418"/>
                </a:cubicBezTo>
                <a:cubicBezTo>
                  <a:pt x="201613" y="105259"/>
                  <a:pt x="201613" y="74128"/>
                  <a:pt x="183504" y="55968"/>
                </a:cubicBezTo>
                <a:cubicBezTo>
                  <a:pt x="173803" y="46240"/>
                  <a:pt x="161514" y="41376"/>
                  <a:pt x="149226" y="41376"/>
                </a:cubicBezTo>
                <a:close/>
                <a:moveTo>
                  <a:pt x="228600" y="39687"/>
                </a:moveTo>
                <a:cubicBezTo>
                  <a:pt x="228600" y="39687"/>
                  <a:pt x="228600" y="39687"/>
                  <a:pt x="254000" y="39687"/>
                </a:cubicBezTo>
                <a:lnTo>
                  <a:pt x="254000" y="247650"/>
                </a:lnTo>
                <a:cubicBezTo>
                  <a:pt x="254000" y="247650"/>
                  <a:pt x="254000" y="247650"/>
                  <a:pt x="228600" y="247650"/>
                </a:cubicBezTo>
                <a:cubicBezTo>
                  <a:pt x="228600" y="247650"/>
                  <a:pt x="228600" y="247650"/>
                  <a:pt x="228600" y="110730"/>
                </a:cubicBezTo>
                <a:cubicBezTo>
                  <a:pt x="231140" y="104272"/>
                  <a:pt x="231140" y="96521"/>
                  <a:pt x="231140" y="90063"/>
                </a:cubicBezTo>
                <a:cubicBezTo>
                  <a:pt x="231140" y="83604"/>
                  <a:pt x="231140" y="75854"/>
                  <a:pt x="228600" y="69396"/>
                </a:cubicBezTo>
                <a:cubicBezTo>
                  <a:pt x="228600" y="69396"/>
                  <a:pt x="228600" y="69396"/>
                  <a:pt x="228600" y="39687"/>
                </a:cubicBezTo>
                <a:close/>
                <a:moveTo>
                  <a:pt x="149707" y="22312"/>
                </a:moveTo>
                <a:cubicBezTo>
                  <a:pt x="166789" y="22312"/>
                  <a:pt x="183872" y="28749"/>
                  <a:pt x="196764" y="41623"/>
                </a:cubicBezTo>
                <a:cubicBezTo>
                  <a:pt x="223838" y="68659"/>
                  <a:pt x="223838" y="111144"/>
                  <a:pt x="196764" y="136893"/>
                </a:cubicBezTo>
                <a:cubicBezTo>
                  <a:pt x="173558" y="161354"/>
                  <a:pt x="136170" y="162641"/>
                  <a:pt x="109096" y="143330"/>
                </a:cubicBezTo>
                <a:cubicBezTo>
                  <a:pt x="109096" y="143330"/>
                  <a:pt x="109096" y="143330"/>
                  <a:pt x="97492" y="154917"/>
                </a:cubicBezTo>
                <a:cubicBezTo>
                  <a:pt x="98782" y="160067"/>
                  <a:pt x="97492" y="166504"/>
                  <a:pt x="93625" y="170366"/>
                </a:cubicBezTo>
                <a:cubicBezTo>
                  <a:pt x="93625" y="170366"/>
                  <a:pt x="93625" y="170366"/>
                  <a:pt x="43344" y="220576"/>
                </a:cubicBezTo>
                <a:cubicBezTo>
                  <a:pt x="35608" y="227013"/>
                  <a:pt x="25295" y="227013"/>
                  <a:pt x="18848" y="220576"/>
                </a:cubicBezTo>
                <a:cubicBezTo>
                  <a:pt x="11113" y="214139"/>
                  <a:pt x="11113" y="202552"/>
                  <a:pt x="18848" y="196115"/>
                </a:cubicBezTo>
                <a:cubicBezTo>
                  <a:pt x="18848" y="196115"/>
                  <a:pt x="18848" y="196115"/>
                  <a:pt x="67840" y="145905"/>
                </a:cubicBezTo>
                <a:cubicBezTo>
                  <a:pt x="72997" y="142043"/>
                  <a:pt x="78154" y="140755"/>
                  <a:pt x="84600" y="140755"/>
                </a:cubicBezTo>
                <a:cubicBezTo>
                  <a:pt x="84600" y="140755"/>
                  <a:pt x="84600" y="140755"/>
                  <a:pt x="96203" y="129168"/>
                </a:cubicBezTo>
                <a:cubicBezTo>
                  <a:pt x="75575" y="103420"/>
                  <a:pt x="78154" y="66084"/>
                  <a:pt x="102649" y="41623"/>
                </a:cubicBezTo>
                <a:cubicBezTo>
                  <a:pt x="115542" y="28749"/>
                  <a:pt x="132624" y="22312"/>
                  <a:pt x="149707" y="22312"/>
                </a:cubicBezTo>
                <a:close/>
                <a:moveTo>
                  <a:pt x="280988" y="0"/>
                </a:moveTo>
                <a:lnTo>
                  <a:pt x="306388" y="0"/>
                </a:lnTo>
                <a:lnTo>
                  <a:pt x="306388" y="247650"/>
                </a:lnTo>
                <a:lnTo>
                  <a:pt x="280988" y="247650"/>
                </a:ln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69E209ED-F477-7D98-F3DB-E72A71AA4B63}"/>
              </a:ext>
            </a:extLst>
          </p:cNvPr>
          <p:cNvSpPr txBox="1"/>
          <p:nvPr/>
        </p:nvSpPr>
        <p:spPr>
          <a:xfrm>
            <a:off x="2958653" y="2275580"/>
            <a:ext cx="1308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Resíduos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Orgânicos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2FAF8B09-5014-3015-44AD-035FAB08E857}"/>
              </a:ext>
            </a:extLst>
          </p:cNvPr>
          <p:cNvSpPr txBox="1"/>
          <p:nvPr/>
        </p:nvSpPr>
        <p:spPr>
          <a:xfrm>
            <a:off x="2903827" y="4251799"/>
            <a:ext cx="1477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Materiais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Recicláveis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49002499-5D1E-462C-9B11-65E198BFDA74}"/>
              </a:ext>
            </a:extLst>
          </p:cNvPr>
          <p:cNvSpPr txBox="1"/>
          <p:nvPr/>
        </p:nvSpPr>
        <p:spPr>
          <a:xfrm>
            <a:off x="839740" y="4302599"/>
            <a:ext cx="1538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Resíduos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de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construção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FEA18C9-1875-3DE3-65E7-5AD1ABE62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37</a:t>
            </a:fld>
            <a:endParaRPr lang="en-US"/>
          </a:p>
        </p:txBody>
      </p:sp>
      <p:sp>
        <p:nvSpPr>
          <p:cNvPr id="25" name="TextBox 61">
            <a:extLst>
              <a:ext uri="{FF2B5EF4-FFF2-40B4-BE49-F238E27FC236}">
                <a16:creationId xmlns:a16="http://schemas.microsoft.com/office/drawing/2014/main" id="{89299C5D-6FD8-47A2-92D9-ECD7AB4447B0}"/>
              </a:ext>
            </a:extLst>
          </p:cNvPr>
          <p:cNvSpPr txBox="1"/>
          <p:nvPr/>
        </p:nvSpPr>
        <p:spPr>
          <a:xfrm>
            <a:off x="855972" y="3376023"/>
            <a:ext cx="4986244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 gestão de resíduos da Classe II envolve a coleta seletiva, reciclagem e descarte adequado. </a:t>
            </a:r>
            <a:endParaRPr lang="en-US" sz="2400" dirty="0"/>
          </a:p>
        </p:txBody>
      </p:sp>
      <p:pic>
        <p:nvPicPr>
          <p:cNvPr id="26" name="Picture 83">
            <a:extLst>
              <a:ext uri="{FF2B5EF4-FFF2-40B4-BE49-F238E27FC236}">
                <a16:creationId xmlns:a16="http://schemas.microsoft.com/office/drawing/2014/main" id="{18A9B2B1-C696-499B-A2D4-E91C09869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2620935" y="699603"/>
            <a:ext cx="1466852" cy="1466852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27" name="Oval 102">
            <a:extLst>
              <a:ext uri="{FF2B5EF4-FFF2-40B4-BE49-F238E27FC236}">
                <a16:creationId xmlns:a16="http://schemas.microsoft.com/office/drawing/2014/main" id="{64B6ED03-A299-4D79-8D83-93ABC3149C11}"/>
              </a:ext>
            </a:extLst>
          </p:cNvPr>
          <p:cNvSpPr/>
          <p:nvPr/>
        </p:nvSpPr>
        <p:spPr>
          <a:xfrm>
            <a:off x="2706661" y="785329"/>
            <a:ext cx="1295400" cy="1295400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NR 25</a:t>
            </a:r>
          </a:p>
        </p:txBody>
      </p:sp>
      <p:cxnSp>
        <p:nvCxnSpPr>
          <p:cNvPr id="28" name="Straight Connector 11">
            <a:extLst>
              <a:ext uri="{FF2B5EF4-FFF2-40B4-BE49-F238E27FC236}">
                <a16:creationId xmlns:a16="http://schemas.microsoft.com/office/drawing/2014/main" id="{0AC4DEFE-EA07-4DB2-86DE-6FE1C1204EC5}"/>
              </a:ext>
            </a:extLst>
          </p:cNvPr>
          <p:cNvCxnSpPr/>
          <p:nvPr/>
        </p:nvCxnSpPr>
        <p:spPr>
          <a:xfrm flipV="1">
            <a:off x="3349095" y="1796514"/>
            <a:ext cx="0" cy="10414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16">
            <a:extLst>
              <a:ext uri="{FF2B5EF4-FFF2-40B4-BE49-F238E27FC236}">
                <a16:creationId xmlns:a16="http://schemas.microsoft.com/office/drawing/2014/main" id="{2653B7C9-68FA-432C-A34D-CF1D3A4F6061}"/>
              </a:ext>
            </a:extLst>
          </p:cNvPr>
          <p:cNvSpPr/>
          <p:nvPr/>
        </p:nvSpPr>
        <p:spPr>
          <a:xfrm>
            <a:off x="3215744" y="2704564"/>
            <a:ext cx="266700" cy="26670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3">
            <a:extLst>
              <a:ext uri="{FF2B5EF4-FFF2-40B4-BE49-F238E27FC236}">
                <a16:creationId xmlns:a16="http://schemas.microsoft.com/office/drawing/2014/main" id="{67E8455D-DDCC-CB0A-0733-F9F1A1AD14F3}"/>
              </a:ext>
            </a:extLst>
          </p:cNvPr>
          <p:cNvSpPr/>
          <p:nvPr/>
        </p:nvSpPr>
        <p:spPr>
          <a:xfrm>
            <a:off x="6972299" y="1687473"/>
            <a:ext cx="4866618" cy="2737472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098" name="Picture 2" descr="Resíduos da construção civil">
            <a:extLst>
              <a:ext uri="{FF2B5EF4-FFF2-40B4-BE49-F238E27FC236}">
                <a16:creationId xmlns:a16="http://schemas.microsoft.com/office/drawing/2014/main" id="{016EEADA-9510-E0F5-74BA-0009A3470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1" y="1829369"/>
            <a:ext cx="4866617" cy="273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1CCA2BE-F9FA-CB16-2315-693F84366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84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69900" y="1409700"/>
            <a:ext cx="44704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328273" y="2055176"/>
            <a:ext cx="4962027" cy="3164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Esses resíduos geralmente apresentam menos riscos à saúde e podem ser processados de maneira mais econômica e ambientalmente sustentável.</a:t>
            </a:r>
            <a:endParaRPr lang="en-US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D49A5AC-CEE4-BC93-1446-3E498B682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43" y="212149"/>
            <a:ext cx="4470400" cy="666076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6BEAD4D-53F8-B24E-5481-81E7D8AC4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9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39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26132" y="2606189"/>
            <a:ext cx="5457168" cy="38111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Em resumo, a diferenciação entre resíduos da Classe I e Classe II é essencial para garantir que os resíduos sejam tratados de forma segura e ambientalmente responsável. </a:t>
            </a:r>
            <a:endParaRPr lang="en-US" sz="28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2614697" y="805557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2759274" y="953925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3010524" y="1215672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84334364-3032-B60F-193E-B6A24D84F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9"/>
          <a:stretch/>
        </p:blipFill>
        <p:spPr>
          <a:xfrm>
            <a:off x="6578600" y="1352549"/>
            <a:ext cx="5613400" cy="55054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212BB57-6AEC-EBC8-9660-B58D16209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1416052" y="1617645"/>
            <a:ext cx="7251699" cy="5747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latin typeface="Gisha" panose="020B0502040204020203" pitchFamily="34" charset="-79"/>
                <a:cs typeface="Gisha" panose="020B0502040204020203" pitchFamily="34" charset="-79"/>
              </a:rPr>
              <a:t>Vamos começar a examinar a NR-25.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A7967A4-5686-20DA-ACF0-28C24EA31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  <p:pic>
        <p:nvPicPr>
          <p:cNvPr id="4" name="Picture 2" descr="Curso de Engenharia de Produção | Unigranrio Afya">
            <a:extLst>
              <a:ext uri="{FF2B5EF4-FFF2-40B4-BE49-F238E27FC236}">
                <a16:creationId xmlns:a16="http://schemas.microsoft.com/office/drawing/2014/main" id="{9A52BA98-757F-4469-85CD-3DED22994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524" y="709776"/>
            <a:ext cx="4091776" cy="61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032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40</a:t>
            </a:fld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3518CB5-5628-6F2A-A268-2200B2671BEE}"/>
              </a:ext>
            </a:extLst>
          </p:cNvPr>
          <p:cNvSpPr/>
          <p:nvPr/>
        </p:nvSpPr>
        <p:spPr>
          <a:xfrm>
            <a:off x="0" y="0"/>
            <a:ext cx="12153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luxograma: Entrada Manual 13">
            <a:extLst>
              <a:ext uri="{FF2B5EF4-FFF2-40B4-BE49-F238E27FC236}">
                <a16:creationId xmlns:a16="http://schemas.microsoft.com/office/drawing/2014/main" id="{793F4E38-2C68-7813-953D-8287721A1C73}"/>
              </a:ext>
            </a:extLst>
          </p:cNvPr>
          <p:cNvSpPr/>
          <p:nvPr/>
        </p:nvSpPr>
        <p:spPr>
          <a:xfrm rot="5400000">
            <a:off x="-1099799" y="1099799"/>
            <a:ext cx="6858000" cy="4658402"/>
          </a:xfrm>
          <a:prstGeom prst="flowChartManualInpu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87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338" name="Picture 2" descr="Enfermagem do Trabalho: NR 16 - ATIVIDADES E OPERAÇÕES PERIGOSAS">
            <a:extLst>
              <a:ext uri="{FF2B5EF4-FFF2-40B4-BE49-F238E27FC236}">
                <a16:creationId xmlns:a16="http://schemas.microsoft.com/office/drawing/2014/main" id="{EF79FD88-B886-5373-E1B7-A6514717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0" y="1349781"/>
            <a:ext cx="3881180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E519082B-A821-F2E9-0998-366ED6BF9A23}"/>
              </a:ext>
            </a:extLst>
          </p:cNvPr>
          <p:cNvSpPr/>
          <p:nvPr/>
        </p:nvSpPr>
        <p:spPr>
          <a:xfrm>
            <a:off x="2440212" y="1828799"/>
            <a:ext cx="2768600" cy="2832101"/>
          </a:xfrm>
          <a:prstGeom prst="rect">
            <a:avLst/>
          </a:prstGeom>
          <a:noFill/>
          <a:ln w="234950"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矩形 41">
            <a:extLst>
              <a:ext uri="{FF2B5EF4-FFF2-40B4-BE49-F238E27FC236}">
                <a16:creationId xmlns:a16="http://schemas.microsoft.com/office/drawing/2014/main" id="{562FE9C8-2A69-90FF-0364-B47505C7FF59}"/>
              </a:ext>
            </a:extLst>
          </p:cNvPr>
          <p:cNvSpPr/>
          <p:nvPr/>
        </p:nvSpPr>
        <p:spPr>
          <a:xfrm>
            <a:off x="6317779" y="2718941"/>
            <a:ext cx="2786464" cy="382068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TextBox 61">
            <a:extLst>
              <a:ext uri="{FF2B5EF4-FFF2-40B4-BE49-F238E27FC236}">
                <a16:creationId xmlns:a16="http://schemas.microsoft.com/office/drawing/2014/main" id="{E8070E15-A6A1-A6A6-195F-0271FBDE73A0}"/>
              </a:ext>
            </a:extLst>
          </p:cNvPr>
          <p:cNvSpPr txBox="1"/>
          <p:nvPr/>
        </p:nvSpPr>
        <p:spPr>
          <a:xfrm>
            <a:off x="6472526" y="1971353"/>
            <a:ext cx="5063468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Os resíduos da Classe I exigem precauções rigorosas e são considerados perigosos, enquanto os resíduos da Classe II são menos perigosos e podem ser gerenciados com maior facilidade. </a:t>
            </a:r>
            <a:endParaRPr lang="en-US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872ACD-52BB-517F-DA83-5CF2E6BD4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2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C39536D6-9516-0382-2F2F-8BE0A2B88C9E}"/>
              </a:ext>
            </a:extLst>
          </p:cNvPr>
          <p:cNvSpPr>
            <a:spLocks/>
          </p:cNvSpPr>
          <p:nvPr/>
        </p:nvSpPr>
        <p:spPr bwMode="auto">
          <a:xfrm>
            <a:off x="524532" y="1930729"/>
            <a:ext cx="2863850" cy="2772994"/>
          </a:xfrm>
          <a:custGeom>
            <a:avLst/>
            <a:gdLst>
              <a:gd name="T0" fmla="*/ 1115 w 4500"/>
              <a:gd name="T1" fmla="*/ 3524 h 4497"/>
              <a:gd name="T2" fmla="*/ 1229 w 4500"/>
              <a:gd name="T3" fmla="*/ 3586 h 4497"/>
              <a:gd name="T4" fmla="*/ 1351 w 4500"/>
              <a:gd name="T5" fmla="*/ 3620 h 4497"/>
              <a:gd name="T6" fmla="*/ 1477 w 4500"/>
              <a:gd name="T7" fmla="*/ 3622 h 4497"/>
              <a:gd name="T8" fmla="*/ 1601 w 4500"/>
              <a:gd name="T9" fmla="*/ 3596 h 4497"/>
              <a:gd name="T10" fmla="*/ 1716 w 4500"/>
              <a:gd name="T11" fmla="*/ 3538 h 4497"/>
              <a:gd name="T12" fmla="*/ 1817 w 4500"/>
              <a:gd name="T13" fmla="*/ 3451 h 4497"/>
              <a:gd name="T14" fmla="*/ 1893 w 4500"/>
              <a:gd name="T15" fmla="*/ 3343 h 4497"/>
              <a:gd name="T16" fmla="*/ 1938 w 4500"/>
              <a:gd name="T17" fmla="*/ 3224 h 4497"/>
              <a:gd name="T18" fmla="*/ 1952 w 4500"/>
              <a:gd name="T19" fmla="*/ 3099 h 4497"/>
              <a:gd name="T20" fmla="*/ 1938 w 4500"/>
              <a:gd name="T21" fmla="*/ 2974 h 4497"/>
              <a:gd name="T22" fmla="*/ 1893 w 4500"/>
              <a:gd name="T23" fmla="*/ 2854 h 4497"/>
              <a:gd name="T24" fmla="*/ 1817 w 4500"/>
              <a:gd name="T25" fmla="*/ 2747 h 4497"/>
              <a:gd name="T26" fmla="*/ 1716 w 4500"/>
              <a:gd name="T27" fmla="*/ 2659 h 4497"/>
              <a:gd name="T28" fmla="*/ 1601 w 4500"/>
              <a:gd name="T29" fmla="*/ 2602 h 4497"/>
              <a:gd name="T30" fmla="*/ 1477 w 4500"/>
              <a:gd name="T31" fmla="*/ 2575 h 4497"/>
              <a:gd name="T32" fmla="*/ 1351 w 4500"/>
              <a:gd name="T33" fmla="*/ 2579 h 4497"/>
              <a:gd name="T34" fmla="*/ 1229 w 4500"/>
              <a:gd name="T35" fmla="*/ 2612 h 4497"/>
              <a:gd name="T36" fmla="*/ 1115 w 4500"/>
              <a:gd name="T37" fmla="*/ 2675 h 4497"/>
              <a:gd name="T38" fmla="*/ 1018 w 4500"/>
              <a:gd name="T39" fmla="*/ 2767 h 4497"/>
              <a:gd name="T40" fmla="*/ 948 w 4500"/>
              <a:gd name="T41" fmla="*/ 2878 h 4497"/>
              <a:gd name="T42" fmla="*/ 910 w 4500"/>
              <a:gd name="T43" fmla="*/ 2999 h 4497"/>
              <a:gd name="T44" fmla="*/ 901 w 4500"/>
              <a:gd name="T45" fmla="*/ 3125 h 4497"/>
              <a:gd name="T46" fmla="*/ 922 w 4500"/>
              <a:gd name="T47" fmla="*/ 3249 h 4497"/>
              <a:gd name="T48" fmla="*/ 973 w 4500"/>
              <a:gd name="T49" fmla="*/ 3367 h 4497"/>
              <a:gd name="T50" fmla="*/ 1054 w 4500"/>
              <a:gd name="T51" fmla="*/ 3471 h 4497"/>
              <a:gd name="T52" fmla="*/ 2026 w 4500"/>
              <a:gd name="T53" fmla="*/ 4431 h 4497"/>
              <a:gd name="T54" fmla="*/ 2115 w 4500"/>
              <a:gd name="T55" fmla="*/ 4474 h 4497"/>
              <a:gd name="T56" fmla="*/ 2211 w 4500"/>
              <a:gd name="T57" fmla="*/ 4495 h 4497"/>
              <a:gd name="T58" fmla="*/ 2309 w 4500"/>
              <a:gd name="T59" fmla="*/ 4492 h 4497"/>
              <a:gd name="T60" fmla="*/ 2404 w 4500"/>
              <a:gd name="T61" fmla="*/ 4467 h 4497"/>
              <a:gd name="T62" fmla="*/ 2490 w 4500"/>
              <a:gd name="T63" fmla="*/ 4419 h 4497"/>
              <a:gd name="T64" fmla="*/ 4396 w 4500"/>
              <a:gd name="T65" fmla="*/ 2520 h 4497"/>
              <a:gd name="T66" fmla="*/ 4454 w 4500"/>
              <a:gd name="T67" fmla="*/ 2437 h 4497"/>
              <a:gd name="T68" fmla="*/ 4489 w 4500"/>
              <a:gd name="T69" fmla="*/ 2346 h 4497"/>
              <a:gd name="T70" fmla="*/ 4500 w 4500"/>
              <a:gd name="T71" fmla="*/ 2249 h 4497"/>
              <a:gd name="T72" fmla="*/ 4489 w 4500"/>
              <a:gd name="T73" fmla="*/ 2151 h 4497"/>
              <a:gd name="T74" fmla="*/ 4454 w 4500"/>
              <a:gd name="T75" fmla="*/ 2060 h 4497"/>
              <a:gd name="T76" fmla="*/ 4396 w 4500"/>
              <a:gd name="T77" fmla="*/ 1977 h 4497"/>
              <a:gd name="T78" fmla="*/ 2490 w 4500"/>
              <a:gd name="T79" fmla="*/ 78 h 4497"/>
              <a:gd name="T80" fmla="*/ 2404 w 4500"/>
              <a:gd name="T81" fmla="*/ 30 h 4497"/>
              <a:gd name="T82" fmla="*/ 2309 w 4500"/>
              <a:gd name="T83" fmla="*/ 5 h 4497"/>
              <a:gd name="T84" fmla="*/ 2211 w 4500"/>
              <a:gd name="T85" fmla="*/ 2 h 4497"/>
              <a:gd name="T86" fmla="*/ 2115 w 4500"/>
              <a:gd name="T87" fmla="*/ 23 h 4497"/>
              <a:gd name="T88" fmla="*/ 2026 w 4500"/>
              <a:gd name="T89" fmla="*/ 66 h 4497"/>
              <a:gd name="T90" fmla="*/ 119 w 4500"/>
              <a:gd name="T91" fmla="*/ 1961 h 4497"/>
              <a:gd name="T92" fmla="*/ 56 w 4500"/>
              <a:gd name="T93" fmla="*/ 2042 h 4497"/>
              <a:gd name="T94" fmla="*/ 17 w 4500"/>
              <a:gd name="T95" fmla="*/ 2132 h 4497"/>
              <a:gd name="T96" fmla="*/ 0 w 4500"/>
              <a:gd name="T97" fmla="*/ 2230 h 4497"/>
              <a:gd name="T98" fmla="*/ 7 w 4500"/>
              <a:gd name="T99" fmla="*/ 2326 h 4497"/>
              <a:gd name="T100" fmla="*/ 37 w 4500"/>
              <a:gd name="T101" fmla="*/ 2419 h 4497"/>
              <a:gd name="T102" fmla="*/ 91 w 4500"/>
              <a:gd name="T103" fmla="*/ 2505 h 4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500" h="4497">
                <a:moveTo>
                  <a:pt x="119" y="2536"/>
                </a:moveTo>
                <a:lnTo>
                  <a:pt x="1054" y="3471"/>
                </a:lnTo>
                <a:lnTo>
                  <a:pt x="1074" y="3489"/>
                </a:lnTo>
                <a:lnTo>
                  <a:pt x="1094" y="3507"/>
                </a:lnTo>
                <a:lnTo>
                  <a:pt x="1115" y="3524"/>
                </a:lnTo>
                <a:lnTo>
                  <a:pt x="1137" y="3538"/>
                </a:lnTo>
                <a:lnTo>
                  <a:pt x="1159" y="3552"/>
                </a:lnTo>
                <a:lnTo>
                  <a:pt x="1181" y="3565"/>
                </a:lnTo>
                <a:lnTo>
                  <a:pt x="1205" y="3576"/>
                </a:lnTo>
                <a:lnTo>
                  <a:pt x="1229" y="3586"/>
                </a:lnTo>
                <a:lnTo>
                  <a:pt x="1253" y="3596"/>
                </a:lnTo>
                <a:lnTo>
                  <a:pt x="1276" y="3603"/>
                </a:lnTo>
                <a:lnTo>
                  <a:pt x="1301" y="3610"/>
                </a:lnTo>
                <a:lnTo>
                  <a:pt x="1326" y="3615"/>
                </a:lnTo>
                <a:lnTo>
                  <a:pt x="1351" y="3620"/>
                </a:lnTo>
                <a:lnTo>
                  <a:pt x="1376" y="3622"/>
                </a:lnTo>
                <a:lnTo>
                  <a:pt x="1401" y="3624"/>
                </a:lnTo>
                <a:lnTo>
                  <a:pt x="1426" y="3624"/>
                </a:lnTo>
                <a:lnTo>
                  <a:pt x="1452" y="3624"/>
                </a:lnTo>
                <a:lnTo>
                  <a:pt x="1477" y="3622"/>
                </a:lnTo>
                <a:lnTo>
                  <a:pt x="1502" y="3620"/>
                </a:lnTo>
                <a:lnTo>
                  <a:pt x="1527" y="3615"/>
                </a:lnTo>
                <a:lnTo>
                  <a:pt x="1552" y="3610"/>
                </a:lnTo>
                <a:lnTo>
                  <a:pt x="1576" y="3603"/>
                </a:lnTo>
                <a:lnTo>
                  <a:pt x="1601" y="3596"/>
                </a:lnTo>
                <a:lnTo>
                  <a:pt x="1624" y="3586"/>
                </a:lnTo>
                <a:lnTo>
                  <a:pt x="1648" y="3576"/>
                </a:lnTo>
                <a:lnTo>
                  <a:pt x="1671" y="3565"/>
                </a:lnTo>
                <a:lnTo>
                  <a:pt x="1693" y="3552"/>
                </a:lnTo>
                <a:lnTo>
                  <a:pt x="1716" y="3538"/>
                </a:lnTo>
                <a:lnTo>
                  <a:pt x="1737" y="3524"/>
                </a:lnTo>
                <a:lnTo>
                  <a:pt x="1759" y="3507"/>
                </a:lnTo>
                <a:lnTo>
                  <a:pt x="1779" y="3489"/>
                </a:lnTo>
                <a:lnTo>
                  <a:pt x="1799" y="3471"/>
                </a:lnTo>
                <a:lnTo>
                  <a:pt x="1817" y="3451"/>
                </a:lnTo>
                <a:lnTo>
                  <a:pt x="1835" y="3431"/>
                </a:lnTo>
                <a:lnTo>
                  <a:pt x="1851" y="3410"/>
                </a:lnTo>
                <a:lnTo>
                  <a:pt x="1866" y="3388"/>
                </a:lnTo>
                <a:lnTo>
                  <a:pt x="1880" y="3367"/>
                </a:lnTo>
                <a:lnTo>
                  <a:pt x="1893" y="3343"/>
                </a:lnTo>
                <a:lnTo>
                  <a:pt x="1904" y="3321"/>
                </a:lnTo>
                <a:lnTo>
                  <a:pt x="1914" y="3297"/>
                </a:lnTo>
                <a:lnTo>
                  <a:pt x="1924" y="3273"/>
                </a:lnTo>
                <a:lnTo>
                  <a:pt x="1931" y="3249"/>
                </a:lnTo>
                <a:lnTo>
                  <a:pt x="1938" y="3224"/>
                </a:lnTo>
                <a:lnTo>
                  <a:pt x="1943" y="3199"/>
                </a:lnTo>
                <a:lnTo>
                  <a:pt x="1947" y="3174"/>
                </a:lnTo>
                <a:lnTo>
                  <a:pt x="1950" y="3150"/>
                </a:lnTo>
                <a:lnTo>
                  <a:pt x="1952" y="3125"/>
                </a:lnTo>
                <a:lnTo>
                  <a:pt x="1952" y="3099"/>
                </a:lnTo>
                <a:lnTo>
                  <a:pt x="1952" y="3074"/>
                </a:lnTo>
                <a:lnTo>
                  <a:pt x="1950" y="3049"/>
                </a:lnTo>
                <a:lnTo>
                  <a:pt x="1947" y="3024"/>
                </a:lnTo>
                <a:lnTo>
                  <a:pt x="1943" y="2999"/>
                </a:lnTo>
                <a:lnTo>
                  <a:pt x="1938" y="2974"/>
                </a:lnTo>
                <a:lnTo>
                  <a:pt x="1931" y="2949"/>
                </a:lnTo>
                <a:lnTo>
                  <a:pt x="1924" y="2925"/>
                </a:lnTo>
                <a:lnTo>
                  <a:pt x="1914" y="2901"/>
                </a:lnTo>
                <a:lnTo>
                  <a:pt x="1904" y="2878"/>
                </a:lnTo>
                <a:lnTo>
                  <a:pt x="1893" y="2854"/>
                </a:lnTo>
                <a:lnTo>
                  <a:pt x="1880" y="2831"/>
                </a:lnTo>
                <a:lnTo>
                  <a:pt x="1866" y="2810"/>
                </a:lnTo>
                <a:lnTo>
                  <a:pt x="1851" y="2787"/>
                </a:lnTo>
                <a:lnTo>
                  <a:pt x="1835" y="2767"/>
                </a:lnTo>
                <a:lnTo>
                  <a:pt x="1817" y="2747"/>
                </a:lnTo>
                <a:lnTo>
                  <a:pt x="1799" y="2727"/>
                </a:lnTo>
                <a:lnTo>
                  <a:pt x="1779" y="2708"/>
                </a:lnTo>
                <a:lnTo>
                  <a:pt x="1759" y="2691"/>
                </a:lnTo>
                <a:lnTo>
                  <a:pt x="1737" y="2675"/>
                </a:lnTo>
                <a:lnTo>
                  <a:pt x="1716" y="2659"/>
                </a:lnTo>
                <a:lnTo>
                  <a:pt x="1693" y="2646"/>
                </a:lnTo>
                <a:lnTo>
                  <a:pt x="1671" y="2633"/>
                </a:lnTo>
                <a:lnTo>
                  <a:pt x="1648" y="2621"/>
                </a:lnTo>
                <a:lnTo>
                  <a:pt x="1624" y="2612"/>
                </a:lnTo>
                <a:lnTo>
                  <a:pt x="1601" y="2602"/>
                </a:lnTo>
                <a:lnTo>
                  <a:pt x="1576" y="2595"/>
                </a:lnTo>
                <a:lnTo>
                  <a:pt x="1552" y="2588"/>
                </a:lnTo>
                <a:lnTo>
                  <a:pt x="1527" y="2583"/>
                </a:lnTo>
                <a:lnTo>
                  <a:pt x="1502" y="2579"/>
                </a:lnTo>
                <a:lnTo>
                  <a:pt x="1477" y="2575"/>
                </a:lnTo>
                <a:lnTo>
                  <a:pt x="1452" y="2574"/>
                </a:lnTo>
                <a:lnTo>
                  <a:pt x="1426" y="2573"/>
                </a:lnTo>
                <a:lnTo>
                  <a:pt x="1401" y="2574"/>
                </a:lnTo>
                <a:lnTo>
                  <a:pt x="1376" y="2575"/>
                </a:lnTo>
                <a:lnTo>
                  <a:pt x="1351" y="2579"/>
                </a:lnTo>
                <a:lnTo>
                  <a:pt x="1326" y="2583"/>
                </a:lnTo>
                <a:lnTo>
                  <a:pt x="1301" y="2588"/>
                </a:lnTo>
                <a:lnTo>
                  <a:pt x="1276" y="2595"/>
                </a:lnTo>
                <a:lnTo>
                  <a:pt x="1253" y="2602"/>
                </a:lnTo>
                <a:lnTo>
                  <a:pt x="1229" y="2612"/>
                </a:lnTo>
                <a:lnTo>
                  <a:pt x="1205" y="2621"/>
                </a:lnTo>
                <a:lnTo>
                  <a:pt x="1181" y="2633"/>
                </a:lnTo>
                <a:lnTo>
                  <a:pt x="1159" y="2646"/>
                </a:lnTo>
                <a:lnTo>
                  <a:pt x="1137" y="2659"/>
                </a:lnTo>
                <a:lnTo>
                  <a:pt x="1115" y="2675"/>
                </a:lnTo>
                <a:lnTo>
                  <a:pt x="1094" y="2691"/>
                </a:lnTo>
                <a:lnTo>
                  <a:pt x="1074" y="2708"/>
                </a:lnTo>
                <a:lnTo>
                  <a:pt x="1054" y="2727"/>
                </a:lnTo>
                <a:lnTo>
                  <a:pt x="1035" y="2747"/>
                </a:lnTo>
                <a:lnTo>
                  <a:pt x="1018" y="2767"/>
                </a:lnTo>
                <a:lnTo>
                  <a:pt x="1002" y="2787"/>
                </a:lnTo>
                <a:lnTo>
                  <a:pt x="986" y="2810"/>
                </a:lnTo>
                <a:lnTo>
                  <a:pt x="973" y="2831"/>
                </a:lnTo>
                <a:lnTo>
                  <a:pt x="960" y="2854"/>
                </a:lnTo>
                <a:lnTo>
                  <a:pt x="948" y="2878"/>
                </a:lnTo>
                <a:lnTo>
                  <a:pt x="939" y="2901"/>
                </a:lnTo>
                <a:lnTo>
                  <a:pt x="929" y="2925"/>
                </a:lnTo>
                <a:lnTo>
                  <a:pt x="922" y="2949"/>
                </a:lnTo>
                <a:lnTo>
                  <a:pt x="915" y="2974"/>
                </a:lnTo>
                <a:lnTo>
                  <a:pt x="910" y="2999"/>
                </a:lnTo>
                <a:lnTo>
                  <a:pt x="906" y="3024"/>
                </a:lnTo>
                <a:lnTo>
                  <a:pt x="902" y="3049"/>
                </a:lnTo>
                <a:lnTo>
                  <a:pt x="901" y="3074"/>
                </a:lnTo>
                <a:lnTo>
                  <a:pt x="900" y="3099"/>
                </a:lnTo>
                <a:lnTo>
                  <a:pt x="901" y="3125"/>
                </a:lnTo>
                <a:lnTo>
                  <a:pt x="902" y="3150"/>
                </a:lnTo>
                <a:lnTo>
                  <a:pt x="906" y="3174"/>
                </a:lnTo>
                <a:lnTo>
                  <a:pt x="910" y="3199"/>
                </a:lnTo>
                <a:lnTo>
                  <a:pt x="915" y="3224"/>
                </a:lnTo>
                <a:lnTo>
                  <a:pt x="922" y="3249"/>
                </a:lnTo>
                <a:lnTo>
                  <a:pt x="929" y="3273"/>
                </a:lnTo>
                <a:lnTo>
                  <a:pt x="939" y="3297"/>
                </a:lnTo>
                <a:lnTo>
                  <a:pt x="948" y="3321"/>
                </a:lnTo>
                <a:lnTo>
                  <a:pt x="960" y="3343"/>
                </a:lnTo>
                <a:lnTo>
                  <a:pt x="973" y="3367"/>
                </a:lnTo>
                <a:lnTo>
                  <a:pt x="986" y="3388"/>
                </a:lnTo>
                <a:lnTo>
                  <a:pt x="1002" y="3410"/>
                </a:lnTo>
                <a:lnTo>
                  <a:pt x="1018" y="3431"/>
                </a:lnTo>
                <a:lnTo>
                  <a:pt x="1035" y="3451"/>
                </a:lnTo>
                <a:lnTo>
                  <a:pt x="1054" y="3471"/>
                </a:lnTo>
                <a:lnTo>
                  <a:pt x="1963" y="4378"/>
                </a:lnTo>
                <a:lnTo>
                  <a:pt x="1977" y="4393"/>
                </a:lnTo>
                <a:lnTo>
                  <a:pt x="1994" y="4407"/>
                </a:lnTo>
                <a:lnTo>
                  <a:pt x="2009" y="4419"/>
                </a:lnTo>
                <a:lnTo>
                  <a:pt x="2026" y="4431"/>
                </a:lnTo>
                <a:lnTo>
                  <a:pt x="2044" y="4441"/>
                </a:lnTo>
                <a:lnTo>
                  <a:pt x="2060" y="4451"/>
                </a:lnTo>
                <a:lnTo>
                  <a:pt x="2078" y="4459"/>
                </a:lnTo>
                <a:lnTo>
                  <a:pt x="2097" y="4467"/>
                </a:lnTo>
                <a:lnTo>
                  <a:pt x="2115" y="4474"/>
                </a:lnTo>
                <a:lnTo>
                  <a:pt x="2134" y="4480"/>
                </a:lnTo>
                <a:lnTo>
                  <a:pt x="2153" y="4485"/>
                </a:lnTo>
                <a:lnTo>
                  <a:pt x="2172" y="4490"/>
                </a:lnTo>
                <a:lnTo>
                  <a:pt x="2191" y="4492"/>
                </a:lnTo>
                <a:lnTo>
                  <a:pt x="2211" y="4495"/>
                </a:lnTo>
                <a:lnTo>
                  <a:pt x="2230" y="4497"/>
                </a:lnTo>
                <a:lnTo>
                  <a:pt x="2250" y="4497"/>
                </a:lnTo>
                <a:lnTo>
                  <a:pt x="2269" y="4497"/>
                </a:lnTo>
                <a:lnTo>
                  <a:pt x="2288" y="4495"/>
                </a:lnTo>
                <a:lnTo>
                  <a:pt x="2309" y="4492"/>
                </a:lnTo>
                <a:lnTo>
                  <a:pt x="2328" y="4490"/>
                </a:lnTo>
                <a:lnTo>
                  <a:pt x="2347" y="4485"/>
                </a:lnTo>
                <a:lnTo>
                  <a:pt x="2366" y="4480"/>
                </a:lnTo>
                <a:lnTo>
                  <a:pt x="2385" y="4474"/>
                </a:lnTo>
                <a:lnTo>
                  <a:pt x="2404" y="4467"/>
                </a:lnTo>
                <a:lnTo>
                  <a:pt x="2421" y="4459"/>
                </a:lnTo>
                <a:lnTo>
                  <a:pt x="2439" y="4451"/>
                </a:lnTo>
                <a:lnTo>
                  <a:pt x="2457" y="4441"/>
                </a:lnTo>
                <a:lnTo>
                  <a:pt x="2474" y="4431"/>
                </a:lnTo>
                <a:lnTo>
                  <a:pt x="2490" y="4419"/>
                </a:lnTo>
                <a:lnTo>
                  <a:pt x="2507" y="4407"/>
                </a:lnTo>
                <a:lnTo>
                  <a:pt x="2522" y="4393"/>
                </a:lnTo>
                <a:lnTo>
                  <a:pt x="2538" y="4378"/>
                </a:lnTo>
                <a:lnTo>
                  <a:pt x="4382" y="2536"/>
                </a:lnTo>
                <a:lnTo>
                  <a:pt x="4396" y="2520"/>
                </a:lnTo>
                <a:lnTo>
                  <a:pt x="4409" y="2505"/>
                </a:lnTo>
                <a:lnTo>
                  <a:pt x="4422" y="2488"/>
                </a:lnTo>
                <a:lnTo>
                  <a:pt x="4433" y="2472"/>
                </a:lnTo>
                <a:lnTo>
                  <a:pt x="4443" y="2455"/>
                </a:lnTo>
                <a:lnTo>
                  <a:pt x="4454" y="2437"/>
                </a:lnTo>
                <a:lnTo>
                  <a:pt x="4462" y="2419"/>
                </a:lnTo>
                <a:lnTo>
                  <a:pt x="4471" y="2402"/>
                </a:lnTo>
                <a:lnTo>
                  <a:pt x="4477" y="2383"/>
                </a:lnTo>
                <a:lnTo>
                  <a:pt x="4483" y="2365"/>
                </a:lnTo>
                <a:lnTo>
                  <a:pt x="4489" y="2346"/>
                </a:lnTo>
                <a:lnTo>
                  <a:pt x="4492" y="2326"/>
                </a:lnTo>
                <a:lnTo>
                  <a:pt x="4496" y="2307"/>
                </a:lnTo>
                <a:lnTo>
                  <a:pt x="4498" y="2288"/>
                </a:lnTo>
                <a:lnTo>
                  <a:pt x="4499" y="2267"/>
                </a:lnTo>
                <a:lnTo>
                  <a:pt x="4500" y="2249"/>
                </a:lnTo>
                <a:lnTo>
                  <a:pt x="4499" y="2230"/>
                </a:lnTo>
                <a:lnTo>
                  <a:pt x="4498" y="2209"/>
                </a:lnTo>
                <a:lnTo>
                  <a:pt x="4496" y="2190"/>
                </a:lnTo>
                <a:lnTo>
                  <a:pt x="4492" y="2171"/>
                </a:lnTo>
                <a:lnTo>
                  <a:pt x="4489" y="2151"/>
                </a:lnTo>
                <a:lnTo>
                  <a:pt x="4483" y="2132"/>
                </a:lnTo>
                <a:lnTo>
                  <a:pt x="4477" y="2114"/>
                </a:lnTo>
                <a:lnTo>
                  <a:pt x="4471" y="2095"/>
                </a:lnTo>
                <a:lnTo>
                  <a:pt x="4462" y="2078"/>
                </a:lnTo>
                <a:lnTo>
                  <a:pt x="4454" y="2060"/>
                </a:lnTo>
                <a:lnTo>
                  <a:pt x="4443" y="2042"/>
                </a:lnTo>
                <a:lnTo>
                  <a:pt x="4433" y="2025"/>
                </a:lnTo>
                <a:lnTo>
                  <a:pt x="4422" y="2009"/>
                </a:lnTo>
                <a:lnTo>
                  <a:pt x="4409" y="1992"/>
                </a:lnTo>
                <a:lnTo>
                  <a:pt x="4396" y="1977"/>
                </a:lnTo>
                <a:lnTo>
                  <a:pt x="4382" y="1961"/>
                </a:lnTo>
                <a:lnTo>
                  <a:pt x="2538" y="119"/>
                </a:lnTo>
                <a:lnTo>
                  <a:pt x="2522" y="104"/>
                </a:lnTo>
                <a:lnTo>
                  <a:pt x="2507" y="90"/>
                </a:lnTo>
                <a:lnTo>
                  <a:pt x="2490" y="78"/>
                </a:lnTo>
                <a:lnTo>
                  <a:pt x="2474" y="66"/>
                </a:lnTo>
                <a:lnTo>
                  <a:pt x="2457" y="56"/>
                </a:lnTo>
                <a:lnTo>
                  <a:pt x="2439" y="46"/>
                </a:lnTo>
                <a:lnTo>
                  <a:pt x="2421" y="38"/>
                </a:lnTo>
                <a:lnTo>
                  <a:pt x="2404" y="30"/>
                </a:lnTo>
                <a:lnTo>
                  <a:pt x="2385" y="23"/>
                </a:lnTo>
                <a:lnTo>
                  <a:pt x="2366" y="17"/>
                </a:lnTo>
                <a:lnTo>
                  <a:pt x="2347" y="12"/>
                </a:lnTo>
                <a:lnTo>
                  <a:pt x="2328" y="7"/>
                </a:lnTo>
                <a:lnTo>
                  <a:pt x="2309" y="5"/>
                </a:lnTo>
                <a:lnTo>
                  <a:pt x="2288" y="2"/>
                </a:lnTo>
                <a:lnTo>
                  <a:pt x="2269" y="0"/>
                </a:lnTo>
                <a:lnTo>
                  <a:pt x="2250" y="0"/>
                </a:lnTo>
                <a:lnTo>
                  <a:pt x="2230" y="0"/>
                </a:lnTo>
                <a:lnTo>
                  <a:pt x="2211" y="2"/>
                </a:lnTo>
                <a:lnTo>
                  <a:pt x="2191" y="5"/>
                </a:lnTo>
                <a:lnTo>
                  <a:pt x="2172" y="7"/>
                </a:lnTo>
                <a:lnTo>
                  <a:pt x="2153" y="12"/>
                </a:lnTo>
                <a:lnTo>
                  <a:pt x="2134" y="17"/>
                </a:lnTo>
                <a:lnTo>
                  <a:pt x="2115" y="23"/>
                </a:lnTo>
                <a:lnTo>
                  <a:pt x="2097" y="30"/>
                </a:lnTo>
                <a:lnTo>
                  <a:pt x="2078" y="38"/>
                </a:lnTo>
                <a:lnTo>
                  <a:pt x="2060" y="46"/>
                </a:lnTo>
                <a:lnTo>
                  <a:pt x="2044" y="56"/>
                </a:lnTo>
                <a:lnTo>
                  <a:pt x="2026" y="66"/>
                </a:lnTo>
                <a:lnTo>
                  <a:pt x="2009" y="78"/>
                </a:lnTo>
                <a:lnTo>
                  <a:pt x="1994" y="90"/>
                </a:lnTo>
                <a:lnTo>
                  <a:pt x="1977" y="104"/>
                </a:lnTo>
                <a:lnTo>
                  <a:pt x="1963" y="119"/>
                </a:lnTo>
                <a:lnTo>
                  <a:pt x="119" y="1961"/>
                </a:lnTo>
                <a:lnTo>
                  <a:pt x="104" y="1977"/>
                </a:lnTo>
                <a:lnTo>
                  <a:pt x="91" y="1992"/>
                </a:lnTo>
                <a:lnTo>
                  <a:pt x="79" y="2009"/>
                </a:lnTo>
                <a:lnTo>
                  <a:pt x="67" y="2025"/>
                </a:lnTo>
                <a:lnTo>
                  <a:pt x="56" y="2042"/>
                </a:lnTo>
                <a:lnTo>
                  <a:pt x="47" y="2060"/>
                </a:lnTo>
                <a:lnTo>
                  <a:pt x="37" y="2078"/>
                </a:lnTo>
                <a:lnTo>
                  <a:pt x="30" y="2095"/>
                </a:lnTo>
                <a:lnTo>
                  <a:pt x="23" y="2114"/>
                </a:lnTo>
                <a:lnTo>
                  <a:pt x="17" y="2132"/>
                </a:lnTo>
                <a:lnTo>
                  <a:pt x="11" y="2151"/>
                </a:lnTo>
                <a:lnTo>
                  <a:pt x="7" y="2171"/>
                </a:lnTo>
                <a:lnTo>
                  <a:pt x="4" y="2190"/>
                </a:lnTo>
                <a:lnTo>
                  <a:pt x="2" y="2209"/>
                </a:lnTo>
                <a:lnTo>
                  <a:pt x="0" y="2230"/>
                </a:lnTo>
                <a:lnTo>
                  <a:pt x="0" y="2249"/>
                </a:lnTo>
                <a:lnTo>
                  <a:pt x="0" y="2267"/>
                </a:lnTo>
                <a:lnTo>
                  <a:pt x="2" y="2288"/>
                </a:lnTo>
                <a:lnTo>
                  <a:pt x="4" y="2307"/>
                </a:lnTo>
                <a:lnTo>
                  <a:pt x="7" y="2326"/>
                </a:lnTo>
                <a:lnTo>
                  <a:pt x="11" y="2346"/>
                </a:lnTo>
                <a:lnTo>
                  <a:pt x="17" y="2365"/>
                </a:lnTo>
                <a:lnTo>
                  <a:pt x="23" y="2383"/>
                </a:lnTo>
                <a:lnTo>
                  <a:pt x="30" y="2402"/>
                </a:lnTo>
                <a:lnTo>
                  <a:pt x="37" y="2419"/>
                </a:lnTo>
                <a:lnTo>
                  <a:pt x="47" y="2437"/>
                </a:lnTo>
                <a:lnTo>
                  <a:pt x="56" y="2455"/>
                </a:lnTo>
                <a:lnTo>
                  <a:pt x="67" y="2472"/>
                </a:lnTo>
                <a:lnTo>
                  <a:pt x="79" y="2488"/>
                </a:lnTo>
                <a:lnTo>
                  <a:pt x="91" y="2505"/>
                </a:lnTo>
                <a:lnTo>
                  <a:pt x="104" y="2520"/>
                </a:lnTo>
                <a:lnTo>
                  <a:pt x="119" y="253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41</a:t>
            </a:fld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612FE8CD-5436-62B4-6CDC-2B64C4ADB0F1}"/>
              </a:ext>
            </a:extLst>
          </p:cNvPr>
          <p:cNvSpPr>
            <a:spLocks/>
          </p:cNvSpPr>
          <p:nvPr/>
        </p:nvSpPr>
        <p:spPr bwMode="auto">
          <a:xfrm>
            <a:off x="967306" y="2939848"/>
            <a:ext cx="1286152" cy="1286152"/>
          </a:xfrm>
          <a:custGeom>
            <a:avLst/>
            <a:gdLst>
              <a:gd name="T0" fmla="*/ 2553 w 2821"/>
              <a:gd name="T1" fmla="*/ 2236 h 2820"/>
              <a:gd name="T2" fmla="*/ 2417 w 2821"/>
              <a:gd name="T3" fmla="*/ 2397 h 2820"/>
              <a:gd name="T4" fmla="*/ 2261 w 2821"/>
              <a:gd name="T5" fmla="*/ 2535 h 2820"/>
              <a:gd name="T6" fmla="*/ 2090 w 2821"/>
              <a:gd name="T7" fmla="*/ 2645 h 2820"/>
              <a:gd name="T8" fmla="*/ 1905 w 2821"/>
              <a:gd name="T9" fmla="*/ 2731 h 2820"/>
              <a:gd name="T10" fmla="*/ 1710 w 2821"/>
              <a:gd name="T11" fmla="*/ 2787 h 2820"/>
              <a:gd name="T12" fmla="*/ 1509 w 2821"/>
              <a:gd name="T13" fmla="*/ 2816 h 2820"/>
              <a:gd name="T14" fmla="*/ 1304 w 2821"/>
              <a:gd name="T15" fmla="*/ 2816 h 2820"/>
              <a:gd name="T16" fmla="*/ 1101 w 2821"/>
              <a:gd name="T17" fmla="*/ 2785 h 2820"/>
              <a:gd name="T18" fmla="*/ 899 w 2821"/>
              <a:gd name="T19" fmla="*/ 2724 h 2820"/>
              <a:gd name="T20" fmla="*/ 705 w 2821"/>
              <a:gd name="T21" fmla="*/ 2631 h 2820"/>
              <a:gd name="T22" fmla="*/ 528 w 2821"/>
              <a:gd name="T23" fmla="*/ 2509 h 2820"/>
              <a:gd name="T24" fmla="*/ 374 w 2821"/>
              <a:gd name="T25" fmla="*/ 2366 h 2820"/>
              <a:gd name="T26" fmla="*/ 245 w 2821"/>
              <a:gd name="T27" fmla="*/ 2205 h 2820"/>
              <a:gd name="T28" fmla="*/ 143 w 2821"/>
              <a:gd name="T29" fmla="*/ 2028 h 2820"/>
              <a:gd name="T30" fmla="*/ 67 w 2821"/>
              <a:gd name="T31" fmla="*/ 1840 h 2820"/>
              <a:gd name="T32" fmla="*/ 20 w 2821"/>
              <a:gd name="T33" fmla="*/ 1643 h 2820"/>
              <a:gd name="T34" fmla="*/ 0 w 2821"/>
              <a:gd name="T35" fmla="*/ 1440 h 2820"/>
              <a:gd name="T36" fmla="*/ 11 w 2821"/>
              <a:gd name="T37" fmla="*/ 1236 h 2820"/>
              <a:gd name="T38" fmla="*/ 51 w 2821"/>
              <a:gd name="T39" fmla="*/ 1032 h 2820"/>
              <a:gd name="T40" fmla="*/ 124 w 2821"/>
              <a:gd name="T41" fmla="*/ 834 h 2820"/>
              <a:gd name="T42" fmla="*/ 227 w 2821"/>
              <a:gd name="T43" fmla="*/ 643 h 2820"/>
              <a:gd name="T44" fmla="*/ 357 w 2821"/>
              <a:gd name="T45" fmla="*/ 473 h 2820"/>
              <a:gd name="T46" fmla="*/ 506 w 2821"/>
              <a:gd name="T47" fmla="*/ 328 h 2820"/>
              <a:gd name="T48" fmla="*/ 673 w 2821"/>
              <a:gd name="T49" fmla="*/ 208 h 2820"/>
              <a:gd name="T50" fmla="*/ 854 w 2821"/>
              <a:gd name="T51" fmla="*/ 115 h 2820"/>
              <a:gd name="T52" fmla="*/ 1046 w 2821"/>
              <a:gd name="T53" fmla="*/ 49 h 2820"/>
              <a:gd name="T54" fmla="*/ 1245 w 2821"/>
              <a:gd name="T55" fmla="*/ 10 h 2820"/>
              <a:gd name="T56" fmla="*/ 1449 w 2821"/>
              <a:gd name="T57" fmla="*/ 0 h 2820"/>
              <a:gd name="T58" fmla="*/ 1653 w 2821"/>
              <a:gd name="T59" fmla="*/ 21 h 2820"/>
              <a:gd name="T60" fmla="*/ 1855 w 2821"/>
              <a:gd name="T61" fmla="*/ 71 h 2820"/>
              <a:gd name="T62" fmla="*/ 2052 w 2821"/>
              <a:gd name="T63" fmla="*/ 155 h 2820"/>
              <a:gd name="T64" fmla="*/ 2237 w 2821"/>
              <a:gd name="T65" fmla="*/ 267 h 2820"/>
              <a:gd name="T66" fmla="*/ 2399 w 2821"/>
              <a:gd name="T67" fmla="*/ 404 h 2820"/>
              <a:gd name="T68" fmla="*/ 2536 w 2821"/>
              <a:gd name="T69" fmla="*/ 560 h 2820"/>
              <a:gd name="T70" fmla="*/ 2647 w 2821"/>
              <a:gd name="T71" fmla="*/ 731 h 2820"/>
              <a:gd name="T72" fmla="*/ 2731 w 2821"/>
              <a:gd name="T73" fmla="*/ 916 h 2820"/>
              <a:gd name="T74" fmla="*/ 2789 w 2821"/>
              <a:gd name="T75" fmla="*/ 1111 h 2820"/>
              <a:gd name="T76" fmla="*/ 2818 w 2821"/>
              <a:gd name="T77" fmla="*/ 1311 h 2820"/>
              <a:gd name="T78" fmla="*/ 2817 w 2821"/>
              <a:gd name="T79" fmla="*/ 1516 h 2820"/>
              <a:gd name="T80" fmla="*/ 2786 w 2821"/>
              <a:gd name="T81" fmla="*/ 1720 h 2820"/>
              <a:gd name="T82" fmla="*/ 2725 w 2821"/>
              <a:gd name="T83" fmla="*/ 1921 h 2820"/>
              <a:gd name="T84" fmla="*/ 2631 w 2821"/>
              <a:gd name="T85" fmla="*/ 2115 h 2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21" h="2820">
                <a:moveTo>
                  <a:pt x="2631" y="2115"/>
                </a:moveTo>
                <a:lnTo>
                  <a:pt x="2594" y="2176"/>
                </a:lnTo>
                <a:lnTo>
                  <a:pt x="2553" y="2236"/>
                </a:lnTo>
                <a:lnTo>
                  <a:pt x="2510" y="2292"/>
                </a:lnTo>
                <a:lnTo>
                  <a:pt x="2465" y="2346"/>
                </a:lnTo>
                <a:lnTo>
                  <a:pt x="2417" y="2397"/>
                </a:lnTo>
                <a:lnTo>
                  <a:pt x="2367" y="2446"/>
                </a:lnTo>
                <a:lnTo>
                  <a:pt x="2315" y="2492"/>
                </a:lnTo>
                <a:lnTo>
                  <a:pt x="2261" y="2535"/>
                </a:lnTo>
                <a:lnTo>
                  <a:pt x="2206" y="2575"/>
                </a:lnTo>
                <a:lnTo>
                  <a:pt x="2148" y="2612"/>
                </a:lnTo>
                <a:lnTo>
                  <a:pt x="2090" y="2645"/>
                </a:lnTo>
                <a:lnTo>
                  <a:pt x="2029" y="2677"/>
                </a:lnTo>
                <a:lnTo>
                  <a:pt x="1967" y="2705"/>
                </a:lnTo>
                <a:lnTo>
                  <a:pt x="1905" y="2731"/>
                </a:lnTo>
                <a:lnTo>
                  <a:pt x="1841" y="2753"/>
                </a:lnTo>
                <a:lnTo>
                  <a:pt x="1776" y="2772"/>
                </a:lnTo>
                <a:lnTo>
                  <a:pt x="1710" y="2787"/>
                </a:lnTo>
                <a:lnTo>
                  <a:pt x="1644" y="2800"/>
                </a:lnTo>
                <a:lnTo>
                  <a:pt x="1576" y="2810"/>
                </a:lnTo>
                <a:lnTo>
                  <a:pt x="1509" y="2816"/>
                </a:lnTo>
                <a:lnTo>
                  <a:pt x="1441" y="2820"/>
                </a:lnTo>
                <a:lnTo>
                  <a:pt x="1373" y="2820"/>
                </a:lnTo>
                <a:lnTo>
                  <a:pt x="1304" y="2816"/>
                </a:lnTo>
                <a:lnTo>
                  <a:pt x="1236" y="2809"/>
                </a:lnTo>
                <a:lnTo>
                  <a:pt x="1168" y="2799"/>
                </a:lnTo>
                <a:lnTo>
                  <a:pt x="1101" y="2785"/>
                </a:lnTo>
                <a:lnTo>
                  <a:pt x="1033" y="2769"/>
                </a:lnTo>
                <a:lnTo>
                  <a:pt x="965" y="2748"/>
                </a:lnTo>
                <a:lnTo>
                  <a:pt x="899" y="2724"/>
                </a:lnTo>
                <a:lnTo>
                  <a:pt x="834" y="2696"/>
                </a:lnTo>
                <a:lnTo>
                  <a:pt x="769" y="2666"/>
                </a:lnTo>
                <a:lnTo>
                  <a:pt x="705" y="2631"/>
                </a:lnTo>
                <a:lnTo>
                  <a:pt x="644" y="2593"/>
                </a:lnTo>
                <a:lnTo>
                  <a:pt x="584" y="2552"/>
                </a:lnTo>
                <a:lnTo>
                  <a:pt x="528" y="2509"/>
                </a:lnTo>
                <a:lnTo>
                  <a:pt x="474" y="2463"/>
                </a:lnTo>
                <a:lnTo>
                  <a:pt x="423" y="2416"/>
                </a:lnTo>
                <a:lnTo>
                  <a:pt x="374" y="2366"/>
                </a:lnTo>
                <a:lnTo>
                  <a:pt x="329" y="2314"/>
                </a:lnTo>
                <a:lnTo>
                  <a:pt x="285" y="2261"/>
                </a:lnTo>
                <a:lnTo>
                  <a:pt x="245" y="2205"/>
                </a:lnTo>
                <a:lnTo>
                  <a:pt x="208" y="2147"/>
                </a:lnTo>
                <a:lnTo>
                  <a:pt x="175" y="2089"/>
                </a:lnTo>
                <a:lnTo>
                  <a:pt x="143" y="2028"/>
                </a:lnTo>
                <a:lnTo>
                  <a:pt x="115" y="1966"/>
                </a:lnTo>
                <a:lnTo>
                  <a:pt x="89" y="1904"/>
                </a:lnTo>
                <a:lnTo>
                  <a:pt x="67" y="1840"/>
                </a:lnTo>
                <a:lnTo>
                  <a:pt x="48" y="1775"/>
                </a:lnTo>
                <a:lnTo>
                  <a:pt x="33" y="1709"/>
                </a:lnTo>
                <a:lnTo>
                  <a:pt x="20" y="1643"/>
                </a:lnTo>
                <a:lnTo>
                  <a:pt x="10" y="1576"/>
                </a:lnTo>
                <a:lnTo>
                  <a:pt x="4" y="1508"/>
                </a:lnTo>
                <a:lnTo>
                  <a:pt x="0" y="1440"/>
                </a:lnTo>
                <a:lnTo>
                  <a:pt x="0" y="1372"/>
                </a:lnTo>
                <a:lnTo>
                  <a:pt x="4" y="1304"/>
                </a:lnTo>
                <a:lnTo>
                  <a:pt x="11" y="1236"/>
                </a:lnTo>
                <a:lnTo>
                  <a:pt x="21" y="1167"/>
                </a:lnTo>
                <a:lnTo>
                  <a:pt x="35" y="1100"/>
                </a:lnTo>
                <a:lnTo>
                  <a:pt x="51" y="1032"/>
                </a:lnTo>
                <a:lnTo>
                  <a:pt x="72" y="966"/>
                </a:lnTo>
                <a:lnTo>
                  <a:pt x="96" y="899"/>
                </a:lnTo>
                <a:lnTo>
                  <a:pt x="124" y="834"/>
                </a:lnTo>
                <a:lnTo>
                  <a:pt x="154" y="769"/>
                </a:lnTo>
                <a:lnTo>
                  <a:pt x="189" y="705"/>
                </a:lnTo>
                <a:lnTo>
                  <a:pt x="227" y="643"/>
                </a:lnTo>
                <a:lnTo>
                  <a:pt x="268" y="584"/>
                </a:lnTo>
                <a:lnTo>
                  <a:pt x="311" y="527"/>
                </a:lnTo>
                <a:lnTo>
                  <a:pt x="357" y="473"/>
                </a:lnTo>
                <a:lnTo>
                  <a:pt x="404" y="422"/>
                </a:lnTo>
                <a:lnTo>
                  <a:pt x="454" y="374"/>
                </a:lnTo>
                <a:lnTo>
                  <a:pt x="506" y="328"/>
                </a:lnTo>
                <a:lnTo>
                  <a:pt x="559" y="285"/>
                </a:lnTo>
                <a:lnTo>
                  <a:pt x="616" y="246"/>
                </a:lnTo>
                <a:lnTo>
                  <a:pt x="673" y="208"/>
                </a:lnTo>
                <a:lnTo>
                  <a:pt x="731" y="174"/>
                </a:lnTo>
                <a:lnTo>
                  <a:pt x="792" y="143"/>
                </a:lnTo>
                <a:lnTo>
                  <a:pt x="854" y="115"/>
                </a:lnTo>
                <a:lnTo>
                  <a:pt x="917" y="90"/>
                </a:lnTo>
                <a:lnTo>
                  <a:pt x="981" y="67"/>
                </a:lnTo>
                <a:lnTo>
                  <a:pt x="1046" y="49"/>
                </a:lnTo>
                <a:lnTo>
                  <a:pt x="1112" y="33"/>
                </a:lnTo>
                <a:lnTo>
                  <a:pt x="1178" y="20"/>
                </a:lnTo>
                <a:lnTo>
                  <a:pt x="1245" y="10"/>
                </a:lnTo>
                <a:lnTo>
                  <a:pt x="1312" y="3"/>
                </a:lnTo>
                <a:lnTo>
                  <a:pt x="1380" y="0"/>
                </a:lnTo>
                <a:lnTo>
                  <a:pt x="1449" y="0"/>
                </a:lnTo>
                <a:lnTo>
                  <a:pt x="1517" y="4"/>
                </a:lnTo>
                <a:lnTo>
                  <a:pt x="1585" y="11"/>
                </a:lnTo>
                <a:lnTo>
                  <a:pt x="1653" y="21"/>
                </a:lnTo>
                <a:lnTo>
                  <a:pt x="1720" y="35"/>
                </a:lnTo>
                <a:lnTo>
                  <a:pt x="1789" y="51"/>
                </a:lnTo>
                <a:lnTo>
                  <a:pt x="1855" y="71"/>
                </a:lnTo>
                <a:lnTo>
                  <a:pt x="1922" y="96"/>
                </a:lnTo>
                <a:lnTo>
                  <a:pt x="1987" y="123"/>
                </a:lnTo>
                <a:lnTo>
                  <a:pt x="2052" y="155"/>
                </a:lnTo>
                <a:lnTo>
                  <a:pt x="2116" y="190"/>
                </a:lnTo>
                <a:lnTo>
                  <a:pt x="2178" y="227"/>
                </a:lnTo>
                <a:lnTo>
                  <a:pt x="2237" y="267"/>
                </a:lnTo>
                <a:lnTo>
                  <a:pt x="2293" y="311"/>
                </a:lnTo>
                <a:lnTo>
                  <a:pt x="2348" y="356"/>
                </a:lnTo>
                <a:lnTo>
                  <a:pt x="2399" y="404"/>
                </a:lnTo>
                <a:lnTo>
                  <a:pt x="2447" y="454"/>
                </a:lnTo>
                <a:lnTo>
                  <a:pt x="2493" y="506"/>
                </a:lnTo>
                <a:lnTo>
                  <a:pt x="2536" y="560"/>
                </a:lnTo>
                <a:lnTo>
                  <a:pt x="2575" y="615"/>
                </a:lnTo>
                <a:lnTo>
                  <a:pt x="2613" y="672"/>
                </a:lnTo>
                <a:lnTo>
                  <a:pt x="2647" y="731"/>
                </a:lnTo>
                <a:lnTo>
                  <a:pt x="2678" y="792"/>
                </a:lnTo>
                <a:lnTo>
                  <a:pt x="2706" y="853"/>
                </a:lnTo>
                <a:lnTo>
                  <a:pt x="2731" y="916"/>
                </a:lnTo>
                <a:lnTo>
                  <a:pt x="2754" y="980"/>
                </a:lnTo>
                <a:lnTo>
                  <a:pt x="2772" y="1045"/>
                </a:lnTo>
                <a:lnTo>
                  <a:pt x="2789" y="1111"/>
                </a:lnTo>
                <a:lnTo>
                  <a:pt x="2802" y="1177"/>
                </a:lnTo>
                <a:lnTo>
                  <a:pt x="2811" y="1244"/>
                </a:lnTo>
                <a:lnTo>
                  <a:pt x="2818" y="1311"/>
                </a:lnTo>
                <a:lnTo>
                  <a:pt x="2821" y="1380"/>
                </a:lnTo>
                <a:lnTo>
                  <a:pt x="2821" y="1448"/>
                </a:lnTo>
                <a:lnTo>
                  <a:pt x="2817" y="1516"/>
                </a:lnTo>
                <a:lnTo>
                  <a:pt x="2810" y="1584"/>
                </a:lnTo>
                <a:lnTo>
                  <a:pt x="2800" y="1652"/>
                </a:lnTo>
                <a:lnTo>
                  <a:pt x="2786" y="1720"/>
                </a:lnTo>
                <a:lnTo>
                  <a:pt x="2770" y="1788"/>
                </a:lnTo>
                <a:lnTo>
                  <a:pt x="2750" y="1855"/>
                </a:lnTo>
                <a:lnTo>
                  <a:pt x="2725" y="1921"/>
                </a:lnTo>
                <a:lnTo>
                  <a:pt x="2698" y="1986"/>
                </a:lnTo>
                <a:lnTo>
                  <a:pt x="2666" y="2051"/>
                </a:lnTo>
                <a:lnTo>
                  <a:pt x="2631" y="211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3" name="TextBox 61">
            <a:extLst>
              <a:ext uri="{FF2B5EF4-FFF2-40B4-BE49-F238E27FC236}">
                <a16:creationId xmlns:a16="http://schemas.microsoft.com/office/drawing/2014/main" id="{EF79625E-E511-508F-3291-565CD1EF634E}"/>
              </a:ext>
            </a:extLst>
          </p:cNvPr>
          <p:cNvSpPr txBox="1"/>
          <p:nvPr/>
        </p:nvSpPr>
        <p:spPr>
          <a:xfrm>
            <a:off x="3847650" y="2544991"/>
            <a:ext cx="7819818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 A classificação adequada é fundamental para a proteção da saúde pública e do meio ambiente.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Como referi, os resíduos industriais da NR-25 são classe I.</a:t>
            </a:r>
            <a:endParaRPr lang="pt-BR" sz="1600" dirty="0"/>
          </a:p>
        </p:txBody>
      </p:sp>
      <p:pic>
        <p:nvPicPr>
          <p:cNvPr id="14" name="Gráfico 13" descr="Aviso estrutura de tópicos">
            <a:extLst>
              <a:ext uri="{FF2B5EF4-FFF2-40B4-BE49-F238E27FC236}">
                <a16:creationId xmlns:a16="http://schemas.microsoft.com/office/drawing/2014/main" id="{F3DA4A96-5FBF-4528-CF06-2D8FB65D4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182" y="3085648"/>
            <a:ext cx="914400" cy="9144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715ECE3-402E-5338-FDAC-8E59C7FC0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056AE174-E7DE-A3FE-DF57-8F54F7FAB18F}"/>
              </a:ext>
            </a:extLst>
          </p:cNvPr>
          <p:cNvSpPr/>
          <p:nvPr/>
        </p:nvSpPr>
        <p:spPr>
          <a:xfrm rot="10800000">
            <a:off x="9448800" y="-4238"/>
            <a:ext cx="2743200" cy="1886047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869424"/>
            <a:ext cx="5362949" cy="42780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b="1" dirty="0">
                <a:latin typeface="Poppins" panose="00000500000000000000" pitchFamily="2" charset="0"/>
                <a:cs typeface="Poppins" panose="00000500000000000000" pitchFamily="2" charset="0"/>
              </a:rPr>
              <a:t>PARTE 03</a:t>
            </a: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rgbClr val="002060"/>
                </a:solidFill>
                <a:latin typeface="Poppins" panose="00000500000000000000" pitchFamily="2" charset="0"/>
              </a:rPr>
              <a:t>Origem dos resíduos industriais segunda a NR-25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C75FE08-CE95-3E52-C5C5-EA09C234F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42" y="66675"/>
            <a:ext cx="2208558" cy="613158"/>
          </a:xfrm>
          <a:prstGeom prst="rect">
            <a:avLst/>
          </a:prstGeom>
        </p:spPr>
      </p:pic>
      <p:pic>
        <p:nvPicPr>
          <p:cNvPr id="12" name="Picture 2" descr="Curso de Engenharia de Produção | Unigranrio Afya">
            <a:extLst>
              <a:ext uri="{FF2B5EF4-FFF2-40B4-BE49-F238E27FC236}">
                <a16:creationId xmlns:a16="http://schemas.microsoft.com/office/drawing/2014/main" id="{4C7AFA5E-6A92-B7BE-BD60-DC31ED446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75" y="746289"/>
            <a:ext cx="4091776" cy="61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24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43</a:t>
            </a:fld>
            <a:endParaRPr lang="en-US"/>
          </a:p>
        </p:txBody>
      </p:sp>
      <p:pic>
        <p:nvPicPr>
          <p:cNvPr id="4" name="组合 1">
            <a:extLst>
              <a:ext uri="{FF2B5EF4-FFF2-40B4-BE49-F238E27FC236}">
                <a16:creationId xmlns:a16="http://schemas.microsoft.com/office/drawing/2014/main" id="{6B0F0BB4-E25C-D2B8-8DCB-79BD254BCE9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7" y="3151574"/>
            <a:ext cx="986831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圆角 46">
            <a:extLst>
              <a:ext uri="{FF2B5EF4-FFF2-40B4-BE49-F238E27FC236}">
                <a16:creationId xmlns:a16="http://schemas.microsoft.com/office/drawing/2014/main" id="{FCABCA41-0EF6-D46A-AC9A-F12855FD3696}"/>
              </a:ext>
            </a:extLst>
          </p:cNvPr>
          <p:cNvSpPr/>
          <p:nvPr/>
        </p:nvSpPr>
        <p:spPr>
          <a:xfrm>
            <a:off x="1288256" y="5010014"/>
            <a:ext cx="885031" cy="52251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cs typeface="+mn-ea"/>
                <a:sym typeface="+mn-lt"/>
              </a:rPr>
              <a:t>01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6" name="矩形: 圆角 46">
            <a:extLst>
              <a:ext uri="{FF2B5EF4-FFF2-40B4-BE49-F238E27FC236}">
                <a16:creationId xmlns:a16="http://schemas.microsoft.com/office/drawing/2014/main" id="{E9BF67AB-BA4B-D1FA-505D-57FC17EEAB36}"/>
              </a:ext>
            </a:extLst>
          </p:cNvPr>
          <p:cNvSpPr/>
          <p:nvPr/>
        </p:nvSpPr>
        <p:spPr>
          <a:xfrm>
            <a:off x="1730771" y="4487498"/>
            <a:ext cx="885031" cy="5225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cs typeface="+mn-ea"/>
                <a:sym typeface="+mn-lt"/>
              </a:rPr>
              <a:t>02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7" name="矩形: 圆角 46">
            <a:extLst>
              <a:ext uri="{FF2B5EF4-FFF2-40B4-BE49-F238E27FC236}">
                <a16:creationId xmlns:a16="http://schemas.microsoft.com/office/drawing/2014/main" id="{2804A0DB-9511-5534-1407-F48C2F74CFB2}"/>
              </a:ext>
            </a:extLst>
          </p:cNvPr>
          <p:cNvSpPr/>
          <p:nvPr/>
        </p:nvSpPr>
        <p:spPr>
          <a:xfrm>
            <a:off x="2173286" y="3964982"/>
            <a:ext cx="885031" cy="5225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cs typeface="+mn-ea"/>
                <a:sym typeface="+mn-lt"/>
              </a:rPr>
              <a:t>03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12" name="矩形 41">
            <a:extLst>
              <a:ext uri="{FF2B5EF4-FFF2-40B4-BE49-F238E27FC236}">
                <a16:creationId xmlns:a16="http://schemas.microsoft.com/office/drawing/2014/main" id="{005BCD4D-F13F-2B44-1BD4-DEF0C9252EC8}"/>
              </a:ext>
            </a:extLst>
          </p:cNvPr>
          <p:cNvSpPr/>
          <p:nvPr/>
        </p:nvSpPr>
        <p:spPr>
          <a:xfrm>
            <a:off x="6096000" y="2117724"/>
            <a:ext cx="2484000" cy="2381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TextBox 61">
            <a:extLst>
              <a:ext uri="{FF2B5EF4-FFF2-40B4-BE49-F238E27FC236}">
                <a16:creationId xmlns:a16="http://schemas.microsoft.com/office/drawing/2014/main" id="{AD2116D3-DDD6-3A0A-199F-6C8AF296F9FD}"/>
              </a:ext>
            </a:extLst>
          </p:cNvPr>
          <p:cNvSpPr txBox="1"/>
          <p:nvPr/>
        </p:nvSpPr>
        <p:spPr>
          <a:xfrm>
            <a:off x="6090053" y="1786845"/>
            <a:ext cx="5306783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01: 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A NR-25 define resíduos industriais como aqueles originados dos processos industriais, incluindo formas sólidas, líquidas, gasosas ou combinações delas. </a:t>
            </a:r>
            <a:endParaRPr lang="en-US" sz="2400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417B4E5-CF27-9A01-D3A5-EE98391D3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44</a:t>
            </a:fld>
            <a:endParaRPr lang="en-US"/>
          </a:p>
        </p:txBody>
      </p:sp>
      <p:sp>
        <p:nvSpPr>
          <p:cNvPr id="5" name="矩形: 圆角 46">
            <a:extLst>
              <a:ext uri="{FF2B5EF4-FFF2-40B4-BE49-F238E27FC236}">
                <a16:creationId xmlns:a16="http://schemas.microsoft.com/office/drawing/2014/main" id="{FCABCA41-0EF6-D46A-AC9A-F12855FD3696}"/>
              </a:ext>
            </a:extLst>
          </p:cNvPr>
          <p:cNvSpPr/>
          <p:nvPr/>
        </p:nvSpPr>
        <p:spPr>
          <a:xfrm>
            <a:off x="1288256" y="5010014"/>
            <a:ext cx="885031" cy="5225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>
                <a:cs typeface="+mn-ea"/>
                <a:sym typeface="+mn-lt"/>
              </a:rPr>
              <a:t>01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6" name="矩形: 圆角 46">
            <a:extLst>
              <a:ext uri="{FF2B5EF4-FFF2-40B4-BE49-F238E27FC236}">
                <a16:creationId xmlns:a16="http://schemas.microsoft.com/office/drawing/2014/main" id="{E9BF67AB-BA4B-D1FA-505D-57FC17EEAB36}"/>
              </a:ext>
            </a:extLst>
          </p:cNvPr>
          <p:cNvSpPr/>
          <p:nvPr/>
        </p:nvSpPr>
        <p:spPr>
          <a:xfrm>
            <a:off x="1730771" y="4487498"/>
            <a:ext cx="885031" cy="52251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>
                <a:cs typeface="+mn-ea"/>
                <a:sym typeface="+mn-lt"/>
              </a:rPr>
              <a:t>02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7" name="矩形: 圆角 46">
            <a:extLst>
              <a:ext uri="{FF2B5EF4-FFF2-40B4-BE49-F238E27FC236}">
                <a16:creationId xmlns:a16="http://schemas.microsoft.com/office/drawing/2014/main" id="{2804A0DB-9511-5534-1407-F48C2F74CFB2}"/>
              </a:ext>
            </a:extLst>
          </p:cNvPr>
          <p:cNvSpPr/>
          <p:nvPr/>
        </p:nvSpPr>
        <p:spPr>
          <a:xfrm>
            <a:off x="2173286" y="3964982"/>
            <a:ext cx="885031" cy="5225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cs typeface="+mn-ea"/>
                <a:sym typeface="+mn-lt"/>
              </a:rPr>
              <a:t>03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12" name="矩形 41">
            <a:extLst>
              <a:ext uri="{FF2B5EF4-FFF2-40B4-BE49-F238E27FC236}">
                <a16:creationId xmlns:a16="http://schemas.microsoft.com/office/drawing/2014/main" id="{005BCD4D-F13F-2B44-1BD4-DEF0C9252EC8}"/>
              </a:ext>
            </a:extLst>
          </p:cNvPr>
          <p:cNvSpPr/>
          <p:nvPr/>
        </p:nvSpPr>
        <p:spPr>
          <a:xfrm>
            <a:off x="6096000" y="2117724"/>
            <a:ext cx="2484000" cy="2381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TextBox 61">
            <a:extLst>
              <a:ext uri="{FF2B5EF4-FFF2-40B4-BE49-F238E27FC236}">
                <a16:creationId xmlns:a16="http://schemas.microsoft.com/office/drawing/2014/main" id="{AD2116D3-DDD6-3A0A-199F-6C8AF296F9FD}"/>
              </a:ext>
            </a:extLst>
          </p:cNvPr>
          <p:cNvSpPr txBox="1"/>
          <p:nvPr/>
        </p:nvSpPr>
        <p:spPr>
          <a:xfrm>
            <a:off x="6143876" y="1826331"/>
            <a:ext cx="5306783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02:</a:t>
            </a:r>
          </a:p>
          <a:p>
            <a:pPr>
              <a:lnSpc>
                <a:spcPct val="150000"/>
              </a:lnSpc>
            </a:pPr>
            <a:endParaRPr lang="pt-BR" sz="2400" b="1" dirty="0"/>
          </a:p>
          <a:p>
            <a:pPr>
              <a:lnSpc>
                <a:spcPct val="150000"/>
              </a:lnSpc>
            </a:pPr>
            <a:r>
              <a:rPr lang="pt-BR" sz="2400" dirty="0"/>
              <a:t>Esses resíduos, devido às suas características físicas, químicas e microbiológicas, assemelham-se aos resíduos domésticos, como cinzas, mas não são considerados como tais.</a:t>
            </a:r>
            <a:endParaRPr lang="en-US" sz="2400" dirty="0"/>
          </a:p>
        </p:txBody>
      </p:sp>
      <p:pic>
        <p:nvPicPr>
          <p:cNvPr id="14" name="组合 1">
            <a:extLst>
              <a:ext uri="{FF2B5EF4-FFF2-40B4-BE49-F238E27FC236}">
                <a16:creationId xmlns:a16="http://schemas.microsoft.com/office/drawing/2014/main" id="{CB49A919-904E-6348-1C73-A7BBF927055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13" y="2632271"/>
            <a:ext cx="986831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2EF4506-3B81-96AA-8925-50B10B52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45</a:t>
            </a:fld>
            <a:endParaRPr lang="en-US"/>
          </a:p>
        </p:txBody>
      </p:sp>
      <p:sp>
        <p:nvSpPr>
          <p:cNvPr id="5" name="矩形: 圆角 46">
            <a:extLst>
              <a:ext uri="{FF2B5EF4-FFF2-40B4-BE49-F238E27FC236}">
                <a16:creationId xmlns:a16="http://schemas.microsoft.com/office/drawing/2014/main" id="{FCABCA41-0EF6-D46A-AC9A-F12855FD3696}"/>
              </a:ext>
            </a:extLst>
          </p:cNvPr>
          <p:cNvSpPr/>
          <p:nvPr/>
        </p:nvSpPr>
        <p:spPr>
          <a:xfrm>
            <a:off x="1288256" y="5010014"/>
            <a:ext cx="885031" cy="5225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>
                <a:cs typeface="+mn-ea"/>
                <a:sym typeface="+mn-lt"/>
              </a:rPr>
              <a:t>01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6" name="矩形: 圆角 46">
            <a:extLst>
              <a:ext uri="{FF2B5EF4-FFF2-40B4-BE49-F238E27FC236}">
                <a16:creationId xmlns:a16="http://schemas.microsoft.com/office/drawing/2014/main" id="{E9BF67AB-BA4B-D1FA-505D-57FC17EEAB36}"/>
              </a:ext>
            </a:extLst>
          </p:cNvPr>
          <p:cNvSpPr/>
          <p:nvPr/>
        </p:nvSpPr>
        <p:spPr>
          <a:xfrm>
            <a:off x="1730771" y="4487498"/>
            <a:ext cx="885031" cy="5225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cs typeface="+mn-ea"/>
                <a:sym typeface="+mn-lt"/>
              </a:rPr>
              <a:t>02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7" name="矩形: 圆角 46">
            <a:extLst>
              <a:ext uri="{FF2B5EF4-FFF2-40B4-BE49-F238E27FC236}">
                <a16:creationId xmlns:a16="http://schemas.microsoft.com/office/drawing/2014/main" id="{2804A0DB-9511-5534-1407-F48C2F74CFB2}"/>
              </a:ext>
            </a:extLst>
          </p:cNvPr>
          <p:cNvSpPr/>
          <p:nvPr/>
        </p:nvSpPr>
        <p:spPr>
          <a:xfrm>
            <a:off x="2173286" y="3964982"/>
            <a:ext cx="885031" cy="52251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>
                <a:cs typeface="+mn-ea"/>
                <a:sym typeface="+mn-lt"/>
              </a:rPr>
              <a:t>03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12" name="矩形 41">
            <a:extLst>
              <a:ext uri="{FF2B5EF4-FFF2-40B4-BE49-F238E27FC236}">
                <a16:creationId xmlns:a16="http://schemas.microsoft.com/office/drawing/2014/main" id="{005BCD4D-F13F-2B44-1BD4-DEF0C9252EC8}"/>
              </a:ext>
            </a:extLst>
          </p:cNvPr>
          <p:cNvSpPr/>
          <p:nvPr/>
        </p:nvSpPr>
        <p:spPr>
          <a:xfrm>
            <a:off x="6096000" y="2117724"/>
            <a:ext cx="2412000" cy="2381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TextBox 61">
            <a:extLst>
              <a:ext uri="{FF2B5EF4-FFF2-40B4-BE49-F238E27FC236}">
                <a16:creationId xmlns:a16="http://schemas.microsoft.com/office/drawing/2014/main" id="{AD2116D3-DDD6-3A0A-199F-6C8AF296F9FD}"/>
              </a:ext>
            </a:extLst>
          </p:cNvPr>
          <p:cNvSpPr txBox="1"/>
          <p:nvPr/>
        </p:nvSpPr>
        <p:spPr>
          <a:xfrm>
            <a:off x="6096000" y="2355849"/>
            <a:ext cx="5306783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03:</a:t>
            </a:r>
          </a:p>
          <a:p>
            <a:pPr>
              <a:lnSpc>
                <a:spcPct val="150000"/>
              </a:lnSpc>
            </a:pPr>
            <a:endParaRPr lang="pt-BR" sz="2400" b="1" dirty="0"/>
          </a:p>
          <a:p>
            <a:pPr>
              <a:lnSpc>
                <a:spcPct val="150000"/>
              </a:lnSpc>
            </a:pPr>
            <a:r>
              <a:rPr lang="pt-BR" sz="2400" dirty="0"/>
              <a:t>Isso significa que resíduos como cinzas, lodos, óleos, materiais alcalinos ou ácidos, escórias, poeiras e outras substâncias similares estão incluídos. </a:t>
            </a:r>
            <a:endParaRPr lang="en-US" sz="2400" dirty="0"/>
          </a:p>
        </p:txBody>
      </p:sp>
      <p:pic>
        <p:nvPicPr>
          <p:cNvPr id="14" name="组合 1">
            <a:extLst>
              <a:ext uri="{FF2B5EF4-FFF2-40B4-BE49-F238E27FC236}">
                <a16:creationId xmlns:a16="http://schemas.microsoft.com/office/drawing/2014/main" id="{303389D6-F8C5-54F7-9513-6CDD95ADD85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083" y="2092640"/>
            <a:ext cx="986831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1E405FF-A275-37D7-9B78-93EDDB958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8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1A18F05B-74B3-9503-AB4F-69AC4E230903}"/>
              </a:ext>
            </a:extLst>
          </p:cNvPr>
          <p:cNvSpPr txBox="1"/>
          <p:nvPr/>
        </p:nvSpPr>
        <p:spPr>
          <a:xfrm>
            <a:off x="6490045" y="2273126"/>
            <a:ext cx="4588195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002060"/>
                </a:solidFill>
                <a:highlight>
                  <a:srgbClr val="FFFF00"/>
                </a:highlight>
              </a:rPr>
              <a:t>Isso também abrange resíduos gerados em equipamentos e instalações de controle de poluição, bem como outros efluentes líquidos e emissões gasosas contaminantes atmosféricos. </a:t>
            </a:r>
            <a:endParaRPr lang="en-US" sz="2400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876867-D613-9483-E49E-A2CDA6FD3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133546"/>
            <a:ext cx="2208558" cy="613158"/>
          </a:xfrm>
          <a:prstGeom prst="rect">
            <a:avLst/>
          </a:prstGeom>
        </p:spPr>
      </p:pic>
      <p:pic>
        <p:nvPicPr>
          <p:cNvPr id="4098" name="Picture 2" descr="Empresa de Engenharia de Segurança do Trabalho Ponte Aérea">
            <a:extLst>
              <a:ext uri="{FF2B5EF4-FFF2-40B4-BE49-F238E27FC236}">
                <a16:creationId xmlns:a16="http://schemas.microsoft.com/office/drawing/2014/main" id="{24E66470-F3BB-4992-1518-7BCFF9C20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60" y="133546"/>
            <a:ext cx="4587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84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-8326" y="1917700"/>
            <a:ext cx="12200325" cy="2714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47</a:t>
            </a:fld>
            <a:endParaRPr lang="en-US"/>
          </a:p>
        </p:txBody>
      </p:sp>
      <p:sp>
        <p:nvSpPr>
          <p:cNvPr id="4" name="任意多边形 11">
            <a:extLst>
              <a:ext uri="{FF2B5EF4-FFF2-40B4-BE49-F238E27FC236}">
                <a16:creationId xmlns:a16="http://schemas.microsoft.com/office/drawing/2014/main" id="{B63D8EED-9D22-AA62-E2EE-555D494C35CA}"/>
              </a:ext>
            </a:extLst>
          </p:cNvPr>
          <p:cNvSpPr/>
          <p:nvPr/>
        </p:nvSpPr>
        <p:spPr bwMode="auto">
          <a:xfrm>
            <a:off x="727075" y="1636307"/>
            <a:ext cx="2119313" cy="2498725"/>
          </a:xfrm>
          <a:custGeom>
            <a:avLst/>
            <a:gdLst>
              <a:gd name="T0" fmla="*/ 0 w 3429026"/>
              <a:gd name="T1" fmla="*/ 328410 h 4334706"/>
              <a:gd name="T2" fmla="*/ 118556 w 3429026"/>
              <a:gd name="T3" fmla="*/ 96189 h 4334706"/>
              <a:gd name="T4" fmla="*/ 404776 w 3429026"/>
              <a:gd name="T5" fmla="*/ 1 h 4334706"/>
              <a:gd name="T6" fmla="*/ 690995 w 3429026"/>
              <a:gd name="T7" fmla="*/ 96190 h 4334706"/>
              <a:gd name="T8" fmla="*/ 809550 w 3429026"/>
              <a:gd name="T9" fmla="*/ 328411 h 4334706"/>
              <a:gd name="T10" fmla="*/ 655005 w 3429026"/>
              <a:gd name="T11" fmla="*/ 571395 h 4334706"/>
              <a:gd name="T12" fmla="*/ 408373 w 3429026"/>
              <a:gd name="T13" fmla="*/ 805331 h 4334706"/>
              <a:gd name="T14" fmla="*/ 140361 w 3429026"/>
              <a:gd name="T15" fmla="*/ 566470 h 4334706"/>
              <a:gd name="T16" fmla="*/ 1 w 3429026"/>
              <a:gd name="T17" fmla="*/ 328411 h 4334706"/>
              <a:gd name="T18" fmla="*/ 0 w 3429026"/>
              <a:gd name="T19" fmla="*/ 328410 h 43347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26" h="4334706">
                <a:moveTo>
                  <a:pt x="0" y="1714511"/>
                </a:moveTo>
                <a:cubicBezTo>
                  <a:pt x="1" y="1259794"/>
                  <a:pt x="180637" y="823701"/>
                  <a:pt x="502171" y="502168"/>
                </a:cubicBezTo>
                <a:cubicBezTo>
                  <a:pt x="823705" y="180635"/>
                  <a:pt x="1259798" y="0"/>
                  <a:pt x="1714515" y="1"/>
                </a:cubicBezTo>
                <a:cubicBezTo>
                  <a:pt x="2169232" y="2"/>
                  <a:pt x="2605325" y="180638"/>
                  <a:pt x="2926858" y="502172"/>
                </a:cubicBezTo>
                <a:cubicBezTo>
                  <a:pt x="3248391" y="823706"/>
                  <a:pt x="3429026" y="1259799"/>
                  <a:pt x="3429025" y="1714516"/>
                </a:cubicBezTo>
                <a:cubicBezTo>
                  <a:pt x="3429025" y="2169233"/>
                  <a:pt x="3126785" y="2616140"/>
                  <a:pt x="2774416" y="2983049"/>
                </a:cubicBezTo>
                <a:cubicBezTo>
                  <a:pt x="2491204" y="3398020"/>
                  <a:pt x="2607357" y="4334706"/>
                  <a:pt x="1729752" y="4204344"/>
                </a:cubicBezTo>
                <a:cubicBezTo>
                  <a:pt x="662645" y="4320420"/>
                  <a:pt x="882823" y="3372310"/>
                  <a:pt x="594531" y="2957338"/>
                </a:cubicBezTo>
                <a:cubicBezTo>
                  <a:pt x="306239" y="2542366"/>
                  <a:pt x="1" y="2169231"/>
                  <a:pt x="1" y="1714514"/>
                </a:cubicBezTo>
                <a:cubicBezTo>
                  <a:pt x="1" y="1714513"/>
                  <a:pt x="0" y="1714512"/>
                  <a:pt x="0" y="1714511"/>
                </a:cubicBezTo>
                <a:close/>
              </a:path>
            </a:pathLst>
          </a:custGeom>
          <a:solidFill>
            <a:srgbClr val="FCFCFC"/>
          </a:solidFill>
          <a:ln w="57150" cap="flat" cmpd="sng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27000" dir="8400007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圆角矩形 12">
            <a:extLst>
              <a:ext uri="{FF2B5EF4-FFF2-40B4-BE49-F238E27FC236}">
                <a16:creationId xmlns:a16="http://schemas.microsoft.com/office/drawing/2014/main" id="{ABD6E3B1-1F85-0E2F-E9CF-53343E9B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189007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圆角矩形 13">
            <a:extLst>
              <a:ext uri="{FF2B5EF4-FFF2-40B4-BE49-F238E27FC236}">
                <a16:creationId xmlns:a16="http://schemas.microsoft.com/office/drawing/2014/main" id="{DB74F86A-E47C-4AC4-EC0C-DC51257A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638" y="4406494"/>
            <a:ext cx="957262" cy="163513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C4209766-CE15-15BE-7CCD-01B26A9A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623982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圆角矩形 15">
            <a:extLst>
              <a:ext uri="{FF2B5EF4-FFF2-40B4-BE49-F238E27FC236}">
                <a16:creationId xmlns:a16="http://schemas.microsoft.com/office/drawing/2014/main" id="{8651E415-4152-2A68-1D58-5298E0C9E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4841469"/>
            <a:ext cx="520700" cy="161925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AutoShape 108">
            <a:extLst>
              <a:ext uri="{FF2B5EF4-FFF2-40B4-BE49-F238E27FC236}">
                <a16:creationId xmlns:a16="http://schemas.microsoft.com/office/drawing/2014/main" id="{13DA97CF-1614-C46B-0360-5E19E0683D64}"/>
              </a:ext>
            </a:extLst>
          </p:cNvPr>
          <p:cNvSpPr/>
          <p:nvPr/>
        </p:nvSpPr>
        <p:spPr bwMode="auto">
          <a:xfrm>
            <a:off x="1728788" y="2542769"/>
            <a:ext cx="161925" cy="165100"/>
          </a:xfrm>
          <a:custGeom>
            <a:avLst/>
            <a:gdLst>
              <a:gd name="T0" fmla="*/ 4549950 w 21600"/>
              <a:gd name="T1" fmla="*/ 803792 h 21600"/>
              <a:gd name="T2" fmla="*/ 8341514 w 21600"/>
              <a:gd name="T3" fmla="*/ 4822846 h 21600"/>
              <a:gd name="T4" fmla="*/ 4549950 w 21600"/>
              <a:gd name="T5" fmla="*/ 8841908 h 21600"/>
              <a:gd name="T6" fmla="*/ 758334 w 21600"/>
              <a:gd name="T7" fmla="*/ 4822846 h 21600"/>
              <a:gd name="T8" fmla="*/ 4549950 w 21600"/>
              <a:gd name="T9" fmla="*/ 803792 h 21600"/>
              <a:gd name="T10" fmla="*/ 4549950 w 21600"/>
              <a:gd name="T11" fmla="*/ 9645234 h 21600"/>
              <a:gd name="T12" fmla="*/ 9099848 w 21600"/>
              <a:gd name="T13" fmla="*/ 4822846 h 21600"/>
              <a:gd name="T14" fmla="*/ 4549950 w 21600"/>
              <a:gd name="T15" fmla="*/ 0 h 21600"/>
              <a:gd name="T16" fmla="*/ 0 w 21600"/>
              <a:gd name="T17" fmla="*/ 4822846 h 21600"/>
              <a:gd name="T18" fmla="*/ 4549950 w 21600"/>
              <a:gd name="T19" fmla="*/ 964523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109">
            <a:extLst>
              <a:ext uri="{FF2B5EF4-FFF2-40B4-BE49-F238E27FC236}">
                <a16:creationId xmlns:a16="http://schemas.microsoft.com/office/drawing/2014/main" id="{7ED4F87B-D0CA-B585-E019-9D41B5776539}"/>
              </a:ext>
            </a:extLst>
          </p:cNvPr>
          <p:cNvSpPr/>
          <p:nvPr/>
        </p:nvSpPr>
        <p:spPr bwMode="auto">
          <a:xfrm>
            <a:off x="1649413" y="2460219"/>
            <a:ext cx="322262" cy="439738"/>
          </a:xfrm>
          <a:custGeom>
            <a:avLst/>
            <a:gdLst>
              <a:gd name="T0" fmla="*/ 36212029 w 21600"/>
              <a:gd name="T1" fmla="*/ 170187218 h 21600"/>
              <a:gd name="T2" fmla="*/ 35806695 w 21600"/>
              <a:gd name="T3" fmla="*/ 170752546 h 21600"/>
              <a:gd name="T4" fmla="*/ 35421607 w 21600"/>
              <a:gd name="T5" fmla="*/ 169992837 h 21600"/>
              <a:gd name="T6" fmla="*/ 5974379 w 21600"/>
              <a:gd name="T7" fmla="*/ 68353241 h 21600"/>
              <a:gd name="T8" fmla="*/ 35866567 w 21600"/>
              <a:gd name="T9" fmla="*/ 11390965 h 21600"/>
              <a:gd name="T10" fmla="*/ 65755413 w 21600"/>
              <a:gd name="T11" fmla="*/ 68353241 h 21600"/>
              <a:gd name="T12" fmla="*/ 36212029 w 21600"/>
              <a:gd name="T13" fmla="*/ 170187218 h 21600"/>
              <a:gd name="T14" fmla="*/ 35866567 w 21600"/>
              <a:gd name="T15" fmla="*/ 0 h 21600"/>
              <a:gd name="T16" fmla="*/ 0 w 21600"/>
              <a:gd name="T17" fmla="*/ 68353241 h 21600"/>
              <a:gd name="T18" fmla="*/ 31008035 w 21600"/>
              <a:gd name="T19" fmla="*/ 177662804 h 21600"/>
              <a:gd name="T20" fmla="*/ 35753716 w 21600"/>
              <a:gd name="T21" fmla="*/ 182244630 h 21600"/>
              <a:gd name="T22" fmla="*/ 35979418 w 21600"/>
              <a:gd name="T23" fmla="*/ 182244630 h 21600"/>
              <a:gd name="T24" fmla="*/ 40721757 w 21600"/>
              <a:gd name="T25" fmla="*/ 177662804 h 21600"/>
              <a:gd name="T26" fmla="*/ 71729792 w 21600"/>
              <a:gd name="T27" fmla="*/ 68353241 h 21600"/>
              <a:gd name="T28" fmla="*/ 3586656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4049711" y="2542769"/>
            <a:ext cx="6777038" cy="1401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/>
              <a:t>Essa é uma breve identificação dos tipos de resíduos gerados pelas indústrias.</a:t>
            </a:r>
            <a:endParaRPr lang="pt-BR" sz="20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946B0D3-1D4F-68A7-4BE8-102E7FAA1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48</a:t>
            </a:fld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B0F9CB5-D4E8-FB86-A3B0-6B21330F22E7}"/>
              </a:ext>
            </a:extLst>
          </p:cNvPr>
          <p:cNvSpPr/>
          <p:nvPr/>
        </p:nvSpPr>
        <p:spPr>
          <a:xfrm>
            <a:off x="0" y="0"/>
            <a:ext cx="12192000" cy="68729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69900" y="1435100"/>
            <a:ext cx="44704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54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161416" y="2012737"/>
            <a:ext cx="5382884" cy="382072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 norma estabelece que a empresa deve buscar a redução da geração de resíduos por meio da adoção das melhores práticas tecnológicas e organizacionais disponíveis. Isso está alinhado com a política nacional de resíduos sólidos, que busca a redução na geração de resíduos desde a fonte.</a:t>
            </a:r>
            <a:endParaRPr lang="en-US" sz="2000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D49A5AC-CEE4-BC93-1446-3E498B68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743" y="212149"/>
            <a:ext cx="4470400" cy="66607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F47ABCB-C1F1-5D66-0F8D-8C532BD91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36627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869424"/>
            <a:ext cx="5362949" cy="473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b="1" dirty="0">
                <a:latin typeface="Poppins" panose="00000500000000000000" pitchFamily="2" charset="0"/>
                <a:cs typeface="Poppins" panose="00000500000000000000" pitchFamily="2" charset="0"/>
              </a:rPr>
              <a:t>PARTE 04</a:t>
            </a: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rgbClr val="002060"/>
                </a:solidFill>
                <a:latin typeface="Poppins" panose="00000500000000000000" pitchFamily="2" charset="0"/>
              </a:rPr>
              <a:t>Conhecendo a Política Nacional de Resíduos Sólidos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B5F0E1F-1DE0-1750-47F8-7BE278914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" y="161887"/>
            <a:ext cx="2208558" cy="613158"/>
          </a:xfrm>
          <a:prstGeom prst="rect">
            <a:avLst/>
          </a:prstGeom>
        </p:spPr>
      </p:pic>
      <p:pic>
        <p:nvPicPr>
          <p:cNvPr id="5122" name="Picture 2" descr="Empresa de Engenharia de Segurança do Trabalho Ponte Aérea">
            <a:extLst>
              <a:ext uri="{FF2B5EF4-FFF2-40B4-BE49-F238E27FC236}">
                <a16:creationId xmlns:a16="http://schemas.microsoft.com/office/drawing/2014/main" id="{C1547357-A3FE-B5DC-D57E-448F17E5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49" y="33090"/>
            <a:ext cx="4587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07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901700" y="1409700"/>
            <a:ext cx="4368800" cy="5435600"/>
          </a:xfrm>
          <a:prstGeom prst="roundRect">
            <a:avLst>
              <a:gd name="adj" fmla="val 3004"/>
            </a:avLst>
          </a:prstGeom>
          <a:solidFill>
            <a:srgbClr val="00206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IOP Assessoria">
            <a:extLst>
              <a:ext uri="{FF2B5EF4-FFF2-40B4-BE49-F238E27FC236}">
                <a16:creationId xmlns:a16="http://schemas.microsoft.com/office/drawing/2014/main" id="{9AAEA495-079A-8668-887C-D1D0216C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74" y="3009900"/>
            <a:ext cx="4837125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138534" y="2492910"/>
            <a:ext cx="5571468" cy="18721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Esta norma está relacionada aos resíduos industriais e visa à proteção dos trabalhadores.</a:t>
            </a:r>
            <a:endParaRPr lang="en-US" sz="2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7B15A3-CE7E-738E-E604-E85FA878C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50</a:t>
            </a:fld>
            <a:endParaRPr lang="en-US"/>
          </a:p>
        </p:txBody>
      </p:sp>
      <p:pic>
        <p:nvPicPr>
          <p:cNvPr id="1026" name="Picture 2" descr="El modelo SG-SST, fundamento de la sostenibilidad empresarial - ccs.org.co">
            <a:extLst>
              <a:ext uri="{FF2B5EF4-FFF2-40B4-BE49-F238E27FC236}">
                <a16:creationId xmlns:a16="http://schemas.microsoft.com/office/drawing/2014/main" id="{3A53984F-4D1A-08F6-8728-41E396054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 flipV="1">
            <a:off x="5953595" y="625008"/>
            <a:ext cx="6858002" cy="5607986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7048020" y="1977424"/>
            <a:ext cx="4490226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 Política Nacional de Resíduos Sólidos (PNRS) representa um marco importante na gestão de resíduos no Brasil, visando à promoção da sustentabilidade, à redução de impactos ambientais e à proteção da saúde pública. </a:t>
            </a:r>
            <a:endParaRPr lang="en-US" sz="2400" b="1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9415" y="275451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9138352" y="643751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8C4273A-359A-AF7B-DAC1-06FA7A589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3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 que diz a NR 25 sobre Resíduos Industriais | Prometal EPIs">
            <a:extLst>
              <a:ext uri="{FF2B5EF4-FFF2-40B4-BE49-F238E27FC236}">
                <a16:creationId xmlns:a16="http://schemas.microsoft.com/office/drawing/2014/main" id="{B8A317E4-B238-7998-3831-92D79ADFD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 b="19549"/>
          <a:stretch/>
        </p:blipFill>
        <p:spPr bwMode="auto">
          <a:xfrm>
            <a:off x="0" y="0"/>
            <a:ext cx="12216003" cy="400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51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2C165C41-F8EA-3A07-50D9-AB421779BCF2}"/>
              </a:ext>
            </a:extLst>
          </p:cNvPr>
          <p:cNvSpPr txBox="1"/>
          <p:nvPr/>
        </p:nvSpPr>
        <p:spPr>
          <a:xfrm>
            <a:off x="770266" y="4877368"/>
            <a:ext cx="1032126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400" dirty="0"/>
              <a:t>Esta política, introduziu uma série de princípios e diretrizes que mudaram significativamente a abordagem do país em relação aos resíduos sólidos.</a:t>
            </a:r>
          </a:p>
        </p:txBody>
      </p:sp>
      <p:grpSp>
        <p:nvGrpSpPr>
          <p:cNvPr id="13" name="组合 28">
            <a:extLst>
              <a:ext uri="{FF2B5EF4-FFF2-40B4-BE49-F238E27FC236}">
                <a16:creationId xmlns:a16="http://schemas.microsoft.com/office/drawing/2014/main" id="{4CA53CF7-5CB7-1BB5-6785-66A206DBE681}"/>
              </a:ext>
            </a:extLst>
          </p:cNvPr>
          <p:cNvGrpSpPr/>
          <p:nvPr/>
        </p:nvGrpSpPr>
        <p:grpSpPr>
          <a:xfrm>
            <a:off x="5351653" y="3383590"/>
            <a:ext cx="1143000" cy="1143000"/>
            <a:chOff x="2051084" y="3619500"/>
            <a:chExt cx="1143000" cy="1143000"/>
          </a:xfrm>
        </p:grpSpPr>
        <p:sp>
          <p:nvSpPr>
            <p:cNvPr id="14" name="矩形: 圆角 3">
              <a:extLst>
                <a:ext uri="{FF2B5EF4-FFF2-40B4-BE49-F238E27FC236}">
                  <a16:creationId xmlns:a16="http://schemas.microsoft.com/office/drawing/2014/main" id="{D5B6FF08-B99F-D77A-5F49-9917EAA6E822}"/>
                </a:ext>
              </a:extLst>
            </p:cNvPr>
            <p:cNvSpPr/>
            <p:nvPr/>
          </p:nvSpPr>
          <p:spPr>
            <a:xfrm>
              <a:off x="2051084" y="3619500"/>
              <a:ext cx="1143000" cy="1143000"/>
            </a:xfrm>
            <a:prstGeom prst="roundRect">
              <a:avLst/>
            </a:prstGeom>
            <a:solidFill>
              <a:srgbClr val="FE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椭圆 8">
              <a:extLst>
                <a:ext uri="{FF2B5EF4-FFF2-40B4-BE49-F238E27FC236}">
                  <a16:creationId xmlns:a16="http://schemas.microsoft.com/office/drawing/2014/main" id="{B25C64FD-4212-A2E6-7B48-37142925F9C8}"/>
                </a:ext>
              </a:extLst>
            </p:cNvPr>
            <p:cNvSpPr/>
            <p:nvPr/>
          </p:nvSpPr>
          <p:spPr>
            <a:xfrm>
              <a:off x="2383101" y="3997352"/>
              <a:ext cx="478966" cy="387296"/>
            </a:xfrm>
            <a:custGeom>
              <a:avLst/>
              <a:gdLst>
                <a:gd name="connsiteX0" fmla="*/ 0 w 331788"/>
                <a:gd name="connsiteY0" fmla="*/ 255587 h 268287"/>
                <a:gd name="connsiteX1" fmla="*/ 331788 w 331788"/>
                <a:gd name="connsiteY1" fmla="*/ 255587 h 268287"/>
                <a:gd name="connsiteX2" fmla="*/ 331788 w 331788"/>
                <a:gd name="connsiteY2" fmla="*/ 268287 h 268287"/>
                <a:gd name="connsiteX3" fmla="*/ 0 w 331788"/>
                <a:gd name="connsiteY3" fmla="*/ 268287 h 268287"/>
                <a:gd name="connsiteX4" fmla="*/ 76201 w 331788"/>
                <a:gd name="connsiteY4" fmla="*/ 207962 h 268287"/>
                <a:gd name="connsiteX5" fmla="*/ 82551 w 331788"/>
                <a:gd name="connsiteY5" fmla="*/ 207962 h 268287"/>
                <a:gd name="connsiteX6" fmla="*/ 82551 w 331788"/>
                <a:gd name="connsiteY6" fmla="*/ 247650 h 268287"/>
                <a:gd name="connsiteX7" fmla="*/ 55563 w 331788"/>
                <a:gd name="connsiteY7" fmla="*/ 247650 h 268287"/>
                <a:gd name="connsiteX8" fmla="*/ 55563 w 331788"/>
                <a:gd name="connsiteY8" fmla="*/ 227012 h 268287"/>
                <a:gd name="connsiteX9" fmla="*/ 115888 w 331788"/>
                <a:gd name="connsiteY9" fmla="*/ 168275 h 268287"/>
                <a:gd name="connsiteX10" fmla="*/ 127168 w 331788"/>
                <a:gd name="connsiteY10" fmla="*/ 168275 h 268287"/>
                <a:gd name="connsiteX11" fmla="*/ 139701 w 331788"/>
                <a:gd name="connsiteY11" fmla="*/ 170835 h 268287"/>
                <a:gd name="connsiteX12" fmla="*/ 139701 w 331788"/>
                <a:gd name="connsiteY12" fmla="*/ 247650 h 268287"/>
                <a:gd name="connsiteX13" fmla="*/ 115888 w 331788"/>
                <a:gd name="connsiteY13" fmla="*/ 247650 h 268287"/>
                <a:gd name="connsiteX14" fmla="*/ 198438 w 331788"/>
                <a:gd name="connsiteY14" fmla="*/ 155575 h 268287"/>
                <a:gd name="connsiteX15" fmla="*/ 198438 w 331788"/>
                <a:gd name="connsiteY15" fmla="*/ 247650 h 268287"/>
                <a:gd name="connsiteX16" fmla="*/ 173038 w 331788"/>
                <a:gd name="connsiteY16" fmla="*/ 247650 h 268287"/>
                <a:gd name="connsiteX17" fmla="*/ 173038 w 331788"/>
                <a:gd name="connsiteY17" fmla="*/ 168363 h 268287"/>
                <a:gd name="connsiteX18" fmla="*/ 198438 w 331788"/>
                <a:gd name="connsiteY18" fmla="*/ 155575 h 268287"/>
                <a:gd name="connsiteX19" fmla="*/ 149226 w 331788"/>
                <a:gd name="connsiteY19" fmla="*/ 41376 h 268287"/>
                <a:gd name="connsiteX20" fmla="*/ 114947 w 331788"/>
                <a:gd name="connsiteY20" fmla="*/ 55968 h 268287"/>
                <a:gd name="connsiteX21" fmla="*/ 114947 w 331788"/>
                <a:gd name="connsiteY21" fmla="*/ 123418 h 268287"/>
                <a:gd name="connsiteX22" fmla="*/ 183504 w 331788"/>
                <a:gd name="connsiteY22" fmla="*/ 123418 h 268287"/>
                <a:gd name="connsiteX23" fmla="*/ 183504 w 331788"/>
                <a:gd name="connsiteY23" fmla="*/ 55968 h 268287"/>
                <a:gd name="connsiteX24" fmla="*/ 149226 w 331788"/>
                <a:gd name="connsiteY24" fmla="*/ 41376 h 268287"/>
                <a:gd name="connsiteX25" fmla="*/ 228600 w 331788"/>
                <a:gd name="connsiteY25" fmla="*/ 39687 h 268287"/>
                <a:gd name="connsiteX26" fmla="*/ 254000 w 331788"/>
                <a:gd name="connsiteY26" fmla="*/ 39687 h 268287"/>
                <a:gd name="connsiteX27" fmla="*/ 254000 w 331788"/>
                <a:gd name="connsiteY27" fmla="*/ 247650 h 268287"/>
                <a:gd name="connsiteX28" fmla="*/ 228600 w 331788"/>
                <a:gd name="connsiteY28" fmla="*/ 247650 h 268287"/>
                <a:gd name="connsiteX29" fmla="*/ 228600 w 331788"/>
                <a:gd name="connsiteY29" fmla="*/ 110730 h 268287"/>
                <a:gd name="connsiteX30" fmla="*/ 231140 w 331788"/>
                <a:gd name="connsiteY30" fmla="*/ 90063 h 268287"/>
                <a:gd name="connsiteX31" fmla="*/ 228600 w 331788"/>
                <a:gd name="connsiteY31" fmla="*/ 69396 h 268287"/>
                <a:gd name="connsiteX32" fmla="*/ 228600 w 331788"/>
                <a:gd name="connsiteY32" fmla="*/ 39687 h 268287"/>
                <a:gd name="connsiteX33" fmla="*/ 149707 w 331788"/>
                <a:gd name="connsiteY33" fmla="*/ 22312 h 268287"/>
                <a:gd name="connsiteX34" fmla="*/ 196764 w 331788"/>
                <a:gd name="connsiteY34" fmla="*/ 41623 h 268287"/>
                <a:gd name="connsiteX35" fmla="*/ 196764 w 331788"/>
                <a:gd name="connsiteY35" fmla="*/ 136893 h 268287"/>
                <a:gd name="connsiteX36" fmla="*/ 109096 w 331788"/>
                <a:gd name="connsiteY36" fmla="*/ 143330 h 268287"/>
                <a:gd name="connsiteX37" fmla="*/ 97492 w 331788"/>
                <a:gd name="connsiteY37" fmla="*/ 154917 h 268287"/>
                <a:gd name="connsiteX38" fmla="*/ 93625 w 331788"/>
                <a:gd name="connsiteY38" fmla="*/ 170366 h 268287"/>
                <a:gd name="connsiteX39" fmla="*/ 43344 w 331788"/>
                <a:gd name="connsiteY39" fmla="*/ 220576 h 268287"/>
                <a:gd name="connsiteX40" fmla="*/ 18848 w 331788"/>
                <a:gd name="connsiteY40" fmla="*/ 220576 h 268287"/>
                <a:gd name="connsiteX41" fmla="*/ 18848 w 331788"/>
                <a:gd name="connsiteY41" fmla="*/ 196115 h 268287"/>
                <a:gd name="connsiteX42" fmla="*/ 67840 w 331788"/>
                <a:gd name="connsiteY42" fmla="*/ 145905 h 268287"/>
                <a:gd name="connsiteX43" fmla="*/ 84600 w 331788"/>
                <a:gd name="connsiteY43" fmla="*/ 140755 h 268287"/>
                <a:gd name="connsiteX44" fmla="*/ 96203 w 331788"/>
                <a:gd name="connsiteY44" fmla="*/ 129168 h 268287"/>
                <a:gd name="connsiteX45" fmla="*/ 102649 w 331788"/>
                <a:gd name="connsiteY45" fmla="*/ 41623 h 268287"/>
                <a:gd name="connsiteX46" fmla="*/ 149707 w 331788"/>
                <a:gd name="connsiteY46" fmla="*/ 22312 h 268287"/>
                <a:gd name="connsiteX47" fmla="*/ 280988 w 331788"/>
                <a:gd name="connsiteY47" fmla="*/ 0 h 268287"/>
                <a:gd name="connsiteX48" fmla="*/ 306388 w 331788"/>
                <a:gd name="connsiteY48" fmla="*/ 0 h 268287"/>
                <a:gd name="connsiteX49" fmla="*/ 306388 w 331788"/>
                <a:gd name="connsiteY49" fmla="*/ 247650 h 268287"/>
                <a:gd name="connsiteX50" fmla="*/ 280988 w 331788"/>
                <a:gd name="connsiteY50" fmla="*/ 247650 h 26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1788" h="268287">
                  <a:moveTo>
                    <a:pt x="0" y="255587"/>
                  </a:moveTo>
                  <a:lnTo>
                    <a:pt x="331788" y="255587"/>
                  </a:lnTo>
                  <a:lnTo>
                    <a:pt x="331788" y="268287"/>
                  </a:lnTo>
                  <a:lnTo>
                    <a:pt x="0" y="268287"/>
                  </a:lnTo>
                  <a:close/>
                  <a:moveTo>
                    <a:pt x="76201" y="207962"/>
                  </a:moveTo>
                  <a:lnTo>
                    <a:pt x="82551" y="207962"/>
                  </a:lnTo>
                  <a:lnTo>
                    <a:pt x="82551" y="247650"/>
                  </a:lnTo>
                  <a:lnTo>
                    <a:pt x="55563" y="247650"/>
                  </a:lnTo>
                  <a:lnTo>
                    <a:pt x="55563" y="227012"/>
                  </a:lnTo>
                  <a:close/>
                  <a:moveTo>
                    <a:pt x="115888" y="168275"/>
                  </a:moveTo>
                  <a:cubicBezTo>
                    <a:pt x="115888" y="168275"/>
                    <a:pt x="115888" y="168275"/>
                    <a:pt x="127168" y="168275"/>
                  </a:cubicBezTo>
                  <a:cubicBezTo>
                    <a:pt x="130928" y="169555"/>
                    <a:pt x="135941" y="170835"/>
                    <a:pt x="139701" y="170835"/>
                  </a:cubicBezTo>
                  <a:cubicBezTo>
                    <a:pt x="139701" y="170835"/>
                    <a:pt x="139701" y="170835"/>
                    <a:pt x="139701" y="247650"/>
                  </a:cubicBezTo>
                  <a:cubicBezTo>
                    <a:pt x="139701" y="247650"/>
                    <a:pt x="139701" y="247650"/>
                    <a:pt x="115888" y="247650"/>
                  </a:cubicBezTo>
                  <a:close/>
                  <a:moveTo>
                    <a:pt x="198438" y="155575"/>
                  </a:moveTo>
                  <a:cubicBezTo>
                    <a:pt x="198438" y="155575"/>
                    <a:pt x="198438" y="155575"/>
                    <a:pt x="198438" y="247650"/>
                  </a:cubicBezTo>
                  <a:cubicBezTo>
                    <a:pt x="198438" y="247650"/>
                    <a:pt x="198438" y="247650"/>
                    <a:pt x="173038" y="247650"/>
                  </a:cubicBezTo>
                  <a:lnTo>
                    <a:pt x="173038" y="168363"/>
                  </a:lnTo>
                  <a:cubicBezTo>
                    <a:pt x="181928" y="165805"/>
                    <a:pt x="190818" y="161969"/>
                    <a:pt x="198438" y="155575"/>
                  </a:cubicBezTo>
                  <a:close/>
                  <a:moveTo>
                    <a:pt x="149226" y="41376"/>
                  </a:moveTo>
                  <a:cubicBezTo>
                    <a:pt x="136937" y="41376"/>
                    <a:pt x="124649" y="46240"/>
                    <a:pt x="114947" y="55968"/>
                  </a:cubicBezTo>
                  <a:cubicBezTo>
                    <a:pt x="96838" y="74128"/>
                    <a:pt x="96838" y="105259"/>
                    <a:pt x="114947" y="123418"/>
                  </a:cubicBezTo>
                  <a:cubicBezTo>
                    <a:pt x="134350" y="142875"/>
                    <a:pt x="164101" y="142875"/>
                    <a:pt x="183504" y="123418"/>
                  </a:cubicBezTo>
                  <a:cubicBezTo>
                    <a:pt x="201613" y="105259"/>
                    <a:pt x="201613" y="74128"/>
                    <a:pt x="183504" y="55968"/>
                  </a:cubicBezTo>
                  <a:cubicBezTo>
                    <a:pt x="173803" y="46240"/>
                    <a:pt x="161514" y="41376"/>
                    <a:pt x="149226" y="41376"/>
                  </a:cubicBezTo>
                  <a:close/>
                  <a:moveTo>
                    <a:pt x="228600" y="39687"/>
                  </a:moveTo>
                  <a:cubicBezTo>
                    <a:pt x="228600" y="39687"/>
                    <a:pt x="228600" y="39687"/>
                    <a:pt x="254000" y="39687"/>
                  </a:cubicBezTo>
                  <a:lnTo>
                    <a:pt x="254000" y="247650"/>
                  </a:lnTo>
                  <a:cubicBezTo>
                    <a:pt x="254000" y="247650"/>
                    <a:pt x="254000" y="247650"/>
                    <a:pt x="228600" y="247650"/>
                  </a:cubicBezTo>
                  <a:cubicBezTo>
                    <a:pt x="228600" y="247650"/>
                    <a:pt x="228600" y="247650"/>
                    <a:pt x="228600" y="110730"/>
                  </a:cubicBezTo>
                  <a:cubicBezTo>
                    <a:pt x="231140" y="104272"/>
                    <a:pt x="231140" y="96521"/>
                    <a:pt x="231140" y="90063"/>
                  </a:cubicBezTo>
                  <a:cubicBezTo>
                    <a:pt x="231140" y="83604"/>
                    <a:pt x="231140" y="75854"/>
                    <a:pt x="228600" y="69396"/>
                  </a:cubicBezTo>
                  <a:cubicBezTo>
                    <a:pt x="228600" y="69396"/>
                    <a:pt x="228600" y="69396"/>
                    <a:pt x="228600" y="39687"/>
                  </a:cubicBezTo>
                  <a:close/>
                  <a:moveTo>
                    <a:pt x="149707" y="22312"/>
                  </a:moveTo>
                  <a:cubicBezTo>
                    <a:pt x="166789" y="22312"/>
                    <a:pt x="183872" y="28749"/>
                    <a:pt x="196764" y="41623"/>
                  </a:cubicBezTo>
                  <a:cubicBezTo>
                    <a:pt x="223838" y="68659"/>
                    <a:pt x="223838" y="111144"/>
                    <a:pt x="196764" y="136893"/>
                  </a:cubicBezTo>
                  <a:cubicBezTo>
                    <a:pt x="173558" y="161354"/>
                    <a:pt x="136170" y="162641"/>
                    <a:pt x="109096" y="143330"/>
                  </a:cubicBezTo>
                  <a:cubicBezTo>
                    <a:pt x="109096" y="143330"/>
                    <a:pt x="109096" y="143330"/>
                    <a:pt x="97492" y="154917"/>
                  </a:cubicBezTo>
                  <a:cubicBezTo>
                    <a:pt x="98782" y="160067"/>
                    <a:pt x="97492" y="166504"/>
                    <a:pt x="93625" y="170366"/>
                  </a:cubicBezTo>
                  <a:cubicBezTo>
                    <a:pt x="93625" y="170366"/>
                    <a:pt x="93625" y="170366"/>
                    <a:pt x="43344" y="220576"/>
                  </a:cubicBezTo>
                  <a:cubicBezTo>
                    <a:pt x="35608" y="227013"/>
                    <a:pt x="25295" y="227013"/>
                    <a:pt x="18848" y="220576"/>
                  </a:cubicBezTo>
                  <a:cubicBezTo>
                    <a:pt x="11113" y="214139"/>
                    <a:pt x="11113" y="202552"/>
                    <a:pt x="18848" y="196115"/>
                  </a:cubicBezTo>
                  <a:cubicBezTo>
                    <a:pt x="18848" y="196115"/>
                    <a:pt x="18848" y="196115"/>
                    <a:pt x="67840" y="145905"/>
                  </a:cubicBezTo>
                  <a:cubicBezTo>
                    <a:pt x="72997" y="142043"/>
                    <a:pt x="78154" y="140755"/>
                    <a:pt x="84600" y="140755"/>
                  </a:cubicBezTo>
                  <a:cubicBezTo>
                    <a:pt x="84600" y="140755"/>
                    <a:pt x="84600" y="140755"/>
                    <a:pt x="96203" y="129168"/>
                  </a:cubicBezTo>
                  <a:cubicBezTo>
                    <a:pt x="75575" y="103420"/>
                    <a:pt x="78154" y="66084"/>
                    <a:pt x="102649" y="41623"/>
                  </a:cubicBezTo>
                  <a:cubicBezTo>
                    <a:pt x="115542" y="28749"/>
                    <a:pt x="132624" y="22312"/>
                    <a:pt x="149707" y="22312"/>
                  </a:cubicBezTo>
                  <a:close/>
                  <a:moveTo>
                    <a:pt x="280988" y="0"/>
                  </a:moveTo>
                  <a:lnTo>
                    <a:pt x="306388" y="0"/>
                  </a:lnTo>
                  <a:lnTo>
                    <a:pt x="306388" y="247650"/>
                  </a:lnTo>
                  <a:lnTo>
                    <a:pt x="280988" y="2476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A6C9005E-C342-C095-0940-D6C93A90E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3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0345949-184B-377F-58F9-997771D55E3A}"/>
              </a:ext>
            </a:extLst>
          </p:cNvPr>
          <p:cNvSpPr/>
          <p:nvPr/>
        </p:nvSpPr>
        <p:spPr>
          <a:xfrm>
            <a:off x="1031973" y="2489706"/>
            <a:ext cx="11160027" cy="13083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A058210-591F-2B75-8881-71BA50340EDF}"/>
              </a:ext>
            </a:extLst>
          </p:cNvPr>
          <p:cNvSpPr/>
          <p:nvPr/>
        </p:nvSpPr>
        <p:spPr>
          <a:xfrm>
            <a:off x="1031973" y="4415052"/>
            <a:ext cx="11160027" cy="13083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52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E9D21E2-203C-87B8-4535-4D3AEDE027B2}"/>
              </a:ext>
            </a:extLst>
          </p:cNvPr>
          <p:cNvSpPr/>
          <p:nvPr/>
        </p:nvSpPr>
        <p:spPr>
          <a:xfrm>
            <a:off x="1031973" y="550020"/>
            <a:ext cx="11160027" cy="13083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E430254-0C44-1CA2-B4B0-9D83E8F80809}"/>
              </a:ext>
            </a:extLst>
          </p:cNvPr>
          <p:cNvSpPr/>
          <p:nvPr/>
        </p:nvSpPr>
        <p:spPr>
          <a:xfrm>
            <a:off x="306319" y="493537"/>
            <a:ext cx="1385812" cy="1377542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1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C5FE3C5-E5F3-7879-526C-A745DF3492AB}"/>
              </a:ext>
            </a:extLst>
          </p:cNvPr>
          <p:cNvSpPr/>
          <p:nvPr/>
        </p:nvSpPr>
        <p:spPr>
          <a:xfrm>
            <a:off x="406192" y="584201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993D131E-A797-5A78-4E70-BE0D88B728AF}"/>
              </a:ext>
            </a:extLst>
          </p:cNvPr>
          <p:cNvSpPr txBox="1"/>
          <p:nvPr/>
        </p:nvSpPr>
        <p:spPr>
          <a:xfrm>
            <a:off x="1995204" y="973928"/>
            <a:ext cx="10196796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200" dirty="0"/>
              <a:t>Princípios Fundamentais da PNRS:</a:t>
            </a:r>
          </a:p>
          <a:p>
            <a:endParaRPr lang="pt-BR" sz="3200" dirty="0"/>
          </a:p>
          <a:p>
            <a:endParaRPr lang="pt-BR" sz="3200" dirty="0"/>
          </a:p>
          <a:p>
            <a:endParaRPr lang="pt-BR" sz="3200" dirty="0"/>
          </a:p>
          <a:p>
            <a:r>
              <a:rPr lang="pt-BR" sz="3200" dirty="0"/>
              <a:t>Objetivos e Instrumentos da PNRS:</a:t>
            </a:r>
          </a:p>
          <a:p>
            <a:endParaRPr lang="pt-BR" sz="3200" dirty="0"/>
          </a:p>
          <a:p>
            <a:endParaRPr lang="pt-BR" sz="3200" dirty="0"/>
          </a:p>
          <a:p>
            <a:endParaRPr lang="pt-BR" sz="3200" dirty="0"/>
          </a:p>
          <a:p>
            <a:r>
              <a:rPr lang="pt-BR" sz="3200" dirty="0"/>
              <a:t>Desafios e Avanços:</a:t>
            </a:r>
            <a:endParaRPr lang="en-U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D34254F-1B43-821B-E5EE-EF3C2DFD7345}"/>
              </a:ext>
            </a:extLst>
          </p:cNvPr>
          <p:cNvSpPr/>
          <p:nvPr/>
        </p:nvSpPr>
        <p:spPr>
          <a:xfrm>
            <a:off x="306319" y="2433223"/>
            <a:ext cx="1385812" cy="1377542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2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069ED3F-4ED4-7DD9-A6C9-DEAE1B2C453E}"/>
              </a:ext>
            </a:extLst>
          </p:cNvPr>
          <p:cNvSpPr/>
          <p:nvPr/>
        </p:nvSpPr>
        <p:spPr>
          <a:xfrm>
            <a:off x="406192" y="2523887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72C375B-05A9-7416-D130-61CD151CFF5E}"/>
              </a:ext>
            </a:extLst>
          </p:cNvPr>
          <p:cNvSpPr/>
          <p:nvPr/>
        </p:nvSpPr>
        <p:spPr>
          <a:xfrm>
            <a:off x="306319" y="4358569"/>
            <a:ext cx="1385812" cy="1377542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3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642DC31-024D-7AE5-A0DA-0575EFA35270}"/>
              </a:ext>
            </a:extLst>
          </p:cNvPr>
          <p:cNvSpPr/>
          <p:nvPr/>
        </p:nvSpPr>
        <p:spPr>
          <a:xfrm>
            <a:off x="406192" y="4449233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16308D-B616-5532-D032-20EEF5ED8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588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0345949-184B-377F-58F9-997771D55E3A}"/>
              </a:ext>
            </a:extLst>
          </p:cNvPr>
          <p:cNvSpPr/>
          <p:nvPr/>
        </p:nvSpPr>
        <p:spPr>
          <a:xfrm>
            <a:off x="1031973" y="2489706"/>
            <a:ext cx="11160027" cy="13083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A058210-591F-2B75-8881-71BA50340EDF}"/>
              </a:ext>
            </a:extLst>
          </p:cNvPr>
          <p:cNvSpPr/>
          <p:nvPr/>
        </p:nvSpPr>
        <p:spPr>
          <a:xfrm>
            <a:off x="1031973" y="4415052"/>
            <a:ext cx="11160027" cy="13083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53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E9D21E2-203C-87B8-4535-4D3AEDE027B2}"/>
              </a:ext>
            </a:extLst>
          </p:cNvPr>
          <p:cNvSpPr/>
          <p:nvPr/>
        </p:nvSpPr>
        <p:spPr>
          <a:xfrm>
            <a:off x="1031973" y="550020"/>
            <a:ext cx="11160027" cy="13083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E430254-0C44-1CA2-B4B0-9D83E8F80809}"/>
              </a:ext>
            </a:extLst>
          </p:cNvPr>
          <p:cNvSpPr/>
          <p:nvPr/>
        </p:nvSpPr>
        <p:spPr>
          <a:xfrm>
            <a:off x="306319" y="493537"/>
            <a:ext cx="1385812" cy="1377542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1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C5FE3C5-E5F3-7879-526C-A745DF3492AB}"/>
              </a:ext>
            </a:extLst>
          </p:cNvPr>
          <p:cNvSpPr/>
          <p:nvPr/>
        </p:nvSpPr>
        <p:spPr>
          <a:xfrm>
            <a:off x="406192" y="550020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993D131E-A797-5A78-4E70-BE0D88B728AF}"/>
              </a:ext>
            </a:extLst>
          </p:cNvPr>
          <p:cNvSpPr txBox="1"/>
          <p:nvPr/>
        </p:nvSpPr>
        <p:spPr>
          <a:xfrm>
            <a:off x="1995204" y="973928"/>
            <a:ext cx="10196796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200" dirty="0"/>
              <a:t>Princípios Fundamentais da PNRS:</a:t>
            </a:r>
          </a:p>
          <a:p>
            <a:endParaRPr lang="pt-BR" sz="3200" dirty="0"/>
          </a:p>
          <a:p>
            <a:endParaRPr lang="pt-BR" sz="3200" dirty="0"/>
          </a:p>
          <a:p>
            <a:endParaRPr lang="pt-BR" sz="3200" dirty="0"/>
          </a:p>
          <a:p>
            <a:r>
              <a:rPr lang="pt-BR" sz="3200" dirty="0"/>
              <a:t>Objetivos e Instrumentos da PNRS:</a:t>
            </a:r>
          </a:p>
          <a:p>
            <a:endParaRPr lang="pt-BR" sz="3200" dirty="0"/>
          </a:p>
          <a:p>
            <a:endParaRPr lang="pt-BR" sz="3200" dirty="0"/>
          </a:p>
          <a:p>
            <a:endParaRPr lang="pt-BR" sz="3200" dirty="0"/>
          </a:p>
          <a:p>
            <a:r>
              <a:rPr lang="pt-BR" sz="3200" dirty="0"/>
              <a:t>Desafios e Avanços:</a:t>
            </a:r>
            <a:endParaRPr lang="en-U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D34254F-1B43-821B-E5EE-EF3C2DFD7345}"/>
              </a:ext>
            </a:extLst>
          </p:cNvPr>
          <p:cNvSpPr/>
          <p:nvPr/>
        </p:nvSpPr>
        <p:spPr>
          <a:xfrm>
            <a:off x="306319" y="2433223"/>
            <a:ext cx="1385812" cy="1377542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2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069ED3F-4ED4-7DD9-A6C9-DEAE1B2C453E}"/>
              </a:ext>
            </a:extLst>
          </p:cNvPr>
          <p:cNvSpPr/>
          <p:nvPr/>
        </p:nvSpPr>
        <p:spPr>
          <a:xfrm>
            <a:off x="406192" y="2523887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72C375B-05A9-7416-D130-61CD151CFF5E}"/>
              </a:ext>
            </a:extLst>
          </p:cNvPr>
          <p:cNvSpPr/>
          <p:nvPr/>
        </p:nvSpPr>
        <p:spPr>
          <a:xfrm>
            <a:off x="306319" y="4358569"/>
            <a:ext cx="1385812" cy="1377542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3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642DC31-024D-7AE5-A0DA-0575EFA35270}"/>
              </a:ext>
            </a:extLst>
          </p:cNvPr>
          <p:cNvSpPr/>
          <p:nvPr/>
        </p:nvSpPr>
        <p:spPr>
          <a:xfrm>
            <a:off x="406192" y="4449233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3C935F-74E2-5AE0-9FFD-A9C369967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26207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54</a:t>
            </a:fld>
            <a:endParaRPr lang="en-US"/>
          </a:p>
        </p:txBody>
      </p:sp>
      <p:pic>
        <p:nvPicPr>
          <p:cNvPr id="2050" name="Picture 2" descr="Norma de periculosidade no ambiente de trabalho: tudo sobre a NR-16">
            <a:extLst>
              <a:ext uri="{FF2B5EF4-FFF2-40B4-BE49-F238E27FC236}">
                <a16:creationId xmlns:a16="http://schemas.microsoft.com/office/drawing/2014/main" id="{BC7F5D27-6FB9-BA18-FEA5-BBA526B3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0"/>
            <a:ext cx="12192000" cy="68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-1040177" y="1056252"/>
            <a:ext cx="6841924" cy="4761571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436206" y="2469870"/>
            <a:ext cx="3154487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 PNRS é fundamentada em diversos princípios essenciais, que orientam suas ações e objetivos:</a:t>
            </a:r>
            <a:endParaRPr lang="en-US" sz="2400" b="1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796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603500" y="1164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18B4D82-4933-7FCD-826D-007382E6A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6104520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4" descr="Prestação de serviços engenharia de segurança do trabalho - Expert  Ocupacional">
            <a:extLst>
              <a:ext uri="{FF2B5EF4-FFF2-40B4-BE49-F238E27FC236}">
                <a16:creationId xmlns:a16="http://schemas.microsoft.com/office/drawing/2014/main" id="{8618BDE9-B660-C9F1-F0A2-B29AF708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9375" l="10000" r="90000">
                        <a14:foregroundMark x1="53750" y1="13875" x2="53750" y2="13875"/>
                        <a14:foregroundMark x1="49125" y1="89875" x2="49125" y2="89875"/>
                        <a14:foregroundMark x1="56125" y1="94125" x2="56125" y2="94125"/>
                        <a14:foregroundMark x1="48875" y1="95875" x2="48875" y2="95875"/>
                        <a14:foregroundMark x1="55250" y1="99375" x2="55250" y2="99375"/>
                        <a14:foregroundMark x1="57750" y1="99375" x2="57750" y2="99375"/>
                        <a14:foregroundMark x1="50000" y1="4750" x2="50000" y2="4750"/>
                        <a14:foregroundMark x1="53500" y1="7625" x2="53500" y2="7625"/>
                        <a14:foregroundMark x1="79125" y1="63375" x2="79125" y2="63375"/>
                        <a14:foregroundMark x1="76875" y1="65500" x2="75250" y2="66375"/>
                        <a14:foregroundMark x1="44375" y1="73875" x2="42125" y2="72000"/>
                        <a14:foregroundMark x1="15750" y1="56375" x2="15750" y2="56375"/>
                        <a14:foregroundMark x1="23875" y1="51375" x2="23875" y2="51375"/>
                        <a14:foregroundMark x1="20500" y1="49750" x2="20500" y2="49750"/>
                        <a14:foregroundMark x1="18625" y1="49750" x2="18625" y2="49750"/>
                        <a14:foregroundMark x1="19000" y1="49875" x2="19000" y2="49875"/>
                        <a14:foregroundMark x1="19000" y1="50125" x2="19000" y2="50125"/>
                        <a14:foregroundMark x1="19000" y1="50250" x2="19000" y2="50250"/>
                        <a14:foregroundMark x1="18500" y1="51000" x2="18500" y2="51000"/>
                        <a14:foregroundMark x1="17750" y1="51500" x2="17750" y2="51500"/>
                        <a14:foregroundMark x1="16875" y1="52250" x2="16375" y2="52500"/>
                        <a14:foregroundMark x1="16375" y1="52500" x2="16375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89" y="1688991"/>
            <a:ext cx="5102334" cy="51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14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-8326" y="2222500"/>
            <a:ext cx="12200325" cy="2714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55</a:t>
            </a:fld>
            <a:endParaRPr lang="en-US"/>
          </a:p>
        </p:txBody>
      </p:sp>
      <p:sp>
        <p:nvSpPr>
          <p:cNvPr id="4" name="任意多边形 11">
            <a:extLst>
              <a:ext uri="{FF2B5EF4-FFF2-40B4-BE49-F238E27FC236}">
                <a16:creationId xmlns:a16="http://schemas.microsoft.com/office/drawing/2014/main" id="{B63D8EED-9D22-AA62-E2EE-555D494C35CA}"/>
              </a:ext>
            </a:extLst>
          </p:cNvPr>
          <p:cNvSpPr/>
          <p:nvPr/>
        </p:nvSpPr>
        <p:spPr bwMode="auto">
          <a:xfrm>
            <a:off x="523875" y="1814107"/>
            <a:ext cx="2119313" cy="2498725"/>
          </a:xfrm>
          <a:custGeom>
            <a:avLst/>
            <a:gdLst>
              <a:gd name="T0" fmla="*/ 0 w 3429026"/>
              <a:gd name="T1" fmla="*/ 328410 h 4334706"/>
              <a:gd name="T2" fmla="*/ 118556 w 3429026"/>
              <a:gd name="T3" fmla="*/ 96189 h 4334706"/>
              <a:gd name="T4" fmla="*/ 404776 w 3429026"/>
              <a:gd name="T5" fmla="*/ 1 h 4334706"/>
              <a:gd name="T6" fmla="*/ 690995 w 3429026"/>
              <a:gd name="T7" fmla="*/ 96190 h 4334706"/>
              <a:gd name="T8" fmla="*/ 809550 w 3429026"/>
              <a:gd name="T9" fmla="*/ 328411 h 4334706"/>
              <a:gd name="T10" fmla="*/ 655005 w 3429026"/>
              <a:gd name="T11" fmla="*/ 571395 h 4334706"/>
              <a:gd name="T12" fmla="*/ 408373 w 3429026"/>
              <a:gd name="T13" fmla="*/ 805331 h 4334706"/>
              <a:gd name="T14" fmla="*/ 140361 w 3429026"/>
              <a:gd name="T15" fmla="*/ 566470 h 4334706"/>
              <a:gd name="T16" fmla="*/ 1 w 3429026"/>
              <a:gd name="T17" fmla="*/ 328411 h 4334706"/>
              <a:gd name="T18" fmla="*/ 0 w 3429026"/>
              <a:gd name="T19" fmla="*/ 328410 h 43347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26" h="4334706">
                <a:moveTo>
                  <a:pt x="0" y="1714511"/>
                </a:moveTo>
                <a:cubicBezTo>
                  <a:pt x="1" y="1259794"/>
                  <a:pt x="180637" y="823701"/>
                  <a:pt x="502171" y="502168"/>
                </a:cubicBezTo>
                <a:cubicBezTo>
                  <a:pt x="823705" y="180635"/>
                  <a:pt x="1259798" y="0"/>
                  <a:pt x="1714515" y="1"/>
                </a:cubicBezTo>
                <a:cubicBezTo>
                  <a:pt x="2169232" y="2"/>
                  <a:pt x="2605325" y="180638"/>
                  <a:pt x="2926858" y="502172"/>
                </a:cubicBezTo>
                <a:cubicBezTo>
                  <a:pt x="3248391" y="823706"/>
                  <a:pt x="3429026" y="1259799"/>
                  <a:pt x="3429025" y="1714516"/>
                </a:cubicBezTo>
                <a:cubicBezTo>
                  <a:pt x="3429025" y="2169233"/>
                  <a:pt x="3126785" y="2616140"/>
                  <a:pt x="2774416" y="2983049"/>
                </a:cubicBezTo>
                <a:cubicBezTo>
                  <a:pt x="2491204" y="3398020"/>
                  <a:pt x="2607357" y="4334706"/>
                  <a:pt x="1729752" y="4204344"/>
                </a:cubicBezTo>
                <a:cubicBezTo>
                  <a:pt x="662645" y="4320420"/>
                  <a:pt x="882823" y="3372310"/>
                  <a:pt x="594531" y="2957338"/>
                </a:cubicBezTo>
                <a:cubicBezTo>
                  <a:pt x="306239" y="2542366"/>
                  <a:pt x="1" y="2169231"/>
                  <a:pt x="1" y="1714514"/>
                </a:cubicBezTo>
                <a:cubicBezTo>
                  <a:pt x="1" y="1714513"/>
                  <a:pt x="0" y="1714512"/>
                  <a:pt x="0" y="1714511"/>
                </a:cubicBezTo>
                <a:close/>
              </a:path>
            </a:pathLst>
          </a:custGeom>
          <a:solidFill>
            <a:srgbClr val="FCFCFC"/>
          </a:solidFill>
          <a:ln w="57150" cap="flat" cmpd="sng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27000" dir="8400007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圆角矩形 12">
            <a:extLst>
              <a:ext uri="{FF2B5EF4-FFF2-40B4-BE49-F238E27FC236}">
                <a16:creationId xmlns:a16="http://schemas.microsoft.com/office/drawing/2014/main" id="{ABD6E3B1-1F85-0E2F-E9CF-53343E9B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4366807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圆角矩形 13">
            <a:extLst>
              <a:ext uri="{FF2B5EF4-FFF2-40B4-BE49-F238E27FC236}">
                <a16:creationId xmlns:a16="http://schemas.microsoft.com/office/drawing/2014/main" id="{DB74F86A-E47C-4AC4-EC0C-DC51257A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4584294"/>
            <a:ext cx="957262" cy="163513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C4209766-CE15-15BE-7CCD-01B26A9A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4801782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圆角矩形 15">
            <a:extLst>
              <a:ext uri="{FF2B5EF4-FFF2-40B4-BE49-F238E27FC236}">
                <a16:creationId xmlns:a16="http://schemas.microsoft.com/office/drawing/2014/main" id="{8651E415-4152-2A68-1D58-5298E0C9E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100" y="5019269"/>
            <a:ext cx="520700" cy="161925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AutoShape 108">
            <a:extLst>
              <a:ext uri="{FF2B5EF4-FFF2-40B4-BE49-F238E27FC236}">
                <a16:creationId xmlns:a16="http://schemas.microsoft.com/office/drawing/2014/main" id="{13DA97CF-1614-C46B-0360-5E19E0683D64}"/>
              </a:ext>
            </a:extLst>
          </p:cNvPr>
          <p:cNvSpPr/>
          <p:nvPr/>
        </p:nvSpPr>
        <p:spPr bwMode="auto">
          <a:xfrm>
            <a:off x="1525588" y="2720569"/>
            <a:ext cx="161925" cy="165100"/>
          </a:xfrm>
          <a:custGeom>
            <a:avLst/>
            <a:gdLst>
              <a:gd name="T0" fmla="*/ 4549950 w 21600"/>
              <a:gd name="T1" fmla="*/ 803792 h 21600"/>
              <a:gd name="T2" fmla="*/ 8341514 w 21600"/>
              <a:gd name="T3" fmla="*/ 4822846 h 21600"/>
              <a:gd name="T4" fmla="*/ 4549950 w 21600"/>
              <a:gd name="T5" fmla="*/ 8841908 h 21600"/>
              <a:gd name="T6" fmla="*/ 758334 w 21600"/>
              <a:gd name="T7" fmla="*/ 4822846 h 21600"/>
              <a:gd name="T8" fmla="*/ 4549950 w 21600"/>
              <a:gd name="T9" fmla="*/ 803792 h 21600"/>
              <a:gd name="T10" fmla="*/ 4549950 w 21600"/>
              <a:gd name="T11" fmla="*/ 9645234 h 21600"/>
              <a:gd name="T12" fmla="*/ 9099848 w 21600"/>
              <a:gd name="T13" fmla="*/ 4822846 h 21600"/>
              <a:gd name="T14" fmla="*/ 4549950 w 21600"/>
              <a:gd name="T15" fmla="*/ 0 h 21600"/>
              <a:gd name="T16" fmla="*/ 0 w 21600"/>
              <a:gd name="T17" fmla="*/ 4822846 h 21600"/>
              <a:gd name="T18" fmla="*/ 4549950 w 21600"/>
              <a:gd name="T19" fmla="*/ 964523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109">
            <a:extLst>
              <a:ext uri="{FF2B5EF4-FFF2-40B4-BE49-F238E27FC236}">
                <a16:creationId xmlns:a16="http://schemas.microsoft.com/office/drawing/2014/main" id="{7ED4F87B-D0CA-B585-E019-9D41B5776539}"/>
              </a:ext>
            </a:extLst>
          </p:cNvPr>
          <p:cNvSpPr/>
          <p:nvPr/>
        </p:nvSpPr>
        <p:spPr bwMode="auto">
          <a:xfrm>
            <a:off x="1446213" y="2638019"/>
            <a:ext cx="322262" cy="439738"/>
          </a:xfrm>
          <a:custGeom>
            <a:avLst/>
            <a:gdLst>
              <a:gd name="T0" fmla="*/ 36212029 w 21600"/>
              <a:gd name="T1" fmla="*/ 170187218 h 21600"/>
              <a:gd name="T2" fmla="*/ 35806695 w 21600"/>
              <a:gd name="T3" fmla="*/ 170752546 h 21600"/>
              <a:gd name="T4" fmla="*/ 35421607 w 21600"/>
              <a:gd name="T5" fmla="*/ 169992837 h 21600"/>
              <a:gd name="T6" fmla="*/ 5974379 w 21600"/>
              <a:gd name="T7" fmla="*/ 68353241 h 21600"/>
              <a:gd name="T8" fmla="*/ 35866567 w 21600"/>
              <a:gd name="T9" fmla="*/ 11390965 h 21600"/>
              <a:gd name="T10" fmla="*/ 65755413 w 21600"/>
              <a:gd name="T11" fmla="*/ 68353241 h 21600"/>
              <a:gd name="T12" fmla="*/ 36212029 w 21600"/>
              <a:gd name="T13" fmla="*/ 170187218 h 21600"/>
              <a:gd name="T14" fmla="*/ 35866567 w 21600"/>
              <a:gd name="T15" fmla="*/ 0 h 21600"/>
              <a:gd name="T16" fmla="*/ 0 w 21600"/>
              <a:gd name="T17" fmla="*/ 68353241 h 21600"/>
              <a:gd name="T18" fmla="*/ 31008035 w 21600"/>
              <a:gd name="T19" fmla="*/ 177662804 h 21600"/>
              <a:gd name="T20" fmla="*/ 35753716 w 21600"/>
              <a:gd name="T21" fmla="*/ 182244630 h 21600"/>
              <a:gd name="T22" fmla="*/ 35979418 w 21600"/>
              <a:gd name="T23" fmla="*/ 182244630 h 21600"/>
              <a:gd name="T24" fmla="*/ 40721757 w 21600"/>
              <a:gd name="T25" fmla="*/ 177662804 h 21600"/>
              <a:gd name="T26" fmla="*/ 71729792 w 21600"/>
              <a:gd name="T27" fmla="*/ 68353241 h 21600"/>
              <a:gd name="T28" fmla="*/ 3586656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3119438" y="1186628"/>
            <a:ext cx="8691562" cy="36170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b="1" dirty="0"/>
              <a:t>Prevenção e precaução: </a:t>
            </a:r>
          </a:p>
          <a:p>
            <a:pPr>
              <a:lnSpc>
                <a:spcPct val="150000"/>
              </a:lnSpc>
            </a:pPr>
            <a:endParaRPr lang="pt-BR" sz="3200" dirty="0"/>
          </a:p>
          <a:p>
            <a:pPr>
              <a:lnSpc>
                <a:spcPct val="150000"/>
              </a:lnSpc>
            </a:pPr>
            <a:r>
              <a:rPr lang="pt-BR" sz="3200" dirty="0"/>
              <a:t>A política enfatiza a prevenção na geração de resíduos sólidos, incentivando práticas sustentáveis e a conscientização sobre o consumo responsável. </a:t>
            </a:r>
            <a:endParaRPr lang="pt-BR" sz="20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CC890AA-A057-A79E-8990-0398FC507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3263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6896101" y="1473002"/>
            <a:ext cx="4013199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721644" y="2498376"/>
            <a:ext cx="4923506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Também adota o princípio da precaução, que orienta a tomada de medidas preventivas em situações de incerteza quanto aos riscos ambientais.</a:t>
            </a:r>
            <a:endParaRPr lang="en-US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A8C2B9-6653-5080-2342-ED964762A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146" name="Picture 2" descr="Curso de Engenharia de Produção | Unigranrio Afya">
            <a:extLst>
              <a:ext uri="{FF2B5EF4-FFF2-40B4-BE49-F238E27FC236}">
                <a16:creationId xmlns:a16="http://schemas.microsoft.com/office/drawing/2014/main" id="{6AE854C3-AF80-4654-F656-DD6AB40D8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75" y="746289"/>
            <a:ext cx="4091776" cy="61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60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57</a:t>
            </a:fld>
            <a:endParaRPr lang="en-US"/>
          </a:p>
        </p:txBody>
      </p:sp>
      <p:sp>
        <p:nvSpPr>
          <p:cNvPr id="25" name="TextBox 61">
            <a:extLst>
              <a:ext uri="{FF2B5EF4-FFF2-40B4-BE49-F238E27FC236}">
                <a16:creationId xmlns:a16="http://schemas.microsoft.com/office/drawing/2014/main" id="{89299C5D-6FD8-47A2-92D9-ECD7AB4447B0}"/>
              </a:ext>
            </a:extLst>
          </p:cNvPr>
          <p:cNvSpPr txBox="1"/>
          <p:nvPr/>
        </p:nvSpPr>
        <p:spPr>
          <a:xfrm>
            <a:off x="1176220" y="3049728"/>
            <a:ext cx="3795741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 gestão de resíduos da Classe II envolve a coleta seletiva, reciclagem e descarte adequado. </a:t>
            </a:r>
            <a:endParaRPr lang="en-US" sz="2400" dirty="0"/>
          </a:p>
        </p:txBody>
      </p:sp>
      <p:sp>
        <p:nvSpPr>
          <p:cNvPr id="12" name="矩形 13">
            <a:extLst>
              <a:ext uri="{FF2B5EF4-FFF2-40B4-BE49-F238E27FC236}">
                <a16:creationId xmlns:a16="http://schemas.microsoft.com/office/drawing/2014/main" id="{67E8455D-DDCC-CB0A-0733-F9F1A1AD14F3}"/>
              </a:ext>
            </a:extLst>
          </p:cNvPr>
          <p:cNvSpPr/>
          <p:nvPr/>
        </p:nvSpPr>
        <p:spPr>
          <a:xfrm>
            <a:off x="5837119" y="2969637"/>
            <a:ext cx="4866618" cy="2737472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146" name="Picture 2" descr="A Política Nacional de Resíduos Sólidos (PNRS) representa um marco importante na gestão de resíduos no Brasil">
            <a:extLst>
              <a:ext uri="{FF2B5EF4-FFF2-40B4-BE49-F238E27FC236}">
                <a16:creationId xmlns:a16="http://schemas.microsoft.com/office/drawing/2014/main" id="{FD5F4A96-EB8F-603C-42F9-81CBF8E5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06" y="2726713"/>
            <a:ext cx="4986244" cy="28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3">
            <a:extLst>
              <a:ext uri="{FF2B5EF4-FFF2-40B4-BE49-F238E27FC236}">
                <a16:creationId xmlns:a16="http://schemas.microsoft.com/office/drawing/2014/main" id="{18A9B2B1-C696-499B-A2D4-E91C09869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4930187" y="789986"/>
            <a:ext cx="1466852" cy="1466852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27" name="Oval 102">
            <a:extLst>
              <a:ext uri="{FF2B5EF4-FFF2-40B4-BE49-F238E27FC236}">
                <a16:creationId xmlns:a16="http://schemas.microsoft.com/office/drawing/2014/main" id="{64B6ED03-A299-4D79-8D83-93ABC3149C11}"/>
              </a:ext>
            </a:extLst>
          </p:cNvPr>
          <p:cNvSpPr/>
          <p:nvPr/>
        </p:nvSpPr>
        <p:spPr>
          <a:xfrm>
            <a:off x="5015913" y="875712"/>
            <a:ext cx="1295400" cy="1295400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NR 25</a:t>
            </a:r>
          </a:p>
        </p:txBody>
      </p:sp>
      <p:cxnSp>
        <p:nvCxnSpPr>
          <p:cNvPr id="28" name="Straight Connector 11">
            <a:extLst>
              <a:ext uri="{FF2B5EF4-FFF2-40B4-BE49-F238E27FC236}">
                <a16:creationId xmlns:a16="http://schemas.microsoft.com/office/drawing/2014/main" id="{0AC4DEFE-EA07-4DB2-86DE-6FE1C1204EC5}"/>
              </a:ext>
            </a:extLst>
          </p:cNvPr>
          <p:cNvCxnSpPr/>
          <p:nvPr/>
        </p:nvCxnSpPr>
        <p:spPr>
          <a:xfrm flipV="1">
            <a:off x="5658347" y="1886897"/>
            <a:ext cx="0" cy="10414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16">
            <a:extLst>
              <a:ext uri="{FF2B5EF4-FFF2-40B4-BE49-F238E27FC236}">
                <a16:creationId xmlns:a16="http://schemas.microsoft.com/office/drawing/2014/main" id="{2653B7C9-68FA-432C-A34D-CF1D3A4F6061}"/>
              </a:ext>
            </a:extLst>
          </p:cNvPr>
          <p:cNvSpPr/>
          <p:nvPr/>
        </p:nvSpPr>
        <p:spPr>
          <a:xfrm>
            <a:off x="5524996" y="2794947"/>
            <a:ext cx="266700" cy="26670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A95F66-2EA7-F6FB-DDBE-599E1CBAB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868376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58</a:t>
            </a:fld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3518CB5-5628-6F2A-A268-2200B2671BEE}"/>
              </a:ext>
            </a:extLst>
          </p:cNvPr>
          <p:cNvSpPr/>
          <p:nvPr/>
        </p:nvSpPr>
        <p:spPr>
          <a:xfrm>
            <a:off x="0" y="0"/>
            <a:ext cx="12153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luxograma: Entrada Manual 13">
            <a:extLst>
              <a:ext uri="{FF2B5EF4-FFF2-40B4-BE49-F238E27FC236}">
                <a16:creationId xmlns:a16="http://schemas.microsoft.com/office/drawing/2014/main" id="{793F4E38-2C68-7813-953D-8287721A1C73}"/>
              </a:ext>
            </a:extLst>
          </p:cNvPr>
          <p:cNvSpPr/>
          <p:nvPr/>
        </p:nvSpPr>
        <p:spPr>
          <a:xfrm rot="5400000">
            <a:off x="-1099799" y="1099799"/>
            <a:ext cx="6858000" cy="4658402"/>
          </a:xfrm>
          <a:prstGeom prst="flowChartManualInpu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87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338" name="Picture 2" descr="Enfermagem do Trabalho: NR 16 - ATIVIDADES E OPERAÇÕES PERIGOSAS">
            <a:extLst>
              <a:ext uri="{FF2B5EF4-FFF2-40B4-BE49-F238E27FC236}">
                <a16:creationId xmlns:a16="http://schemas.microsoft.com/office/drawing/2014/main" id="{EF79FD88-B886-5373-E1B7-A6514717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0" y="1349781"/>
            <a:ext cx="3881180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E519082B-A821-F2E9-0998-366ED6BF9A23}"/>
              </a:ext>
            </a:extLst>
          </p:cNvPr>
          <p:cNvSpPr/>
          <p:nvPr/>
        </p:nvSpPr>
        <p:spPr>
          <a:xfrm>
            <a:off x="2440212" y="1828799"/>
            <a:ext cx="2768600" cy="2832101"/>
          </a:xfrm>
          <a:prstGeom prst="rect">
            <a:avLst/>
          </a:prstGeom>
          <a:noFill/>
          <a:ln w="234950"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矩形 41">
            <a:extLst>
              <a:ext uri="{FF2B5EF4-FFF2-40B4-BE49-F238E27FC236}">
                <a16:creationId xmlns:a16="http://schemas.microsoft.com/office/drawing/2014/main" id="{562FE9C8-2A69-90FF-0364-B47505C7FF59}"/>
              </a:ext>
            </a:extLst>
          </p:cNvPr>
          <p:cNvSpPr/>
          <p:nvPr/>
        </p:nvSpPr>
        <p:spPr>
          <a:xfrm>
            <a:off x="6317779" y="1626741"/>
            <a:ext cx="3996000" cy="2381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TextBox 61">
            <a:extLst>
              <a:ext uri="{FF2B5EF4-FFF2-40B4-BE49-F238E27FC236}">
                <a16:creationId xmlns:a16="http://schemas.microsoft.com/office/drawing/2014/main" id="{E8070E15-A6A1-A6A6-195F-0271FBDE73A0}"/>
              </a:ext>
            </a:extLst>
          </p:cNvPr>
          <p:cNvSpPr txBox="1"/>
          <p:nvPr/>
        </p:nvSpPr>
        <p:spPr>
          <a:xfrm>
            <a:off x="6379242" y="1941696"/>
            <a:ext cx="5063468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Responsabilidade compartilhada: 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A PNRS estabelece que a responsabilidade pela gestão dos resíduos sólidos deve ser compartilhada entre a sociedade, o setor público e o setor privado.</a:t>
            </a:r>
            <a:endParaRPr lang="en-US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6535AE-A4BE-30F1-31B6-93377B192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74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C39536D6-9516-0382-2F2F-8BE0A2B88C9E}"/>
              </a:ext>
            </a:extLst>
          </p:cNvPr>
          <p:cNvSpPr>
            <a:spLocks/>
          </p:cNvSpPr>
          <p:nvPr/>
        </p:nvSpPr>
        <p:spPr bwMode="auto">
          <a:xfrm>
            <a:off x="2099332" y="1829129"/>
            <a:ext cx="2863850" cy="2772994"/>
          </a:xfrm>
          <a:custGeom>
            <a:avLst/>
            <a:gdLst>
              <a:gd name="T0" fmla="*/ 1115 w 4500"/>
              <a:gd name="T1" fmla="*/ 3524 h 4497"/>
              <a:gd name="T2" fmla="*/ 1229 w 4500"/>
              <a:gd name="T3" fmla="*/ 3586 h 4497"/>
              <a:gd name="T4" fmla="*/ 1351 w 4500"/>
              <a:gd name="T5" fmla="*/ 3620 h 4497"/>
              <a:gd name="T6" fmla="*/ 1477 w 4500"/>
              <a:gd name="T7" fmla="*/ 3622 h 4497"/>
              <a:gd name="T8" fmla="*/ 1601 w 4500"/>
              <a:gd name="T9" fmla="*/ 3596 h 4497"/>
              <a:gd name="T10" fmla="*/ 1716 w 4500"/>
              <a:gd name="T11" fmla="*/ 3538 h 4497"/>
              <a:gd name="T12" fmla="*/ 1817 w 4500"/>
              <a:gd name="T13" fmla="*/ 3451 h 4497"/>
              <a:gd name="T14" fmla="*/ 1893 w 4500"/>
              <a:gd name="T15" fmla="*/ 3343 h 4497"/>
              <a:gd name="T16" fmla="*/ 1938 w 4500"/>
              <a:gd name="T17" fmla="*/ 3224 h 4497"/>
              <a:gd name="T18" fmla="*/ 1952 w 4500"/>
              <a:gd name="T19" fmla="*/ 3099 h 4497"/>
              <a:gd name="T20" fmla="*/ 1938 w 4500"/>
              <a:gd name="T21" fmla="*/ 2974 h 4497"/>
              <a:gd name="T22" fmla="*/ 1893 w 4500"/>
              <a:gd name="T23" fmla="*/ 2854 h 4497"/>
              <a:gd name="T24" fmla="*/ 1817 w 4500"/>
              <a:gd name="T25" fmla="*/ 2747 h 4497"/>
              <a:gd name="T26" fmla="*/ 1716 w 4500"/>
              <a:gd name="T27" fmla="*/ 2659 h 4497"/>
              <a:gd name="T28" fmla="*/ 1601 w 4500"/>
              <a:gd name="T29" fmla="*/ 2602 h 4497"/>
              <a:gd name="T30" fmla="*/ 1477 w 4500"/>
              <a:gd name="T31" fmla="*/ 2575 h 4497"/>
              <a:gd name="T32" fmla="*/ 1351 w 4500"/>
              <a:gd name="T33" fmla="*/ 2579 h 4497"/>
              <a:gd name="T34" fmla="*/ 1229 w 4500"/>
              <a:gd name="T35" fmla="*/ 2612 h 4497"/>
              <a:gd name="T36" fmla="*/ 1115 w 4500"/>
              <a:gd name="T37" fmla="*/ 2675 h 4497"/>
              <a:gd name="T38" fmla="*/ 1018 w 4500"/>
              <a:gd name="T39" fmla="*/ 2767 h 4497"/>
              <a:gd name="T40" fmla="*/ 948 w 4500"/>
              <a:gd name="T41" fmla="*/ 2878 h 4497"/>
              <a:gd name="T42" fmla="*/ 910 w 4500"/>
              <a:gd name="T43" fmla="*/ 2999 h 4497"/>
              <a:gd name="T44" fmla="*/ 901 w 4500"/>
              <a:gd name="T45" fmla="*/ 3125 h 4497"/>
              <a:gd name="T46" fmla="*/ 922 w 4500"/>
              <a:gd name="T47" fmla="*/ 3249 h 4497"/>
              <a:gd name="T48" fmla="*/ 973 w 4500"/>
              <a:gd name="T49" fmla="*/ 3367 h 4497"/>
              <a:gd name="T50" fmla="*/ 1054 w 4500"/>
              <a:gd name="T51" fmla="*/ 3471 h 4497"/>
              <a:gd name="T52" fmla="*/ 2026 w 4500"/>
              <a:gd name="T53" fmla="*/ 4431 h 4497"/>
              <a:gd name="T54" fmla="*/ 2115 w 4500"/>
              <a:gd name="T55" fmla="*/ 4474 h 4497"/>
              <a:gd name="T56" fmla="*/ 2211 w 4500"/>
              <a:gd name="T57" fmla="*/ 4495 h 4497"/>
              <a:gd name="T58" fmla="*/ 2309 w 4500"/>
              <a:gd name="T59" fmla="*/ 4492 h 4497"/>
              <a:gd name="T60" fmla="*/ 2404 w 4500"/>
              <a:gd name="T61" fmla="*/ 4467 h 4497"/>
              <a:gd name="T62" fmla="*/ 2490 w 4500"/>
              <a:gd name="T63" fmla="*/ 4419 h 4497"/>
              <a:gd name="T64" fmla="*/ 4396 w 4500"/>
              <a:gd name="T65" fmla="*/ 2520 h 4497"/>
              <a:gd name="T66" fmla="*/ 4454 w 4500"/>
              <a:gd name="T67" fmla="*/ 2437 h 4497"/>
              <a:gd name="T68" fmla="*/ 4489 w 4500"/>
              <a:gd name="T69" fmla="*/ 2346 h 4497"/>
              <a:gd name="T70" fmla="*/ 4500 w 4500"/>
              <a:gd name="T71" fmla="*/ 2249 h 4497"/>
              <a:gd name="T72" fmla="*/ 4489 w 4500"/>
              <a:gd name="T73" fmla="*/ 2151 h 4497"/>
              <a:gd name="T74" fmla="*/ 4454 w 4500"/>
              <a:gd name="T75" fmla="*/ 2060 h 4497"/>
              <a:gd name="T76" fmla="*/ 4396 w 4500"/>
              <a:gd name="T77" fmla="*/ 1977 h 4497"/>
              <a:gd name="T78" fmla="*/ 2490 w 4500"/>
              <a:gd name="T79" fmla="*/ 78 h 4497"/>
              <a:gd name="T80" fmla="*/ 2404 w 4500"/>
              <a:gd name="T81" fmla="*/ 30 h 4497"/>
              <a:gd name="T82" fmla="*/ 2309 w 4500"/>
              <a:gd name="T83" fmla="*/ 5 h 4497"/>
              <a:gd name="T84" fmla="*/ 2211 w 4500"/>
              <a:gd name="T85" fmla="*/ 2 h 4497"/>
              <a:gd name="T86" fmla="*/ 2115 w 4500"/>
              <a:gd name="T87" fmla="*/ 23 h 4497"/>
              <a:gd name="T88" fmla="*/ 2026 w 4500"/>
              <a:gd name="T89" fmla="*/ 66 h 4497"/>
              <a:gd name="T90" fmla="*/ 119 w 4500"/>
              <a:gd name="T91" fmla="*/ 1961 h 4497"/>
              <a:gd name="T92" fmla="*/ 56 w 4500"/>
              <a:gd name="T93" fmla="*/ 2042 h 4497"/>
              <a:gd name="T94" fmla="*/ 17 w 4500"/>
              <a:gd name="T95" fmla="*/ 2132 h 4497"/>
              <a:gd name="T96" fmla="*/ 0 w 4500"/>
              <a:gd name="T97" fmla="*/ 2230 h 4497"/>
              <a:gd name="T98" fmla="*/ 7 w 4500"/>
              <a:gd name="T99" fmla="*/ 2326 h 4497"/>
              <a:gd name="T100" fmla="*/ 37 w 4500"/>
              <a:gd name="T101" fmla="*/ 2419 h 4497"/>
              <a:gd name="T102" fmla="*/ 91 w 4500"/>
              <a:gd name="T103" fmla="*/ 2505 h 4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500" h="4497">
                <a:moveTo>
                  <a:pt x="119" y="2536"/>
                </a:moveTo>
                <a:lnTo>
                  <a:pt x="1054" y="3471"/>
                </a:lnTo>
                <a:lnTo>
                  <a:pt x="1074" y="3489"/>
                </a:lnTo>
                <a:lnTo>
                  <a:pt x="1094" y="3507"/>
                </a:lnTo>
                <a:lnTo>
                  <a:pt x="1115" y="3524"/>
                </a:lnTo>
                <a:lnTo>
                  <a:pt x="1137" y="3538"/>
                </a:lnTo>
                <a:lnTo>
                  <a:pt x="1159" y="3552"/>
                </a:lnTo>
                <a:lnTo>
                  <a:pt x="1181" y="3565"/>
                </a:lnTo>
                <a:lnTo>
                  <a:pt x="1205" y="3576"/>
                </a:lnTo>
                <a:lnTo>
                  <a:pt x="1229" y="3586"/>
                </a:lnTo>
                <a:lnTo>
                  <a:pt x="1253" y="3596"/>
                </a:lnTo>
                <a:lnTo>
                  <a:pt x="1276" y="3603"/>
                </a:lnTo>
                <a:lnTo>
                  <a:pt x="1301" y="3610"/>
                </a:lnTo>
                <a:lnTo>
                  <a:pt x="1326" y="3615"/>
                </a:lnTo>
                <a:lnTo>
                  <a:pt x="1351" y="3620"/>
                </a:lnTo>
                <a:lnTo>
                  <a:pt x="1376" y="3622"/>
                </a:lnTo>
                <a:lnTo>
                  <a:pt x="1401" y="3624"/>
                </a:lnTo>
                <a:lnTo>
                  <a:pt x="1426" y="3624"/>
                </a:lnTo>
                <a:lnTo>
                  <a:pt x="1452" y="3624"/>
                </a:lnTo>
                <a:lnTo>
                  <a:pt x="1477" y="3622"/>
                </a:lnTo>
                <a:lnTo>
                  <a:pt x="1502" y="3620"/>
                </a:lnTo>
                <a:lnTo>
                  <a:pt x="1527" y="3615"/>
                </a:lnTo>
                <a:lnTo>
                  <a:pt x="1552" y="3610"/>
                </a:lnTo>
                <a:lnTo>
                  <a:pt x="1576" y="3603"/>
                </a:lnTo>
                <a:lnTo>
                  <a:pt x="1601" y="3596"/>
                </a:lnTo>
                <a:lnTo>
                  <a:pt x="1624" y="3586"/>
                </a:lnTo>
                <a:lnTo>
                  <a:pt x="1648" y="3576"/>
                </a:lnTo>
                <a:lnTo>
                  <a:pt x="1671" y="3565"/>
                </a:lnTo>
                <a:lnTo>
                  <a:pt x="1693" y="3552"/>
                </a:lnTo>
                <a:lnTo>
                  <a:pt x="1716" y="3538"/>
                </a:lnTo>
                <a:lnTo>
                  <a:pt x="1737" y="3524"/>
                </a:lnTo>
                <a:lnTo>
                  <a:pt x="1759" y="3507"/>
                </a:lnTo>
                <a:lnTo>
                  <a:pt x="1779" y="3489"/>
                </a:lnTo>
                <a:lnTo>
                  <a:pt x="1799" y="3471"/>
                </a:lnTo>
                <a:lnTo>
                  <a:pt x="1817" y="3451"/>
                </a:lnTo>
                <a:lnTo>
                  <a:pt x="1835" y="3431"/>
                </a:lnTo>
                <a:lnTo>
                  <a:pt x="1851" y="3410"/>
                </a:lnTo>
                <a:lnTo>
                  <a:pt x="1866" y="3388"/>
                </a:lnTo>
                <a:lnTo>
                  <a:pt x="1880" y="3367"/>
                </a:lnTo>
                <a:lnTo>
                  <a:pt x="1893" y="3343"/>
                </a:lnTo>
                <a:lnTo>
                  <a:pt x="1904" y="3321"/>
                </a:lnTo>
                <a:lnTo>
                  <a:pt x="1914" y="3297"/>
                </a:lnTo>
                <a:lnTo>
                  <a:pt x="1924" y="3273"/>
                </a:lnTo>
                <a:lnTo>
                  <a:pt x="1931" y="3249"/>
                </a:lnTo>
                <a:lnTo>
                  <a:pt x="1938" y="3224"/>
                </a:lnTo>
                <a:lnTo>
                  <a:pt x="1943" y="3199"/>
                </a:lnTo>
                <a:lnTo>
                  <a:pt x="1947" y="3174"/>
                </a:lnTo>
                <a:lnTo>
                  <a:pt x="1950" y="3150"/>
                </a:lnTo>
                <a:lnTo>
                  <a:pt x="1952" y="3125"/>
                </a:lnTo>
                <a:lnTo>
                  <a:pt x="1952" y="3099"/>
                </a:lnTo>
                <a:lnTo>
                  <a:pt x="1952" y="3074"/>
                </a:lnTo>
                <a:lnTo>
                  <a:pt x="1950" y="3049"/>
                </a:lnTo>
                <a:lnTo>
                  <a:pt x="1947" y="3024"/>
                </a:lnTo>
                <a:lnTo>
                  <a:pt x="1943" y="2999"/>
                </a:lnTo>
                <a:lnTo>
                  <a:pt x="1938" y="2974"/>
                </a:lnTo>
                <a:lnTo>
                  <a:pt x="1931" y="2949"/>
                </a:lnTo>
                <a:lnTo>
                  <a:pt x="1924" y="2925"/>
                </a:lnTo>
                <a:lnTo>
                  <a:pt x="1914" y="2901"/>
                </a:lnTo>
                <a:lnTo>
                  <a:pt x="1904" y="2878"/>
                </a:lnTo>
                <a:lnTo>
                  <a:pt x="1893" y="2854"/>
                </a:lnTo>
                <a:lnTo>
                  <a:pt x="1880" y="2831"/>
                </a:lnTo>
                <a:lnTo>
                  <a:pt x="1866" y="2810"/>
                </a:lnTo>
                <a:lnTo>
                  <a:pt x="1851" y="2787"/>
                </a:lnTo>
                <a:lnTo>
                  <a:pt x="1835" y="2767"/>
                </a:lnTo>
                <a:lnTo>
                  <a:pt x="1817" y="2747"/>
                </a:lnTo>
                <a:lnTo>
                  <a:pt x="1799" y="2727"/>
                </a:lnTo>
                <a:lnTo>
                  <a:pt x="1779" y="2708"/>
                </a:lnTo>
                <a:lnTo>
                  <a:pt x="1759" y="2691"/>
                </a:lnTo>
                <a:lnTo>
                  <a:pt x="1737" y="2675"/>
                </a:lnTo>
                <a:lnTo>
                  <a:pt x="1716" y="2659"/>
                </a:lnTo>
                <a:lnTo>
                  <a:pt x="1693" y="2646"/>
                </a:lnTo>
                <a:lnTo>
                  <a:pt x="1671" y="2633"/>
                </a:lnTo>
                <a:lnTo>
                  <a:pt x="1648" y="2621"/>
                </a:lnTo>
                <a:lnTo>
                  <a:pt x="1624" y="2612"/>
                </a:lnTo>
                <a:lnTo>
                  <a:pt x="1601" y="2602"/>
                </a:lnTo>
                <a:lnTo>
                  <a:pt x="1576" y="2595"/>
                </a:lnTo>
                <a:lnTo>
                  <a:pt x="1552" y="2588"/>
                </a:lnTo>
                <a:lnTo>
                  <a:pt x="1527" y="2583"/>
                </a:lnTo>
                <a:lnTo>
                  <a:pt x="1502" y="2579"/>
                </a:lnTo>
                <a:lnTo>
                  <a:pt x="1477" y="2575"/>
                </a:lnTo>
                <a:lnTo>
                  <a:pt x="1452" y="2574"/>
                </a:lnTo>
                <a:lnTo>
                  <a:pt x="1426" y="2573"/>
                </a:lnTo>
                <a:lnTo>
                  <a:pt x="1401" y="2574"/>
                </a:lnTo>
                <a:lnTo>
                  <a:pt x="1376" y="2575"/>
                </a:lnTo>
                <a:lnTo>
                  <a:pt x="1351" y="2579"/>
                </a:lnTo>
                <a:lnTo>
                  <a:pt x="1326" y="2583"/>
                </a:lnTo>
                <a:lnTo>
                  <a:pt x="1301" y="2588"/>
                </a:lnTo>
                <a:lnTo>
                  <a:pt x="1276" y="2595"/>
                </a:lnTo>
                <a:lnTo>
                  <a:pt x="1253" y="2602"/>
                </a:lnTo>
                <a:lnTo>
                  <a:pt x="1229" y="2612"/>
                </a:lnTo>
                <a:lnTo>
                  <a:pt x="1205" y="2621"/>
                </a:lnTo>
                <a:lnTo>
                  <a:pt x="1181" y="2633"/>
                </a:lnTo>
                <a:lnTo>
                  <a:pt x="1159" y="2646"/>
                </a:lnTo>
                <a:lnTo>
                  <a:pt x="1137" y="2659"/>
                </a:lnTo>
                <a:lnTo>
                  <a:pt x="1115" y="2675"/>
                </a:lnTo>
                <a:lnTo>
                  <a:pt x="1094" y="2691"/>
                </a:lnTo>
                <a:lnTo>
                  <a:pt x="1074" y="2708"/>
                </a:lnTo>
                <a:lnTo>
                  <a:pt x="1054" y="2727"/>
                </a:lnTo>
                <a:lnTo>
                  <a:pt x="1035" y="2747"/>
                </a:lnTo>
                <a:lnTo>
                  <a:pt x="1018" y="2767"/>
                </a:lnTo>
                <a:lnTo>
                  <a:pt x="1002" y="2787"/>
                </a:lnTo>
                <a:lnTo>
                  <a:pt x="986" y="2810"/>
                </a:lnTo>
                <a:lnTo>
                  <a:pt x="973" y="2831"/>
                </a:lnTo>
                <a:lnTo>
                  <a:pt x="960" y="2854"/>
                </a:lnTo>
                <a:lnTo>
                  <a:pt x="948" y="2878"/>
                </a:lnTo>
                <a:lnTo>
                  <a:pt x="939" y="2901"/>
                </a:lnTo>
                <a:lnTo>
                  <a:pt x="929" y="2925"/>
                </a:lnTo>
                <a:lnTo>
                  <a:pt x="922" y="2949"/>
                </a:lnTo>
                <a:lnTo>
                  <a:pt x="915" y="2974"/>
                </a:lnTo>
                <a:lnTo>
                  <a:pt x="910" y="2999"/>
                </a:lnTo>
                <a:lnTo>
                  <a:pt x="906" y="3024"/>
                </a:lnTo>
                <a:lnTo>
                  <a:pt x="902" y="3049"/>
                </a:lnTo>
                <a:lnTo>
                  <a:pt x="901" y="3074"/>
                </a:lnTo>
                <a:lnTo>
                  <a:pt x="900" y="3099"/>
                </a:lnTo>
                <a:lnTo>
                  <a:pt x="901" y="3125"/>
                </a:lnTo>
                <a:lnTo>
                  <a:pt x="902" y="3150"/>
                </a:lnTo>
                <a:lnTo>
                  <a:pt x="906" y="3174"/>
                </a:lnTo>
                <a:lnTo>
                  <a:pt x="910" y="3199"/>
                </a:lnTo>
                <a:lnTo>
                  <a:pt x="915" y="3224"/>
                </a:lnTo>
                <a:lnTo>
                  <a:pt x="922" y="3249"/>
                </a:lnTo>
                <a:lnTo>
                  <a:pt x="929" y="3273"/>
                </a:lnTo>
                <a:lnTo>
                  <a:pt x="939" y="3297"/>
                </a:lnTo>
                <a:lnTo>
                  <a:pt x="948" y="3321"/>
                </a:lnTo>
                <a:lnTo>
                  <a:pt x="960" y="3343"/>
                </a:lnTo>
                <a:lnTo>
                  <a:pt x="973" y="3367"/>
                </a:lnTo>
                <a:lnTo>
                  <a:pt x="986" y="3388"/>
                </a:lnTo>
                <a:lnTo>
                  <a:pt x="1002" y="3410"/>
                </a:lnTo>
                <a:lnTo>
                  <a:pt x="1018" y="3431"/>
                </a:lnTo>
                <a:lnTo>
                  <a:pt x="1035" y="3451"/>
                </a:lnTo>
                <a:lnTo>
                  <a:pt x="1054" y="3471"/>
                </a:lnTo>
                <a:lnTo>
                  <a:pt x="1963" y="4378"/>
                </a:lnTo>
                <a:lnTo>
                  <a:pt x="1977" y="4393"/>
                </a:lnTo>
                <a:lnTo>
                  <a:pt x="1994" y="4407"/>
                </a:lnTo>
                <a:lnTo>
                  <a:pt x="2009" y="4419"/>
                </a:lnTo>
                <a:lnTo>
                  <a:pt x="2026" y="4431"/>
                </a:lnTo>
                <a:lnTo>
                  <a:pt x="2044" y="4441"/>
                </a:lnTo>
                <a:lnTo>
                  <a:pt x="2060" y="4451"/>
                </a:lnTo>
                <a:lnTo>
                  <a:pt x="2078" y="4459"/>
                </a:lnTo>
                <a:lnTo>
                  <a:pt x="2097" y="4467"/>
                </a:lnTo>
                <a:lnTo>
                  <a:pt x="2115" y="4474"/>
                </a:lnTo>
                <a:lnTo>
                  <a:pt x="2134" y="4480"/>
                </a:lnTo>
                <a:lnTo>
                  <a:pt x="2153" y="4485"/>
                </a:lnTo>
                <a:lnTo>
                  <a:pt x="2172" y="4490"/>
                </a:lnTo>
                <a:lnTo>
                  <a:pt x="2191" y="4492"/>
                </a:lnTo>
                <a:lnTo>
                  <a:pt x="2211" y="4495"/>
                </a:lnTo>
                <a:lnTo>
                  <a:pt x="2230" y="4497"/>
                </a:lnTo>
                <a:lnTo>
                  <a:pt x="2250" y="4497"/>
                </a:lnTo>
                <a:lnTo>
                  <a:pt x="2269" y="4497"/>
                </a:lnTo>
                <a:lnTo>
                  <a:pt x="2288" y="4495"/>
                </a:lnTo>
                <a:lnTo>
                  <a:pt x="2309" y="4492"/>
                </a:lnTo>
                <a:lnTo>
                  <a:pt x="2328" y="4490"/>
                </a:lnTo>
                <a:lnTo>
                  <a:pt x="2347" y="4485"/>
                </a:lnTo>
                <a:lnTo>
                  <a:pt x="2366" y="4480"/>
                </a:lnTo>
                <a:lnTo>
                  <a:pt x="2385" y="4474"/>
                </a:lnTo>
                <a:lnTo>
                  <a:pt x="2404" y="4467"/>
                </a:lnTo>
                <a:lnTo>
                  <a:pt x="2421" y="4459"/>
                </a:lnTo>
                <a:lnTo>
                  <a:pt x="2439" y="4451"/>
                </a:lnTo>
                <a:lnTo>
                  <a:pt x="2457" y="4441"/>
                </a:lnTo>
                <a:lnTo>
                  <a:pt x="2474" y="4431"/>
                </a:lnTo>
                <a:lnTo>
                  <a:pt x="2490" y="4419"/>
                </a:lnTo>
                <a:lnTo>
                  <a:pt x="2507" y="4407"/>
                </a:lnTo>
                <a:lnTo>
                  <a:pt x="2522" y="4393"/>
                </a:lnTo>
                <a:lnTo>
                  <a:pt x="2538" y="4378"/>
                </a:lnTo>
                <a:lnTo>
                  <a:pt x="4382" y="2536"/>
                </a:lnTo>
                <a:lnTo>
                  <a:pt x="4396" y="2520"/>
                </a:lnTo>
                <a:lnTo>
                  <a:pt x="4409" y="2505"/>
                </a:lnTo>
                <a:lnTo>
                  <a:pt x="4422" y="2488"/>
                </a:lnTo>
                <a:lnTo>
                  <a:pt x="4433" y="2472"/>
                </a:lnTo>
                <a:lnTo>
                  <a:pt x="4443" y="2455"/>
                </a:lnTo>
                <a:lnTo>
                  <a:pt x="4454" y="2437"/>
                </a:lnTo>
                <a:lnTo>
                  <a:pt x="4462" y="2419"/>
                </a:lnTo>
                <a:lnTo>
                  <a:pt x="4471" y="2402"/>
                </a:lnTo>
                <a:lnTo>
                  <a:pt x="4477" y="2383"/>
                </a:lnTo>
                <a:lnTo>
                  <a:pt x="4483" y="2365"/>
                </a:lnTo>
                <a:lnTo>
                  <a:pt x="4489" y="2346"/>
                </a:lnTo>
                <a:lnTo>
                  <a:pt x="4492" y="2326"/>
                </a:lnTo>
                <a:lnTo>
                  <a:pt x="4496" y="2307"/>
                </a:lnTo>
                <a:lnTo>
                  <a:pt x="4498" y="2288"/>
                </a:lnTo>
                <a:lnTo>
                  <a:pt x="4499" y="2267"/>
                </a:lnTo>
                <a:lnTo>
                  <a:pt x="4500" y="2249"/>
                </a:lnTo>
                <a:lnTo>
                  <a:pt x="4499" y="2230"/>
                </a:lnTo>
                <a:lnTo>
                  <a:pt x="4498" y="2209"/>
                </a:lnTo>
                <a:lnTo>
                  <a:pt x="4496" y="2190"/>
                </a:lnTo>
                <a:lnTo>
                  <a:pt x="4492" y="2171"/>
                </a:lnTo>
                <a:lnTo>
                  <a:pt x="4489" y="2151"/>
                </a:lnTo>
                <a:lnTo>
                  <a:pt x="4483" y="2132"/>
                </a:lnTo>
                <a:lnTo>
                  <a:pt x="4477" y="2114"/>
                </a:lnTo>
                <a:lnTo>
                  <a:pt x="4471" y="2095"/>
                </a:lnTo>
                <a:lnTo>
                  <a:pt x="4462" y="2078"/>
                </a:lnTo>
                <a:lnTo>
                  <a:pt x="4454" y="2060"/>
                </a:lnTo>
                <a:lnTo>
                  <a:pt x="4443" y="2042"/>
                </a:lnTo>
                <a:lnTo>
                  <a:pt x="4433" y="2025"/>
                </a:lnTo>
                <a:lnTo>
                  <a:pt x="4422" y="2009"/>
                </a:lnTo>
                <a:lnTo>
                  <a:pt x="4409" y="1992"/>
                </a:lnTo>
                <a:lnTo>
                  <a:pt x="4396" y="1977"/>
                </a:lnTo>
                <a:lnTo>
                  <a:pt x="4382" y="1961"/>
                </a:lnTo>
                <a:lnTo>
                  <a:pt x="2538" y="119"/>
                </a:lnTo>
                <a:lnTo>
                  <a:pt x="2522" y="104"/>
                </a:lnTo>
                <a:lnTo>
                  <a:pt x="2507" y="90"/>
                </a:lnTo>
                <a:lnTo>
                  <a:pt x="2490" y="78"/>
                </a:lnTo>
                <a:lnTo>
                  <a:pt x="2474" y="66"/>
                </a:lnTo>
                <a:lnTo>
                  <a:pt x="2457" y="56"/>
                </a:lnTo>
                <a:lnTo>
                  <a:pt x="2439" y="46"/>
                </a:lnTo>
                <a:lnTo>
                  <a:pt x="2421" y="38"/>
                </a:lnTo>
                <a:lnTo>
                  <a:pt x="2404" y="30"/>
                </a:lnTo>
                <a:lnTo>
                  <a:pt x="2385" y="23"/>
                </a:lnTo>
                <a:lnTo>
                  <a:pt x="2366" y="17"/>
                </a:lnTo>
                <a:lnTo>
                  <a:pt x="2347" y="12"/>
                </a:lnTo>
                <a:lnTo>
                  <a:pt x="2328" y="7"/>
                </a:lnTo>
                <a:lnTo>
                  <a:pt x="2309" y="5"/>
                </a:lnTo>
                <a:lnTo>
                  <a:pt x="2288" y="2"/>
                </a:lnTo>
                <a:lnTo>
                  <a:pt x="2269" y="0"/>
                </a:lnTo>
                <a:lnTo>
                  <a:pt x="2250" y="0"/>
                </a:lnTo>
                <a:lnTo>
                  <a:pt x="2230" y="0"/>
                </a:lnTo>
                <a:lnTo>
                  <a:pt x="2211" y="2"/>
                </a:lnTo>
                <a:lnTo>
                  <a:pt x="2191" y="5"/>
                </a:lnTo>
                <a:lnTo>
                  <a:pt x="2172" y="7"/>
                </a:lnTo>
                <a:lnTo>
                  <a:pt x="2153" y="12"/>
                </a:lnTo>
                <a:lnTo>
                  <a:pt x="2134" y="17"/>
                </a:lnTo>
                <a:lnTo>
                  <a:pt x="2115" y="23"/>
                </a:lnTo>
                <a:lnTo>
                  <a:pt x="2097" y="30"/>
                </a:lnTo>
                <a:lnTo>
                  <a:pt x="2078" y="38"/>
                </a:lnTo>
                <a:lnTo>
                  <a:pt x="2060" y="46"/>
                </a:lnTo>
                <a:lnTo>
                  <a:pt x="2044" y="56"/>
                </a:lnTo>
                <a:lnTo>
                  <a:pt x="2026" y="66"/>
                </a:lnTo>
                <a:lnTo>
                  <a:pt x="2009" y="78"/>
                </a:lnTo>
                <a:lnTo>
                  <a:pt x="1994" y="90"/>
                </a:lnTo>
                <a:lnTo>
                  <a:pt x="1977" y="104"/>
                </a:lnTo>
                <a:lnTo>
                  <a:pt x="1963" y="119"/>
                </a:lnTo>
                <a:lnTo>
                  <a:pt x="119" y="1961"/>
                </a:lnTo>
                <a:lnTo>
                  <a:pt x="104" y="1977"/>
                </a:lnTo>
                <a:lnTo>
                  <a:pt x="91" y="1992"/>
                </a:lnTo>
                <a:lnTo>
                  <a:pt x="79" y="2009"/>
                </a:lnTo>
                <a:lnTo>
                  <a:pt x="67" y="2025"/>
                </a:lnTo>
                <a:lnTo>
                  <a:pt x="56" y="2042"/>
                </a:lnTo>
                <a:lnTo>
                  <a:pt x="47" y="2060"/>
                </a:lnTo>
                <a:lnTo>
                  <a:pt x="37" y="2078"/>
                </a:lnTo>
                <a:lnTo>
                  <a:pt x="30" y="2095"/>
                </a:lnTo>
                <a:lnTo>
                  <a:pt x="23" y="2114"/>
                </a:lnTo>
                <a:lnTo>
                  <a:pt x="17" y="2132"/>
                </a:lnTo>
                <a:lnTo>
                  <a:pt x="11" y="2151"/>
                </a:lnTo>
                <a:lnTo>
                  <a:pt x="7" y="2171"/>
                </a:lnTo>
                <a:lnTo>
                  <a:pt x="4" y="2190"/>
                </a:lnTo>
                <a:lnTo>
                  <a:pt x="2" y="2209"/>
                </a:lnTo>
                <a:lnTo>
                  <a:pt x="0" y="2230"/>
                </a:lnTo>
                <a:lnTo>
                  <a:pt x="0" y="2249"/>
                </a:lnTo>
                <a:lnTo>
                  <a:pt x="0" y="2267"/>
                </a:lnTo>
                <a:lnTo>
                  <a:pt x="2" y="2288"/>
                </a:lnTo>
                <a:lnTo>
                  <a:pt x="4" y="2307"/>
                </a:lnTo>
                <a:lnTo>
                  <a:pt x="7" y="2326"/>
                </a:lnTo>
                <a:lnTo>
                  <a:pt x="11" y="2346"/>
                </a:lnTo>
                <a:lnTo>
                  <a:pt x="17" y="2365"/>
                </a:lnTo>
                <a:lnTo>
                  <a:pt x="23" y="2383"/>
                </a:lnTo>
                <a:lnTo>
                  <a:pt x="30" y="2402"/>
                </a:lnTo>
                <a:lnTo>
                  <a:pt x="37" y="2419"/>
                </a:lnTo>
                <a:lnTo>
                  <a:pt x="47" y="2437"/>
                </a:lnTo>
                <a:lnTo>
                  <a:pt x="56" y="2455"/>
                </a:lnTo>
                <a:lnTo>
                  <a:pt x="67" y="2472"/>
                </a:lnTo>
                <a:lnTo>
                  <a:pt x="79" y="2488"/>
                </a:lnTo>
                <a:lnTo>
                  <a:pt x="91" y="2505"/>
                </a:lnTo>
                <a:lnTo>
                  <a:pt x="104" y="2520"/>
                </a:lnTo>
                <a:lnTo>
                  <a:pt x="119" y="253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59</a:t>
            </a:fld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612FE8CD-5436-62B4-6CDC-2B64C4ADB0F1}"/>
              </a:ext>
            </a:extLst>
          </p:cNvPr>
          <p:cNvSpPr>
            <a:spLocks/>
          </p:cNvSpPr>
          <p:nvPr/>
        </p:nvSpPr>
        <p:spPr bwMode="auto">
          <a:xfrm>
            <a:off x="2542106" y="2838248"/>
            <a:ext cx="1286152" cy="1286152"/>
          </a:xfrm>
          <a:custGeom>
            <a:avLst/>
            <a:gdLst>
              <a:gd name="T0" fmla="*/ 2553 w 2821"/>
              <a:gd name="T1" fmla="*/ 2236 h 2820"/>
              <a:gd name="T2" fmla="*/ 2417 w 2821"/>
              <a:gd name="T3" fmla="*/ 2397 h 2820"/>
              <a:gd name="T4" fmla="*/ 2261 w 2821"/>
              <a:gd name="T5" fmla="*/ 2535 h 2820"/>
              <a:gd name="T6" fmla="*/ 2090 w 2821"/>
              <a:gd name="T7" fmla="*/ 2645 h 2820"/>
              <a:gd name="T8" fmla="*/ 1905 w 2821"/>
              <a:gd name="T9" fmla="*/ 2731 h 2820"/>
              <a:gd name="T10" fmla="*/ 1710 w 2821"/>
              <a:gd name="T11" fmla="*/ 2787 h 2820"/>
              <a:gd name="T12" fmla="*/ 1509 w 2821"/>
              <a:gd name="T13" fmla="*/ 2816 h 2820"/>
              <a:gd name="T14" fmla="*/ 1304 w 2821"/>
              <a:gd name="T15" fmla="*/ 2816 h 2820"/>
              <a:gd name="T16" fmla="*/ 1101 w 2821"/>
              <a:gd name="T17" fmla="*/ 2785 h 2820"/>
              <a:gd name="T18" fmla="*/ 899 w 2821"/>
              <a:gd name="T19" fmla="*/ 2724 h 2820"/>
              <a:gd name="T20" fmla="*/ 705 w 2821"/>
              <a:gd name="T21" fmla="*/ 2631 h 2820"/>
              <a:gd name="T22" fmla="*/ 528 w 2821"/>
              <a:gd name="T23" fmla="*/ 2509 h 2820"/>
              <a:gd name="T24" fmla="*/ 374 w 2821"/>
              <a:gd name="T25" fmla="*/ 2366 h 2820"/>
              <a:gd name="T26" fmla="*/ 245 w 2821"/>
              <a:gd name="T27" fmla="*/ 2205 h 2820"/>
              <a:gd name="T28" fmla="*/ 143 w 2821"/>
              <a:gd name="T29" fmla="*/ 2028 h 2820"/>
              <a:gd name="T30" fmla="*/ 67 w 2821"/>
              <a:gd name="T31" fmla="*/ 1840 h 2820"/>
              <a:gd name="T32" fmla="*/ 20 w 2821"/>
              <a:gd name="T33" fmla="*/ 1643 h 2820"/>
              <a:gd name="T34" fmla="*/ 0 w 2821"/>
              <a:gd name="T35" fmla="*/ 1440 h 2820"/>
              <a:gd name="T36" fmla="*/ 11 w 2821"/>
              <a:gd name="T37" fmla="*/ 1236 h 2820"/>
              <a:gd name="T38" fmla="*/ 51 w 2821"/>
              <a:gd name="T39" fmla="*/ 1032 h 2820"/>
              <a:gd name="T40" fmla="*/ 124 w 2821"/>
              <a:gd name="T41" fmla="*/ 834 h 2820"/>
              <a:gd name="T42" fmla="*/ 227 w 2821"/>
              <a:gd name="T43" fmla="*/ 643 h 2820"/>
              <a:gd name="T44" fmla="*/ 357 w 2821"/>
              <a:gd name="T45" fmla="*/ 473 h 2820"/>
              <a:gd name="T46" fmla="*/ 506 w 2821"/>
              <a:gd name="T47" fmla="*/ 328 h 2820"/>
              <a:gd name="T48" fmla="*/ 673 w 2821"/>
              <a:gd name="T49" fmla="*/ 208 h 2820"/>
              <a:gd name="T50" fmla="*/ 854 w 2821"/>
              <a:gd name="T51" fmla="*/ 115 h 2820"/>
              <a:gd name="T52" fmla="*/ 1046 w 2821"/>
              <a:gd name="T53" fmla="*/ 49 h 2820"/>
              <a:gd name="T54" fmla="*/ 1245 w 2821"/>
              <a:gd name="T55" fmla="*/ 10 h 2820"/>
              <a:gd name="T56" fmla="*/ 1449 w 2821"/>
              <a:gd name="T57" fmla="*/ 0 h 2820"/>
              <a:gd name="T58" fmla="*/ 1653 w 2821"/>
              <a:gd name="T59" fmla="*/ 21 h 2820"/>
              <a:gd name="T60" fmla="*/ 1855 w 2821"/>
              <a:gd name="T61" fmla="*/ 71 h 2820"/>
              <a:gd name="T62" fmla="*/ 2052 w 2821"/>
              <a:gd name="T63" fmla="*/ 155 h 2820"/>
              <a:gd name="T64" fmla="*/ 2237 w 2821"/>
              <a:gd name="T65" fmla="*/ 267 h 2820"/>
              <a:gd name="T66" fmla="*/ 2399 w 2821"/>
              <a:gd name="T67" fmla="*/ 404 h 2820"/>
              <a:gd name="T68" fmla="*/ 2536 w 2821"/>
              <a:gd name="T69" fmla="*/ 560 h 2820"/>
              <a:gd name="T70" fmla="*/ 2647 w 2821"/>
              <a:gd name="T71" fmla="*/ 731 h 2820"/>
              <a:gd name="T72" fmla="*/ 2731 w 2821"/>
              <a:gd name="T73" fmla="*/ 916 h 2820"/>
              <a:gd name="T74" fmla="*/ 2789 w 2821"/>
              <a:gd name="T75" fmla="*/ 1111 h 2820"/>
              <a:gd name="T76" fmla="*/ 2818 w 2821"/>
              <a:gd name="T77" fmla="*/ 1311 h 2820"/>
              <a:gd name="T78" fmla="*/ 2817 w 2821"/>
              <a:gd name="T79" fmla="*/ 1516 h 2820"/>
              <a:gd name="T80" fmla="*/ 2786 w 2821"/>
              <a:gd name="T81" fmla="*/ 1720 h 2820"/>
              <a:gd name="T82" fmla="*/ 2725 w 2821"/>
              <a:gd name="T83" fmla="*/ 1921 h 2820"/>
              <a:gd name="T84" fmla="*/ 2631 w 2821"/>
              <a:gd name="T85" fmla="*/ 2115 h 2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21" h="2820">
                <a:moveTo>
                  <a:pt x="2631" y="2115"/>
                </a:moveTo>
                <a:lnTo>
                  <a:pt x="2594" y="2176"/>
                </a:lnTo>
                <a:lnTo>
                  <a:pt x="2553" y="2236"/>
                </a:lnTo>
                <a:lnTo>
                  <a:pt x="2510" y="2292"/>
                </a:lnTo>
                <a:lnTo>
                  <a:pt x="2465" y="2346"/>
                </a:lnTo>
                <a:lnTo>
                  <a:pt x="2417" y="2397"/>
                </a:lnTo>
                <a:lnTo>
                  <a:pt x="2367" y="2446"/>
                </a:lnTo>
                <a:lnTo>
                  <a:pt x="2315" y="2492"/>
                </a:lnTo>
                <a:lnTo>
                  <a:pt x="2261" y="2535"/>
                </a:lnTo>
                <a:lnTo>
                  <a:pt x="2206" y="2575"/>
                </a:lnTo>
                <a:lnTo>
                  <a:pt x="2148" y="2612"/>
                </a:lnTo>
                <a:lnTo>
                  <a:pt x="2090" y="2645"/>
                </a:lnTo>
                <a:lnTo>
                  <a:pt x="2029" y="2677"/>
                </a:lnTo>
                <a:lnTo>
                  <a:pt x="1967" y="2705"/>
                </a:lnTo>
                <a:lnTo>
                  <a:pt x="1905" y="2731"/>
                </a:lnTo>
                <a:lnTo>
                  <a:pt x="1841" y="2753"/>
                </a:lnTo>
                <a:lnTo>
                  <a:pt x="1776" y="2772"/>
                </a:lnTo>
                <a:lnTo>
                  <a:pt x="1710" y="2787"/>
                </a:lnTo>
                <a:lnTo>
                  <a:pt x="1644" y="2800"/>
                </a:lnTo>
                <a:lnTo>
                  <a:pt x="1576" y="2810"/>
                </a:lnTo>
                <a:lnTo>
                  <a:pt x="1509" y="2816"/>
                </a:lnTo>
                <a:lnTo>
                  <a:pt x="1441" y="2820"/>
                </a:lnTo>
                <a:lnTo>
                  <a:pt x="1373" y="2820"/>
                </a:lnTo>
                <a:lnTo>
                  <a:pt x="1304" y="2816"/>
                </a:lnTo>
                <a:lnTo>
                  <a:pt x="1236" y="2809"/>
                </a:lnTo>
                <a:lnTo>
                  <a:pt x="1168" y="2799"/>
                </a:lnTo>
                <a:lnTo>
                  <a:pt x="1101" y="2785"/>
                </a:lnTo>
                <a:lnTo>
                  <a:pt x="1033" y="2769"/>
                </a:lnTo>
                <a:lnTo>
                  <a:pt x="965" y="2748"/>
                </a:lnTo>
                <a:lnTo>
                  <a:pt x="899" y="2724"/>
                </a:lnTo>
                <a:lnTo>
                  <a:pt x="834" y="2696"/>
                </a:lnTo>
                <a:lnTo>
                  <a:pt x="769" y="2666"/>
                </a:lnTo>
                <a:lnTo>
                  <a:pt x="705" y="2631"/>
                </a:lnTo>
                <a:lnTo>
                  <a:pt x="644" y="2593"/>
                </a:lnTo>
                <a:lnTo>
                  <a:pt x="584" y="2552"/>
                </a:lnTo>
                <a:lnTo>
                  <a:pt x="528" y="2509"/>
                </a:lnTo>
                <a:lnTo>
                  <a:pt x="474" y="2463"/>
                </a:lnTo>
                <a:lnTo>
                  <a:pt x="423" y="2416"/>
                </a:lnTo>
                <a:lnTo>
                  <a:pt x="374" y="2366"/>
                </a:lnTo>
                <a:lnTo>
                  <a:pt x="329" y="2314"/>
                </a:lnTo>
                <a:lnTo>
                  <a:pt x="285" y="2261"/>
                </a:lnTo>
                <a:lnTo>
                  <a:pt x="245" y="2205"/>
                </a:lnTo>
                <a:lnTo>
                  <a:pt x="208" y="2147"/>
                </a:lnTo>
                <a:lnTo>
                  <a:pt x="175" y="2089"/>
                </a:lnTo>
                <a:lnTo>
                  <a:pt x="143" y="2028"/>
                </a:lnTo>
                <a:lnTo>
                  <a:pt x="115" y="1966"/>
                </a:lnTo>
                <a:lnTo>
                  <a:pt x="89" y="1904"/>
                </a:lnTo>
                <a:lnTo>
                  <a:pt x="67" y="1840"/>
                </a:lnTo>
                <a:lnTo>
                  <a:pt x="48" y="1775"/>
                </a:lnTo>
                <a:lnTo>
                  <a:pt x="33" y="1709"/>
                </a:lnTo>
                <a:lnTo>
                  <a:pt x="20" y="1643"/>
                </a:lnTo>
                <a:lnTo>
                  <a:pt x="10" y="1576"/>
                </a:lnTo>
                <a:lnTo>
                  <a:pt x="4" y="1508"/>
                </a:lnTo>
                <a:lnTo>
                  <a:pt x="0" y="1440"/>
                </a:lnTo>
                <a:lnTo>
                  <a:pt x="0" y="1372"/>
                </a:lnTo>
                <a:lnTo>
                  <a:pt x="4" y="1304"/>
                </a:lnTo>
                <a:lnTo>
                  <a:pt x="11" y="1236"/>
                </a:lnTo>
                <a:lnTo>
                  <a:pt x="21" y="1167"/>
                </a:lnTo>
                <a:lnTo>
                  <a:pt x="35" y="1100"/>
                </a:lnTo>
                <a:lnTo>
                  <a:pt x="51" y="1032"/>
                </a:lnTo>
                <a:lnTo>
                  <a:pt x="72" y="966"/>
                </a:lnTo>
                <a:lnTo>
                  <a:pt x="96" y="899"/>
                </a:lnTo>
                <a:lnTo>
                  <a:pt x="124" y="834"/>
                </a:lnTo>
                <a:lnTo>
                  <a:pt x="154" y="769"/>
                </a:lnTo>
                <a:lnTo>
                  <a:pt x="189" y="705"/>
                </a:lnTo>
                <a:lnTo>
                  <a:pt x="227" y="643"/>
                </a:lnTo>
                <a:lnTo>
                  <a:pt x="268" y="584"/>
                </a:lnTo>
                <a:lnTo>
                  <a:pt x="311" y="527"/>
                </a:lnTo>
                <a:lnTo>
                  <a:pt x="357" y="473"/>
                </a:lnTo>
                <a:lnTo>
                  <a:pt x="404" y="422"/>
                </a:lnTo>
                <a:lnTo>
                  <a:pt x="454" y="374"/>
                </a:lnTo>
                <a:lnTo>
                  <a:pt x="506" y="328"/>
                </a:lnTo>
                <a:lnTo>
                  <a:pt x="559" y="285"/>
                </a:lnTo>
                <a:lnTo>
                  <a:pt x="616" y="246"/>
                </a:lnTo>
                <a:lnTo>
                  <a:pt x="673" y="208"/>
                </a:lnTo>
                <a:lnTo>
                  <a:pt x="731" y="174"/>
                </a:lnTo>
                <a:lnTo>
                  <a:pt x="792" y="143"/>
                </a:lnTo>
                <a:lnTo>
                  <a:pt x="854" y="115"/>
                </a:lnTo>
                <a:lnTo>
                  <a:pt x="917" y="90"/>
                </a:lnTo>
                <a:lnTo>
                  <a:pt x="981" y="67"/>
                </a:lnTo>
                <a:lnTo>
                  <a:pt x="1046" y="49"/>
                </a:lnTo>
                <a:lnTo>
                  <a:pt x="1112" y="33"/>
                </a:lnTo>
                <a:lnTo>
                  <a:pt x="1178" y="20"/>
                </a:lnTo>
                <a:lnTo>
                  <a:pt x="1245" y="10"/>
                </a:lnTo>
                <a:lnTo>
                  <a:pt x="1312" y="3"/>
                </a:lnTo>
                <a:lnTo>
                  <a:pt x="1380" y="0"/>
                </a:lnTo>
                <a:lnTo>
                  <a:pt x="1449" y="0"/>
                </a:lnTo>
                <a:lnTo>
                  <a:pt x="1517" y="4"/>
                </a:lnTo>
                <a:lnTo>
                  <a:pt x="1585" y="11"/>
                </a:lnTo>
                <a:lnTo>
                  <a:pt x="1653" y="21"/>
                </a:lnTo>
                <a:lnTo>
                  <a:pt x="1720" y="35"/>
                </a:lnTo>
                <a:lnTo>
                  <a:pt x="1789" y="51"/>
                </a:lnTo>
                <a:lnTo>
                  <a:pt x="1855" y="71"/>
                </a:lnTo>
                <a:lnTo>
                  <a:pt x="1922" y="96"/>
                </a:lnTo>
                <a:lnTo>
                  <a:pt x="1987" y="123"/>
                </a:lnTo>
                <a:lnTo>
                  <a:pt x="2052" y="155"/>
                </a:lnTo>
                <a:lnTo>
                  <a:pt x="2116" y="190"/>
                </a:lnTo>
                <a:lnTo>
                  <a:pt x="2178" y="227"/>
                </a:lnTo>
                <a:lnTo>
                  <a:pt x="2237" y="267"/>
                </a:lnTo>
                <a:lnTo>
                  <a:pt x="2293" y="311"/>
                </a:lnTo>
                <a:lnTo>
                  <a:pt x="2348" y="356"/>
                </a:lnTo>
                <a:lnTo>
                  <a:pt x="2399" y="404"/>
                </a:lnTo>
                <a:lnTo>
                  <a:pt x="2447" y="454"/>
                </a:lnTo>
                <a:lnTo>
                  <a:pt x="2493" y="506"/>
                </a:lnTo>
                <a:lnTo>
                  <a:pt x="2536" y="560"/>
                </a:lnTo>
                <a:lnTo>
                  <a:pt x="2575" y="615"/>
                </a:lnTo>
                <a:lnTo>
                  <a:pt x="2613" y="672"/>
                </a:lnTo>
                <a:lnTo>
                  <a:pt x="2647" y="731"/>
                </a:lnTo>
                <a:lnTo>
                  <a:pt x="2678" y="792"/>
                </a:lnTo>
                <a:lnTo>
                  <a:pt x="2706" y="853"/>
                </a:lnTo>
                <a:lnTo>
                  <a:pt x="2731" y="916"/>
                </a:lnTo>
                <a:lnTo>
                  <a:pt x="2754" y="980"/>
                </a:lnTo>
                <a:lnTo>
                  <a:pt x="2772" y="1045"/>
                </a:lnTo>
                <a:lnTo>
                  <a:pt x="2789" y="1111"/>
                </a:lnTo>
                <a:lnTo>
                  <a:pt x="2802" y="1177"/>
                </a:lnTo>
                <a:lnTo>
                  <a:pt x="2811" y="1244"/>
                </a:lnTo>
                <a:lnTo>
                  <a:pt x="2818" y="1311"/>
                </a:lnTo>
                <a:lnTo>
                  <a:pt x="2821" y="1380"/>
                </a:lnTo>
                <a:lnTo>
                  <a:pt x="2821" y="1448"/>
                </a:lnTo>
                <a:lnTo>
                  <a:pt x="2817" y="1516"/>
                </a:lnTo>
                <a:lnTo>
                  <a:pt x="2810" y="1584"/>
                </a:lnTo>
                <a:lnTo>
                  <a:pt x="2800" y="1652"/>
                </a:lnTo>
                <a:lnTo>
                  <a:pt x="2786" y="1720"/>
                </a:lnTo>
                <a:lnTo>
                  <a:pt x="2770" y="1788"/>
                </a:lnTo>
                <a:lnTo>
                  <a:pt x="2750" y="1855"/>
                </a:lnTo>
                <a:lnTo>
                  <a:pt x="2725" y="1921"/>
                </a:lnTo>
                <a:lnTo>
                  <a:pt x="2698" y="1986"/>
                </a:lnTo>
                <a:lnTo>
                  <a:pt x="2666" y="2051"/>
                </a:lnTo>
                <a:lnTo>
                  <a:pt x="2631" y="211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3" name="TextBox 61">
            <a:extLst>
              <a:ext uri="{FF2B5EF4-FFF2-40B4-BE49-F238E27FC236}">
                <a16:creationId xmlns:a16="http://schemas.microsoft.com/office/drawing/2014/main" id="{EF79625E-E511-508F-3291-565CD1EF634E}"/>
              </a:ext>
            </a:extLst>
          </p:cNvPr>
          <p:cNvSpPr txBox="1"/>
          <p:nvPr/>
        </p:nvSpPr>
        <p:spPr>
          <a:xfrm>
            <a:off x="5574850" y="2525032"/>
            <a:ext cx="5499550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Isso significa que todos têm um papel a desempenhar na minimização e tratamento dos resíduos.</a:t>
            </a:r>
            <a:endParaRPr lang="pt-BR" sz="1600" dirty="0"/>
          </a:p>
        </p:txBody>
      </p:sp>
      <p:pic>
        <p:nvPicPr>
          <p:cNvPr id="14" name="Gráfico 13" descr="Aviso estrutura de tópicos">
            <a:extLst>
              <a:ext uri="{FF2B5EF4-FFF2-40B4-BE49-F238E27FC236}">
                <a16:creationId xmlns:a16="http://schemas.microsoft.com/office/drawing/2014/main" id="{F3DA4A96-5FBF-4528-CF06-2D8FB65D4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7982" y="2984048"/>
            <a:ext cx="914400" cy="9144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5B9296B-12E2-685F-2282-6A3DE6DF1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24" name="Picture 4" descr="Prestação de serviços engenharia de segurança do trabalho - Expert  Ocupacional">
            <a:extLst>
              <a:ext uri="{FF2B5EF4-FFF2-40B4-BE49-F238E27FC236}">
                <a16:creationId xmlns:a16="http://schemas.microsoft.com/office/drawing/2014/main" id="{F7921187-0D17-FC8B-D1B9-0E5B04989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9375" l="10000" r="90000">
                        <a14:foregroundMark x1="53750" y1="13875" x2="53750" y2="13875"/>
                        <a14:foregroundMark x1="49125" y1="89875" x2="49125" y2="89875"/>
                        <a14:foregroundMark x1="56125" y1="94125" x2="56125" y2="94125"/>
                        <a14:foregroundMark x1="48875" y1="95875" x2="48875" y2="95875"/>
                        <a14:foregroundMark x1="55250" y1="99375" x2="55250" y2="99375"/>
                        <a14:foregroundMark x1="57750" y1="99375" x2="57750" y2="99375"/>
                        <a14:foregroundMark x1="50000" y1="4750" x2="50000" y2="4750"/>
                        <a14:foregroundMark x1="53500" y1="7625" x2="53500" y2="7625"/>
                        <a14:foregroundMark x1="79125" y1="63375" x2="79125" y2="63375"/>
                        <a14:foregroundMark x1="76875" y1="65500" x2="75250" y2="66375"/>
                        <a14:foregroundMark x1="44375" y1="73875" x2="42125" y2="72000"/>
                        <a14:foregroundMark x1="15750" y1="56375" x2="15750" y2="56375"/>
                        <a14:foregroundMark x1="23875" y1="51375" x2="23875" y2="51375"/>
                        <a14:foregroundMark x1="20500" y1="49750" x2="20500" y2="49750"/>
                        <a14:foregroundMark x1="18625" y1="49750" x2="18625" y2="49750"/>
                        <a14:foregroundMark x1="19000" y1="49875" x2="19000" y2="49875"/>
                        <a14:foregroundMark x1="19000" y1="50125" x2="19000" y2="50125"/>
                        <a14:foregroundMark x1="19000" y1="50250" x2="19000" y2="50250"/>
                        <a14:foregroundMark x1="18500" y1="51000" x2="18500" y2="51000"/>
                        <a14:foregroundMark x1="17750" y1="51500" x2="17750" y2="51500"/>
                        <a14:foregroundMark x1="16875" y1="52250" x2="16375" y2="52500"/>
                        <a14:foregroundMark x1="16375" y1="52500" x2="16375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358" y="2990385"/>
            <a:ext cx="3867615" cy="386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35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305315" y="3359795"/>
            <a:ext cx="5545600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Embora seja uma norma pequena, contém informações relevantes para quem lida com o gerenciamento de resíduos industriais.</a:t>
            </a:r>
            <a:endParaRPr lang="en-US" sz="24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8199067" y="1464559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8343644" y="1612927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8594894" y="187467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CAAFEE2D-EE50-AF40-E7D5-300DD4EE0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0374" y1="46399" x2="60374" y2="46399"/>
                        <a14:foregroundMark x1="65306" y1="38191" x2="65306" y2="38191"/>
                        <a14:foregroundMark x1="69728" y1="28978" x2="69728" y2="28978"/>
                        <a14:foregroundMark x1="72109" y1="24791" x2="72109" y2="24791"/>
                        <a14:foregroundMark x1="45748" y1="69514" x2="45748" y2="69514"/>
                        <a14:foregroundMark x1="37925" y1="72362" x2="37925" y2="72362"/>
                        <a14:foregroundMark x1="32483" y1="71022" x2="32483" y2="71022"/>
                        <a14:foregroundMark x1="61905" y1="80570" x2="60374" y2="82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25" y="1017179"/>
            <a:ext cx="5663991" cy="57506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E09926B-A552-F3EE-691F-6AC708239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268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60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384449"/>
            <a:ext cx="4978400" cy="5719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3738805" y="3451751"/>
            <a:ext cx="4826000" cy="2260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Política dos 3Rs: Reduzir, Reutilizar e Reciclar: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A política promove a redução na geração de resíduos, a reutilização de produtos e a reciclagem de materiais como prioridades na gestão de resíduos.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Resíduos infecciosos">
            <a:extLst>
              <a:ext uri="{FF2B5EF4-FFF2-40B4-BE49-F238E27FC236}">
                <a16:creationId xmlns:a16="http://schemas.microsoft.com/office/drawing/2014/main" id="{2899B5DB-625F-FCE6-DDB7-65CE92F41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05" y="439885"/>
            <a:ext cx="4808294" cy="270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0A4D7068-99DC-B980-0CC7-C9DFF5243DFC}"/>
              </a:ext>
            </a:extLst>
          </p:cNvPr>
          <p:cNvSpPr/>
          <p:nvPr/>
        </p:nvSpPr>
        <p:spPr>
          <a:xfrm>
            <a:off x="6050205" y="3336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96549B3-CED6-BD14-F270-43E5A6E9D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8189648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0345949-184B-377F-58F9-997771D55E3A}"/>
              </a:ext>
            </a:extLst>
          </p:cNvPr>
          <p:cNvSpPr/>
          <p:nvPr/>
        </p:nvSpPr>
        <p:spPr>
          <a:xfrm>
            <a:off x="1031973" y="2489706"/>
            <a:ext cx="11160027" cy="13083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A058210-591F-2B75-8881-71BA50340EDF}"/>
              </a:ext>
            </a:extLst>
          </p:cNvPr>
          <p:cNvSpPr/>
          <p:nvPr/>
        </p:nvSpPr>
        <p:spPr>
          <a:xfrm>
            <a:off x="1031973" y="4415052"/>
            <a:ext cx="11160027" cy="13083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61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E9D21E2-203C-87B8-4535-4D3AEDE027B2}"/>
              </a:ext>
            </a:extLst>
          </p:cNvPr>
          <p:cNvSpPr/>
          <p:nvPr/>
        </p:nvSpPr>
        <p:spPr>
          <a:xfrm>
            <a:off x="1031973" y="550020"/>
            <a:ext cx="11160027" cy="13083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E430254-0C44-1CA2-B4B0-9D83E8F80809}"/>
              </a:ext>
            </a:extLst>
          </p:cNvPr>
          <p:cNvSpPr/>
          <p:nvPr/>
        </p:nvSpPr>
        <p:spPr>
          <a:xfrm>
            <a:off x="306319" y="493537"/>
            <a:ext cx="1385812" cy="1377542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1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C5FE3C5-E5F3-7879-526C-A745DF3492AB}"/>
              </a:ext>
            </a:extLst>
          </p:cNvPr>
          <p:cNvSpPr/>
          <p:nvPr/>
        </p:nvSpPr>
        <p:spPr>
          <a:xfrm>
            <a:off x="406192" y="584201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993D131E-A797-5A78-4E70-BE0D88B728AF}"/>
              </a:ext>
            </a:extLst>
          </p:cNvPr>
          <p:cNvSpPr txBox="1"/>
          <p:nvPr/>
        </p:nvSpPr>
        <p:spPr>
          <a:xfrm>
            <a:off x="1995204" y="973928"/>
            <a:ext cx="10196796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200" dirty="0"/>
              <a:t>Princípios Fundamentais da PNRS:</a:t>
            </a:r>
          </a:p>
          <a:p>
            <a:endParaRPr lang="pt-BR" sz="3200" dirty="0"/>
          </a:p>
          <a:p>
            <a:endParaRPr lang="pt-BR" sz="3200" dirty="0"/>
          </a:p>
          <a:p>
            <a:endParaRPr lang="pt-BR" sz="3200" dirty="0"/>
          </a:p>
          <a:p>
            <a:r>
              <a:rPr lang="pt-BR" sz="3200" dirty="0"/>
              <a:t>Objetivos e Instrumentos da PNRS:</a:t>
            </a:r>
          </a:p>
          <a:p>
            <a:endParaRPr lang="pt-BR" sz="3200" dirty="0"/>
          </a:p>
          <a:p>
            <a:endParaRPr lang="pt-BR" sz="3200" dirty="0"/>
          </a:p>
          <a:p>
            <a:endParaRPr lang="pt-BR" sz="3200" dirty="0"/>
          </a:p>
          <a:p>
            <a:r>
              <a:rPr lang="pt-BR" sz="3200" dirty="0"/>
              <a:t>Desafios e Avanços:</a:t>
            </a:r>
            <a:endParaRPr lang="en-U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D34254F-1B43-821B-E5EE-EF3C2DFD7345}"/>
              </a:ext>
            </a:extLst>
          </p:cNvPr>
          <p:cNvSpPr/>
          <p:nvPr/>
        </p:nvSpPr>
        <p:spPr>
          <a:xfrm>
            <a:off x="306319" y="2433223"/>
            <a:ext cx="1385812" cy="1377542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2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069ED3F-4ED4-7DD9-A6C9-DEAE1B2C453E}"/>
              </a:ext>
            </a:extLst>
          </p:cNvPr>
          <p:cNvSpPr/>
          <p:nvPr/>
        </p:nvSpPr>
        <p:spPr>
          <a:xfrm>
            <a:off x="406192" y="2523887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72C375B-05A9-7416-D130-61CD151CFF5E}"/>
              </a:ext>
            </a:extLst>
          </p:cNvPr>
          <p:cNvSpPr/>
          <p:nvPr/>
        </p:nvSpPr>
        <p:spPr>
          <a:xfrm>
            <a:off x="306319" y="4358569"/>
            <a:ext cx="1385812" cy="1377542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3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642DC31-024D-7AE5-A0DA-0575EFA35270}"/>
              </a:ext>
            </a:extLst>
          </p:cNvPr>
          <p:cNvSpPr/>
          <p:nvPr/>
        </p:nvSpPr>
        <p:spPr>
          <a:xfrm>
            <a:off x="406192" y="4449233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358CEEB-73AF-6AE9-D4CA-D852F363D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676092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62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470150" y="1921489"/>
            <a:ext cx="7251699" cy="3160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latin typeface="Gisha" panose="020B0502040204020203" pitchFamily="34" charset="-79"/>
                <a:cs typeface="Gisha" panose="020B0502040204020203" pitchFamily="34" charset="-79"/>
              </a:rPr>
              <a:t>A PNRS estabelece objetivos ambiciosos para a gestão de resíduos sólidos, incluindo a eliminação dos lixões, a ampliação da coleta seletiva, o estímulo à reciclagem e a promoção da educação ambiental.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68203A-BC03-7D85-074B-1691778C8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7726991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63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305315" y="3359795"/>
            <a:ext cx="5545600" cy="1050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Para atingir esses objetivos, a política utiliza diversos instrumentos, como:</a:t>
            </a:r>
            <a:endParaRPr lang="en-US" sz="24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8199067" y="1464559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8343644" y="1612927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8594894" y="187467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CAAFEE2D-EE50-AF40-E7D5-300DD4EE0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91625" l="9864" r="89966">
                        <a14:foregroundMark x1="22449" y1="47571" x2="22449" y2="47571"/>
                        <a14:foregroundMark x1="20068" y1="55779" x2="20068" y2="55779"/>
                        <a14:foregroundMark x1="11905" y1="46566" x2="11905" y2="46566"/>
                        <a14:foregroundMark x1="25170" y1="25461" x2="25170" y2="25461"/>
                        <a14:foregroundMark x1="33844" y1="22613" x2="33844" y2="22613"/>
                        <a14:foregroundMark x1="53571" y1="22613" x2="53571" y2="22613"/>
                        <a14:foregroundMark x1="64796" y1="18760" x2="64796" y2="18760"/>
                        <a14:foregroundMark x1="84014" y1="67169" x2="84014" y2="67169"/>
                        <a14:foregroundMark x1="72449" y1="74204" x2="72449" y2="74204"/>
                        <a14:foregroundMark x1="60374" y1="80067" x2="60374" y2="80067"/>
                        <a14:foregroundMark x1="55102" y1="91625" x2="55102" y2="91625"/>
                        <a14:foregroundMark x1="48810" y1="66667" x2="48810" y2="66667"/>
                        <a14:foregroundMark x1="75000" y1="42211" x2="75000" y2="42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25" y="1017179"/>
            <a:ext cx="5663991" cy="57506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D412EFE-04A1-C34A-736F-132B97265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5193127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64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6" name="Tabela 16">
            <a:extLst>
              <a:ext uri="{FF2B5EF4-FFF2-40B4-BE49-F238E27FC236}">
                <a16:creationId xmlns:a16="http://schemas.microsoft.com/office/drawing/2014/main" id="{5EA1CF58-88BB-38AD-F13B-CF6D829D1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727333"/>
              </p:ext>
            </p:extLst>
          </p:nvPr>
        </p:nvGraphicFramePr>
        <p:xfrm>
          <a:off x="1435100" y="719668"/>
          <a:ext cx="9664700" cy="5482655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9664700">
                  <a:extLst>
                    <a:ext uri="{9D8B030D-6E8A-4147-A177-3AD203B41FA5}">
                      <a16:colId xmlns:a16="http://schemas.microsoft.com/office/drawing/2014/main" val="4041820089"/>
                    </a:ext>
                  </a:extLst>
                </a:gridCol>
              </a:tblGrid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/>
                        <a:t>Plano de Resíduos Sólidos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328450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/>
                        <a:t>Logística Reversa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81016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/>
                        <a:t>Coleta Seletiva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53091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/>
                        <a:t>Educação Ambiental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89501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/>
                        <a:t>Incentivos Econômicos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5561264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E337F3DD-C8E8-28CB-01A0-FDFADC999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999586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65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6" name="Tabela 16">
            <a:extLst>
              <a:ext uri="{FF2B5EF4-FFF2-40B4-BE49-F238E27FC236}">
                <a16:creationId xmlns:a16="http://schemas.microsoft.com/office/drawing/2014/main" id="{5EA1CF58-88BB-38AD-F13B-CF6D829D1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340734"/>
              </p:ext>
            </p:extLst>
          </p:nvPr>
        </p:nvGraphicFramePr>
        <p:xfrm>
          <a:off x="1727200" y="1216844"/>
          <a:ext cx="9664700" cy="5482655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9664700">
                  <a:extLst>
                    <a:ext uri="{9D8B030D-6E8A-4147-A177-3AD203B41FA5}">
                      <a16:colId xmlns:a16="http://schemas.microsoft.com/office/drawing/2014/main" val="4041820089"/>
                    </a:ext>
                  </a:extLst>
                </a:gridCol>
              </a:tblGrid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Plano de Resíduos Sólidos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328450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Logística Reversa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81016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Coleta Seletiva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53091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Educação Ambiental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89501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Incentivos Econômicos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5561264"/>
                  </a:ext>
                </a:extLst>
              </a:tr>
            </a:tbl>
          </a:graphicData>
        </a:graphic>
      </p:graphicFrame>
      <p:sp>
        <p:nvSpPr>
          <p:cNvPr id="17" name="Teardrop 30">
            <a:extLst>
              <a:ext uri="{FF2B5EF4-FFF2-40B4-BE49-F238E27FC236}">
                <a16:creationId xmlns:a16="http://schemas.microsoft.com/office/drawing/2014/main" id="{81FC10A1-9AEF-B3FC-A265-D8CF846F5143}"/>
              </a:ext>
            </a:extLst>
          </p:cNvPr>
          <p:cNvSpPr/>
          <p:nvPr/>
        </p:nvSpPr>
        <p:spPr>
          <a:xfrm rot="8100000">
            <a:off x="2865067" y="202785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52">
            <a:extLst>
              <a:ext uri="{FF2B5EF4-FFF2-40B4-BE49-F238E27FC236}">
                <a16:creationId xmlns:a16="http://schemas.microsoft.com/office/drawing/2014/main" id="{9216C608-FBA2-94C7-3ABD-A2295300CA80}"/>
              </a:ext>
            </a:extLst>
          </p:cNvPr>
          <p:cNvSpPr/>
          <p:nvPr/>
        </p:nvSpPr>
        <p:spPr>
          <a:xfrm>
            <a:off x="3009644" y="351153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NR 25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6DD1A7-91DA-31B9-6CCC-6DF5D5C02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331006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901700" y="1409700"/>
            <a:ext cx="43688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IOP Assessoria">
            <a:extLst>
              <a:ext uri="{FF2B5EF4-FFF2-40B4-BE49-F238E27FC236}">
                <a16:creationId xmlns:a16="http://schemas.microsoft.com/office/drawing/2014/main" id="{9AAEA495-079A-8668-887C-D1D0216C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74" y="3009900"/>
            <a:ext cx="4837125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172199" y="2128157"/>
            <a:ext cx="5571468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Planos de Resíduos Sólidos</a:t>
            </a:r>
            <a:r>
              <a:rPr lang="pt-BR" sz="2400" dirty="0"/>
              <a:t>: 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Os municípios e estados são incentivados a criar planos de resíduos sólidos, que definem estratégias locais para a gestão adequada dos resíduos.</a:t>
            </a:r>
            <a:endParaRPr lang="en-US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82756E-0160-BF45-D64C-D004E98F2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239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67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6" name="Tabela 16">
            <a:extLst>
              <a:ext uri="{FF2B5EF4-FFF2-40B4-BE49-F238E27FC236}">
                <a16:creationId xmlns:a16="http://schemas.microsoft.com/office/drawing/2014/main" id="{5EA1CF58-88BB-38AD-F13B-CF6D829D1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5548"/>
              </p:ext>
            </p:extLst>
          </p:nvPr>
        </p:nvGraphicFramePr>
        <p:xfrm>
          <a:off x="1887866" y="1049455"/>
          <a:ext cx="9664700" cy="5482655"/>
        </p:xfrm>
        <a:graphic>
          <a:graphicData uri="http://schemas.openxmlformats.org/drawingml/2006/table">
            <a:tbl>
              <a:tblPr bandRow="1">
                <a:tableStyleId>{18603FDC-E32A-4AB5-989C-0864C3EAD2B8}</a:tableStyleId>
              </a:tblPr>
              <a:tblGrid>
                <a:gridCol w="9664700">
                  <a:extLst>
                    <a:ext uri="{9D8B030D-6E8A-4147-A177-3AD203B41FA5}">
                      <a16:colId xmlns:a16="http://schemas.microsoft.com/office/drawing/2014/main" val="4041820089"/>
                    </a:ext>
                  </a:extLst>
                </a:gridCol>
              </a:tblGrid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Plano de Resíduos Sólidos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328450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Logística Reversa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81016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Coleta Seletiva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53091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Educação Ambiental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89501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Incentivos Econômicos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5561264"/>
                  </a:ext>
                </a:extLst>
              </a:tr>
            </a:tbl>
          </a:graphicData>
        </a:graphic>
      </p:graphicFrame>
      <p:sp>
        <p:nvSpPr>
          <p:cNvPr id="5" name="Teardrop 30">
            <a:extLst>
              <a:ext uri="{FF2B5EF4-FFF2-40B4-BE49-F238E27FC236}">
                <a16:creationId xmlns:a16="http://schemas.microsoft.com/office/drawing/2014/main" id="{4A43AD61-4454-BC31-E42F-F18FA8C57CCF}"/>
              </a:ext>
            </a:extLst>
          </p:cNvPr>
          <p:cNvSpPr/>
          <p:nvPr/>
        </p:nvSpPr>
        <p:spPr>
          <a:xfrm rot="8100000">
            <a:off x="2865067" y="1409285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2">
            <a:extLst>
              <a:ext uri="{FF2B5EF4-FFF2-40B4-BE49-F238E27FC236}">
                <a16:creationId xmlns:a16="http://schemas.microsoft.com/office/drawing/2014/main" id="{A7894D4B-99FE-8558-3B63-0ECA938ED142}"/>
              </a:ext>
            </a:extLst>
          </p:cNvPr>
          <p:cNvSpPr/>
          <p:nvPr/>
        </p:nvSpPr>
        <p:spPr>
          <a:xfrm>
            <a:off x="3009644" y="1557653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NR 25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9C75177-718C-F634-91EB-EC7D429E4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886554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68</a:t>
            </a:fld>
            <a:endParaRPr lang="en-US"/>
          </a:p>
        </p:txBody>
      </p:sp>
      <p:pic>
        <p:nvPicPr>
          <p:cNvPr id="2050" name="Picture 2" descr="Norma de periculosidade no ambiente de trabalho: tudo sobre a NR-16">
            <a:extLst>
              <a:ext uri="{FF2B5EF4-FFF2-40B4-BE49-F238E27FC236}">
                <a16:creationId xmlns:a16="http://schemas.microsoft.com/office/drawing/2014/main" id="{BC7F5D27-6FB9-BA18-FEA5-BBA526B3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0"/>
            <a:ext cx="12192000" cy="68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490396" y="890449"/>
            <a:ext cx="4607207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144106" y="2036375"/>
            <a:ext cx="5443894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Logística Reversa: 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A PNRS estabelece a obrigatoriedade da implementação de sistemas de logística reversa, em que fabricantes, importadores, distribuidores e comerciantes são responsáveis pelo retorno e destinação adequada de produtos após o uso.</a:t>
            </a:r>
            <a:endParaRPr lang="en-US" sz="2400" b="1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796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603500" y="1164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880BFE7-1A3B-86C4-F8BD-28C1747F7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2" y="6061740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95736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69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6" name="Tabela 16">
            <a:extLst>
              <a:ext uri="{FF2B5EF4-FFF2-40B4-BE49-F238E27FC236}">
                <a16:creationId xmlns:a16="http://schemas.microsoft.com/office/drawing/2014/main" id="{5EA1CF58-88BB-38AD-F13B-CF6D829D1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727065"/>
              </p:ext>
            </p:extLst>
          </p:nvPr>
        </p:nvGraphicFramePr>
        <p:xfrm>
          <a:off x="1435100" y="1099894"/>
          <a:ext cx="9664700" cy="5482655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9664700">
                  <a:extLst>
                    <a:ext uri="{9D8B030D-6E8A-4147-A177-3AD203B41FA5}">
                      <a16:colId xmlns:a16="http://schemas.microsoft.com/office/drawing/2014/main" val="4041820089"/>
                    </a:ext>
                  </a:extLst>
                </a:gridCol>
              </a:tblGrid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Plano de Resíduos Sólidos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328450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Logística Reversa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81016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Coleta Seletiva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53091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Educação Ambiental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89501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Incentivos Econômicos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5561264"/>
                  </a:ext>
                </a:extLst>
              </a:tr>
            </a:tbl>
          </a:graphicData>
        </a:graphic>
      </p:graphicFrame>
      <p:sp>
        <p:nvSpPr>
          <p:cNvPr id="5" name="Teardrop 30">
            <a:extLst>
              <a:ext uri="{FF2B5EF4-FFF2-40B4-BE49-F238E27FC236}">
                <a16:creationId xmlns:a16="http://schemas.microsoft.com/office/drawing/2014/main" id="{0526150C-F32A-479E-5660-F96D28954C6C}"/>
              </a:ext>
            </a:extLst>
          </p:cNvPr>
          <p:cNvSpPr/>
          <p:nvPr/>
        </p:nvSpPr>
        <p:spPr>
          <a:xfrm rot="8100000">
            <a:off x="2865067" y="2501485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2">
            <a:extLst>
              <a:ext uri="{FF2B5EF4-FFF2-40B4-BE49-F238E27FC236}">
                <a16:creationId xmlns:a16="http://schemas.microsoft.com/office/drawing/2014/main" id="{CF2129CA-470D-B636-6C66-03115615305D}"/>
              </a:ext>
            </a:extLst>
          </p:cNvPr>
          <p:cNvSpPr/>
          <p:nvPr/>
        </p:nvSpPr>
        <p:spPr>
          <a:xfrm>
            <a:off x="3009644" y="2649853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NR 25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B1F3C-B901-81C1-EA14-0C1978982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019664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 descr="Norma de periculosidade no ambiente de trabalho: tudo sobre a NR-16">
            <a:extLst>
              <a:ext uri="{FF2B5EF4-FFF2-40B4-BE49-F238E27FC236}">
                <a16:creationId xmlns:a16="http://schemas.microsoft.com/office/drawing/2014/main" id="{BC7F5D27-6FB9-BA18-FEA5-BBA526B3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451"/>
            <a:ext cx="12192000" cy="658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490396" y="890449"/>
            <a:ext cx="4607207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rgbClr val="00B0F0">
              <a:alpha val="79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436206" y="2469870"/>
            <a:ext cx="4644149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É importante destacar que a maior parte dos resíduos industriais gerados nos processos de gerenciamento são resíduos perigosos, classificados como resíduos de Classe 1. </a:t>
            </a:r>
            <a:endParaRPr lang="en-US" sz="2400" b="1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796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603500" y="1164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F6AED05-964B-30AA-56A9-F61C4B7E5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56" y="4082694"/>
            <a:ext cx="2208558" cy="6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1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6896101" y="1473002"/>
            <a:ext cx="4013199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721644" y="2585686"/>
            <a:ext cx="4923506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Coleta Seletiva: 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A política visa a expansão da coleta seletiva em todo o país, incentivando a separação dos resíduos na fonte e a criação de cooperativas de catadores.</a:t>
            </a:r>
            <a:endParaRPr lang="en-US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16729F-B921-16E9-6992-6F100BE17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2" descr="Curso de Engenharia de Produção | Unigranrio Afya">
            <a:extLst>
              <a:ext uri="{FF2B5EF4-FFF2-40B4-BE49-F238E27FC236}">
                <a16:creationId xmlns:a16="http://schemas.microsoft.com/office/drawing/2014/main" id="{823BA850-59C9-DA60-9973-8851893D6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75" y="746289"/>
            <a:ext cx="4091776" cy="61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71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6" name="Tabela 16">
            <a:extLst>
              <a:ext uri="{FF2B5EF4-FFF2-40B4-BE49-F238E27FC236}">
                <a16:creationId xmlns:a16="http://schemas.microsoft.com/office/drawing/2014/main" id="{5EA1CF58-88BB-38AD-F13B-CF6D829D1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121449"/>
              </p:ext>
            </p:extLst>
          </p:nvPr>
        </p:nvGraphicFramePr>
        <p:xfrm>
          <a:off x="1435100" y="1058125"/>
          <a:ext cx="9664700" cy="5482655"/>
        </p:xfrm>
        <a:graphic>
          <a:graphicData uri="http://schemas.openxmlformats.org/drawingml/2006/table">
            <a:tbl>
              <a:tblPr bandRow="1">
                <a:tableStyleId>{327F97BB-C833-4FB7-BDE5-3F7075034690}</a:tableStyleId>
              </a:tblPr>
              <a:tblGrid>
                <a:gridCol w="9664700">
                  <a:extLst>
                    <a:ext uri="{9D8B030D-6E8A-4147-A177-3AD203B41FA5}">
                      <a16:colId xmlns:a16="http://schemas.microsoft.com/office/drawing/2014/main" val="4041820089"/>
                    </a:ext>
                  </a:extLst>
                </a:gridCol>
              </a:tblGrid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Plano de Resíduos Sólidos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328450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Logística Reversa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81016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Coleta Seletiva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53091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Educação Ambiental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89501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Incentivos Econômicos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5561264"/>
                  </a:ext>
                </a:extLst>
              </a:tr>
            </a:tbl>
          </a:graphicData>
        </a:graphic>
      </p:graphicFrame>
      <p:sp>
        <p:nvSpPr>
          <p:cNvPr id="5" name="Teardrop 30">
            <a:extLst>
              <a:ext uri="{FF2B5EF4-FFF2-40B4-BE49-F238E27FC236}">
                <a16:creationId xmlns:a16="http://schemas.microsoft.com/office/drawing/2014/main" id="{5430203B-A6B8-8723-4CD2-D21929703018}"/>
              </a:ext>
            </a:extLst>
          </p:cNvPr>
          <p:cNvSpPr/>
          <p:nvPr/>
        </p:nvSpPr>
        <p:spPr>
          <a:xfrm rot="8100000">
            <a:off x="2865067" y="3555585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2">
            <a:extLst>
              <a:ext uri="{FF2B5EF4-FFF2-40B4-BE49-F238E27FC236}">
                <a16:creationId xmlns:a16="http://schemas.microsoft.com/office/drawing/2014/main" id="{9A5A7B84-0FB0-8043-DA82-F68CEBF00DE8}"/>
              </a:ext>
            </a:extLst>
          </p:cNvPr>
          <p:cNvSpPr/>
          <p:nvPr/>
        </p:nvSpPr>
        <p:spPr>
          <a:xfrm>
            <a:off x="3009644" y="3703953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NR 25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AEFEF84-9B8D-7CF4-96C3-50EB13EC8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312026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72</a:t>
            </a:fld>
            <a:endParaRPr lang="en-US"/>
          </a:p>
        </p:txBody>
      </p:sp>
      <p:pic>
        <p:nvPicPr>
          <p:cNvPr id="1026" name="Picture 2" descr="El modelo SG-SST, fundamento de la sostenibilidad empresarial - ccs.org.co">
            <a:extLst>
              <a:ext uri="{FF2B5EF4-FFF2-40B4-BE49-F238E27FC236}">
                <a16:creationId xmlns:a16="http://schemas.microsoft.com/office/drawing/2014/main" id="{3A53984F-4D1A-08F6-8728-41E396054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 flipV="1">
            <a:off x="5953595" y="625008"/>
            <a:ext cx="6858002" cy="5607986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7048020" y="1977424"/>
            <a:ext cx="4490226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Educação Ambiental: 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A PNRS enfatiza a importância da educação ambiental como ferramenta fundamental para a conscientização da população sobre a gestão adequada de resíduos sólidos.</a:t>
            </a:r>
            <a:endParaRPr lang="en-US" sz="2400" b="1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9415" y="275451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9138352" y="643751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593226D-BA0E-3FA9-C32F-DE3D88369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7847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73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6" name="Tabela 16">
            <a:extLst>
              <a:ext uri="{FF2B5EF4-FFF2-40B4-BE49-F238E27FC236}">
                <a16:creationId xmlns:a16="http://schemas.microsoft.com/office/drawing/2014/main" id="{5EA1CF58-88BB-38AD-F13B-CF6D829D1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203830"/>
              </p:ext>
            </p:extLst>
          </p:nvPr>
        </p:nvGraphicFramePr>
        <p:xfrm>
          <a:off x="1435100" y="719668"/>
          <a:ext cx="9664700" cy="5482655"/>
        </p:xfrm>
        <a:graphic>
          <a:graphicData uri="http://schemas.openxmlformats.org/drawingml/2006/table">
            <a:tbl>
              <a:tblPr bandRow="1">
                <a:tableStyleId>{306799F8-075E-4A3A-A7F6-7FBC6576F1A4}</a:tableStyleId>
              </a:tblPr>
              <a:tblGrid>
                <a:gridCol w="9664700">
                  <a:extLst>
                    <a:ext uri="{9D8B030D-6E8A-4147-A177-3AD203B41FA5}">
                      <a16:colId xmlns:a16="http://schemas.microsoft.com/office/drawing/2014/main" val="4041820089"/>
                    </a:ext>
                  </a:extLst>
                </a:gridCol>
              </a:tblGrid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Plano de Resíduos Sólidos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328450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Logística Reversa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81016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Coleta Seletiva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53091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Educação Ambiental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895012"/>
                  </a:ext>
                </a:extLst>
              </a:tr>
              <a:tr h="1096531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Incentivos Econômicos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5561264"/>
                  </a:ext>
                </a:extLst>
              </a:tr>
            </a:tbl>
          </a:graphicData>
        </a:graphic>
      </p:graphicFrame>
      <p:sp>
        <p:nvSpPr>
          <p:cNvPr id="5" name="Teardrop 30">
            <a:extLst>
              <a:ext uri="{FF2B5EF4-FFF2-40B4-BE49-F238E27FC236}">
                <a16:creationId xmlns:a16="http://schemas.microsoft.com/office/drawing/2014/main" id="{C96C559B-08CE-E4AB-8E12-1B1D7AD4EBB6}"/>
              </a:ext>
            </a:extLst>
          </p:cNvPr>
          <p:cNvSpPr/>
          <p:nvPr/>
        </p:nvSpPr>
        <p:spPr>
          <a:xfrm rot="8100000">
            <a:off x="2865067" y="4508085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2">
            <a:extLst>
              <a:ext uri="{FF2B5EF4-FFF2-40B4-BE49-F238E27FC236}">
                <a16:creationId xmlns:a16="http://schemas.microsoft.com/office/drawing/2014/main" id="{9D3B3060-7148-4783-7F31-6C0F0F8FEDC8}"/>
              </a:ext>
            </a:extLst>
          </p:cNvPr>
          <p:cNvSpPr/>
          <p:nvPr/>
        </p:nvSpPr>
        <p:spPr>
          <a:xfrm>
            <a:off x="3009644" y="4656453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NR 25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63B883A-7BEE-6FBE-1669-22C2D640F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9472869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 que diz a NR 25 sobre Resíduos Industriais | Prometal EPIs">
            <a:extLst>
              <a:ext uri="{FF2B5EF4-FFF2-40B4-BE49-F238E27FC236}">
                <a16:creationId xmlns:a16="http://schemas.microsoft.com/office/drawing/2014/main" id="{B8A317E4-B238-7998-3831-92D79ADFD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 b="19549"/>
          <a:stretch/>
        </p:blipFill>
        <p:spPr bwMode="auto">
          <a:xfrm>
            <a:off x="0" y="0"/>
            <a:ext cx="12216003" cy="400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74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2C165C41-F8EA-3A07-50D9-AB421779BCF2}"/>
              </a:ext>
            </a:extLst>
          </p:cNvPr>
          <p:cNvSpPr txBox="1"/>
          <p:nvPr/>
        </p:nvSpPr>
        <p:spPr>
          <a:xfrm>
            <a:off x="778532" y="4615880"/>
            <a:ext cx="1032126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400" b="1" dirty="0"/>
              <a:t>Incentivos econômicos: 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dirty="0"/>
              <a:t>A política também prevê incentivos econômicos, como linhas de crédito e benefícios fiscais, para empresas que adotem práticas sustentáveis na gestão de resíduos.</a:t>
            </a:r>
          </a:p>
        </p:txBody>
      </p:sp>
      <p:grpSp>
        <p:nvGrpSpPr>
          <p:cNvPr id="13" name="组合 28">
            <a:extLst>
              <a:ext uri="{FF2B5EF4-FFF2-40B4-BE49-F238E27FC236}">
                <a16:creationId xmlns:a16="http://schemas.microsoft.com/office/drawing/2014/main" id="{4CA53CF7-5CB7-1BB5-6785-66A206DBE681}"/>
              </a:ext>
            </a:extLst>
          </p:cNvPr>
          <p:cNvGrpSpPr/>
          <p:nvPr/>
        </p:nvGrpSpPr>
        <p:grpSpPr>
          <a:xfrm>
            <a:off x="5351653" y="3383590"/>
            <a:ext cx="1143000" cy="1143000"/>
            <a:chOff x="2051084" y="3619500"/>
            <a:chExt cx="1143000" cy="1143000"/>
          </a:xfrm>
        </p:grpSpPr>
        <p:sp>
          <p:nvSpPr>
            <p:cNvPr id="14" name="矩形: 圆角 3">
              <a:extLst>
                <a:ext uri="{FF2B5EF4-FFF2-40B4-BE49-F238E27FC236}">
                  <a16:creationId xmlns:a16="http://schemas.microsoft.com/office/drawing/2014/main" id="{D5B6FF08-B99F-D77A-5F49-9917EAA6E822}"/>
                </a:ext>
              </a:extLst>
            </p:cNvPr>
            <p:cNvSpPr/>
            <p:nvPr/>
          </p:nvSpPr>
          <p:spPr>
            <a:xfrm>
              <a:off x="2051084" y="3619500"/>
              <a:ext cx="1143000" cy="1143000"/>
            </a:xfrm>
            <a:prstGeom prst="roundRect">
              <a:avLst/>
            </a:prstGeom>
            <a:solidFill>
              <a:srgbClr val="FE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椭圆 8">
              <a:extLst>
                <a:ext uri="{FF2B5EF4-FFF2-40B4-BE49-F238E27FC236}">
                  <a16:creationId xmlns:a16="http://schemas.microsoft.com/office/drawing/2014/main" id="{B25C64FD-4212-A2E6-7B48-37142925F9C8}"/>
                </a:ext>
              </a:extLst>
            </p:cNvPr>
            <p:cNvSpPr/>
            <p:nvPr/>
          </p:nvSpPr>
          <p:spPr>
            <a:xfrm>
              <a:off x="2383101" y="3997352"/>
              <a:ext cx="478966" cy="387296"/>
            </a:xfrm>
            <a:custGeom>
              <a:avLst/>
              <a:gdLst>
                <a:gd name="connsiteX0" fmla="*/ 0 w 331788"/>
                <a:gd name="connsiteY0" fmla="*/ 255587 h 268287"/>
                <a:gd name="connsiteX1" fmla="*/ 331788 w 331788"/>
                <a:gd name="connsiteY1" fmla="*/ 255587 h 268287"/>
                <a:gd name="connsiteX2" fmla="*/ 331788 w 331788"/>
                <a:gd name="connsiteY2" fmla="*/ 268287 h 268287"/>
                <a:gd name="connsiteX3" fmla="*/ 0 w 331788"/>
                <a:gd name="connsiteY3" fmla="*/ 268287 h 268287"/>
                <a:gd name="connsiteX4" fmla="*/ 76201 w 331788"/>
                <a:gd name="connsiteY4" fmla="*/ 207962 h 268287"/>
                <a:gd name="connsiteX5" fmla="*/ 82551 w 331788"/>
                <a:gd name="connsiteY5" fmla="*/ 207962 h 268287"/>
                <a:gd name="connsiteX6" fmla="*/ 82551 w 331788"/>
                <a:gd name="connsiteY6" fmla="*/ 247650 h 268287"/>
                <a:gd name="connsiteX7" fmla="*/ 55563 w 331788"/>
                <a:gd name="connsiteY7" fmla="*/ 247650 h 268287"/>
                <a:gd name="connsiteX8" fmla="*/ 55563 w 331788"/>
                <a:gd name="connsiteY8" fmla="*/ 227012 h 268287"/>
                <a:gd name="connsiteX9" fmla="*/ 115888 w 331788"/>
                <a:gd name="connsiteY9" fmla="*/ 168275 h 268287"/>
                <a:gd name="connsiteX10" fmla="*/ 127168 w 331788"/>
                <a:gd name="connsiteY10" fmla="*/ 168275 h 268287"/>
                <a:gd name="connsiteX11" fmla="*/ 139701 w 331788"/>
                <a:gd name="connsiteY11" fmla="*/ 170835 h 268287"/>
                <a:gd name="connsiteX12" fmla="*/ 139701 w 331788"/>
                <a:gd name="connsiteY12" fmla="*/ 247650 h 268287"/>
                <a:gd name="connsiteX13" fmla="*/ 115888 w 331788"/>
                <a:gd name="connsiteY13" fmla="*/ 247650 h 268287"/>
                <a:gd name="connsiteX14" fmla="*/ 198438 w 331788"/>
                <a:gd name="connsiteY14" fmla="*/ 155575 h 268287"/>
                <a:gd name="connsiteX15" fmla="*/ 198438 w 331788"/>
                <a:gd name="connsiteY15" fmla="*/ 247650 h 268287"/>
                <a:gd name="connsiteX16" fmla="*/ 173038 w 331788"/>
                <a:gd name="connsiteY16" fmla="*/ 247650 h 268287"/>
                <a:gd name="connsiteX17" fmla="*/ 173038 w 331788"/>
                <a:gd name="connsiteY17" fmla="*/ 168363 h 268287"/>
                <a:gd name="connsiteX18" fmla="*/ 198438 w 331788"/>
                <a:gd name="connsiteY18" fmla="*/ 155575 h 268287"/>
                <a:gd name="connsiteX19" fmla="*/ 149226 w 331788"/>
                <a:gd name="connsiteY19" fmla="*/ 41376 h 268287"/>
                <a:gd name="connsiteX20" fmla="*/ 114947 w 331788"/>
                <a:gd name="connsiteY20" fmla="*/ 55968 h 268287"/>
                <a:gd name="connsiteX21" fmla="*/ 114947 w 331788"/>
                <a:gd name="connsiteY21" fmla="*/ 123418 h 268287"/>
                <a:gd name="connsiteX22" fmla="*/ 183504 w 331788"/>
                <a:gd name="connsiteY22" fmla="*/ 123418 h 268287"/>
                <a:gd name="connsiteX23" fmla="*/ 183504 w 331788"/>
                <a:gd name="connsiteY23" fmla="*/ 55968 h 268287"/>
                <a:gd name="connsiteX24" fmla="*/ 149226 w 331788"/>
                <a:gd name="connsiteY24" fmla="*/ 41376 h 268287"/>
                <a:gd name="connsiteX25" fmla="*/ 228600 w 331788"/>
                <a:gd name="connsiteY25" fmla="*/ 39687 h 268287"/>
                <a:gd name="connsiteX26" fmla="*/ 254000 w 331788"/>
                <a:gd name="connsiteY26" fmla="*/ 39687 h 268287"/>
                <a:gd name="connsiteX27" fmla="*/ 254000 w 331788"/>
                <a:gd name="connsiteY27" fmla="*/ 247650 h 268287"/>
                <a:gd name="connsiteX28" fmla="*/ 228600 w 331788"/>
                <a:gd name="connsiteY28" fmla="*/ 247650 h 268287"/>
                <a:gd name="connsiteX29" fmla="*/ 228600 w 331788"/>
                <a:gd name="connsiteY29" fmla="*/ 110730 h 268287"/>
                <a:gd name="connsiteX30" fmla="*/ 231140 w 331788"/>
                <a:gd name="connsiteY30" fmla="*/ 90063 h 268287"/>
                <a:gd name="connsiteX31" fmla="*/ 228600 w 331788"/>
                <a:gd name="connsiteY31" fmla="*/ 69396 h 268287"/>
                <a:gd name="connsiteX32" fmla="*/ 228600 w 331788"/>
                <a:gd name="connsiteY32" fmla="*/ 39687 h 268287"/>
                <a:gd name="connsiteX33" fmla="*/ 149707 w 331788"/>
                <a:gd name="connsiteY33" fmla="*/ 22312 h 268287"/>
                <a:gd name="connsiteX34" fmla="*/ 196764 w 331788"/>
                <a:gd name="connsiteY34" fmla="*/ 41623 h 268287"/>
                <a:gd name="connsiteX35" fmla="*/ 196764 w 331788"/>
                <a:gd name="connsiteY35" fmla="*/ 136893 h 268287"/>
                <a:gd name="connsiteX36" fmla="*/ 109096 w 331788"/>
                <a:gd name="connsiteY36" fmla="*/ 143330 h 268287"/>
                <a:gd name="connsiteX37" fmla="*/ 97492 w 331788"/>
                <a:gd name="connsiteY37" fmla="*/ 154917 h 268287"/>
                <a:gd name="connsiteX38" fmla="*/ 93625 w 331788"/>
                <a:gd name="connsiteY38" fmla="*/ 170366 h 268287"/>
                <a:gd name="connsiteX39" fmla="*/ 43344 w 331788"/>
                <a:gd name="connsiteY39" fmla="*/ 220576 h 268287"/>
                <a:gd name="connsiteX40" fmla="*/ 18848 w 331788"/>
                <a:gd name="connsiteY40" fmla="*/ 220576 h 268287"/>
                <a:gd name="connsiteX41" fmla="*/ 18848 w 331788"/>
                <a:gd name="connsiteY41" fmla="*/ 196115 h 268287"/>
                <a:gd name="connsiteX42" fmla="*/ 67840 w 331788"/>
                <a:gd name="connsiteY42" fmla="*/ 145905 h 268287"/>
                <a:gd name="connsiteX43" fmla="*/ 84600 w 331788"/>
                <a:gd name="connsiteY43" fmla="*/ 140755 h 268287"/>
                <a:gd name="connsiteX44" fmla="*/ 96203 w 331788"/>
                <a:gd name="connsiteY44" fmla="*/ 129168 h 268287"/>
                <a:gd name="connsiteX45" fmla="*/ 102649 w 331788"/>
                <a:gd name="connsiteY45" fmla="*/ 41623 h 268287"/>
                <a:gd name="connsiteX46" fmla="*/ 149707 w 331788"/>
                <a:gd name="connsiteY46" fmla="*/ 22312 h 268287"/>
                <a:gd name="connsiteX47" fmla="*/ 280988 w 331788"/>
                <a:gd name="connsiteY47" fmla="*/ 0 h 268287"/>
                <a:gd name="connsiteX48" fmla="*/ 306388 w 331788"/>
                <a:gd name="connsiteY48" fmla="*/ 0 h 268287"/>
                <a:gd name="connsiteX49" fmla="*/ 306388 w 331788"/>
                <a:gd name="connsiteY49" fmla="*/ 247650 h 268287"/>
                <a:gd name="connsiteX50" fmla="*/ 280988 w 331788"/>
                <a:gd name="connsiteY50" fmla="*/ 247650 h 26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1788" h="268287">
                  <a:moveTo>
                    <a:pt x="0" y="255587"/>
                  </a:moveTo>
                  <a:lnTo>
                    <a:pt x="331788" y="255587"/>
                  </a:lnTo>
                  <a:lnTo>
                    <a:pt x="331788" y="268287"/>
                  </a:lnTo>
                  <a:lnTo>
                    <a:pt x="0" y="268287"/>
                  </a:lnTo>
                  <a:close/>
                  <a:moveTo>
                    <a:pt x="76201" y="207962"/>
                  </a:moveTo>
                  <a:lnTo>
                    <a:pt x="82551" y="207962"/>
                  </a:lnTo>
                  <a:lnTo>
                    <a:pt x="82551" y="247650"/>
                  </a:lnTo>
                  <a:lnTo>
                    <a:pt x="55563" y="247650"/>
                  </a:lnTo>
                  <a:lnTo>
                    <a:pt x="55563" y="227012"/>
                  </a:lnTo>
                  <a:close/>
                  <a:moveTo>
                    <a:pt x="115888" y="168275"/>
                  </a:moveTo>
                  <a:cubicBezTo>
                    <a:pt x="115888" y="168275"/>
                    <a:pt x="115888" y="168275"/>
                    <a:pt x="127168" y="168275"/>
                  </a:cubicBezTo>
                  <a:cubicBezTo>
                    <a:pt x="130928" y="169555"/>
                    <a:pt x="135941" y="170835"/>
                    <a:pt x="139701" y="170835"/>
                  </a:cubicBezTo>
                  <a:cubicBezTo>
                    <a:pt x="139701" y="170835"/>
                    <a:pt x="139701" y="170835"/>
                    <a:pt x="139701" y="247650"/>
                  </a:cubicBezTo>
                  <a:cubicBezTo>
                    <a:pt x="139701" y="247650"/>
                    <a:pt x="139701" y="247650"/>
                    <a:pt x="115888" y="247650"/>
                  </a:cubicBezTo>
                  <a:close/>
                  <a:moveTo>
                    <a:pt x="198438" y="155575"/>
                  </a:moveTo>
                  <a:cubicBezTo>
                    <a:pt x="198438" y="155575"/>
                    <a:pt x="198438" y="155575"/>
                    <a:pt x="198438" y="247650"/>
                  </a:cubicBezTo>
                  <a:cubicBezTo>
                    <a:pt x="198438" y="247650"/>
                    <a:pt x="198438" y="247650"/>
                    <a:pt x="173038" y="247650"/>
                  </a:cubicBezTo>
                  <a:lnTo>
                    <a:pt x="173038" y="168363"/>
                  </a:lnTo>
                  <a:cubicBezTo>
                    <a:pt x="181928" y="165805"/>
                    <a:pt x="190818" y="161969"/>
                    <a:pt x="198438" y="155575"/>
                  </a:cubicBezTo>
                  <a:close/>
                  <a:moveTo>
                    <a:pt x="149226" y="41376"/>
                  </a:moveTo>
                  <a:cubicBezTo>
                    <a:pt x="136937" y="41376"/>
                    <a:pt x="124649" y="46240"/>
                    <a:pt x="114947" y="55968"/>
                  </a:cubicBezTo>
                  <a:cubicBezTo>
                    <a:pt x="96838" y="74128"/>
                    <a:pt x="96838" y="105259"/>
                    <a:pt x="114947" y="123418"/>
                  </a:cubicBezTo>
                  <a:cubicBezTo>
                    <a:pt x="134350" y="142875"/>
                    <a:pt x="164101" y="142875"/>
                    <a:pt x="183504" y="123418"/>
                  </a:cubicBezTo>
                  <a:cubicBezTo>
                    <a:pt x="201613" y="105259"/>
                    <a:pt x="201613" y="74128"/>
                    <a:pt x="183504" y="55968"/>
                  </a:cubicBezTo>
                  <a:cubicBezTo>
                    <a:pt x="173803" y="46240"/>
                    <a:pt x="161514" y="41376"/>
                    <a:pt x="149226" y="41376"/>
                  </a:cubicBezTo>
                  <a:close/>
                  <a:moveTo>
                    <a:pt x="228600" y="39687"/>
                  </a:moveTo>
                  <a:cubicBezTo>
                    <a:pt x="228600" y="39687"/>
                    <a:pt x="228600" y="39687"/>
                    <a:pt x="254000" y="39687"/>
                  </a:cubicBezTo>
                  <a:lnTo>
                    <a:pt x="254000" y="247650"/>
                  </a:lnTo>
                  <a:cubicBezTo>
                    <a:pt x="254000" y="247650"/>
                    <a:pt x="254000" y="247650"/>
                    <a:pt x="228600" y="247650"/>
                  </a:cubicBezTo>
                  <a:cubicBezTo>
                    <a:pt x="228600" y="247650"/>
                    <a:pt x="228600" y="247650"/>
                    <a:pt x="228600" y="110730"/>
                  </a:cubicBezTo>
                  <a:cubicBezTo>
                    <a:pt x="231140" y="104272"/>
                    <a:pt x="231140" y="96521"/>
                    <a:pt x="231140" y="90063"/>
                  </a:cubicBezTo>
                  <a:cubicBezTo>
                    <a:pt x="231140" y="83604"/>
                    <a:pt x="231140" y="75854"/>
                    <a:pt x="228600" y="69396"/>
                  </a:cubicBezTo>
                  <a:cubicBezTo>
                    <a:pt x="228600" y="69396"/>
                    <a:pt x="228600" y="69396"/>
                    <a:pt x="228600" y="39687"/>
                  </a:cubicBezTo>
                  <a:close/>
                  <a:moveTo>
                    <a:pt x="149707" y="22312"/>
                  </a:moveTo>
                  <a:cubicBezTo>
                    <a:pt x="166789" y="22312"/>
                    <a:pt x="183872" y="28749"/>
                    <a:pt x="196764" y="41623"/>
                  </a:cubicBezTo>
                  <a:cubicBezTo>
                    <a:pt x="223838" y="68659"/>
                    <a:pt x="223838" y="111144"/>
                    <a:pt x="196764" y="136893"/>
                  </a:cubicBezTo>
                  <a:cubicBezTo>
                    <a:pt x="173558" y="161354"/>
                    <a:pt x="136170" y="162641"/>
                    <a:pt x="109096" y="143330"/>
                  </a:cubicBezTo>
                  <a:cubicBezTo>
                    <a:pt x="109096" y="143330"/>
                    <a:pt x="109096" y="143330"/>
                    <a:pt x="97492" y="154917"/>
                  </a:cubicBezTo>
                  <a:cubicBezTo>
                    <a:pt x="98782" y="160067"/>
                    <a:pt x="97492" y="166504"/>
                    <a:pt x="93625" y="170366"/>
                  </a:cubicBezTo>
                  <a:cubicBezTo>
                    <a:pt x="93625" y="170366"/>
                    <a:pt x="93625" y="170366"/>
                    <a:pt x="43344" y="220576"/>
                  </a:cubicBezTo>
                  <a:cubicBezTo>
                    <a:pt x="35608" y="227013"/>
                    <a:pt x="25295" y="227013"/>
                    <a:pt x="18848" y="220576"/>
                  </a:cubicBezTo>
                  <a:cubicBezTo>
                    <a:pt x="11113" y="214139"/>
                    <a:pt x="11113" y="202552"/>
                    <a:pt x="18848" y="196115"/>
                  </a:cubicBezTo>
                  <a:cubicBezTo>
                    <a:pt x="18848" y="196115"/>
                    <a:pt x="18848" y="196115"/>
                    <a:pt x="67840" y="145905"/>
                  </a:cubicBezTo>
                  <a:cubicBezTo>
                    <a:pt x="72997" y="142043"/>
                    <a:pt x="78154" y="140755"/>
                    <a:pt x="84600" y="140755"/>
                  </a:cubicBezTo>
                  <a:cubicBezTo>
                    <a:pt x="84600" y="140755"/>
                    <a:pt x="84600" y="140755"/>
                    <a:pt x="96203" y="129168"/>
                  </a:cubicBezTo>
                  <a:cubicBezTo>
                    <a:pt x="75575" y="103420"/>
                    <a:pt x="78154" y="66084"/>
                    <a:pt x="102649" y="41623"/>
                  </a:cubicBezTo>
                  <a:cubicBezTo>
                    <a:pt x="115542" y="28749"/>
                    <a:pt x="132624" y="22312"/>
                    <a:pt x="149707" y="22312"/>
                  </a:cubicBezTo>
                  <a:close/>
                  <a:moveTo>
                    <a:pt x="280988" y="0"/>
                  </a:moveTo>
                  <a:lnTo>
                    <a:pt x="306388" y="0"/>
                  </a:lnTo>
                  <a:lnTo>
                    <a:pt x="306388" y="247650"/>
                  </a:lnTo>
                  <a:lnTo>
                    <a:pt x="280988" y="2476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DD5E903C-6EA4-1A62-D6FD-21F031516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380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0345949-184B-377F-58F9-997771D55E3A}"/>
              </a:ext>
            </a:extLst>
          </p:cNvPr>
          <p:cNvSpPr/>
          <p:nvPr/>
        </p:nvSpPr>
        <p:spPr>
          <a:xfrm>
            <a:off x="1031973" y="2489706"/>
            <a:ext cx="11160027" cy="13083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A058210-591F-2B75-8881-71BA50340EDF}"/>
              </a:ext>
            </a:extLst>
          </p:cNvPr>
          <p:cNvSpPr/>
          <p:nvPr/>
        </p:nvSpPr>
        <p:spPr>
          <a:xfrm>
            <a:off x="1031973" y="4415052"/>
            <a:ext cx="11160027" cy="13083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75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E9D21E2-203C-87B8-4535-4D3AEDE027B2}"/>
              </a:ext>
            </a:extLst>
          </p:cNvPr>
          <p:cNvSpPr/>
          <p:nvPr/>
        </p:nvSpPr>
        <p:spPr>
          <a:xfrm>
            <a:off x="1031973" y="550020"/>
            <a:ext cx="11160027" cy="13083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E430254-0C44-1CA2-B4B0-9D83E8F80809}"/>
              </a:ext>
            </a:extLst>
          </p:cNvPr>
          <p:cNvSpPr/>
          <p:nvPr/>
        </p:nvSpPr>
        <p:spPr>
          <a:xfrm>
            <a:off x="306319" y="493537"/>
            <a:ext cx="1385812" cy="1377542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1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C5FE3C5-E5F3-7879-526C-A745DF3492AB}"/>
              </a:ext>
            </a:extLst>
          </p:cNvPr>
          <p:cNvSpPr/>
          <p:nvPr/>
        </p:nvSpPr>
        <p:spPr>
          <a:xfrm>
            <a:off x="406192" y="584201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993D131E-A797-5A78-4E70-BE0D88B728AF}"/>
              </a:ext>
            </a:extLst>
          </p:cNvPr>
          <p:cNvSpPr txBox="1"/>
          <p:nvPr/>
        </p:nvSpPr>
        <p:spPr>
          <a:xfrm>
            <a:off x="1995204" y="973928"/>
            <a:ext cx="10196796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200" dirty="0"/>
              <a:t>Princípios Fundamentais da PNRS:</a:t>
            </a:r>
          </a:p>
          <a:p>
            <a:endParaRPr lang="pt-BR" sz="3200" dirty="0"/>
          </a:p>
          <a:p>
            <a:endParaRPr lang="pt-BR" sz="3200" dirty="0"/>
          </a:p>
          <a:p>
            <a:endParaRPr lang="pt-BR" sz="3200" dirty="0"/>
          </a:p>
          <a:p>
            <a:r>
              <a:rPr lang="pt-BR" sz="3200" dirty="0"/>
              <a:t>Objetivos e Instrumentos da PNRS:</a:t>
            </a:r>
          </a:p>
          <a:p>
            <a:endParaRPr lang="pt-BR" sz="3200" dirty="0"/>
          </a:p>
          <a:p>
            <a:endParaRPr lang="pt-BR" sz="3200" dirty="0"/>
          </a:p>
          <a:p>
            <a:endParaRPr lang="pt-BR" sz="3200" dirty="0"/>
          </a:p>
          <a:p>
            <a:r>
              <a:rPr lang="pt-BR" sz="3200" dirty="0"/>
              <a:t>Desafios e Avanços:</a:t>
            </a:r>
            <a:endParaRPr lang="en-U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D34254F-1B43-821B-E5EE-EF3C2DFD7345}"/>
              </a:ext>
            </a:extLst>
          </p:cNvPr>
          <p:cNvSpPr/>
          <p:nvPr/>
        </p:nvSpPr>
        <p:spPr>
          <a:xfrm>
            <a:off x="306319" y="2433223"/>
            <a:ext cx="1385812" cy="1377542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2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069ED3F-4ED4-7DD9-A6C9-DEAE1B2C453E}"/>
              </a:ext>
            </a:extLst>
          </p:cNvPr>
          <p:cNvSpPr/>
          <p:nvPr/>
        </p:nvSpPr>
        <p:spPr>
          <a:xfrm>
            <a:off x="406192" y="2523887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72C375B-05A9-7416-D130-61CD151CFF5E}"/>
              </a:ext>
            </a:extLst>
          </p:cNvPr>
          <p:cNvSpPr/>
          <p:nvPr/>
        </p:nvSpPr>
        <p:spPr>
          <a:xfrm>
            <a:off x="306319" y="4358569"/>
            <a:ext cx="1385812" cy="1377542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3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642DC31-024D-7AE5-A0DA-0575EFA35270}"/>
              </a:ext>
            </a:extLst>
          </p:cNvPr>
          <p:cNvSpPr/>
          <p:nvPr/>
        </p:nvSpPr>
        <p:spPr>
          <a:xfrm>
            <a:off x="406192" y="4449233"/>
            <a:ext cx="1186066" cy="11971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63820B-38BC-9161-8705-32D7C3E52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9439096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76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87DB958B-CC58-E145-0316-2B0873475259}"/>
              </a:ext>
            </a:extLst>
          </p:cNvPr>
          <p:cNvSpPr txBox="1"/>
          <p:nvPr/>
        </p:nvSpPr>
        <p:spPr>
          <a:xfrm>
            <a:off x="3594100" y="1122600"/>
            <a:ext cx="4657068" cy="528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>
                <a:solidFill>
                  <a:srgbClr val="002060"/>
                </a:solidFill>
              </a:rPr>
              <a:t>Desde a implementação da PNRS, o Brasil fez progressos significativos na gestão de resíduos sólidos, com a diminuição do número de lixões e o </a:t>
            </a:r>
            <a:r>
              <a:rPr lang="pt-BR" sz="3200" dirty="0">
                <a:solidFill>
                  <a:schemeClr val="bg1"/>
                </a:solidFill>
              </a:rPr>
              <a:t>aumento da coleta seletiva</a:t>
            </a:r>
            <a:r>
              <a:rPr lang="pt-BR" sz="3200" dirty="0"/>
              <a:t>.</a:t>
            </a:r>
            <a:endParaRPr lang="pt-BR" sz="2000" dirty="0"/>
          </a:p>
        </p:txBody>
      </p:sp>
      <p:pic>
        <p:nvPicPr>
          <p:cNvPr id="7" name="Picture 83">
            <a:extLst>
              <a:ext uri="{FF2B5EF4-FFF2-40B4-BE49-F238E27FC236}">
                <a16:creationId xmlns:a16="http://schemas.microsoft.com/office/drawing/2014/main" id="{5EC08515-11E4-DA41-E155-DD3310658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1768640" y="694895"/>
            <a:ext cx="1469860" cy="1469860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8" name="Oval 102">
            <a:extLst>
              <a:ext uri="{FF2B5EF4-FFF2-40B4-BE49-F238E27FC236}">
                <a16:creationId xmlns:a16="http://schemas.microsoft.com/office/drawing/2014/main" id="{79B9102F-F98E-B9F6-6085-A6B9044F70E0}"/>
              </a:ext>
            </a:extLst>
          </p:cNvPr>
          <p:cNvSpPr/>
          <p:nvPr/>
        </p:nvSpPr>
        <p:spPr>
          <a:xfrm>
            <a:off x="1854542" y="780797"/>
            <a:ext cx="1298056" cy="1298056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NR 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32A9F3-AB1F-92E7-86F7-9D28EAEBA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2" y="81737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4" descr="Prestação de serviços engenharia de segurança do trabalho - Expert  Ocupacional">
            <a:extLst>
              <a:ext uri="{FF2B5EF4-FFF2-40B4-BE49-F238E27FC236}">
                <a16:creationId xmlns:a16="http://schemas.microsoft.com/office/drawing/2014/main" id="{B3D1AA21-F142-3087-F184-103303B2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9375" l="10000" r="90000">
                        <a14:foregroundMark x1="53750" y1="13875" x2="53750" y2="13875"/>
                        <a14:foregroundMark x1="49125" y1="89875" x2="49125" y2="89875"/>
                        <a14:foregroundMark x1="56125" y1="94125" x2="56125" y2="94125"/>
                        <a14:foregroundMark x1="48875" y1="95875" x2="48875" y2="95875"/>
                        <a14:foregroundMark x1="55250" y1="99375" x2="55250" y2="99375"/>
                        <a14:foregroundMark x1="57750" y1="99375" x2="57750" y2="99375"/>
                        <a14:foregroundMark x1="50000" y1="4750" x2="50000" y2="4750"/>
                        <a14:foregroundMark x1="53500" y1="7625" x2="53500" y2="7625"/>
                        <a14:foregroundMark x1="79125" y1="63375" x2="79125" y2="63375"/>
                        <a14:foregroundMark x1="76875" y1="65500" x2="75250" y2="66375"/>
                        <a14:foregroundMark x1="44375" y1="73875" x2="42125" y2="72000"/>
                        <a14:foregroundMark x1="15750" y1="56375" x2="15750" y2="56375"/>
                        <a14:foregroundMark x1="23875" y1="51375" x2="23875" y2="51375"/>
                        <a14:foregroundMark x1="20500" y1="49750" x2="20500" y2="49750"/>
                        <a14:foregroundMark x1="18625" y1="49750" x2="18625" y2="49750"/>
                        <a14:foregroundMark x1="19000" y1="49875" x2="19000" y2="49875"/>
                        <a14:foregroundMark x1="19000" y1="50125" x2="19000" y2="50125"/>
                        <a14:foregroundMark x1="19000" y1="50250" x2="19000" y2="50250"/>
                        <a14:foregroundMark x1="18500" y1="51000" x2="18500" y2="51000"/>
                        <a14:foregroundMark x1="17750" y1="51500" x2="17750" y2="51500"/>
                        <a14:foregroundMark x1="16875" y1="52250" x2="16375" y2="52500"/>
                        <a14:foregroundMark x1="16375" y1="52500" x2="16375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358" y="2990385"/>
            <a:ext cx="3867615" cy="386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61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77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26132" y="2606189"/>
            <a:ext cx="5457168" cy="38111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No entanto, ainda existem desafios a serem superados, como a necessidade de maior conscientização da população e a ampliação da infraestrutura de tratamento de resíduos.</a:t>
            </a:r>
            <a:endParaRPr lang="en-US" sz="28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2614697" y="805557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2759274" y="953925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3010524" y="1215672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84334364-3032-B60F-193E-B6A24D84F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9"/>
          <a:stretch/>
        </p:blipFill>
        <p:spPr>
          <a:xfrm>
            <a:off x="6578600" y="1352549"/>
            <a:ext cx="5613400" cy="55054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BDF6BFD-F015-B029-08FB-B9F594ACD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03662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78</a:t>
            </a:fld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B0F9CB5-D4E8-FB86-A3B0-6B21330F22E7}"/>
              </a:ext>
            </a:extLst>
          </p:cNvPr>
          <p:cNvSpPr/>
          <p:nvPr/>
        </p:nvSpPr>
        <p:spPr>
          <a:xfrm>
            <a:off x="-647700" y="1578535"/>
            <a:ext cx="12192000" cy="68729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69900" y="1435100"/>
            <a:ext cx="44704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54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161416" y="2012737"/>
            <a:ext cx="5382884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A Política Nacional de Resíduos Sólidos representa um compromisso com um futuro mais sustentável, em que a gestão responsável dos resíduos é fundamental para a preservação do meio ambiente e a qualidade de vida das gerações futuras</a:t>
            </a:r>
            <a:r>
              <a:rPr lang="pt-BR" sz="2400" dirty="0"/>
              <a:t>. </a:t>
            </a:r>
            <a:endParaRPr lang="en-US" sz="2000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D49A5AC-CEE4-BC93-1446-3E498B68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743" y="212149"/>
            <a:ext cx="4470400" cy="66607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99817E4-AC3F-7614-85B9-8764760AF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2100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79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305315" y="3359795"/>
            <a:ext cx="5545600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É um lembrete de que todos têm um papel a desempenhar na construção desse futuro, desde os cidadãos comuns até as empresas e o governo.</a:t>
            </a:r>
            <a:endParaRPr lang="en-US" sz="24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8199067" y="1464559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8343644" y="1612927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8594894" y="187467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CAAFEE2D-EE50-AF40-E7D5-300DD4EE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5" y="1017179"/>
            <a:ext cx="5663991" cy="57506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0ED6E6A-AA3C-6BD5-E4C5-0267CDF2F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6355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1A18F05B-74B3-9503-AB4F-69AC4E230903}"/>
              </a:ext>
            </a:extLst>
          </p:cNvPr>
          <p:cNvSpPr txBox="1"/>
          <p:nvPr/>
        </p:nvSpPr>
        <p:spPr>
          <a:xfrm>
            <a:off x="6359205" y="2661518"/>
            <a:ext cx="4588195" cy="1050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Portanto, vamos entender o que a norma estabelece a respeito disso.</a:t>
            </a:r>
            <a:endParaRPr lang="en-US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3F0A92-D8D6-96A2-8105-6993CAC6A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</p:spPr>
      </p:pic>
      <p:pic>
        <p:nvPicPr>
          <p:cNvPr id="1026" name="Picture 2" descr="Empresa de Engenharia de Segurança do Trabalho Ponte Aérea">
            <a:extLst>
              <a:ext uri="{FF2B5EF4-FFF2-40B4-BE49-F238E27FC236}">
                <a16:creationId xmlns:a16="http://schemas.microsoft.com/office/drawing/2014/main" id="{FE91EED5-6943-FBF4-79CB-C5F5A15BC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54" y="0"/>
            <a:ext cx="4587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04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C1EE697-C7FC-894C-A66A-F9A774C21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345" y="136525"/>
            <a:ext cx="9843655" cy="6787406"/>
          </a:xfrm>
          <a:prstGeom prst="rect">
            <a:avLst/>
          </a:prstGeom>
        </p:spPr>
      </p:pic>
      <p:sp>
        <p:nvSpPr>
          <p:cNvPr id="10" name="Paralelogramo 9">
            <a:extLst>
              <a:ext uri="{FF2B5EF4-FFF2-40B4-BE49-F238E27FC236}">
                <a16:creationId xmlns:a16="http://schemas.microsoft.com/office/drawing/2014/main" id="{D79CC223-D709-861A-30C5-2F9BCCD6FE76}"/>
              </a:ext>
            </a:extLst>
          </p:cNvPr>
          <p:cNvSpPr/>
          <p:nvPr/>
        </p:nvSpPr>
        <p:spPr>
          <a:xfrm>
            <a:off x="593083" y="136525"/>
            <a:ext cx="4274126" cy="6857990"/>
          </a:xfrm>
          <a:prstGeom prst="parallelogram">
            <a:avLst>
              <a:gd name="adj" fmla="val 23226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E7D43A3-CFCF-B4FA-1334-244E9DBEEA96}"/>
              </a:ext>
            </a:extLst>
          </p:cNvPr>
          <p:cNvSpPr txBox="1">
            <a:spLocks/>
          </p:cNvSpPr>
          <p:nvPr/>
        </p:nvSpPr>
        <p:spPr>
          <a:xfrm>
            <a:off x="0" y="-9"/>
            <a:ext cx="12235165" cy="690284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rgbClr val="002060"/>
          </a:solidFill>
        </p:spPr>
        <p:txBody>
          <a:bodyPr vert="horz" wrap="square" lIns="3200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all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28" y="872836"/>
            <a:ext cx="5132153" cy="1049018"/>
          </a:xfrm>
          <a:solidFill>
            <a:srgbClr val="00B0F0"/>
          </a:solidFill>
        </p:spPr>
        <p:txBody>
          <a:bodyPr vert="horz" wrap="square" lIns="320040" tIns="45720" rIns="91440" bIns="45720" rtlCol="0" anchor="ctr">
            <a:normAutofit/>
          </a:bodyPr>
          <a:lstStyle/>
          <a:p>
            <a:r>
              <a:rPr lang="pt-BR" b="1" kern="1200" cap="all" spc="300" baseline="0" dirty="0">
                <a:solidFill>
                  <a:srgbClr val="002060"/>
                </a:solidFill>
                <a:latin typeface="Bahnschrift" panose="020B0502040204020203" pitchFamily="34" charset="0"/>
                <a:ea typeface="+mj-ea"/>
                <a:cs typeface="+mj-cs"/>
              </a:rPr>
              <a:t>PARTE 05</a:t>
            </a:r>
            <a:endParaRPr lang="pt-BR" kern="1200" cap="all" spc="300" baseline="0" dirty="0">
              <a:solidFill>
                <a:srgbClr val="002060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DEC8017-21AB-564B-FD8B-96AF36B70ACE}"/>
              </a:ext>
            </a:extLst>
          </p:cNvPr>
          <p:cNvSpPr txBox="1">
            <a:spLocks/>
          </p:cNvSpPr>
          <p:nvPr/>
        </p:nvSpPr>
        <p:spPr>
          <a:xfrm>
            <a:off x="312683" y="2369256"/>
            <a:ext cx="4342443" cy="4169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all" spc="14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 pitchFamily="34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all" spc="14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77"/>
                <a:ea typeface="+mj-ea"/>
                <a:cs typeface="+mj-cs"/>
              </a:rPr>
              <a:t>Outros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all" spc="14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77"/>
                <a:ea typeface="+mj-ea"/>
                <a:cs typeface="+mj-cs"/>
              </a:rPr>
              <a:t>requisitos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all" spc="14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77"/>
                <a:ea typeface="+mj-ea"/>
                <a:cs typeface="+mj-cs"/>
              </a:rPr>
              <a:t>da NR-25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all" spc="14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 pitchFamily="34" charset="77"/>
              <a:ea typeface="+mj-ea"/>
              <a:cs typeface="+mj-cs"/>
            </a:endParaRP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5C533B47-3CA2-5061-DC77-142AF157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pt-BR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</p:txBody>
      </p: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8EED329B-A465-AF6B-80DA-F2F069BB6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87" y="65931"/>
            <a:ext cx="2144813" cy="59546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4CCF8E6A-F93E-67CE-870E-6ABF9CBABB75}"/>
              </a:ext>
            </a:extLst>
          </p:cNvPr>
          <p:cNvSpPr txBox="1">
            <a:spLocks/>
          </p:cNvSpPr>
          <p:nvPr/>
        </p:nvSpPr>
        <p:spPr>
          <a:xfrm>
            <a:off x="0" y="6639791"/>
            <a:ext cx="11991109" cy="276841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rgbClr val="002060"/>
          </a:solidFill>
        </p:spPr>
        <p:txBody>
          <a:bodyPr vert="horz" wrap="square" lIns="3200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all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81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724149" y="776719"/>
            <a:ext cx="6870701" cy="5093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Além disso, a NR-25 enfatiza a importância do armazenamento adequado dos resíduos industriais, proibindo o lançamento ou liberação de contaminantes que possam prejudicar a segurança e a saúde dos trabalhadores. 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CBDD1B-534B-DF68-D63C-EEE92EA0E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97526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82</a:t>
            </a:fld>
            <a:endParaRPr lang="en-US"/>
          </a:p>
        </p:txBody>
      </p:sp>
      <p:pic>
        <p:nvPicPr>
          <p:cNvPr id="2050" name="Picture 2" descr="Norma de periculosidade no ambiente de trabalho: tudo sobre a NR-16">
            <a:extLst>
              <a:ext uri="{FF2B5EF4-FFF2-40B4-BE49-F238E27FC236}">
                <a16:creationId xmlns:a16="http://schemas.microsoft.com/office/drawing/2014/main" id="{BC7F5D27-6FB9-BA18-FEA5-BBA526B3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0"/>
            <a:ext cx="12192000" cy="68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490396" y="890449"/>
            <a:ext cx="4607207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370502" y="2353931"/>
            <a:ext cx="4846994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Portanto, é fundamental que as empresas tenham áreas específicas para o armazenamento desses resíduos, evitando a contaminação dos trabalhadores.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796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603500" y="1164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323E70F-586E-0D10-0332-AB9717CDF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4" y="6104520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34687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83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384449"/>
            <a:ext cx="4978400" cy="5719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3738805" y="3451751"/>
            <a:ext cx="4826000" cy="2260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/>
              <a:t>As medidas de controle, como o uso de Equipamentos de Proteção Individual (EPIs), são essenciais para garantir a segurança dos trabalhadores que lidam com resíduos industriais. </a:t>
            </a:r>
            <a:endParaRPr lang="en-US" sz="2000" dirty="0"/>
          </a:p>
        </p:txBody>
      </p:sp>
      <p:pic>
        <p:nvPicPr>
          <p:cNvPr id="8194" name="Picture 2" descr="NR-25 determina o uso do EPI">
            <a:extLst>
              <a:ext uri="{FF2B5EF4-FFF2-40B4-BE49-F238E27FC236}">
                <a16:creationId xmlns:a16="http://schemas.microsoft.com/office/drawing/2014/main" id="{1008B00F-7743-4FBD-E374-6149D920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96" y="464850"/>
            <a:ext cx="4801609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0A4D7068-99DC-B980-0CC7-C9DFF5243DFC}"/>
              </a:ext>
            </a:extLst>
          </p:cNvPr>
          <p:cNvSpPr/>
          <p:nvPr/>
        </p:nvSpPr>
        <p:spPr>
          <a:xfrm>
            <a:off x="6050205" y="3336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9CE5824-B588-F7AC-DC37-48BD22030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9620142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84</a:t>
            </a:fld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B0F9CB5-D4E8-FB86-A3B0-6B21330F22E7}"/>
              </a:ext>
            </a:extLst>
          </p:cNvPr>
          <p:cNvSpPr/>
          <p:nvPr/>
        </p:nvSpPr>
        <p:spPr>
          <a:xfrm>
            <a:off x="0" y="0"/>
            <a:ext cx="12192000" cy="68729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69900" y="1435100"/>
            <a:ext cx="44704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54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559379" y="3120732"/>
            <a:ext cx="4684384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A empresa deve desenvolver ações de controle para evitar riscos à segurança e à saúde dos funcionários</a:t>
            </a:r>
            <a:r>
              <a:rPr lang="pt-BR" sz="2400" dirty="0"/>
              <a:t>.</a:t>
            </a:r>
            <a:endParaRPr lang="en-US" sz="2000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D49A5AC-CEE4-BC93-1446-3E498B68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743" y="212149"/>
            <a:ext cx="4470400" cy="66607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E6AE441-D01A-A6EE-2AC2-7662BE6B2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561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85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470150" y="1921489"/>
            <a:ext cx="7251699" cy="3806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latin typeface="Gisha" panose="020B0502040204020203" pitchFamily="34" charset="-79"/>
                <a:cs typeface="Gisha" panose="020B0502040204020203" pitchFamily="34" charset="-79"/>
              </a:rPr>
              <a:t>É importante lembrar que a empresa geradora é </a:t>
            </a:r>
            <a:r>
              <a:rPr lang="pt-BR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co-responsável</a:t>
            </a:r>
            <a:r>
              <a:rPr lang="pt-BR" sz="2800" dirty="0">
                <a:latin typeface="Gisha" panose="020B0502040204020203" pitchFamily="34" charset="-79"/>
                <a:cs typeface="Gisha" panose="020B0502040204020203" pitchFamily="34" charset="-79"/>
              </a:rPr>
              <a:t> por todo o processo, desde a geração dos resíduos até o descarte final, mesmo quando contrata outras empresas para o transporte e destinação dos resíduos.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DB2618-EF8A-0CA6-B6D9-064738375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010783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86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3705513" y="1840027"/>
            <a:ext cx="6078394" cy="3164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dirty="0"/>
              <a:t>Resíduos sólidos e líquidos altamente tóxicos e perigosos devem ser tratados com cuidado, com a participação de entidades especializadas e autoridades competentes. </a:t>
            </a:r>
            <a:endParaRPr lang="pt-BR" b="1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1BC7ABF-391A-5B0B-4D46-57735C3A8ECA}"/>
              </a:ext>
            </a:extLst>
          </p:cNvPr>
          <p:cNvGrpSpPr/>
          <p:nvPr/>
        </p:nvGrpSpPr>
        <p:grpSpPr bwMode="auto">
          <a:xfrm rot="5400000">
            <a:off x="-583943" y="709060"/>
            <a:ext cx="3130777" cy="1962891"/>
            <a:chOff x="0" y="0"/>
            <a:chExt cx="5623072" cy="3649932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3F618A5-607E-5A39-48A4-C7ECF7541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863" y="154881"/>
              <a:ext cx="2190251" cy="31356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6844353A-116D-A863-4BD0-4890B929A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283" y="412042"/>
              <a:ext cx="1883411" cy="26724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34B3B89F-9098-C20F-2298-7E9CFE21A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616602"/>
              <a:ext cx="815317" cy="7203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04C6FEE4-1B13-C87F-B958-16E0371FC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1645246"/>
              <a:ext cx="1272654" cy="4631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16DB2CBC-EE10-9EBC-9589-766AB3BC4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616602"/>
              <a:ext cx="762716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0AAC2C96-8DB1-FEA0-B7FA-7EB937657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77148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1687109-D769-5540-CB0D-6564C20E6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87376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1842D96F-E01D-A50E-541B-733E729BA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02864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4FB35C6A-D24E-AC22-E49A-DECC4FA3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13092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24554FC9-68E9-71D8-6D7E-819893B04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285805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9BD619D8-E42E-EF0E-014A-11174E686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388085"/>
              <a:ext cx="1680313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9ED8B9C6-B163-7C95-1C49-7CF432002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542966"/>
              <a:ext cx="815317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20099E6C-844C-D353-0A09-E4EC47C9A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210707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EB2603E2-568A-9F22-DFB7-5B25CD722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312987"/>
              <a:ext cx="1272654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8F28F936-9C46-EBFC-2343-BD020F640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46786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BFEDFDA9-89B1-670D-D49B-419CE3CF9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57014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ECD260FB-44EF-3020-08F9-C149A116B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725029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A7DDC0A1-1F11-024D-0EF2-AB272EA89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878449"/>
              <a:ext cx="713037" cy="146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F10AE387-C4FB-FD17-42DB-303528756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206020"/>
              <a:ext cx="1374934" cy="2060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F8DE5DF-E2E5-0363-BF23-BD87D4822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412042"/>
              <a:ext cx="1374934" cy="5114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AC507AF-E10A-D12D-A79A-6303CF11EA72}"/>
                </a:ext>
              </a:extLst>
            </p:cNvPr>
            <p:cNvSpPr/>
            <p:nvPr/>
          </p:nvSpPr>
          <p:spPr bwMode="auto">
            <a:xfrm>
              <a:off x="2494900" y="0"/>
              <a:ext cx="764177" cy="463182"/>
            </a:xfrm>
            <a:custGeom>
              <a:avLst/>
              <a:gdLst>
                <a:gd name="T0" fmla="*/ 2147483647 w 15"/>
                <a:gd name="T1" fmla="*/ 2147483647 h 9"/>
                <a:gd name="T2" fmla="*/ 0 w 15"/>
                <a:gd name="T3" fmla="*/ 2147483647 h 9"/>
                <a:gd name="T4" fmla="*/ 0 w 15"/>
                <a:gd name="T5" fmla="*/ 2147483647 h 9"/>
                <a:gd name="T6" fmla="*/ 2147483647 w 15"/>
                <a:gd name="T7" fmla="*/ 2147483647 h 9"/>
                <a:gd name="T8" fmla="*/ 2147483647 w 15"/>
                <a:gd name="T9" fmla="*/ 2147483647 h 9"/>
                <a:gd name="T10" fmla="*/ 2147483647 w 15"/>
                <a:gd name="T11" fmla="*/ 2147483647 h 9"/>
                <a:gd name="T12" fmla="*/ 2147483647 w 15"/>
                <a:gd name="T13" fmla="*/ 0 h 9"/>
                <a:gd name="T14" fmla="*/ 2147483647 w 15"/>
                <a:gd name="T15" fmla="*/ 0 h 9"/>
                <a:gd name="T16" fmla="*/ 2147483647 w 15"/>
                <a:gd name="T17" fmla="*/ 0 h 9"/>
                <a:gd name="T18" fmla="*/ 2147483647 w 15"/>
                <a:gd name="T19" fmla="*/ 0 h 9"/>
                <a:gd name="T20" fmla="*/ 2147483647 w 15"/>
                <a:gd name="T21" fmla="*/ 2147483647 h 9"/>
                <a:gd name="T22" fmla="*/ 2147483647 w 15"/>
                <a:gd name="T23" fmla="*/ 2147483647 h 9"/>
                <a:gd name="T24" fmla="*/ 2147483647 w 15"/>
                <a:gd name="T25" fmla="*/ 2147483647 h 9"/>
                <a:gd name="T26" fmla="*/ 2147483647 w 15"/>
                <a:gd name="T27" fmla="*/ 2147483647 h 9"/>
                <a:gd name="T28" fmla="*/ 2147483647 w 15"/>
                <a:gd name="T29" fmla="*/ 2147483647 h 9"/>
                <a:gd name="T30" fmla="*/ 2147483647 w 15"/>
                <a:gd name="T31" fmla="*/ 2147483647 h 9"/>
                <a:gd name="T32" fmla="*/ 2147483647 w 15"/>
                <a:gd name="T33" fmla="*/ 2147483647 h 9"/>
                <a:gd name="T34" fmla="*/ 2147483647 w 15"/>
                <a:gd name="T35" fmla="*/ 0 h 9"/>
                <a:gd name="T36" fmla="*/ 2147483647 w 15"/>
                <a:gd name="T37" fmla="*/ 0 h 9"/>
                <a:gd name="T38" fmla="*/ 2147483647 w 15"/>
                <a:gd name="T39" fmla="*/ 0 h 9"/>
                <a:gd name="T40" fmla="*/ 2147483647 w 15"/>
                <a:gd name="T41" fmla="*/ 0 h 9"/>
                <a:gd name="T42" fmla="*/ 0 w 15"/>
                <a:gd name="T43" fmla="*/ 2147483647 h 9"/>
                <a:gd name="T44" fmla="*/ 2147483647 w 15"/>
                <a:gd name="T45" fmla="*/ 2147483647 h 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" h="9">
                  <a:moveTo>
                    <a:pt x="2" y="3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BF869F5-A1CE-E2B7-A72F-D44D15A5831E}"/>
                </a:ext>
              </a:extLst>
            </p:cNvPr>
            <p:cNvSpPr/>
            <p:nvPr/>
          </p:nvSpPr>
          <p:spPr bwMode="auto">
            <a:xfrm>
              <a:off x="1986423" y="1234664"/>
              <a:ext cx="406197" cy="512861"/>
            </a:xfrm>
            <a:custGeom>
              <a:avLst/>
              <a:gdLst>
                <a:gd name="T0" fmla="*/ 2147483647 w 278"/>
                <a:gd name="T1" fmla="*/ 2147483647 h 351"/>
                <a:gd name="T2" fmla="*/ 2147483647 w 278"/>
                <a:gd name="T3" fmla="*/ 2147483647 h 351"/>
                <a:gd name="T4" fmla="*/ 2147483647 w 278"/>
                <a:gd name="T5" fmla="*/ 0 h 351"/>
                <a:gd name="T6" fmla="*/ 0 w 278"/>
                <a:gd name="T7" fmla="*/ 2147483647 h 351"/>
                <a:gd name="T8" fmla="*/ 2147483647 w 278"/>
                <a:gd name="T9" fmla="*/ 2147483647 h 351"/>
                <a:gd name="T10" fmla="*/ 2147483647 w 278"/>
                <a:gd name="T11" fmla="*/ 2147483647 h 351"/>
                <a:gd name="T12" fmla="*/ 2147483647 w 278"/>
                <a:gd name="T13" fmla="*/ 2147483647 h 3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" h="351">
                  <a:moveTo>
                    <a:pt x="278" y="35"/>
                  </a:moveTo>
                  <a:lnTo>
                    <a:pt x="209" y="35"/>
                  </a:lnTo>
                  <a:lnTo>
                    <a:pt x="104" y="0"/>
                  </a:lnTo>
                  <a:lnTo>
                    <a:pt x="0" y="140"/>
                  </a:lnTo>
                  <a:lnTo>
                    <a:pt x="34" y="351"/>
                  </a:lnTo>
                  <a:lnTo>
                    <a:pt x="174" y="246"/>
                  </a:lnTo>
                  <a:lnTo>
                    <a:pt x="278" y="35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415B848-DD0B-2BA7-C76C-05321C1C380C}"/>
                </a:ext>
              </a:extLst>
            </p:cNvPr>
            <p:cNvSpPr/>
            <p:nvPr/>
          </p:nvSpPr>
          <p:spPr bwMode="auto">
            <a:xfrm>
              <a:off x="916867" y="1285805"/>
              <a:ext cx="1578033" cy="1849806"/>
            </a:xfrm>
            <a:custGeom>
              <a:avLst/>
              <a:gdLst>
                <a:gd name="T0" fmla="*/ 2147483647 w 1080"/>
                <a:gd name="T1" fmla="*/ 2147483647 h 1266"/>
                <a:gd name="T2" fmla="*/ 2147483647 w 1080"/>
                <a:gd name="T3" fmla="*/ 2147483647 h 1266"/>
                <a:gd name="T4" fmla="*/ 2147483647 w 1080"/>
                <a:gd name="T5" fmla="*/ 2147483647 h 1266"/>
                <a:gd name="T6" fmla="*/ 2147483647 w 1080"/>
                <a:gd name="T7" fmla="*/ 2147483647 h 1266"/>
                <a:gd name="T8" fmla="*/ 2147483647 w 1080"/>
                <a:gd name="T9" fmla="*/ 2147483647 h 1266"/>
                <a:gd name="T10" fmla="*/ 2147483647 w 1080"/>
                <a:gd name="T11" fmla="*/ 2147483647 h 1266"/>
                <a:gd name="T12" fmla="*/ 2147483647 w 1080"/>
                <a:gd name="T13" fmla="*/ 0 h 1266"/>
                <a:gd name="T14" fmla="*/ 2147483647 w 1080"/>
                <a:gd name="T15" fmla="*/ 2147483647 h 1266"/>
                <a:gd name="T16" fmla="*/ 2147483647 w 1080"/>
                <a:gd name="T17" fmla="*/ 2147483647 h 1266"/>
                <a:gd name="T18" fmla="*/ 2147483647 w 1080"/>
                <a:gd name="T19" fmla="*/ 2147483647 h 1266"/>
                <a:gd name="T20" fmla="*/ 2147483647 w 1080"/>
                <a:gd name="T21" fmla="*/ 2147483647 h 1266"/>
                <a:gd name="T22" fmla="*/ 2147483647 w 1080"/>
                <a:gd name="T23" fmla="*/ 0 h 1266"/>
                <a:gd name="T24" fmla="*/ 2147483647 w 1080"/>
                <a:gd name="T25" fmla="*/ 0 h 1266"/>
                <a:gd name="T26" fmla="*/ 2147483647 w 1080"/>
                <a:gd name="T27" fmla="*/ 2147483647 h 1266"/>
                <a:gd name="T28" fmla="*/ 0 w 1080"/>
                <a:gd name="T29" fmla="*/ 2147483647 h 1266"/>
                <a:gd name="T30" fmla="*/ 2147483647 w 1080"/>
                <a:gd name="T31" fmla="*/ 2147483647 h 12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80" h="1266">
                  <a:moveTo>
                    <a:pt x="313" y="1266"/>
                  </a:moveTo>
                  <a:lnTo>
                    <a:pt x="627" y="703"/>
                  </a:lnTo>
                  <a:lnTo>
                    <a:pt x="906" y="492"/>
                  </a:lnTo>
                  <a:lnTo>
                    <a:pt x="1010" y="176"/>
                  </a:lnTo>
                  <a:lnTo>
                    <a:pt x="1080" y="105"/>
                  </a:lnTo>
                  <a:lnTo>
                    <a:pt x="1045" y="35"/>
                  </a:lnTo>
                  <a:lnTo>
                    <a:pt x="1010" y="0"/>
                  </a:lnTo>
                  <a:lnTo>
                    <a:pt x="871" y="140"/>
                  </a:lnTo>
                  <a:lnTo>
                    <a:pt x="836" y="246"/>
                  </a:lnTo>
                  <a:lnTo>
                    <a:pt x="801" y="281"/>
                  </a:lnTo>
                  <a:lnTo>
                    <a:pt x="836" y="140"/>
                  </a:lnTo>
                  <a:lnTo>
                    <a:pt x="976" y="0"/>
                  </a:lnTo>
                  <a:lnTo>
                    <a:pt x="836" y="0"/>
                  </a:lnTo>
                  <a:lnTo>
                    <a:pt x="627" y="211"/>
                  </a:lnTo>
                  <a:lnTo>
                    <a:pt x="0" y="1126"/>
                  </a:lnTo>
                  <a:lnTo>
                    <a:pt x="313" y="1266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26B1EF0-F9F5-48DD-9011-FCC3E6E68D1A}"/>
                </a:ext>
              </a:extLst>
            </p:cNvPr>
            <p:cNvSpPr/>
            <p:nvPr/>
          </p:nvSpPr>
          <p:spPr bwMode="auto">
            <a:xfrm>
              <a:off x="2597180" y="771483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0 h 141"/>
                <a:gd name="T6" fmla="*/ 0 w 104"/>
                <a:gd name="T7" fmla="*/ 2147483647 h 141"/>
                <a:gd name="T8" fmla="*/ 2147483647 w 104"/>
                <a:gd name="T9" fmla="*/ 2147483647 h 141"/>
                <a:gd name="T10" fmla="*/ 2147483647 w 104"/>
                <a:gd name="T11" fmla="*/ 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141">
                  <a:moveTo>
                    <a:pt x="104" y="0"/>
                  </a:moveTo>
                  <a:lnTo>
                    <a:pt x="104" y="0"/>
                  </a:lnTo>
                  <a:lnTo>
                    <a:pt x="0" y="70"/>
                  </a:lnTo>
                  <a:lnTo>
                    <a:pt x="35" y="14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0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EF30225-CD50-B46F-D965-8C1864463E1F}"/>
                </a:ext>
              </a:extLst>
            </p:cNvPr>
            <p:cNvSpPr/>
            <p:nvPr/>
          </p:nvSpPr>
          <p:spPr bwMode="auto">
            <a:xfrm>
              <a:off x="1781863" y="873763"/>
              <a:ext cx="866457" cy="977504"/>
            </a:xfrm>
            <a:custGeom>
              <a:avLst/>
              <a:gdLst>
                <a:gd name="T0" fmla="*/ 2147483647 w 593"/>
                <a:gd name="T1" fmla="*/ 2147483647 h 669"/>
                <a:gd name="T2" fmla="*/ 2147483647 w 593"/>
                <a:gd name="T3" fmla="*/ 0 h 669"/>
                <a:gd name="T4" fmla="*/ 0 w 593"/>
                <a:gd name="T5" fmla="*/ 2147483647 h 669"/>
                <a:gd name="T6" fmla="*/ 2147483647 w 593"/>
                <a:gd name="T7" fmla="*/ 2147483647 h 669"/>
                <a:gd name="T8" fmla="*/ 2147483647 w 593"/>
                <a:gd name="T9" fmla="*/ 2147483647 h 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3" h="669">
                  <a:moveTo>
                    <a:pt x="593" y="35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35" y="669"/>
                  </a:lnTo>
                  <a:lnTo>
                    <a:pt x="593" y="35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CFAFECF-D33C-03C6-90CD-3688326AC677}"/>
                </a:ext>
              </a:extLst>
            </p:cNvPr>
            <p:cNvSpPr/>
            <p:nvPr/>
          </p:nvSpPr>
          <p:spPr bwMode="auto">
            <a:xfrm>
              <a:off x="1781863" y="873763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0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DB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C9FD1AE-2AF8-E338-2E08-F5753482F0FD}"/>
                </a:ext>
              </a:extLst>
            </p:cNvPr>
            <p:cNvSpPr/>
            <p:nvPr/>
          </p:nvSpPr>
          <p:spPr bwMode="auto">
            <a:xfrm>
              <a:off x="1833003" y="924902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2147483647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36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E0C36CC-2633-95D2-0521-D1D9B496269D}"/>
                </a:ext>
              </a:extLst>
            </p:cNvPr>
            <p:cNvSpPr/>
            <p:nvPr/>
          </p:nvSpPr>
          <p:spPr bwMode="auto">
            <a:xfrm>
              <a:off x="1730723" y="1800127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2147483647 w 70"/>
                <a:gd name="T3" fmla="*/ 0 h 70"/>
                <a:gd name="T4" fmla="*/ 0 w 70"/>
                <a:gd name="T5" fmla="*/ 2147483647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35" y="0"/>
                  </a:lnTo>
                  <a:lnTo>
                    <a:pt x="0" y="35"/>
                  </a:lnTo>
                  <a:lnTo>
                    <a:pt x="35" y="70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60AD6B10-FAAF-CB5D-2028-3C79723F2DB3}"/>
                </a:ext>
              </a:extLst>
            </p:cNvPr>
            <p:cNvSpPr/>
            <p:nvPr/>
          </p:nvSpPr>
          <p:spPr bwMode="auto">
            <a:xfrm>
              <a:off x="1679583" y="1851266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0 w 70"/>
                <a:gd name="T3" fmla="*/ 2147483647 h 70"/>
                <a:gd name="T4" fmla="*/ 2147483647 w 70"/>
                <a:gd name="T5" fmla="*/ 0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0" y="35"/>
                  </a:lnTo>
                  <a:lnTo>
                    <a:pt x="35" y="0"/>
                  </a:lnTo>
                  <a:lnTo>
                    <a:pt x="70" y="35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4CE2277-A1D7-BA99-CE56-DCEDD9D43764}"/>
                </a:ext>
              </a:extLst>
            </p:cNvPr>
            <p:cNvSpPr/>
            <p:nvPr/>
          </p:nvSpPr>
          <p:spPr bwMode="auto">
            <a:xfrm>
              <a:off x="2697999" y="771483"/>
              <a:ext cx="51140" cy="51140"/>
            </a:xfrm>
            <a:custGeom>
              <a:avLst/>
              <a:gdLst>
                <a:gd name="T0" fmla="*/ 0 w 35"/>
                <a:gd name="T1" fmla="*/ 2147483647 h 35"/>
                <a:gd name="T2" fmla="*/ 2147483647 w 35"/>
                <a:gd name="T3" fmla="*/ 0 h 35"/>
                <a:gd name="T4" fmla="*/ 2147483647 w 35"/>
                <a:gd name="T5" fmla="*/ 0 h 35"/>
                <a:gd name="T6" fmla="*/ 2147483647 w 35"/>
                <a:gd name="T7" fmla="*/ 0 h 35"/>
                <a:gd name="T8" fmla="*/ 2147483647 w 35"/>
                <a:gd name="T9" fmla="*/ 2147483647 h 35"/>
                <a:gd name="T10" fmla="*/ 0 w 35"/>
                <a:gd name="T11" fmla="*/ 214748364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35">
                  <a:moveTo>
                    <a:pt x="0" y="35"/>
                  </a:moveTo>
                  <a:lnTo>
                    <a:pt x="35" y="0"/>
                  </a:lnTo>
                  <a:lnTo>
                    <a:pt x="35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C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993CFAC6-5CAD-4592-3EE5-F247EE11B105}"/>
                </a:ext>
              </a:extLst>
            </p:cNvPr>
            <p:cNvSpPr/>
            <p:nvPr/>
          </p:nvSpPr>
          <p:spPr bwMode="auto">
            <a:xfrm>
              <a:off x="916867" y="1130924"/>
              <a:ext cx="1526893" cy="1800127"/>
            </a:xfrm>
            <a:custGeom>
              <a:avLst/>
              <a:gdLst>
                <a:gd name="T0" fmla="*/ 0 w 1045"/>
                <a:gd name="T1" fmla="*/ 2147483647 h 1232"/>
                <a:gd name="T2" fmla="*/ 2147483647 w 1045"/>
                <a:gd name="T3" fmla="*/ 2147483647 h 1232"/>
                <a:gd name="T4" fmla="*/ 2147483647 w 1045"/>
                <a:gd name="T5" fmla="*/ 2147483647 h 1232"/>
                <a:gd name="T6" fmla="*/ 2147483647 w 1045"/>
                <a:gd name="T7" fmla="*/ 2147483647 h 1232"/>
                <a:gd name="T8" fmla="*/ 2147483647 w 1045"/>
                <a:gd name="T9" fmla="*/ 0 h 1232"/>
                <a:gd name="T10" fmla="*/ 2147483647 w 1045"/>
                <a:gd name="T11" fmla="*/ 0 h 1232"/>
                <a:gd name="T12" fmla="*/ 2147483647 w 1045"/>
                <a:gd name="T13" fmla="*/ 0 h 1232"/>
                <a:gd name="T14" fmla="*/ 2147483647 w 1045"/>
                <a:gd name="T15" fmla="*/ 0 h 1232"/>
                <a:gd name="T16" fmla="*/ 2147483647 w 1045"/>
                <a:gd name="T17" fmla="*/ 0 h 1232"/>
                <a:gd name="T18" fmla="*/ 2147483647 w 1045"/>
                <a:gd name="T19" fmla="*/ 2147483647 h 1232"/>
                <a:gd name="T20" fmla="*/ 2147483647 w 1045"/>
                <a:gd name="T21" fmla="*/ 2147483647 h 1232"/>
                <a:gd name="T22" fmla="*/ 2147483647 w 1045"/>
                <a:gd name="T23" fmla="*/ 2147483647 h 1232"/>
                <a:gd name="T24" fmla="*/ 2147483647 w 1045"/>
                <a:gd name="T25" fmla="*/ 2147483647 h 1232"/>
                <a:gd name="T26" fmla="*/ 2147483647 w 1045"/>
                <a:gd name="T27" fmla="*/ 2147483647 h 1232"/>
                <a:gd name="T28" fmla="*/ 0 w 1045"/>
                <a:gd name="T29" fmla="*/ 2147483647 h 12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5" h="1232">
                  <a:moveTo>
                    <a:pt x="0" y="1232"/>
                  </a:moveTo>
                  <a:lnTo>
                    <a:pt x="418" y="493"/>
                  </a:lnTo>
                  <a:lnTo>
                    <a:pt x="453" y="211"/>
                  </a:lnTo>
                  <a:lnTo>
                    <a:pt x="522" y="106"/>
                  </a:lnTo>
                  <a:lnTo>
                    <a:pt x="627" y="0"/>
                  </a:lnTo>
                  <a:lnTo>
                    <a:pt x="732" y="0"/>
                  </a:lnTo>
                  <a:lnTo>
                    <a:pt x="801" y="0"/>
                  </a:lnTo>
                  <a:lnTo>
                    <a:pt x="1010" y="0"/>
                  </a:lnTo>
                  <a:lnTo>
                    <a:pt x="1045" y="0"/>
                  </a:lnTo>
                  <a:lnTo>
                    <a:pt x="1010" y="71"/>
                  </a:lnTo>
                  <a:lnTo>
                    <a:pt x="941" y="106"/>
                  </a:lnTo>
                  <a:lnTo>
                    <a:pt x="906" y="106"/>
                  </a:lnTo>
                  <a:lnTo>
                    <a:pt x="766" y="211"/>
                  </a:lnTo>
                  <a:lnTo>
                    <a:pt x="557" y="422"/>
                  </a:lnTo>
                  <a:lnTo>
                    <a:pt x="0" y="1232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43C9A38-8F98-3DDA-B7B1-C4406A1BFDB8}"/>
                </a:ext>
              </a:extLst>
            </p:cNvPr>
            <p:cNvSpPr/>
            <p:nvPr/>
          </p:nvSpPr>
          <p:spPr bwMode="auto">
            <a:xfrm>
              <a:off x="2291801" y="1336944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2147483647 h 141"/>
                <a:gd name="T6" fmla="*/ 2147483647 w 104"/>
                <a:gd name="T7" fmla="*/ 2147483647 h 141"/>
                <a:gd name="T8" fmla="*/ 0 w 104"/>
                <a:gd name="T9" fmla="*/ 2147483647 h 141"/>
                <a:gd name="T10" fmla="*/ 2147483647 w 104"/>
                <a:gd name="T11" fmla="*/ 2147483647 h 141"/>
                <a:gd name="T12" fmla="*/ 2147483647 w 104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" h="141">
                  <a:moveTo>
                    <a:pt x="35" y="0"/>
                  </a:moveTo>
                  <a:lnTo>
                    <a:pt x="104" y="0"/>
                  </a:lnTo>
                  <a:lnTo>
                    <a:pt x="104" y="70"/>
                  </a:lnTo>
                  <a:lnTo>
                    <a:pt x="69" y="141"/>
                  </a:lnTo>
                  <a:lnTo>
                    <a:pt x="0" y="105"/>
                  </a:lnTo>
                  <a:lnTo>
                    <a:pt x="35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3FAE366-97A5-984E-B169-C93D9A108672}"/>
                </a:ext>
              </a:extLst>
            </p:cNvPr>
            <p:cNvSpPr/>
            <p:nvPr/>
          </p:nvSpPr>
          <p:spPr bwMode="auto">
            <a:xfrm>
              <a:off x="2240662" y="1130924"/>
              <a:ext cx="203098" cy="51140"/>
            </a:xfrm>
            <a:custGeom>
              <a:avLst/>
              <a:gdLst>
                <a:gd name="T0" fmla="*/ 0 w 139"/>
                <a:gd name="T1" fmla="*/ 0 h 35"/>
                <a:gd name="T2" fmla="*/ 0 w 139"/>
                <a:gd name="T3" fmla="*/ 2147483647 h 35"/>
                <a:gd name="T4" fmla="*/ 2147483647 w 139"/>
                <a:gd name="T5" fmla="*/ 2147483647 h 35"/>
                <a:gd name="T6" fmla="*/ 2147483647 w 139"/>
                <a:gd name="T7" fmla="*/ 2147483647 h 35"/>
                <a:gd name="T8" fmla="*/ 2147483647 w 139"/>
                <a:gd name="T9" fmla="*/ 0 h 35"/>
                <a:gd name="T10" fmla="*/ 2147483647 w 139"/>
                <a:gd name="T11" fmla="*/ 0 h 35"/>
                <a:gd name="T12" fmla="*/ 0 w 139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35">
                  <a:moveTo>
                    <a:pt x="0" y="0"/>
                  </a:moveTo>
                  <a:lnTo>
                    <a:pt x="0" y="35"/>
                  </a:lnTo>
                  <a:lnTo>
                    <a:pt x="70" y="35"/>
                  </a:lnTo>
                  <a:lnTo>
                    <a:pt x="104" y="35"/>
                  </a:lnTo>
                  <a:lnTo>
                    <a:pt x="139" y="0"/>
                  </a:lnTo>
                  <a:lnTo>
                    <a:pt x="1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A1FB5BDE-4E92-BCC3-05D0-EB50B96678B0}"/>
                </a:ext>
              </a:extLst>
            </p:cNvPr>
            <p:cNvSpPr/>
            <p:nvPr/>
          </p:nvSpPr>
          <p:spPr bwMode="auto">
            <a:xfrm>
              <a:off x="1833003" y="1285805"/>
              <a:ext cx="407658" cy="410581"/>
            </a:xfrm>
            <a:custGeom>
              <a:avLst/>
              <a:gdLst>
                <a:gd name="T0" fmla="*/ 0 w 279"/>
                <a:gd name="T1" fmla="*/ 2147483647 h 281"/>
                <a:gd name="T2" fmla="*/ 2147483647 w 279"/>
                <a:gd name="T3" fmla="*/ 2147483647 h 281"/>
                <a:gd name="T4" fmla="*/ 2147483647 w 279"/>
                <a:gd name="T5" fmla="*/ 0 h 281"/>
                <a:gd name="T6" fmla="*/ 2147483647 w 279"/>
                <a:gd name="T7" fmla="*/ 0 h 281"/>
                <a:gd name="T8" fmla="*/ 0 w 279"/>
                <a:gd name="T9" fmla="*/ 2147483647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" h="281">
                  <a:moveTo>
                    <a:pt x="0" y="281"/>
                  </a:moveTo>
                  <a:lnTo>
                    <a:pt x="139" y="35"/>
                  </a:lnTo>
                  <a:lnTo>
                    <a:pt x="174" y="0"/>
                  </a:lnTo>
                  <a:lnTo>
                    <a:pt x="279" y="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45A950C-6806-53BE-DAD1-6D8B7E4AE636}"/>
                </a:ext>
              </a:extLst>
            </p:cNvPr>
            <p:cNvSpPr/>
            <p:nvPr/>
          </p:nvSpPr>
          <p:spPr bwMode="auto">
            <a:xfrm>
              <a:off x="1833003" y="1542966"/>
              <a:ext cx="305378" cy="359441"/>
            </a:xfrm>
            <a:custGeom>
              <a:avLst/>
              <a:gdLst>
                <a:gd name="T0" fmla="*/ 2147483647 w 209"/>
                <a:gd name="T1" fmla="*/ 2147483647 h 246"/>
                <a:gd name="T2" fmla="*/ 2147483647 w 209"/>
                <a:gd name="T3" fmla="*/ 2147483647 h 246"/>
                <a:gd name="T4" fmla="*/ 2147483647 w 209"/>
                <a:gd name="T5" fmla="*/ 0 h 246"/>
                <a:gd name="T6" fmla="*/ 0 w 209"/>
                <a:gd name="T7" fmla="*/ 2147483647 h 246"/>
                <a:gd name="T8" fmla="*/ 2147483647 w 209"/>
                <a:gd name="T9" fmla="*/ 2147483647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246">
                  <a:moveTo>
                    <a:pt x="105" y="211"/>
                  </a:moveTo>
                  <a:lnTo>
                    <a:pt x="209" y="105"/>
                  </a:lnTo>
                  <a:lnTo>
                    <a:pt x="209" y="0"/>
                  </a:lnTo>
                  <a:lnTo>
                    <a:pt x="0" y="246"/>
                  </a:lnTo>
                  <a:lnTo>
                    <a:pt x="105" y="21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26B420B0-F03C-3A2C-DC8E-A81DAA4EE36D}"/>
                </a:ext>
              </a:extLst>
            </p:cNvPr>
            <p:cNvSpPr/>
            <p:nvPr/>
          </p:nvSpPr>
          <p:spPr bwMode="auto">
            <a:xfrm>
              <a:off x="916867" y="1439224"/>
              <a:ext cx="713037" cy="1542966"/>
            </a:xfrm>
            <a:custGeom>
              <a:avLst/>
              <a:gdLst>
                <a:gd name="T0" fmla="*/ 2147483647 w 488"/>
                <a:gd name="T1" fmla="*/ 0 h 1056"/>
                <a:gd name="T2" fmla="*/ 2147483647 w 488"/>
                <a:gd name="T3" fmla="*/ 2147483647 h 1056"/>
                <a:gd name="T4" fmla="*/ 2147483647 w 488"/>
                <a:gd name="T5" fmla="*/ 2147483647 h 1056"/>
                <a:gd name="T6" fmla="*/ 0 w 488"/>
                <a:gd name="T7" fmla="*/ 2147483647 h 1056"/>
                <a:gd name="T8" fmla="*/ 2147483647 w 488"/>
                <a:gd name="T9" fmla="*/ 2147483647 h 1056"/>
                <a:gd name="T10" fmla="*/ 2147483647 w 488"/>
                <a:gd name="T11" fmla="*/ 0 h 10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8" h="1056">
                  <a:moveTo>
                    <a:pt x="453" y="0"/>
                  </a:moveTo>
                  <a:lnTo>
                    <a:pt x="488" y="387"/>
                  </a:lnTo>
                  <a:lnTo>
                    <a:pt x="104" y="1056"/>
                  </a:lnTo>
                  <a:lnTo>
                    <a:pt x="0" y="1021"/>
                  </a:lnTo>
                  <a:lnTo>
                    <a:pt x="418" y="28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5292780-C2D8-0091-6271-08C5CC2A25D7}"/>
                </a:ext>
              </a:extLst>
            </p:cNvPr>
            <p:cNvSpPr/>
            <p:nvPr/>
          </p:nvSpPr>
          <p:spPr bwMode="auto">
            <a:xfrm>
              <a:off x="1781863" y="1594105"/>
              <a:ext cx="610757" cy="822623"/>
            </a:xfrm>
            <a:custGeom>
              <a:avLst/>
              <a:gdLst>
                <a:gd name="T0" fmla="*/ 2147483647 w 418"/>
                <a:gd name="T1" fmla="*/ 0 h 563"/>
                <a:gd name="T2" fmla="*/ 2147483647 w 418"/>
                <a:gd name="T3" fmla="*/ 2147483647 h 563"/>
                <a:gd name="T4" fmla="*/ 2147483647 w 418"/>
                <a:gd name="T5" fmla="*/ 2147483647 h 563"/>
                <a:gd name="T6" fmla="*/ 0 w 418"/>
                <a:gd name="T7" fmla="*/ 2147483647 h 563"/>
                <a:gd name="T8" fmla="*/ 2147483647 w 418"/>
                <a:gd name="T9" fmla="*/ 2147483647 h 563"/>
                <a:gd name="T10" fmla="*/ 2147483647 w 418"/>
                <a:gd name="T11" fmla="*/ 2147483647 h 563"/>
                <a:gd name="T12" fmla="*/ 2147483647 w 418"/>
                <a:gd name="T13" fmla="*/ 0 h 5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8" h="563">
                  <a:moveTo>
                    <a:pt x="418" y="0"/>
                  </a:moveTo>
                  <a:lnTo>
                    <a:pt x="279" y="281"/>
                  </a:lnTo>
                  <a:lnTo>
                    <a:pt x="35" y="492"/>
                  </a:lnTo>
                  <a:lnTo>
                    <a:pt x="0" y="563"/>
                  </a:lnTo>
                  <a:lnTo>
                    <a:pt x="35" y="492"/>
                  </a:lnTo>
                  <a:lnTo>
                    <a:pt x="314" y="28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6517E18D-32D3-4D5C-591C-1733CBE0D14F}"/>
                </a:ext>
              </a:extLst>
            </p:cNvPr>
            <p:cNvSpPr/>
            <p:nvPr/>
          </p:nvSpPr>
          <p:spPr bwMode="auto">
            <a:xfrm>
              <a:off x="1986423" y="1182063"/>
              <a:ext cx="49679" cy="154881"/>
            </a:xfrm>
            <a:custGeom>
              <a:avLst/>
              <a:gdLst>
                <a:gd name="T0" fmla="*/ 2147483647 w 34"/>
                <a:gd name="T1" fmla="*/ 2147483647 h 106"/>
                <a:gd name="T2" fmla="*/ 0 w 34"/>
                <a:gd name="T3" fmla="*/ 0 h 106"/>
                <a:gd name="T4" fmla="*/ 2147483647 w 34"/>
                <a:gd name="T5" fmla="*/ 2147483647 h 106"/>
                <a:gd name="T6" fmla="*/ 2147483647 w 34"/>
                <a:gd name="T7" fmla="*/ 2147483647 h 1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106">
                  <a:moveTo>
                    <a:pt x="34" y="106"/>
                  </a:moveTo>
                  <a:lnTo>
                    <a:pt x="0" y="0"/>
                  </a:lnTo>
                  <a:lnTo>
                    <a:pt x="34" y="10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8104D3E2-6D5E-5AEA-CDD8-21C7BFFDCC45}"/>
                </a:ext>
              </a:extLst>
            </p:cNvPr>
            <p:cNvSpPr/>
            <p:nvPr/>
          </p:nvSpPr>
          <p:spPr bwMode="auto">
            <a:xfrm>
              <a:off x="1986423" y="1800127"/>
              <a:ext cx="0" cy="153420"/>
            </a:xfrm>
            <a:custGeom>
              <a:avLst/>
              <a:gdLst>
                <a:gd name="T0" fmla="*/ 0 h 105"/>
                <a:gd name="T1" fmla="*/ 2147483647 h 105"/>
                <a:gd name="T2" fmla="*/ 2147483647 h 105"/>
                <a:gd name="T3" fmla="*/ 0 h 105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05">
                  <a:moveTo>
                    <a:pt x="0" y="0"/>
                  </a:moveTo>
                  <a:lnTo>
                    <a:pt x="0" y="10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4506C34-7076-2D50-8E71-994AACE6ACA4}"/>
                </a:ext>
              </a:extLst>
            </p:cNvPr>
            <p:cNvSpPr/>
            <p:nvPr/>
          </p:nvSpPr>
          <p:spPr bwMode="auto">
            <a:xfrm>
              <a:off x="3666736" y="1079783"/>
              <a:ext cx="1221515" cy="1953547"/>
            </a:xfrm>
            <a:custGeom>
              <a:avLst/>
              <a:gdLst>
                <a:gd name="T0" fmla="*/ 2147483647 w 836"/>
                <a:gd name="T1" fmla="*/ 2147483647 h 1337"/>
                <a:gd name="T2" fmla="*/ 2147483647 w 836"/>
                <a:gd name="T3" fmla="*/ 2147483647 h 1337"/>
                <a:gd name="T4" fmla="*/ 2147483647 w 836"/>
                <a:gd name="T5" fmla="*/ 2147483647 h 1337"/>
                <a:gd name="T6" fmla="*/ 2147483647 w 836"/>
                <a:gd name="T7" fmla="*/ 2147483647 h 1337"/>
                <a:gd name="T8" fmla="*/ 2147483647 w 836"/>
                <a:gd name="T9" fmla="*/ 2147483647 h 1337"/>
                <a:gd name="T10" fmla="*/ 2147483647 w 836"/>
                <a:gd name="T11" fmla="*/ 2147483647 h 1337"/>
                <a:gd name="T12" fmla="*/ 2147483647 w 836"/>
                <a:gd name="T13" fmla="*/ 2147483647 h 1337"/>
                <a:gd name="T14" fmla="*/ 2147483647 w 836"/>
                <a:gd name="T15" fmla="*/ 2147483647 h 1337"/>
                <a:gd name="T16" fmla="*/ 2147483647 w 836"/>
                <a:gd name="T17" fmla="*/ 2147483647 h 1337"/>
                <a:gd name="T18" fmla="*/ 2147483647 w 836"/>
                <a:gd name="T19" fmla="*/ 0 h 1337"/>
                <a:gd name="T20" fmla="*/ 2147483647 w 836"/>
                <a:gd name="T21" fmla="*/ 2147483647 h 1337"/>
                <a:gd name="T22" fmla="*/ 2147483647 w 836"/>
                <a:gd name="T23" fmla="*/ 2147483647 h 1337"/>
                <a:gd name="T24" fmla="*/ 2147483647 w 836"/>
                <a:gd name="T25" fmla="*/ 2147483647 h 1337"/>
                <a:gd name="T26" fmla="*/ 2147483647 w 836"/>
                <a:gd name="T27" fmla="*/ 2147483647 h 1337"/>
                <a:gd name="T28" fmla="*/ 2147483647 w 836"/>
                <a:gd name="T29" fmla="*/ 2147483647 h 1337"/>
                <a:gd name="T30" fmla="*/ 2147483647 w 836"/>
                <a:gd name="T31" fmla="*/ 2147483647 h 1337"/>
                <a:gd name="T32" fmla="*/ 0 w 836"/>
                <a:gd name="T33" fmla="*/ 2147483647 h 1337"/>
                <a:gd name="T34" fmla="*/ 2147483647 w 836"/>
                <a:gd name="T35" fmla="*/ 2147483647 h 13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36" h="1337">
                  <a:moveTo>
                    <a:pt x="34" y="317"/>
                  </a:moveTo>
                  <a:lnTo>
                    <a:pt x="69" y="563"/>
                  </a:lnTo>
                  <a:lnTo>
                    <a:pt x="104" y="704"/>
                  </a:lnTo>
                  <a:lnTo>
                    <a:pt x="244" y="809"/>
                  </a:lnTo>
                  <a:lnTo>
                    <a:pt x="522" y="1337"/>
                  </a:lnTo>
                  <a:lnTo>
                    <a:pt x="836" y="1196"/>
                  </a:lnTo>
                  <a:lnTo>
                    <a:pt x="522" y="704"/>
                  </a:lnTo>
                  <a:lnTo>
                    <a:pt x="487" y="246"/>
                  </a:lnTo>
                  <a:lnTo>
                    <a:pt x="453" y="176"/>
                  </a:lnTo>
                  <a:lnTo>
                    <a:pt x="209" y="0"/>
                  </a:lnTo>
                  <a:lnTo>
                    <a:pt x="209" y="352"/>
                  </a:lnTo>
                  <a:lnTo>
                    <a:pt x="209" y="387"/>
                  </a:lnTo>
                  <a:lnTo>
                    <a:pt x="174" y="176"/>
                  </a:lnTo>
                  <a:lnTo>
                    <a:pt x="69" y="35"/>
                  </a:lnTo>
                  <a:lnTo>
                    <a:pt x="34" y="70"/>
                  </a:lnTo>
                  <a:lnTo>
                    <a:pt x="0" y="211"/>
                  </a:lnTo>
                  <a:lnTo>
                    <a:pt x="34" y="317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45850A4-13DD-8016-33E5-CBFA01BB2163}"/>
                </a:ext>
              </a:extLst>
            </p:cNvPr>
            <p:cNvSpPr/>
            <p:nvPr/>
          </p:nvSpPr>
          <p:spPr bwMode="auto">
            <a:xfrm>
              <a:off x="3716415" y="1182063"/>
              <a:ext cx="153419" cy="154881"/>
            </a:xfrm>
            <a:custGeom>
              <a:avLst/>
              <a:gdLst>
                <a:gd name="T0" fmla="*/ 0 w 105"/>
                <a:gd name="T1" fmla="*/ 2147483647 h 106"/>
                <a:gd name="T2" fmla="*/ 2147483647 w 105"/>
                <a:gd name="T3" fmla="*/ 2147483647 h 106"/>
                <a:gd name="T4" fmla="*/ 2147483647 w 105"/>
                <a:gd name="T5" fmla="*/ 0 h 106"/>
                <a:gd name="T6" fmla="*/ 0 w 105"/>
                <a:gd name="T7" fmla="*/ 0 h 106"/>
                <a:gd name="T8" fmla="*/ 0 w 105"/>
                <a:gd name="T9" fmla="*/ 2147483647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106">
                  <a:moveTo>
                    <a:pt x="0" y="106"/>
                  </a:moveTo>
                  <a:lnTo>
                    <a:pt x="105" y="7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140837B4-5CA0-F328-5554-43BB9E246ABF}"/>
                </a:ext>
              </a:extLst>
            </p:cNvPr>
            <p:cNvSpPr/>
            <p:nvPr/>
          </p:nvSpPr>
          <p:spPr bwMode="auto">
            <a:xfrm>
              <a:off x="4072934" y="1130924"/>
              <a:ext cx="815317" cy="1747526"/>
            </a:xfrm>
            <a:custGeom>
              <a:avLst/>
              <a:gdLst>
                <a:gd name="T0" fmla="*/ 2147483647 w 558"/>
                <a:gd name="T1" fmla="*/ 2147483647 h 1196"/>
                <a:gd name="T2" fmla="*/ 2147483647 w 558"/>
                <a:gd name="T3" fmla="*/ 2147483647 h 1196"/>
                <a:gd name="T4" fmla="*/ 2147483647 w 558"/>
                <a:gd name="T5" fmla="*/ 2147483647 h 1196"/>
                <a:gd name="T6" fmla="*/ 0 w 558"/>
                <a:gd name="T7" fmla="*/ 0 h 1196"/>
                <a:gd name="T8" fmla="*/ 2147483647 w 558"/>
                <a:gd name="T9" fmla="*/ 2147483647 h 1196"/>
                <a:gd name="T10" fmla="*/ 2147483647 w 558"/>
                <a:gd name="T11" fmla="*/ 2147483647 h 1196"/>
                <a:gd name="T12" fmla="*/ 2147483647 w 558"/>
                <a:gd name="T13" fmla="*/ 2147483647 h 1196"/>
                <a:gd name="T14" fmla="*/ 2147483647 w 558"/>
                <a:gd name="T15" fmla="*/ 2147483647 h 11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8" h="1196">
                  <a:moveTo>
                    <a:pt x="488" y="1196"/>
                  </a:moveTo>
                  <a:lnTo>
                    <a:pt x="140" y="633"/>
                  </a:lnTo>
                  <a:lnTo>
                    <a:pt x="105" y="211"/>
                  </a:lnTo>
                  <a:lnTo>
                    <a:pt x="0" y="0"/>
                  </a:lnTo>
                  <a:lnTo>
                    <a:pt x="140" y="211"/>
                  </a:lnTo>
                  <a:lnTo>
                    <a:pt x="244" y="669"/>
                  </a:lnTo>
                  <a:lnTo>
                    <a:pt x="558" y="1161"/>
                  </a:lnTo>
                  <a:lnTo>
                    <a:pt x="488" y="119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07AF11BF-3BED-673B-3045-146DA6A78F2C}"/>
                </a:ext>
              </a:extLst>
            </p:cNvPr>
            <p:cNvSpPr/>
            <p:nvPr/>
          </p:nvSpPr>
          <p:spPr bwMode="auto">
            <a:xfrm>
              <a:off x="3972114" y="1542966"/>
              <a:ext cx="51140" cy="359441"/>
            </a:xfrm>
            <a:custGeom>
              <a:avLst/>
              <a:gdLst>
                <a:gd name="T0" fmla="*/ 0 w 35"/>
                <a:gd name="T1" fmla="*/ 0 h 246"/>
                <a:gd name="T2" fmla="*/ 2147483647 w 35"/>
                <a:gd name="T3" fmla="*/ 2147483647 h 246"/>
                <a:gd name="T4" fmla="*/ 2147483647 w 35"/>
                <a:gd name="T5" fmla="*/ 2147483647 h 246"/>
                <a:gd name="T6" fmla="*/ 0 w 35"/>
                <a:gd name="T7" fmla="*/ 0 h 2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246">
                  <a:moveTo>
                    <a:pt x="0" y="0"/>
                  </a:moveTo>
                  <a:lnTo>
                    <a:pt x="35" y="246"/>
                  </a:lnTo>
                  <a:lnTo>
                    <a:pt x="35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135EA99A-A87F-4E26-F1C9-27DABE9DB355}"/>
                </a:ext>
              </a:extLst>
            </p:cNvPr>
            <p:cNvSpPr/>
            <p:nvPr/>
          </p:nvSpPr>
          <p:spPr bwMode="auto">
            <a:xfrm>
              <a:off x="4023255" y="2108427"/>
              <a:ext cx="661897" cy="616602"/>
            </a:xfrm>
            <a:custGeom>
              <a:avLst/>
              <a:gdLst>
                <a:gd name="T0" fmla="*/ 2147483647 w 453"/>
                <a:gd name="T1" fmla="*/ 2147483647 h 422"/>
                <a:gd name="T2" fmla="*/ 2147483647 w 453"/>
                <a:gd name="T3" fmla="*/ 0 h 422"/>
                <a:gd name="T4" fmla="*/ 0 w 453"/>
                <a:gd name="T5" fmla="*/ 2147483647 h 422"/>
                <a:gd name="T6" fmla="*/ 2147483647 w 453"/>
                <a:gd name="T7" fmla="*/ 2147483647 h 422"/>
                <a:gd name="T8" fmla="*/ 2147483647 w 453"/>
                <a:gd name="T9" fmla="*/ 2147483647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3" h="422">
                  <a:moveTo>
                    <a:pt x="453" y="140"/>
                  </a:moveTo>
                  <a:lnTo>
                    <a:pt x="348" y="0"/>
                  </a:lnTo>
                  <a:lnTo>
                    <a:pt x="0" y="281"/>
                  </a:lnTo>
                  <a:lnTo>
                    <a:pt x="34" y="422"/>
                  </a:lnTo>
                  <a:lnTo>
                    <a:pt x="453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任意多边形 75">
              <a:extLst>
                <a:ext uri="{FF2B5EF4-FFF2-40B4-BE49-F238E27FC236}">
                  <a16:creationId xmlns:a16="http://schemas.microsoft.com/office/drawing/2014/main" id="{1BC4C3E2-1C75-F816-7ABE-BF9FCA958420}"/>
                </a:ext>
              </a:extLst>
            </p:cNvPr>
            <p:cNvSpPr/>
            <p:nvPr/>
          </p:nvSpPr>
          <p:spPr bwMode="auto">
            <a:xfrm>
              <a:off x="4072934" y="2312987"/>
              <a:ext cx="1550138" cy="1336945"/>
            </a:xfrm>
            <a:custGeom>
              <a:avLst/>
              <a:gdLst>
                <a:gd name="T0" fmla="*/ 612218 w 1550138"/>
                <a:gd name="T1" fmla="*/ 0 h 1336945"/>
                <a:gd name="T2" fmla="*/ 1550138 w 1550138"/>
                <a:gd name="T3" fmla="*/ 1336945 h 1336945"/>
                <a:gd name="T4" fmla="*/ 435500 w 1550138"/>
                <a:gd name="T5" fmla="*/ 1336945 h 1336945"/>
                <a:gd name="T6" fmla="*/ 0 w 1550138"/>
                <a:gd name="T7" fmla="*/ 412042 h 1336945"/>
                <a:gd name="T8" fmla="*/ 612218 w 1550138"/>
                <a:gd name="T9" fmla="*/ 0 h 13369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50138" h="1336945">
                  <a:moveTo>
                    <a:pt x="612218" y="0"/>
                  </a:moveTo>
                  <a:lnTo>
                    <a:pt x="1550138" y="1336945"/>
                  </a:lnTo>
                  <a:lnTo>
                    <a:pt x="435500" y="1336945"/>
                  </a:lnTo>
                  <a:lnTo>
                    <a:pt x="0" y="412042"/>
                  </a:lnTo>
                  <a:lnTo>
                    <a:pt x="612218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A24D6CB-037A-BC98-02C0-56378144CE06}"/>
                </a:ext>
              </a:extLst>
            </p:cNvPr>
            <p:cNvSpPr/>
            <p:nvPr/>
          </p:nvSpPr>
          <p:spPr bwMode="auto">
            <a:xfrm>
              <a:off x="1171106" y="2055826"/>
              <a:ext cx="610757" cy="618063"/>
            </a:xfrm>
            <a:custGeom>
              <a:avLst/>
              <a:gdLst>
                <a:gd name="T0" fmla="*/ 0 w 418"/>
                <a:gd name="T1" fmla="*/ 2147483647 h 423"/>
                <a:gd name="T2" fmla="*/ 2147483647 w 418"/>
                <a:gd name="T3" fmla="*/ 0 h 423"/>
                <a:gd name="T4" fmla="*/ 2147483647 w 418"/>
                <a:gd name="T5" fmla="*/ 2147483647 h 423"/>
                <a:gd name="T6" fmla="*/ 2147483647 w 418"/>
                <a:gd name="T7" fmla="*/ 2147483647 h 423"/>
                <a:gd name="T8" fmla="*/ 0 w 418"/>
                <a:gd name="T9" fmla="*/ 2147483647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8" h="423">
                  <a:moveTo>
                    <a:pt x="0" y="106"/>
                  </a:moveTo>
                  <a:lnTo>
                    <a:pt x="105" y="0"/>
                  </a:lnTo>
                  <a:lnTo>
                    <a:pt x="418" y="317"/>
                  </a:lnTo>
                  <a:lnTo>
                    <a:pt x="348" y="423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任意多边形 74">
              <a:extLst>
                <a:ext uri="{FF2B5EF4-FFF2-40B4-BE49-F238E27FC236}">
                  <a16:creationId xmlns:a16="http://schemas.microsoft.com/office/drawing/2014/main" id="{A7453ECE-3B27-55F6-3F9E-9E85758CAC3F}"/>
                </a:ext>
              </a:extLst>
            </p:cNvPr>
            <p:cNvSpPr/>
            <p:nvPr/>
          </p:nvSpPr>
          <p:spPr bwMode="auto">
            <a:xfrm>
              <a:off x="0" y="2210707"/>
              <a:ext cx="1679582" cy="1439225"/>
            </a:xfrm>
            <a:custGeom>
              <a:avLst/>
              <a:gdLst>
                <a:gd name="T0" fmla="*/ 1171105 w 1679582"/>
                <a:gd name="T1" fmla="*/ 0 h 1439225"/>
                <a:gd name="T2" fmla="*/ 1679582 w 1679582"/>
                <a:gd name="T3" fmla="*/ 463182 h 1439225"/>
                <a:gd name="T4" fmla="*/ 1077401 w 1679582"/>
                <a:gd name="T5" fmla="*/ 1439225 h 1439225"/>
                <a:gd name="T6" fmla="*/ 0 w 1679582"/>
                <a:gd name="T7" fmla="*/ 1439225 h 1439225"/>
                <a:gd name="T8" fmla="*/ 1171105 w 1679582"/>
                <a:gd name="T9" fmla="*/ 0 h 1439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9582" h="1439225">
                  <a:moveTo>
                    <a:pt x="1171105" y="0"/>
                  </a:moveTo>
                  <a:lnTo>
                    <a:pt x="1679582" y="463182"/>
                  </a:lnTo>
                  <a:lnTo>
                    <a:pt x="1077401" y="1439225"/>
                  </a:lnTo>
                  <a:lnTo>
                    <a:pt x="0" y="1439225"/>
                  </a:lnTo>
                  <a:lnTo>
                    <a:pt x="1171105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3" name="Imagem 52">
            <a:extLst>
              <a:ext uri="{FF2B5EF4-FFF2-40B4-BE49-F238E27FC236}">
                <a16:creationId xmlns:a16="http://schemas.microsoft.com/office/drawing/2014/main" id="{8AD6E580-0A2D-B394-3CBB-F1F2874B0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3764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40">
            <a:extLst>
              <a:ext uri="{FF2B5EF4-FFF2-40B4-BE49-F238E27FC236}">
                <a16:creationId xmlns:a16="http://schemas.microsoft.com/office/drawing/2014/main" id="{14C44ABB-90A7-BA46-F1A8-16F0F4E8529C}"/>
              </a:ext>
            </a:extLst>
          </p:cNvPr>
          <p:cNvSpPr/>
          <p:nvPr/>
        </p:nvSpPr>
        <p:spPr>
          <a:xfrm>
            <a:off x="419286" y="2468586"/>
            <a:ext cx="1250506" cy="1250506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87</a:t>
            </a:fld>
            <a:endParaRPr lang="en-US"/>
          </a:p>
        </p:txBody>
      </p:sp>
      <p:sp>
        <p:nvSpPr>
          <p:cNvPr id="7" name="椭圆 19">
            <a:extLst>
              <a:ext uri="{FF2B5EF4-FFF2-40B4-BE49-F238E27FC236}">
                <a16:creationId xmlns:a16="http://schemas.microsoft.com/office/drawing/2014/main" id="{A52745E7-E01E-649C-62B2-9DFA3B3FF290}"/>
              </a:ext>
            </a:extLst>
          </p:cNvPr>
          <p:cNvSpPr/>
          <p:nvPr/>
        </p:nvSpPr>
        <p:spPr>
          <a:xfrm>
            <a:off x="594085" y="2680344"/>
            <a:ext cx="774278" cy="877790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31139B9B-F3E4-9049-F0FF-F6219799A6DC}"/>
              </a:ext>
            </a:extLst>
          </p:cNvPr>
          <p:cNvSpPr txBox="1"/>
          <p:nvPr/>
        </p:nvSpPr>
        <p:spPr>
          <a:xfrm>
            <a:off x="2537799" y="1975713"/>
            <a:ext cx="4644149" cy="3164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O órgão ambiental desempenha um papel importante na regulamentação e aprovação dos métodos de tratamento e disposição desses resíduos.</a:t>
            </a:r>
            <a:endParaRPr lang="en-US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E3E231-C5F9-5566-5FC2-6493994FA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30" b="94934" l="7787" r="95697">
                        <a14:foregroundMark x1="73975" y1="96916" x2="88525" y2="91189"/>
                        <a14:foregroundMark x1="88525" y1="91189" x2="93648" y2="76872"/>
                        <a14:foregroundMark x1="93648" y1="76872" x2="90574" y2="64537"/>
                        <a14:foregroundMark x1="90574" y1="64537" x2="89549" y2="62996"/>
                        <a14:foregroundMark x1="64344" y1="86784" x2="72951" y2="95154"/>
                        <a14:foregroundMark x1="72951" y1="95154" x2="88525" y2="88767"/>
                        <a14:foregroundMark x1="88525" y1="88767" x2="88525" y2="88767"/>
                        <a14:foregroundMark x1="89754" y1="84581" x2="92828" y2="72907"/>
                        <a14:foregroundMark x1="95697" y1="72026" x2="95697" y2="76211"/>
                        <a14:foregroundMark x1="11066" y1="52423" x2="7787" y2="46035"/>
                        <a14:foregroundMark x1="67008" y1="16079" x2="75615" y2="7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377" y="857175"/>
            <a:ext cx="4289337" cy="39904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3E8DC75-2BB7-CDE4-33CE-F2FE58EA4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19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869424"/>
            <a:ext cx="5362949" cy="3170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b="1" dirty="0">
                <a:latin typeface="Poppins" panose="00000500000000000000" pitchFamily="2" charset="0"/>
                <a:cs typeface="Poppins" panose="00000500000000000000" pitchFamily="2" charset="0"/>
              </a:rPr>
              <a:t>PARTE 06</a:t>
            </a: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rgbClr val="002060"/>
                </a:solidFill>
                <a:latin typeface="Poppins" panose="00000500000000000000" pitchFamily="2" charset="0"/>
              </a:rPr>
              <a:t>Conclusão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10A034C-7162-705E-EC10-4F8198476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2" descr="Curso de Engenharia de Produção | Unigranrio Afya">
            <a:extLst>
              <a:ext uri="{FF2B5EF4-FFF2-40B4-BE49-F238E27FC236}">
                <a16:creationId xmlns:a16="http://schemas.microsoft.com/office/drawing/2014/main" id="{107DF077-6CF1-F1B1-6FCC-7A3FCBC1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75" y="746289"/>
            <a:ext cx="4091776" cy="61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12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89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305315" y="3359795"/>
            <a:ext cx="5545600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Aqui começamos falando sobre a NR-25 mas acabamos tratando de outros temas como PNRS e classes de resíduos.</a:t>
            </a:r>
            <a:endParaRPr lang="en-US" sz="24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8199067" y="1464559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8343644" y="1612927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8594894" y="187467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CAAFEE2D-EE50-AF40-E7D5-300DD4EE0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639" y1="63484" x2="48639" y2="63484"/>
                        <a14:foregroundMark x1="54932" y1="38023" x2="54932" y2="38023"/>
                        <a14:foregroundMark x1="58163" y1="30653" x2="58163" y2="30653"/>
                        <a14:foregroundMark x1="36054" y1="74539" x2="36054" y2="74539"/>
                        <a14:foregroundMark x1="62415" y1="77052" x2="62415" y2="770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25" y="1017179"/>
            <a:ext cx="5663991" cy="57506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C7414AA-76FA-0505-1D0D-C106B4F1F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941062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C1EE697-C7FC-894C-A66A-F9A774C21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345" y="136525"/>
            <a:ext cx="9843655" cy="6787406"/>
          </a:xfrm>
          <a:prstGeom prst="rect">
            <a:avLst/>
          </a:prstGeom>
        </p:spPr>
      </p:pic>
      <p:sp>
        <p:nvSpPr>
          <p:cNvPr id="10" name="Paralelogramo 9">
            <a:extLst>
              <a:ext uri="{FF2B5EF4-FFF2-40B4-BE49-F238E27FC236}">
                <a16:creationId xmlns:a16="http://schemas.microsoft.com/office/drawing/2014/main" id="{D79CC223-D709-861A-30C5-2F9BCCD6FE76}"/>
              </a:ext>
            </a:extLst>
          </p:cNvPr>
          <p:cNvSpPr/>
          <p:nvPr/>
        </p:nvSpPr>
        <p:spPr>
          <a:xfrm>
            <a:off x="693684" y="0"/>
            <a:ext cx="4274126" cy="6857990"/>
          </a:xfrm>
          <a:prstGeom prst="parallelogram">
            <a:avLst>
              <a:gd name="adj" fmla="val 23226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E7D43A3-CFCF-B4FA-1334-244E9DBEEA96}"/>
              </a:ext>
            </a:extLst>
          </p:cNvPr>
          <p:cNvSpPr txBox="1">
            <a:spLocks/>
          </p:cNvSpPr>
          <p:nvPr/>
        </p:nvSpPr>
        <p:spPr>
          <a:xfrm>
            <a:off x="0" y="-9"/>
            <a:ext cx="12235165" cy="690284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rgbClr val="002060"/>
          </a:solidFill>
        </p:spPr>
        <p:txBody>
          <a:bodyPr vert="horz" wrap="square" lIns="3200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all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28" y="872836"/>
            <a:ext cx="5132153" cy="1049018"/>
          </a:xfrm>
          <a:solidFill>
            <a:srgbClr val="00B0F0"/>
          </a:solidFill>
        </p:spPr>
        <p:txBody>
          <a:bodyPr vert="horz" wrap="square" lIns="320040" tIns="45720" rIns="91440" bIns="45720" rtlCol="0" anchor="ctr">
            <a:normAutofit/>
          </a:bodyPr>
          <a:lstStyle/>
          <a:p>
            <a:r>
              <a:rPr lang="pt-BR" b="1" kern="1200" cap="all" spc="300" baseline="0" dirty="0">
                <a:solidFill>
                  <a:srgbClr val="002060"/>
                </a:solidFill>
                <a:latin typeface="Bahnschrift" panose="020B0502040204020203" pitchFamily="34" charset="0"/>
                <a:ea typeface="+mj-ea"/>
                <a:cs typeface="+mj-cs"/>
              </a:rPr>
              <a:t>PARTE 02</a:t>
            </a:r>
            <a:endParaRPr lang="pt-BR" kern="1200" cap="all" spc="300" baseline="0" dirty="0">
              <a:solidFill>
                <a:srgbClr val="002060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DEC8017-21AB-564B-FD8B-96AF36B70ACE}"/>
              </a:ext>
            </a:extLst>
          </p:cNvPr>
          <p:cNvSpPr txBox="1">
            <a:spLocks/>
          </p:cNvSpPr>
          <p:nvPr/>
        </p:nvSpPr>
        <p:spPr>
          <a:xfrm>
            <a:off x="312683" y="2369256"/>
            <a:ext cx="4342443" cy="4169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all" spc="14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 pitchFamily="34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all" spc="14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 pitchFamily="34" charset="77"/>
              <a:ea typeface="+mj-ea"/>
              <a:cs typeface="+mj-cs"/>
            </a:endParaRP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5C533B47-3CA2-5061-DC77-142AF157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pt-BR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</p:txBody>
      </p: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8EED329B-A465-AF6B-80DA-F2F069BB6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87" y="65931"/>
            <a:ext cx="2144813" cy="59546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4CCF8E6A-F93E-67CE-870E-6ABF9CBABB75}"/>
              </a:ext>
            </a:extLst>
          </p:cNvPr>
          <p:cNvSpPr txBox="1">
            <a:spLocks/>
          </p:cNvSpPr>
          <p:nvPr/>
        </p:nvSpPr>
        <p:spPr>
          <a:xfrm>
            <a:off x="0" y="6639791"/>
            <a:ext cx="11991109" cy="276841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rgbClr val="002060"/>
          </a:solidFill>
        </p:spPr>
        <p:txBody>
          <a:bodyPr vert="horz" wrap="square" lIns="3200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all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01D111-220F-F07A-5208-0E7814B9A768}"/>
              </a:ext>
            </a:extLst>
          </p:cNvPr>
          <p:cNvSpPr txBox="1"/>
          <p:nvPr/>
        </p:nvSpPr>
        <p:spPr>
          <a:xfrm>
            <a:off x="-75385" y="3175058"/>
            <a:ext cx="42741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  <a:latin typeface="Poppins" panose="00000500000000000000" pitchFamily="2" charset="0"/>
              </a:rPr>
              <a:t>Tipos ou </a:t>
            </a:r>
            <a:br>
              <a:rPr lang="pt-BR" sz="3600" b="1" dirty="0">
                <a:solidFill>
                  <a:srgbClr val="002060"/>
                </a:solidFill>
                <a:latin typeface="Poppins" panose="00000500000000000000" pitchFamily="2" charset="0"/>
              </a:rPr>
            </a:br>
            <a:r>
              <a:rPr lang="pt-BR" sz="3600" b="1" dirty="0">
                <a:solidFill>
                  <a:srgbClr val="002060"/>
                </a:solidFill>
                <a:latin typeface="Poppins" panose="00000500000000000000" pitchFamily="2" charset="0"/>
              </a:rPr>
              <a:t>Classes de Resíduos</a:t>
            </a:r>
          </a:p>
        </p:txBody>
      </p:sp>
    </p:spTree>
    <p:extLst>
      <p:ext uri="{BB962C8B-B14F-4D97-AF65-F5344CB8AC3E}">
        <p14:creationId xmlns:p14="http://schemas.microsoft.com/office/powerpoint/2010/main" val="33765288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1A18F05B-74B3-9503-AB4F-69AC4E230903}"/>
              </a:ext>
            </a:extLst>
          </p:cNvPr>
          <p:cNvSpPr txBox="1"/>
          <p:nvPr/>
        </p:nvSpPr>
        <p:spPr>
          <a:xfrm>
            <a:off x="465251" y="1711459"/>
            <a:ext cx="4588195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Todas as iniciativas, sejam governamentais ou não, representam um avanço significativo na busca por um futuro mais sustentável na gestão de resíduos industriais.</a:t>
            </a:r>
            <a:endParaRPr lang="en-US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3E01C6-D6D2-35ED-4E59-F6BFA5F1C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5" y="411425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4847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91</a:t>
            </a:fld>
            <a:endParaRPr lang="en-US"/>
          </a:p>
        </p:txBody>
      </p:sp>
      <p:pic>
        <p:nvPicPr>
          <p:cNvPr id="4" name="Group 17">
            <a:extLst>
              <a:ext uri="{FF2B5EF4-FFF2-40B4-BE49-F238E27FC236}">
                <a16:creationId xmlns:a16="http://schemas.microsoft.com/office/drawing/2014/main" id="{90632A2F-60AE-683A-998B-48A51F59E11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087" y="2346325"/>
            <a:ext cx="3097213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1">
            <a:extLst>
              <a:ext uri="{FF2B5EF4-FFF2-40B4-BE49-F238E27FC236}">
                <a16:creationId xmlns:a16="http://schemas.microsoft.com/office/drawing/2014/main" id="{A929E227-4C1F-F7A8-7CA1-4047F9803019}"/>
              </a:ext>
            </a:extLst>
          </p:cNvPr>
          <p:cNvSpPr txBox="1"/>
          <p:nvPr/>
        </p:nvSpPr>
        <p:spPr>
          <a:xfrm>
            <a:off x="535034" y="2796292"/>
            <a:ext cx="7783465" cy="3164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A NR-25 desempenha um papel fundamental na proteção dos trabalhadores envolvidos no manuseio de resíduos industriais, estabelecendo diretrizes rigorosas para a prevenção de riscos à saúde e segurança ocupacional. </a:t>
            </a:r>
          </a:p>
        </p:txBody>
      </p:sp>
      <p:pic>
        <p:nvPicPr>
          <p:cNvPr id="6" name="Picture 83">
            <a:extLst>
              <a:ext uri="{FF2B5EF4-FFF2-40B4-BE49-F238E27FC236}">
                <a16:creationId xmlns:a16="http://schemas.microsoft.com/office/drawing/2014/main" id="{47EFE8C3-6C10-F5B4-375D-DC0374ED3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2695740" y="245052"/>
            <a:ext cx="2054060" cy="2054060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7" name="Oval 102">
            <a:extLst>
              <a:ext uri="{FF2B5EF4-FFF2-40B4-BE49-F238E27FC236}">
                <a16:creationId xmlns:a16="http://schemas.microsoft.com/office/drawing/2014/main" id="{A8013852-B581-FF8D-375F-0CBE4B53EE65}"/>
              </a:ext>
            </a:extLst>
          </p:cNvPr>
          <p:cNvSpPr/>
          <p:nvPr/>
        </p:nvSpPr>
        <p:spPr>
          <a:xfrm>
            <a:off x="2815784" y="365096"/>
            <a:ext cx="1813972" cy="1813972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NR 25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B917408-061C-A984-002B-8A46F403A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1085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92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87DB958B-CC58-E145-0316-2B0873475259}"/>
              </a:ext>
            </a:extLst>
          </p:cNvPr>
          <p:cNvSpPr txBox="1"/>
          <p:nvPr/>
        </p:nvSpPr>
        <p:spPr>
          <a:xfrm>
            <a:off x="5568006" y="1122600"/>
            <a:ext cx="4657068" cy="508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accent3">
                    <a:lumMod val="50000"/>
                  </a:schemeClr>
                </a:solidFill>
              </a:rPr>
              <a:t>Além disso, incentiva a redução na geração de resíduos, o armazenamento adequado e o controle efetivo dos equipamentos e dispositivos utilizados no tratamento desses resíduos</a:t>
            </a:r>
            <a:r>
              <a:rPr lang="pt-BR" sz="3200" dirty="0"/>
              <a:t>.</a:t>
            </a:r>
            <a:endParaRPr lang="pt-BR" sz="2000" dirty="0"/>
          </a:p>
        </p:txBody>
      </p:sp>
      <p:pic>
        <p:nvPicPr>
          <p:cNvPr id="7" name="Picture 83">
            <a:extLst>
              <a:ext uri="{FF2B5EF4-FFF2-40B4-BE49-F238E27FC236}">
                <a16:creationId xmlns:a16="http://schemas.microsoft.com/office/drawing/2014/main" id="{5EC08515-11E4-DA41-E155-DD3310658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1768640" y="694895"/>
            <a:ext cx="1469860" cy="1469860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8" name="Oval 102">
            <a:extLst>
              <a:ext uri="{FF2B5EF4-FFF2-40B4-BE49-F238E27FC236}">
                <a16:creationId xmlns:a16="http://schemas.microsoft.com/office/drawing/2014/main" id="{79B9102F-F98E-B9F6-6085-A6B9044F70E0}"/>
              </a:ext>
            </a:extLst>
          </p:cNvPr>
          <p:cNvSpPr/>
          <p:nvPr/>
        </p:nvSpPr>
        <p:spPr>
          <a:xfrm>
            <a:off x="1854542" y="780797"/>
            <a:ext cx="1298056" cy="1298056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NR 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D65AFC-AAA8-17B1-264F-15AAAF5D1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" y="249910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4" descr="Prestação de serviços engenharia de segurança do trabalho - Expert  Ocupacional">
            <a:extLst>
              <a:ext uri="{FF2B5EF4-FFF2-40B4-BE49-F238E27FC236}">
                <a16:creationId xmlns:a16="http://schemas.microsoft.com/office/drawing/2014/main" id="{30DC5C67-304C-0864-CA15-1CA30454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9375" l="10000" r="90000">
                        <a14:foregroundMark x1="53750" y1="13875" x2="53750" y2="13875"/>
                        <a14:foregroundMark x1="49125" y1="89875" x2="49125" y2="89875"/>
                        <a14:foregroundMark x1="56125" y1="94125" x2="56125" y2="94125"/>
                        <a14:foregroundMark x1="48875" y1="95875" x2="48875" y2="95875"/>
                        <a14:foregroundMark x1="55250" y1="99375" x2="55250" y2="99375"/>
                        <a14:foregroundMark x1="57750" y1="99375" x2="57750" y2="99375"/>
                        <a14:foregroundMark x1="50000" y1="4750" x2="50000" y2="4750"/>
                        <a14:foregroundMark x1="53500" y1="7625" x2="53500" y2="7625"/>
                        <a14:foregroundMark x1="79125" y1="63375" x2="79125" y2="63375"/>
                        <a14:foregroundMark x1="76875" y1="65500" x2="75250" y2="66375"/>
                        <a14:foregroundMark x1="44375" y1="73875" x2="42125" y2="72000"/>
                        <a14:foregroundMark x1="15750" y1="56375" x2="15750" y2="56375"/>
                        <a14:foregroundMark x1="23875" y1="51375" x2="23875" y2="51375"/>
                        <a14:foregroundMark x1="20500" y1="49750" x2="20500" y2="49750"/>
                        <a14:foregroundMark x1="18625" y1="49750" x2="18625" y2="49750"/>
                        <a14:foregroundMark x1="19000" y1="49875" x2="19000" y2="49875"/>
                        <a14:foregroundMark x1="19000" y1="50125" x2="19000" y2="50125"/>
                        <a14:foregroundMark x1="19000" y1="50250" x2="19000" y2="50250"/>
                        <a14:foregroundMark x1="18500" y1="51000" x2="18500" y2="51000"/>
                        <a14:foregroundMark x1="17750" y1="51500" x2="17750" y2="51500"/>
                        <a14:foregroundMark x1="16875" y1="52250" x2="16375" y2="52500"/>
                        <a14:foregroundMark x1="16375" y1="52500" x2="16375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358" y="2990385"/>
            <a:ext cx="3867615" cy="386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3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93</a:t>
            </a:fld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69900" y="1435100"/>
            <a:ext cx="44704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54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232826" y="1954783"/>
            <a:ext cx="5382884" cy="4374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 PNRS, por sua vez, adota princípios como a responsabilidade compartilhada e a promoção dos 3Rs (Reduzir, Reutilizar e Reciclar) como pilares para uma gestão mais eficiente dos resíduos sólidos, estimulando a minimização de impactos ambientais e a criação de um ciclo sustentável de produção e consumo.</a:t>
            </a:r>
            <a:endParaRPr lang="en-US" sz="2000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D49A5AC-CEE4-BC93-1446-3E498B68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743" y="212149"/>
            <a:ext cx="4470400" cy="66607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BEC39E-F70F-30B9-579E-A51F6BEDC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36662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-8326" y="2222500"/>
            <a:ext cx="12200325" cy="2714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94</a:t>
            </a:fld>
            <a:endParaRPr lang="en-US"/>
          </a:p>
        </p:txBody>
      </p:sp>
      <p:sp>
        <p:nvSpPr>
          <p:cNvPr id="4" name="任意多边形 11">
            <a:extLst>
              <a:ext uri="{FF2B5EF4-FFF2-40B4-BE49-F238E27FC236}">
                <a16:creationId xmlns:a16="http://schemas.microsoft.com/office/drawing/2014/main" id="{B63D8EED-9D22-AA62-E2EE-555D494C35CA}"/>
              </a:ext>
            </a:extLst>
          </p:cNvPr>
          <p:cNvSpPr/>
          <p:nvPr/>
        </p:nvSpPr>
        <p:spPr bwMode="auto">
          <a:xfrm>
            <a:off x="523875" y="1814107"/>
            <a:ext cx="2119313" cy="2498725"/>
          </a:xfrm>
          <a:custGeom>
            <a:avLst/>
            <a:gdLst>
              <a:gd name="T0" fmla="*/ 0 w 3429026"/>
              <a:gd name="T1" fmla="*/ 328410 h 4334706"/>
              <a:gd name="T2" fmla="*/ 118556 w 3429026"/>
              <a:gd name="T3" fmla="*/ 96189 h 4334706"/>
              <a:gd name="T4" fmla="*/ 404776 w 3429026"/>
              <a:gd name="T5" fmla="*/ 1 h 4334706"/>
              <a:gd name="T6" fmla="*/ 690995 w 3429026"/>
              <a:gd name="T7" fmla="*/ 96190 h 4334706"/>
              <a:gd name="T8" fmla="*/ 809550 w 3429026"/>
              <a:gd name="T9" fmla="*/ 328411 h 4334706"/>
              <a:gd name="T10" fmla="*/ 655005 w 3429026"/>
              <a:gd name="T11" fmla="*/ 571395 h 4334706"/>
              <a:gd name="T12" fmla="*/ 408373 w 3429026"/>
              <a:gd name="T13" fmla="*/ 805331 h 4334706"/>
              <a:gd name="T14" fmla="*/ 140361 w 3429026"/>
              <a:gd name="T15" fmla="*/ 566470 h 4334706"/>
              <a:gd name="T16" fmla="*/ 1 w 3429026"/>
              <a:gd name="T17" fmla="*/ 328411 h 4334706"/>
              <a:gd name="T18" fmla="*/ 0 w 3429026"/>
              <a:gd name="T19" fmla="*/ 328410 h 43347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26" h="4334706">
                <a:moveTo>
                  <a:pt x="0" y="1714511"/>
                </a:moveTo>
                <a:cubicBezTo>
                  <a:pt x="1" y="1259794"/>
                  <a:pt x="180637" y="823701"/>
                  <a:pt x="502171" y="502168"/>
                </a:cubicBezTo>
                <a:cubicBezTo>
                  <a:pt x="823705" y="180635"/>
                  <a:pt x="1259798" y="0"/>
                  <a:pt x="1714515" y="1"/>
                </a:cubicBezTo>
                <a:cubicBezTo>
                  <a:pt x="2169232" y="2"/>
                  <a:pt x="2605325" y="180638"/>
                  <a:pt x="2926858" y="502172"/>
                </a:cubicBezTo>
                <a:cubicBezTo>
                  <a:pt x="3248391" y="823706"/>
                  <a:pt x="3429026" y="1259799"/>
                  <a:pt x="3429025" y="1714516"/>
                </a:cubicBezTo>
                <a:cubicBezTo>
                  <a:pt x="3429025" y="2169233"/>
                  <a:pt x="3126785" y="2616140"/>
                  <a:pt x="2774416" y="2983049"/>
                </a:cubicBezTo>
                <a:cubicBezTo>
                  <a:pt x="2491204" y="3398020"/>
                  <a:pt x="2607357" y="4334706"/>
                  <a:pt x="1729752" y="4204344"/>
                </a:cubicBezTo>
                <a:cubicBezTo>
                  <a:pt x="662645" y="4320420"/>
                  <a:pt x="882823" y="3372310"/>
                  <a:pt x="594531" y="2957338"/>
                </a:cubicBezTo>
                <a:cubicBezTo>
                  <a:pt x="306239" y="2542366"/>
                  <a:pt x="1" y="2169231"/>
                  <a:pt x="1" y="1714514"/>
                </a:cubicBezTo>
                <a:cubicBezTo>
                  <a:pt x="1" y="1714513"/>
                  <a:pt x="0" y="1714512"/>
                  <a:pt x="0" y="1714511"/>
                </a:cubicBezTo>
                <a:close/>
              </a:path>
            </a:pathLst>
          </a:custGeom>
          <a:solidFill>
            <a:srgbClr val="FCFCFC"/>
          </a:solidFill>
          <a:ln w="57150" cap="flat" cmpd="sng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27000" dir="8400007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圆角矩形 12">
            <a:extLst>
              <a:ext uri="{FF2B5EF4-FFF2-40B4-BE49-F238E27FC236}">
                <a16:creationId xmlns:a16="http://schemas.microsoft.com/office/drawing/2014/main" id="{ABD6E3B1-1F85-0E2F-E9CF-53343E9B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4366807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圆角矩形 13">
            <a:extLst>
              <a:ext uri="{FF2B5EF4-FFF2-40B4-BE49-F238E27FC236}">
                <a16:creationId xmlns:a16="http://schemas.microsoft.com/office/drawing/2014/main" id="{DB74F86A-E47C-4AC4-EC0C-DC51257A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4584294"/>
            <a:ext cx="957262" cy="163513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C4209766-CE15-15BE-7CCD-01B26A9A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4801782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圆角矩形 15">
            <a:extLst>
              <a:ext uri="{FF2B5EF4-FFF2-40B4-BE49-F238E27FC236}">
                <a16:creationId xmlns:a16="http://schemas.microsoft.com/office/drawing/2014/main" id="{8651E415-4152-2A68-1D58-5298E0C9E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100" y="5019269"/>
            <a:ext cx="520700" cy="161925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AutoShape 108">
            <a:extLst>
              <a:ext uri="{FF2B5EF4-FFF2-40B4-BE49-F238E27FC236}">
                <a16:creationId xmlns:a16="http://schemas.microsoft.com/office/drawing/2014/main" id="{13DA97CF-1614-C46B-0360-5E19E0683D64}"/>
              </a:ext>
            </a:extLst>
          </p:cNvPr>
          <p:cNvSpPr/>
          <p:nvPr/>
        </p:nvSpPr>
        <p:spPr bwMode="auto">
          <a:xfrm>
            <a:off x="1525588" y="2720569"/>
            <a:ext cx="161925" cy="165100"/>
          </a:xfrm>
          <a:custGeom>
            <a:avLst/>
            <a:gdLst>
              <a:gd name="T0" fmla="*/ 4549950 w 21600"/>
              <a:gd name="T1" fmla="*/ 803792 h 21600"/>
              <a:gd name="T2" fmla="*/ 8341514 w 21600"/>
              <a:gd name="T3" fmla="*/ 4822846 h 21600"/>
              <a:gd name="T4" fmla="*/ 4549950 w 21600"/>
              <a:gd name="T5" fmla="*/ 8841908 h 21600"/>
              <a:gd name="T6" fmla="*/ 758334 w 21600"/>
              <a:gd name="T7" fmla="*/ 4822846 h 21600"/>
              <a:gd name="T8" fmla="*/ 4549950 w 21600"/>
              <a:gd name="T9" fmla="*/ 803792 h 21600"/>
              <a:gd name="T10" fmla="*/ 4549950 w 21600"/>
              <a:gd name="T11" fmla="*/ 9645234 h 21600"/>
              <a:gd name="T12" fmla="*/ 9099848 w 21600"/>
              <a:gd name="T13" fmla="*/ 4822846 h 21600"/>
              <a:gd name="T14" fmla="*/ 4549950 w 21600"/>
              <a:gd name="T15" fmla="*/ 0 h 21600"/>
              <a:gd name="T16" fmla="*/ 0 w 21600"/>
              <a:gd name="T17" fmla="*/ 4822846 h 21600"/>
              <a:gd name="T18" fmla="*/ 4549950 w 21600"/>
              <a:gd name="T19" fmla="*/ 964523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109">
            <a:extLst>
              <a:ext uri="{FF2B5EF4-FFF2-40B4-BE49-F238E27FC236}">
                <a16:creationId xmlns:a16="http://schemas.microsoft.com/office/drawing/2014/main" id="{7ED4F87B-D0CA-B585-E019-9D41B5776539}"/>
              </a:ext>
            </a:extLst>
          </p:cNvPr>
          <p:cNvSpPr/>
          <p:nvPr/>
        </p:nvSpPr>
        <p:spPr bwMode="auto">
          <a:xfrm>
            <a:off x="1446213" y="2638019"/>
            <a:ext cx="322262" cy="439738"/>
          </a:xfrm>
          <a:custGeom>
            <a:avLst/>
            <a:gdLst>
              <a:gd name="T0" fmla="*/ 36212029 w 21600"/>
              <a:gd name="T1" fmla="*/ 170187218 h 21600"/>
              <a:gd name="T2" fmla="*/ 35806695 w 21600"/>
              <a:gd name="T3" fmla="*/ 170752546 h 21600"/>
              <a:gd name="T4" fmla="*/ 35421607 w 21600"/>
              <a:gd name="T5" fmla="*/ 169992837 h 21600"/>
              <a:gd name="T6" fmla="*/ 5974379 w 21600"/>
              <a:gd name="T7" fmla="*/ 68353241 h 21600"/>
              <a:gd name="T8" fmla="*/ 35866567 w 21600"/>
              <a:gd name="T9" fmla="*/ 11390965 h 21600"/>
              <a:gd name="T10" fmla="*/ 65755413 w 21600"/>
              <a:gd name="T11" fmla="*/ 68353241 h 21600"/>
              <a:gd name="T12" fmla="*/ 36212029 w 21600"/>
              <a:gd name="T13" fmla="*/ 170187218 h 21600"/>
              <a:gd name="T14" fmla="*/ 35866567 w 21600"/>
              <a:gd name="T15" fmla="*/ 0 h 21600"/>
              <a:gd name="T16" fmla="*/ 0 w 21600"/>
              <a:gd name="T17" fmla="*/ 68353241 h 21600"/>
              <a:gd name="T18" fmla="*/ 31008035 w 21600"/>
              <a:gd name="T19" fmla="*/ 177662804 h 21600"/>
              <a:gd name="T20" fmla="*/ 35753716 w 21600"/>
              <a:gd name="T21" fmla="*/ 182244630 h 21600"/>
              <a:gd name="T22" fmla="*/ 35979418 w 21600"/>
              <a:gd name="T23" fmla="*/ 182244630 h 21600"/>
              <a:gd name="T24" fmla="*/ 40721757 w 21600"/>
              <a:gd name="T25" fmla="*/ 177662804 h 21600"/>
              <a:gd name="T26" fmla="*/ 71729792 w 21600"/>
              <a:gd name="T27" fmla="*/ 68353241 h 21600"/>
              <a:gd name="T28" fmla="*/ 3586656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3043238" y="2640979"/>
            <a:ext cx="8691562" cy="18721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chemeClr val="bg1"/>
                </a:solidFill>
              </a:rPr>
              <a:t>A classificação em Classe I e Classe II ajuda a distinguir entre resíduos perigosos e não perigosos, orientando ações e precauções adequadas para cada tipo de resíduo.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EB553C4-0134-9966-DDFD-95F844CD5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24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95</a:t>
            </a:fld>
            <a:endParaRPr lang="en-US"/>
          </a:p>
        </p:txBody>
      </p:sp>
      <p:sp>
        <p:nvSpPr>
          <p:cNvPr id="14" name="Fluxograma: Entrada Manual 13">
            <a:extLst>
              <a:ext uri="{FF2B5EF4-FFF2-40B4-BE49-F238E27FC236}">
                <a16:creationId xmlns:a16="http://schemas.microsoft.com/office/drawing/2014/main" id="{793F4E38-2C68-7813-953D-8287721A1C73}"/>
              </a:ext>
            </a:extLst>
          </p:cNvPr>
          <p:cNvSpPr/>
          <p:nvPr/>
        </p:nvSpPr>
        <p:spPr>
          <a:xfrm rot="5400000">
            <a:off x="-1099799" y="1099799"/>
            <a:ext cx="6858000" cy="4658402"/>
          </a:xfrm>
          <a:prstGeom prst="flowChartManualInpu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87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338" name="Picture 2" descr="Enfermagem do Trabalho: NR 16 - ATIVIDADES E OPERAÇÕES PERIGOSAS">
            <a:extLst>
              <a:ext uri="{FF2B5EF4-FFF2-40B4-BE49-F238E27FC236}">
                <a16:creationId xmlns:a16="http://schemas.microsoft.com/office/drawing/2014/main" id="{EF79FD88-B886-5373-E1B7-A6514717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0" y="1349781"/>
            <a:ext cx="3881180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E519082B-A821-F2E9-0998-366ED6BF9A23}"/>
              </a:ext>
            </a:extLst>
          </p:cNvPr>
          <p:cNvSpPr/>
          <p:nvPr/>
        </p:nvSpPr>
        <p:spPr>
          <a:xfrm>
            <a:off x="2440212" y="1828799"/>
            <a:ext cx="2768600" cy="2832101"/>
          </a:xfrm>
          <a:prstGeom prst="rect">
            <a:avLst/>
          </a:prstGeom>
          <a:noFill/>
          <a:ln w="234950"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Box 61">
            <a:extLst>
              <a:ext uri="{FF2B5EF4-FFF2-40B4-BE49-F238E27FC236}">
                <a16:creationId xmlns:a16="http://schemas.microsoft.com/office/drawing/2014/main" id="{E8070E15-A6A1-A6A6-195F-0271FBDE73A0}"/>
              </a:ext>
            </a:extLst>
          </p:cNvPr>
          <p:cNvSpPr txBox="1"/>
          <p:nvPr/>
        </p:nvSpPr>
        <p:spPr>
          <a:xfrm>
            <a:off x="6392534" y="2349634"/>
            <a:ext cx="5063468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Essa diferenciação contribui para a proteção da saúde pública e do meio ambiente, além de facilitar a gestão e o tratamento dos resíduos.</a:t>
            </a:r>
            <a:endParaRPr lang="en-US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1441C8-A850-E115-A86D-FEEC3774E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993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69900" y="1409700"/>
            <a:ext cx="44704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96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328273" y="2055176"/>
            <a:ext cx="4962027" cy="3164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Em conjunto, essas abordagens representam um passo importante em direção a uma gestão de resíduos mais responsável e sustentável no Brasil.</a:t>
            </a:r>
            <a:endParaRPr lang="en-US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D49A5AC-CEE4-BC93-1446-3E498B682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43" y="212149"/>
            <a:ext cx="4470400" cy="666076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E23B4A0-32E6-63B7-5100-D1BD53696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96902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97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795666" y="3199555"/>
            <a:ext cx="4987269" cy="25185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Elas destacam a importância da prevenção, da conscientização, da responsabilidade compartilhada e da conformidade regulatória. </a:t>
            </a:r>
            <a:endParaRPr lang="en-US" sz="28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2614697" y="805557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2759274" y="953925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3010524" y="1215672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84334364-3032-B60F-193E-B6A24D84F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9"/>
          <a:stretch/>
        </p:blipFill>
        <p:spPr>
          <a:xfrm>
            <a:off x="6578600" y="1352549"/>
            <a:ext cx="5613400" cy="55054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7D2BC9-5B86-5C82-218D-044BC1382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708004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98</a:t>
            </a:fld>
            <a:endParaRPr lang="en-US"/>
          </a:p>
        </p:txBody>
      </p:sp>
      <p:pic>
        <p:nvPicPr>
          <p:cNvPr id="2050" name="Picture 2" descr="Norma de periculosidade no ambiente de trabalho: tudo sobre a NR-16">
            <a:extLst>
              <a:ext uri="{FF2B5EF4-FFF2-40B4-BE49-F238E27FC236}">
                <a16:creationId xmlns:a16="http://schemas.microsoft.com/office/drawing/2014/main" id="{BC7F5D27-6FB9-BA18-FEA5-BBA526B3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0"/>
            <a:ext cx="12192000" cy="68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744396" y="636450"/>
            <a:ext cx="4607207" cy="6096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169506" y="2056278"/>
            <a:ext cx="5774094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O cumprimento da NR-25, aliado à educação ambiental e à inovação tecnológica, pavimenta o caminho para um futuro em que a gestão de resíduos industriais contribuirá ativamente para a preservação do meio ambiente, a saúde da população e o desenvolvimento sustentável.</a:t>
            </a:r>
            <a:endParaRPr lang="en-US" sz="2400" b="1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963" y="796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882900" y="1164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1F762CC-B67B-0BA0-12AB-8919DCF46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14" y="3684450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97983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2C6C00D7-AF95-87A8-0E24-8528827D8F1C}"/>
              </a:ext>
            </a:extLst>
          </p:cNvPr>
          <p:cNvSpPr/>
          <p:nvPr/>
        </p:nvSpPr>
        <p:spPr>
          <a:xfrm>
            <a:off x="0" y="0"/>
            <a:ext cx="12192000" cy="690860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A461F46-254E-786F-C5FF-D043548356D6}"/>
              </a:ext>
            </a:extLst>
          </p:cNvPr>
          <p:cNvSpPr/>
          <p:nvPr/>
        </p:nvSpPr>
        <p:spPr>
          <a:xfrm>
            <a:off x="0" y="1240971"/>
            <a:ext cx="12192000" cy="50528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6896101" y="1473002"/>
            <a:ext cx="4013199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99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721644" y="2862685"/>
            <a:ext cx="4923506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É um compromisso comum que une governo, empresas e cidadãos na construção desse futuro mais sustentável.</a:t>
            </a:r>
            <a:endParaRPr lang="en-US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BFFFD9-D2C7-2484-2FC9-9E3660A69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9" y="146798"/>
            <a:ext cx="2208558" cy="613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2" descr="Curso de Engenharia de Produção | Unigranrio Afya">
            <a:extLst>
              <a:ext uri="{FF2B5EF4-FFF2-40B4-BE49-F238E27FC236}">
                <a16:creationId xmlns:a16="http://schemas.microsoft.com/office/drawing/2014/main" id="{CBA901BB-1548-6EED-4754-E1DFB586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75" y="746289"/>
            <a:ext cx="4091776" cy="61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457624_TF11580736_Win32" id="{7FD297E5-4F3E-4ECE-AFF1-D2BB2189E6B0}" vid="{DB2E77F3-9BE4-4396-B36D-1C8E09F54652}"/>
    </a:ext>
  </a:extLst>
</a:theme>
</file>

<file path=ppt/theme/theme3.xml><?xml version="1.0" encoding="utf-8"?>
<a:theme xmlns:a="http://schemas.openxmlformats.org/drawingml/2006/main" name="Retrospectiva">
  <a:themeElements>
    <a:clrScheme name="Personalizada 2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0D5672"/>
      </a:accent3>
      <a:accent4>
        <a:srgbClr val="1482AB"/>
      </a:accent4>
      <a:accent5>
        <a:srgbClr val="76CDEE"/>
      </a:accent5>
      <a:accent6>
        <a:srgbClr val="1C6294"/>
      </a:accent6>
      <a:hlink>
        <a:srgbClr val="00B0F0"/>
      </a:hlink>
      <a:folHlink>
        <a:srgbClr val="76CDEE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4774</TotalTime>
  <Words>2302</Words>
  <Application>Microsoft Office PowerPoint</Application>
  <PresentationFormat>Widescreen</PresentationFormat>
  <Paragraphs>384</Paragraphs>
  <Slides>100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100</vt:i4>
      </vt:variant>
    </vt:vector>
  </HeadingPairs>
  <TitlesOfParts>
    <vt:vector size="112" baseType="lpstr">
      <vt:lpstr>微软雅黑</vt:lpstr>
      <vt:lpstr>Arial</vt:lpstr>
      <vt:lpstr>Bahnschrift</vt:lpstr>
      <vt:lpstr>Calibri</vt:lpstr>
      <vt:lpstr>Calibri Light</vt:lpstr>
      <vt:lpstr>Gisha</vt:lpstr>
      <vt:lpstr>Poppins</vt:lpstr>
      <vt:lpstr>Tw Cen MT</vt:lpstr>
      <vt:lpstr>字魂59号-创粗黑</vt:lpstr>
      <vt:lpstr>自定义设计方案</vt:lpstr>
      <vt:lpstr>Tema do Office</vt:lpstr>
      <vt:lpstr>Retrospectiva</vt:lpstr>
      <vt:lpstr>Apresentação do PowerPoint</vt:lpstr>
      <vt:lpstr>Apresentação do PowerPoint</vt:lpstr>
      <vt:lpstr>PARTE 01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PARTE 02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PARTE 05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RODRIGO GARCIA</cp:lastModifiedBy>
  <cp:revision>4</cp:revision>
  <dcterms:created xsi:type="dcterms:W3CDTF">2018-05-16T04:00:38Z</dcterms:created>
  <dcterms:modified xsi:type="dcterms:W3CDTF">2024-03-14T16:58:15Z</dcterms:modified>
</cp:coreProperties>
</file>