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2" r:id="rId1"/>
    <p:sldMasterId id="2147483736" r:id="rId2"/>
    <p:sldMasterId id="2147483741" r:id="rId3"/>
    <p:sldMasterId id="2147483754" r:id="rId4"/>
    <p:sldMasterId id="2147483759" r:id="rId5"/>
    <p:sldMasterId id="2147483772" r:id="rId6"/>
  </p:sldMasterIdLst>
  <p:notesMasterIdLst>
    <p:notesMasterId r:id="rId126"/>
  </p:notesMasterIdLst>
  <p:sldIdLst>
    <p:sldId id="638" r:id="rId7"/>
    <p:sldId id="349" r:id="rId8"/>
    <p:sldId id="512" r:id="rId9"/>
    <p:sldId id="522" r:id="rId10"/>
    <p:sldId id="523" r:id="rId11"/>
    <p:sldId id="524" r:id="rId12"/>
    <p:sldId id="356" r:id="rId13"/>
    <p:sldId id="525" r:id="rId14"/>
    <p:sldId id="526" r:id="rId15"/>
    <p:sldId id="527" r:id="rId16"/>
    <p:sldId id="528" r:id="rId17"/>
    <p:sldId id="529" r:id="rId18"/>
    <p:sldId id="530" r:id="rId19"/>
    <p:sldId id="532" r:id="rId20"/>
    <p:sldId id="531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70" r:id="rId58"/>
    <p:sldId id="569" r:id="rId59"/>
    <p:sldId id="571" r:id="rId60"/>
    <p:sldId id="572" r:id="rId61"/>
    <p:sldId id="573" r:id="rId62"/>
    <p:sldId id="574" r:id="rId63"/>
    <p:sldId id="575" r:id="rId64"/>
    <p:sldId id="576" r:id="rId65"/>
    <p:sldId id="585" r:id="rId66"/>
    <p:sldId id="586" r:id="rId67"/>
    <p:sldId id="577" r:id="rId68"/>
    <p:sldId id="587" r:id="rId69"/>
    <p:sldId id="578" r:id="rId70"/>
    <p:sldId id="588" r:id="rId71"/>
    <p:sldId id="579" r:id="rId72"/>
    <p:sldId id="589" r:id="rId73"/>
    <p:sldId id="580" r:id="rId74"/>
    <p:sldId id="590" r:id="rId75"/>
    <p:sldId id="591" r:id="rId76"/>
    <p:sldId id="581" r:id="rId77"/>
    <p:sldId id="592" r:id="rId78"/>
    <p:sldId id="582" r:id="rId79"/>
    <p:sldId id="593" r:id="rId80"/>
    <p:sldId id="594" r:id="rId81"/>
    <p:sldId id="583" r:id="rId82"/>
    <p:sldId id="595" r:id="rId83"/>
    <p:sldId id="584" r:id="rId84"/>
    <p:sldId id="596" r:id="rId85"/>
    <p:sldId id="597" r:id="rId86"/>
    <p:sldId id="599" r:id="rId87"/>
    <p:sldId id="600" r:id="rId88"/>
    <p:sldId id="602" r:id="rId89"/>
    <p:sldId id="603" r:id="rId90"/>
    <p:sldId id="604" r:id="rId91"/>
    <p:sldId id="605" r:id="rId92"/>
    <p:sldId id="606" r:id="rId93"/>
    <p:sldId id="607" r:id="rId94"/>
    <p:sldId id="608" r:id="rId95"/>
    <p:sldId id="609" r:id="rId96"/>
    <p:sldId id="610" r:id="rId97"/>
    <p:sldId id="611" r:id="rId98"/>
    <p:sldId id="612" r:id="rId99"/>
    <p:sldId id="613" r:id="rId100"/>
    <p:sldId id="614" r:id="rId101"/>
    <p:sldId id="615" r:id="rId102"/>
    <p:sldId id="616" r:id="rId103"/>
    <p:sldId id="617" r:id="rId104"/>
    <p:sldId id="618" r:id="rId105"/>
    <p:sldId id="619" r:id="rId106"/>
    <p:sldId id="620" r:id="rId107"/>
    <p:sldId id="621" r:id="rId108"/>
    <p:sldId id="622" r:id="rId109"/>
    <p:sldId id="623" r:id="rId110"/>
    <p:sldId id="624" r:id="rId111"/>
    <p:sldId id="625" r:id="rId112"/>
    <p:sldId id="626" r:id="rId113"/>
    <p:sldId id="627" r:id="rId114"/>
    <p:sldId id="628" r:id="rId115"/>
    <p:sldId id="629" r:id="rId116"/>
    <p:sldId id="630" r:id="rId117"/>
    <p:sldId id="631" r:id="rId118"/>
    <p:sldId id="632" r:id="rId119"/>
    <p:sldId id="633" r:id="rId120"/>
    <p:sldId id="634" r:id="rId121"/>
    <p:sldId id="635" r:id="rId122"/>
    <p:sldId id="636" r:id="rId123"/>
    <p:sldId id="637" r:id="rId124"/>
    <p:sldId id="1182" r:id="rId1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072"/>
    <a:srgbClr val="BAD9D4"/>
    <a:srgbClr val="23253D"/>
    <a:srgbClr val="4C5084"/>
    <a:srgbClr val="1B1D30"/>
    <a:srgbClr val="F6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50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tableStyles" Target="tableStyles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02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887363" y="1482850"/>
            <a:ext cx="1098281" cy="1096583"/>
          </a:xfrm>
          <a:custGeom>
            <a:avLst/>
            <a:gdLst>
              <a:gd name="connsiteX0" fmla="*/ 877266 w 1754532"/>
              <a:gd name="connsiteY0" fmla="*/ 0 h 1754532"/>
              <a:gd name="connsiteX1" fmla="*/ 1754532 w 1754532"/>
              <a:gd name="connsiteY1" fmla="*/ 877266 h 1754532"/>
              <a:gd name="connsiteX2" fmla="*/ 877266 w 1754532"/>
              <a:gd name="connsiteY2" fmla="*/ 1754532 h 1754532"/>
              <a:gd name="connsiteX3" fmla="*/ 0 w 1754532"/>
              <a:gd name="connsiteY3" fmla="*/ 877266 h 1754532"/>
              <a:gd name="connsiteX4" fmla="*/ 877266 w 1754532"/>
              <a:gd name="connsiteY4" fmla="*/ 0 h 175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532" h="1754532">
                <a:moveTo>
                  <a:pt x="877266" y="0"/>
                </a:moveTo>
                <a:cubicBezTo>
                  <a:pt x="1361767" y="0"/>
                  <a:pt x="1754532" y="392765"/>
                  <a:pt x="1754532" y="877266"/>
                </a:cubicBezTo>
                <a:cubicBezTo>
                  <a:pt x="1754532" y="1361767"/>
                  <a:pt x="1361767" y="1754532"/>
                  <a:pt x="877266" y="1754532"/>
                </a:cubicBezTo>
                <a:cubicBezTo>
                  <a:pt x="392765" y="1754532"/>
                  <a:pt x="0" y="1361767"/>
                  <a:pt x="0" y="877266"/>
                </a:cubicBezTo>
                <a:cubicBezTo>
                  <a:pt x="0" y="392765"/>
                  <a:pt x="392765" y="0"/>
                  <a:pt x="87726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69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175434" y="418371"/>
            <a:ext cx="1539191" cy="296920"/>
            <a:chOff x="1299865" y="646279"/>
            <a:chExt cx="2458898" cy="475072"/>
          </a:xfrm>
        </p:grpSpPr>
        <p:sp>
          <p:nvSpPr>
            <p:cNvPr id="3" name="Text Placeholder 2"/>
            <p:cNvSpPr txBox="1"/>
            <p:nvPr/>
          </p:nvSpPr>
          <p:spPr>
            <a:xfrm>
              <a:off x="1877786" y="655335"/>
              <a:ext cx="1880977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5" name="Freeform: Shape 4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6" name="Freeform: Shape 5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 flipV="1">
            <a:off x="1118498" y="-1"/>
            <a:ext cx="3913876" cy="5128054"/>
          </a:xfrm>
          <a:prstGeom prst="round2SameRect">
            <a:avLst>
              <a:gd name="adj1" fmla="val 7374"/>
              <a:gd name="adj2" fmla="val 0"/>
            </a:avLst>
          </a:pr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273519" y="0"/>
            <a:ext cx="3913876" cy="4938713"/>
          </a:xfrm>
          <a:prstGeom prst="round2SameRect">
            <a:avLst>
              <a:gd name="adj1" fmla="val 0"/>
              <a:gd name="adj2" fmla="val 8226"/>
            </a:avLst>
          </a:prstGeom>
          <a:solidFill>
            <a:schemeClr val="bg1">
              <a:lumMod val="95000"/>
              <a:alpha val="40000"/>
            </a:schemeClr>
          </a:solidFill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2026553" y="2724661"/>
            <a:ext cx="2597375" cy="2593359"/>
          </a:xfrm>
          <a:custGeom>
            <a:avLst/>
            <a:gdLst>
              <a:gd name="connsiteX0" fmla="*/ 2074688 w 4149375"/>
              <a:gd name="connsiteY0" fmla="*/ 0 h 4149375"/>
              <a:gd name="connsiteX1" fmla="*/ 4149375 w 4149375"/>
              <a:gd name="connsiteY1" fmla="*/ 2074688 h 4149375"/>
              <a:gd name="connsiteX2" fmla="*/ 2074688 w 4149375"/>
              <a:gd name="connsiteY2" fmla="*/ 4149375 h 4149375"/>
              <a:gd name="connsiteX3" fmla="*/ 0 w 4149375"/>
              <a:gd name="connsiteY3" fmla="*/ 2074688 h 41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375" h="4149375">
                <a:moveTo>
                  <a:pt x="2074688" y="0"/>
                </a:moveTo>
                <a:lnTo>
                  <a:pt x="4149375" y="2074688"/>
                </a:lnTo>
                <a:lnTo>
                  <a:pt x="2074688" y="4149375"/>
                </a:lnTo>
                <a:lnTo>
                  <a:pt x="0" y="2074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857745" y="71466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096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62731" y="160543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604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2785013" y="-478550"/>
            <a:ext cx="2225887" cy="2222445"/>
          </a:xfrm>
          <a:custGeom>
            <a:avLst/>
            <a:gdLst>
              <a:gd name="connsiteX0" fmla="*/ 1777956 w 3555912"/>
              <a:gd name="connsiteY0" fmla="*/ 0 h 3555912"/>
              <a:gd name="connsiteX1" fmla="*/ 3555912 w 3555912"/>
              <a:gd name="connsiteY1" fmla="*/ 1777956 h 3555912"/>
              <a:gd name="connsiteX2" fmla="*/ 1777956 w 3555912"/>
              <a:gd name="connsiteY2" fmla="*/ 3555912 h 3555912"/>
              <a:gd name="connsiteX3" fmla="*/ 0 w 3555912"/>
              <a:gd name="connsiteY3" fmla="*/ 1777956 h 355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12" h="3555912">
                <a:moveTo>
                  <a:pt x="1777956" y="0"/>
                </a:moveTo>
                <a:lnTo>
                  <a:pt x="3555912" y="1777956"/>
                </a:lnTo>
                <a:lnTo>
                  <a:pt x="1777956" y="3555912"/>
                </a:lnTo>
                <a:lnTo>
                  <a:pt x="0" y="1777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3293375" y="4175789"/>
            <a:ext cx="4419328" cy="4412495"/>
          </a:xfrm>
          <a:custGeom>
            <a:avLst/>
            <a:gdLst>
              <a:gd name="connsiteX0" fmla="*/ 3529996 w 7059992"/>
              <a:gd name="connsiteY0" fmla="*/ 0 h 7059992"/>
              <a:gd name="connsiteX1" fmla="*/ 7059992 w 7059992"/>
              <a:gd name="connsiteY1" fmla="*/ 3529996 h 7059992"/>
              <a:gd name="connsiteX2" fmla="*/ 3529996 w 7059992"/>
              <a:gd name="connsiteY2" fmla="*/ 7059992 h 7059992"/>
              <a:gd name="connsiteX3" fmla="*/ 0 w 7059992"/>
              <a:gd name="connsiteY3" fmla="*/ 3529996 h 705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9992" h="7059992">
                <a:moveTo>
                  <a:pt x="3529996" y="0"/>
                </a:moveTo>
                <a:lnTo>
                  <a:pt x="7059992" y="3529996"/>
                </a:lnTo>
                <a:lnTo>
                  <a:pt x="3529996" y="7059992"/>
                </a:lnTo>
                <a:lnTo>
                  <a:pt x="0" y="3529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6200000" sx="80000" sy="8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752316" y="2160552"/>
            <a:ext cx="3684473" cy="3678776"/>
          </a:xfrm>
          <a:custGeom>
            <a:avLst/>
            <a:gdLst>
              <a:gd name="connsiteX0" fmla="*/ 2943021 w 5886042"/>
              <a:gd name="connsiteY0" fmla="*/ 0 h 5886042"/>
              <a:gd name="connsiteX1" fmla="*/ 5886042 w 5886042"/>
              <a:gd name="connsiteY1" fmla="*/ 2943021 h 5886042"/>
              <a:gd name="connsiteX2" fmla="*/ 2943021 w 5886042"/>
              <a:gd name="connsiteY2" fmla="*/ 5886042 h 5886042"/>
              <a:gd name="connsiteX3" fmla="*/ 0 w 5886042"/>
              <a:gd name="connsiteY3" fmla="*/ 2943021 h 588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042" h="5886042">
                <a:moveTo>
                  <a:pt x="2943021" y="0"/>
                </a:moveTo>
                <a:lnTo>
                  <a:pt x="5886042" y="2943021"/>
                </a:lnTo>
                <a:lnTo>
                  <a:pt x="2943021" y="5886042"/>
                </a:lnTo>
                <a:lnTo>
                  <a:pt x="0" y="29430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3737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 userDrawn="1"/>
        </p:nvSpPr>
        <p:spPr>
          <a:xfrm>
            <a:off x="1422820" y="1454155"/>
            <a:ext cx="5248593" cy="3156826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05528" y="2060216"/>
            <a:ext cx="5683177" cy="317628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89000" dir="5400000" sx="95000" sy="9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05529" y="1692707"/>
            <a:ext cx="5683177" cy="367508"/>
            <a:chOff x="3179886" y="2083564"/>
            <a:chExt cx="5702858" cy="369350"/>
          </a:xfrm>
          <a:effectLst/>
        </p:grpSpPr>
        <p:grpSp>
          <p:nvGrpSpPr>
            <p:cNvPr id="4" name="Group 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25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</p:grpSp>
        </p:grpSp>
        <p:sp>
          <p:nvSpPr>
            <p:cNvPr id="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http://www.freeppt7.com</a:t>
              </a: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50419" y="2607980"/>
            <a:ext cx="4090167" cy="2532063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0887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12932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08609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47524" y="1298279"/>
            <a:ext cx="5506539" cy="3837429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386995" y="1298279"/>
            <a:ext cx="5464603" cy="3741557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8811" y="4739214"/>
            <a:ext cx="1038702" cy="1035495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7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4" name="Freeform: Shape 13"/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-1" fmla="*/ 0 w 3816138"/>
                <a:gd name="connsiteY0-2" fmla="*/ 0 h 3981450"/>
                <a:gd name="connsiteX1-3" fmla="*/ 3238500 w 3816138"/>
                <a:gd name="connsiteY1-4" fmla="*/ 1809750 h 3981450"/>
                <a:gd name="connsiteX2-5" fmla="*/ 3657600 w 3816138"/>
                <a:gd name="connsiteY2-6" fmla="*/ 3981450 h 3981450"/>
                <a:gd name="connsiteX3-7" fmla="*/ 38100 w 3816138"/>
                <a:gd name="connsiteY3-8" fmla="*/ 3962400 h 3981450"/>
                <a:gd name="connsiteX4-9" fmla="*/ 0 w 3816138"/>
                <a:gd name="connsiteY4-10" fmla="*/ 0 h 3981450"/>
                <a:gd name="connsiteX0-11" fmla="*/ 0 w 3876554"/>
                <a:gd name="connsiteY0-12" fmla="*/ 0 h 3981450"/>
                <a:gd name="connsiteX1-13" fmla="*/ 3409950 w 3876554"/>
                <a:gd name="connsiteY1-14" fmla="*/ 2076450 h 3981450"/>
                <a:gd name="connsiteX2-15" fmla="*/ 3657600 w 3876554"/>
                <a:gd name="connsiteY2-16" fmla="*/ 3981450 h 3981450"/>
                <a:gd name="connsiteX3-17" fmla="*/ 38100 w 3876554"/>
                <a:gd name="connsiteY3-18" fmla="*/ 3962400 h 3981450"/>
                <a:gd name="connsiteX4-19" fmla="*/ 0 w 3876554"/>
                <a:gd name="connsiteY4-20" fmla="*/ 0 h 3981450"/>
                <a:gd name="connsiteX0-21" fmla="*/ 0 w 3916378"/>
                <a:gd name="connsiteY0-22" fmla="*/ 0 h 3981450"/>
                <a:gd name="connsiteX1-23" fmla="*/ 3409950 w 3916378"/>
                <a:gd name="connsiteY1-24" fmla="*/ 2076450 h 3981450"/>
                <a:gd name="connsiteX2-25" fmla="*/ 3657600 w 3916378"/>
                <a:gd name="connsiteY2-26" fmla="*/ 3981450 h 3981450"/>
                <a:gd name="connsiteX3-27" fmla="*/ 38100 w 3916378"/>
                <a:gd name="connsiteY3-28" fmla="*/ 3962400 h 3981450"/>
                <a:gd name="connsiteX4-29" fmla="*/ 0 w 3916378"/>
                <a:gd name="connsiteY4-30" fmla="*/ 0 h 3981450"/>
                <a:gd name="connsiteX0-31" fmla="*/ 0 w 3873335"/>
                <a:gd name="connsiteY0-32" fmla="*/ 0 h 3981450"/>
                <a:gd name="connsiteX1-33" fmla="*/ 3409950 w 3873335"/>
                <a:gd name="connsiteY1-34" fmla="*/ 2076450 h 3981450"/>
                <a:gd name="connsiteX2-35" fmla="*/ 3657600 w 3873335"/>
                <a:gd name="connsiteY2-36" fmla="*/ 3981450 h 3981450"/>
                <a:gd name="connsiteX3-37" fmla="*/ 38100 w 3873335"/>
                <a:gd name="connsiteY3-38" fmla="*/ 3962400 h 3981450"/>
                <a:gd name="connsiteX4-39" fmla="*/ 0 w 3873335"/>
                <a:gd name="connsiteY4-40" fmla="*/ 0 h 3981450"/>
                <a:gd name="connsiteX0-41" fmla="*/ 0 w 3786126"/>
                <a:gd name="connsiteY0-42" fmla="*/ 0 h 3981450"/>
                <a:gd name="connsiteX1-43" fmla="*/ 3409950 w 3786126"/>
                <a:gd name="connsiteY1-44" fmla="*/ 2076450 h 3981450"/>
                <a:gd name="connsiteX2-45" fmla="*/ 3657600 w 3786126"/>
                <a:gd name="connsiteY2-46" fmla="*/ 3981450 h 3981450"/>
                <a:gd name="connsiteX3-47" fmla="*/ 38100 w 3786126"/>
                <a:gd name="connsiteY3-48" fmla="*/ 3962400 h 3981450"/>
                <a:gd name="connsiteX4-49" fmla="*/ 0 w 3786126"/>
                <a:gd name="connsiteY4-50" fmla="*/ 0 h 3981450"/>
                <a:gd name="connsiteX0-51" fmla="*/ 0 w 3786126"/>
                <a:gd name="connsiteY0-52" fmla="*/ 0 h 3981450"/>
                <a:gd name="connsiteX1-53" fmla="*/ 3409950 w 3786126"/>
                <a:gd name="connsiteY1-54" fmla="*/ 2076450 h 3981450"/>
                <a:gd name="connsiteX2-55" fmla="*/ 3657600 w 3786126"/>
                <a:gd name="connsiteY2-56" fmla="*/ 3981450 h 3981450"/>
                <a:gd name="connsiteX3-57" fmla="*/ 0 w 3786126"/>
                <a:gd name="connsiteY3-58" fmla="*/ 3981450 h 3981450"/>
                <a:gd name="connsiteX4-59" fmla="*/ 0 w 3786126"/>
                <a:gd name="connsiteY4-60" fmla="*/ 0 h 3981450"/>
                <a:gd name="connsiteX0-61" fmla="*/ 0 w 3786126"/>
                <a:gd name="connsiteY0-62" fmla="*/ 0 h 3981450"/>
                <a:gd name="connsiteX1-63" fmla="*/ 3409950 w 3786126"/>
                <a:gd name="connsiteY1-64" fmla="*/ 2076450 h 3981450"/>
                <a:gd name="connsiteX2-65" fmla="*/ 3657600 w 3786126"/>
                <a:gd name="connsiteY2-66" fmla="*/ 3981450 h 3981450"/>
                <a:gd name="connsiteX3-67" fmla="*/ 0 w 3786126"/>
                <a:gd name="connsiteY3-68" fmla="*/ 3981450 h 3981450"/>
                <a:gd name="connsiteX4-69" fmla="*/ 0 w 3786126"/>
                <a:gd name="connsiteY4-70" fmla="*/ 0 h 3981450"/>
                <a:gd name="connsiteX0-71" fmla="*/ 0 w 3786126"/>
                <a:gd name="connsiteY0-72" fmla="*/ 0 h 3981450"/>
                <a:gd name="connsiteX1-73" fmla="*/ 3409950 w 3786126"/>
                <a:gd name="connsiteY1-74" fmla="*/ 2076450 h 3981450"/>
                <a:gd name="connsiteX2-75" fmla="*/ 3657600 w 3786126"/>
                <a:gd name="connsiteY2-76" fmla="*/ 3981450 h 3981450"/>
                <a:gd name="connsiteX3-77" fmla="*/ 0 w 3786126"/>
                <a:gd name="connsiteY3-78" fmla="*/ 3981450 h 3981450"/>
                <a:gd name="connsiteX4-79" fmla="*/ 0 w 3786126"/>
                <a:gd name="connsiteY4-80" fmla="*/ 0 h 3981450"/>
                <a:gd name="connsiteX0-81" fmla="*/ 0 w 4032226"/>
                <a:gd name="connsiteY0-82" fmla="*/ 0 h 4003693"/>
                <a:gd name="connsiteX1-83" fmla="*/ 3409950 w 4032226"/>
                <a:gd name="connsiteY1-84" fmla="*/ 2076450 h 4003693"/>
                <a:gd name="connsiteX2-85" fmla="*/ 3943350 w 4032226"/>
                <a:gd name="connsiteY2-86" fmla="*/ 4003693 h 4003693"/>
                <a:gd name="connsiteX3-87" fmla="*/ 0 w 4032226"/>
                <a:gd name="connsiteY3-88" fmla="*/ 3981450 h 4003693"/>
                <a:gd name="connsiteX4-89" fmla="*/ 0 w 4032226"/>
                <a:gd name="connsiteY4-90" fmla="*/ 0 h 4003693"/>
                <a:gd name="connsiteX0-91" fmla="*/ 0 w 3948509"/>
                <a:gd name="connsiteY0-92" fmla="*/ 0 h 4003693"/>
                <a:gd name="connsiteX1-93" fmla="*/ 3409950 w 3948509"/>
                <a:gd name="connsiteY1-94" fmla="*/ 2076450 h 4003693"/>
                <a:gd name="connsiteX2-95" fmla="*/ 3943350 w 3948509"/>
                <a:gd name="connsiteY2-96" fmla="*/ 4003693 h 4003693"/>
                <a:gd name="connsiteX3-97" fmla="*/ 0 w 3948509"/>
                <a:gd name="connsiteY3-98" fmla="*/ 3981450 h 4003693"/>
                <a:gd name="connsiteX4-99" fmla="*/ 0 w 3948509"/>
                <a:gd name="connsiteY4-100" fmla="*/ 0 h 4003693"/>
                <a:gd name="connsiteX0-101" fmla="*/ 0 w 3943350"/>
                <a:gd name="connsiteY0-102" fmla="*/ 0 h 4003693"/>
                <a:gd name="connsiteX1-103" fmla="*/ 3333750 w 3943350"/>
                <a:gd name="connsiteY1-104" fmla="*/ 1942994 h 4003693"/>
                <a:gd name="connsiteX2-105" fmla="*/ 3943350 w 3943350"/>
                <a:gd name="connsiteY2-106" fmla="*/ 4003693 h 4003693"/>
                <a:gd name="connsiteX3-107" fmla="*/ 0 w 3943350"/>
                <a:gd name="connsiteY3-108" fmla="*/ 3981450 h 4003693"/>
                <a:gd name="connsiteX4-109" fmla="*/ 0 w 3943350"/>
                <a:gd name="connsiteY4-110" fmla="*/ 0 h 4003693"/>
                <a:gd name="connsiteX0-111" fmla="*/ 0 w 4152900"/>
                <a:gd name="connsiteY0-112" fmla="*/ 0 h 3981450"/>
                <a:gd name="connsiteX1-113" fmla="*/ 3333750 w 4152900"/>
                <a:gd name="connsiteY1-114" fmla="*/ 1942994 h 3981450"/>
                <a:gd name="connsiteX2-115" fmla="*/ 4152900 w 4152900"/>
                <a:gd name="connsiteY2-116" fmla="*/ 3981450 h 3981450"/>
                <a:gd name="connsiteX3-117" fmla="*/ 0 w 4152900"/>
                <a:gd name="connsiteY3-118" fmla="*/ 3981450 h 3981450"/>
                <a:gd name="connsiteX4-119" fmla="*/ 0 w 4152900"/>
                <a:gd name="connsiteY4-120" fmla="*/ 0 h 3981450"/>
                <a:gd name="connsiteX0-121" fmla="*/ 0 w 4152900"/>
                <a:gd name="connsiteY0-122" fmla="*/ 0 h 3981450"/>
                <a:gd name="connsiteX1-123" fmla="*/ 3333750 w 4152900"/>
                <a:gd name="connsiteY1-124" fmla="*/ 1942994 h 3981450"/>
                <a:gd name="connsiteX2-125" fmla="*/ 4152900 w 4152900"/>
                <a:gd name="connsiteY2-126" fmla="*/ 3981450 h 3981450"/>
                <a:gd name="connsiteX3-127" fmla="*/ 0 w 4152900"/>
                <a:gd name="connsiteY3-128" fmla="*/ 3981450 h 3981450"/>
                <a:gd name="connsiteX4-129" fmla="*/ 0 w 4152900"/>
                <a:gd name="connsiteY4-130" fmla="*/ 0 h 3981450"/>
                <a:gd name="connsiteX0-131" fmla="*/ 0 w 4152900"/>
                <a:gd name="connsiteY0-132" fmla="*/ 0 h 3981450"/>
                <a:gd name="connsiteX1-133" fmla="*/ 3200400 w 4152900"/>
                <a:gd name="connsiteY1-134" fmla="*/ 1720566 h 3981450"/>
                <a:gd name="connsiteX2-135" fmla="*/ 4152900 w 4152900"/>
                <a:gd name="connsiteY2-136" fmla="*/ 3981450 h 3981450"/>
                <a:gd name="connsiteX3-137" fmla="*/ 0 w 4152900"/>
                <a:gd name="connsiteY3-138" fmla="*/ 3981450 h 3981450"/>
                <a:gd name="connsiteX4-139" fmla="*/ 0 w 4152900"/>
                <a:gd name="connsiteY4-140" fmla="*/ 0 h 3981450"/>
                <a:gd name="connsiteX0-141" fmla="*/ 0 w 4152900"/>
                <a:gd name="connsiteY0-142" fmla="*/ 0 h 3981450"/>
                <a:gd name="connsiteX1-143" fmla="*/ 3200400 w 4152900"/>
                <a:gd name="connsiteY1-144" fmla="*/ 1720566 h 3981450"/>
                <a:gd name="connsiteX2-145" fmla="*/ 4152900 w 4152900"/>
                <a:gd name="connsiteY2-146" fmla="*/ 3981450 h 3981450"/>
                <a:gd name="connsiteX3-147" fmla="*/ 0 w 4152900"/>
                <a:gd name="connsiteY3-148" fmla="*/ 3981450 h 3981450"/>
                <a:gd name="connsiteX4-149" fmla="*/ 0 w 4152900"/>
                <a:gd name="connsiteY4-150" fmla="*/ 0 h 398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7" name="Freeform: Shape 16"/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-1" fmla="*/ 0 w 6039853"/>
                <a:gd name="connsiteY0-2" fmla="*/ 0 h 6327927"/>
                <a:gd name="connsiteX1-3" fmla="*/ 2502569 w 6039853"/>
                <a:gd name="connsiteY1-4" fmla="*/ 1925053 h 6327927"/>
                <a:gd name="connsiteX2-5" fmla="*/ 2671011 w 6039853"/>
                <a:gd name="connsiteY2-6" fmla="*/ 4932948 h 6327927"/>
                <a:gd name="connsiteX3-7" fmla="*/ 6039853 w 6039853"/>
                <a:gd name="connsiteY3-8" fmla="*/ 6304548 h 6327927"/>
                <a:gd name="connsiteX4-9" fmla="*/ 5967664 w 6039853"/>
                <a:gd name="connsiteY4-10" fmla="*/ 0 h 6327927"/>
                <a:gd name="connsiteX5-11" fmla="*/ 0 w 6039853"/>
                <a:gd name="connsiteY5-12" fmla="*/ 0 h 6327927"/>
                <a:gd name="connsiteX0-13" fmla="*/ 0 w 6039853"/>
                <a:gd name="connsiteY0-14" fmla="*/ 0 h 6327927"/>
                <a:gd name="connsiteX1-15" fmla="*/ 2502569 w 6039853"/>
                <a:gd name="connsiteY1-16" fmla="*/ 1925053 h 6327927"/>
                <a:gd name="connsiteX2-17" fmla="*/ 2839453 w 6039853"/>
                <a:gd name="connsiteY2-18" fmla="*/ 4932948 h 6327927"/>
                <a:gd name="connsiteX3-19" fmla="*/ 6039853 w 6039853"/>
                <a:gd name="connsiteY3-20" fmla="*/ 6304548 h 6327927"/>
                <a:gd name="connsiteX4-21" fmla="*/ 5967664 w 6039853"/>
                <a:gd name="connsiteY4-22" fmla="*/ 0 h 6327927"/>
                <a:gd name="connsiteX5-23" fmla="*/ 0 w 6039853"/>
                <a:gd name="connsiteY5-24" fmla="*/ 0 h 6327927"/>
                <a:gd name="connsiteX0-25" fmla="*/ 0 w 6039853"/>
                <a:gd name="connsiteY0-26" fmla="*/ 0 h 6327927"/>
                <a:gd name="connsiteX1-27" fmla="*/ 2502569 w 6039853"/>
                <a:gd name="connsiteY1-28" fmla="*/ 1925053 h 6327927"/>
                <a:gd name="connsiteX2-29" fmla="*/ 2839453 w 6039853"/>
                <a:gd name="connsiteY2-30" fmla="*/ 4932948 h 6327927"/>
                <a:gd name="connsiteX3-31" fmla="*/ 6039853 w 6039853"/>
                <a:gd name="connsiteY3-32" fmla="*/ 6304548 h 6327927"/>
                <a:gd name="connsiteX4-33" fmla="*/ 5967664 w 6039853"/>
                <a:gd name="connsiteY4-34" fmla="*/ 0 h 6327927"/>
                <a:gd name="connsiteX5-35" fmla="*/ 0 w 6039853"/>
                <a:gd name="connsiteY5-36" fmla="*/ 0 h 6327927"/>
                <a:gd name="connsiteX0-37" fmla="*/ 0 w 6039853"/>
                <a:gd name="connsiteY0-38" fmla="*/ 0 h 6354071"/>
                <a:gd name="connsiteX1-39" fmla="*/ 2502569 w 6039853"/>
                <a:gd name="connsiteY1-40" fmla="*/ 1925053 h 6354071"/>
                <a:gd name="connsiteX2-41" fmla="*/ 2839453 w 6039853"/>
                <a:gd name="connsiteY2-42" fmla="*/ 4932948 h 6354071"/>
                <a:gd name="connsiteX3-43" fmla="*/ 6039853 w 6039853"/>
                <a:gd name="connsiteY3-44" fmla="*/ 6304548 h 6354071"/>
                <a:gd name="connsiteX4-45" fmla="*/ 5967664 w 6039853"/>
                <a:gd name="connsiteY4-46" fmla="*/ 0 h 6354071"/>
                <a:gd name="connsiteX5-47" fmla="*/ 0 w 6039853"/>
                <a:gd name="connsiteY5-48" fmla="*/ 0 h 6354071"/>
                <a:gd name="connsiteX0-49" fmla="*/ 0 w 6039853"/>
                <a:gd name="connsiteY0-50" fmla="*/ 0 h 6354071"/>
                <a:gd name="connsiteX1-51" fmla="*/ 2502569 w 6039853"/>
                <a:gd name="connsiteY1-52" fmla="*/ 1925053 h 6354071"/>
                <a:gd name="connsiteX2-53" fmla="*/ 2839453 w 6039853"/>
                <a:gd name="connsiteY2-54" fmla="*/ 4932948 h 6354071"/>
                <a:gd name="connsiteX3-55" fmla="*/ 6039853 w 6039853"/>
                <a:gd name="connsiteY3-56" fmla="*/ 6304548 h 6354071"/>
                <a:gd name="connsiteX4-57" fmla="*/ 6005764 w 6039853"/>
                <a:gd name="connsiteY4-58" fmla="*/ 0 h 6354071"/>
                <a:gd name="connsiteX5-59" fmla="*/ 0 w 6039853"/>
                <a:gd name="connsiteY5-60" fmla="*/ 0 h 6354071"/>
                <a:gd name="connsiteX0-61" fmla="*/ 0 w 6005764"/>
                <a:gd name="connsiteY0-62" fmla="*/ 0 h 6290613"/>
                <a:gd name="connsiteX1-63" fmla="*/ 2502569 w 6005764"/>
                <a:gd name="connsiteY1-64" fmla="*/ 1925053 h 6290613"/>
                <a:gd name="connsiteX2-65" fmla="*/ 2839453 w 6005764"/>
                <a:gd name="connsiteY2-66" fmla="*/ 4932948 h 6290613"/>
                <a:gd name="connsiteX3-67" fmla="*/ 6001753 w 6005764"/>
                <a:gd name="connsiteY3-68" fmla="*/ 6266448 h 6290613"/>
                <a:gd name="connsiteX4-69" fmla="*/ 6005764 w 6005764"/>
                <a:gd name="connsiteY4-70" fmla="*/ 0 h 6290613"/>
                <a:gd name="connsiteX5-71" fmla="*/ 0 w 6005764"/>
                <a:gd name="connsiteY5-72" fmla="*/ 0 h 6290613"/>
                <a:gd name="connsiteX0-73" fmla="*/ 0 w 6005764"/>
                <a:gd name="connsiteY0-74" fmla="*/ 0 h 6300010"/>
                <a:gd name="connsiteX1-75" fmla="*/ 2502569 w 6005764"/>
                <a:gd name="connsiteY1-76" fmla="*/ 1925053 h 6300010"/>
                <a:gd name="connsiteX2-77" fmla="*/ 2839453 w 6005764"/>
                <a:gd name="connsiteY2-78" fmla="*/ 4932948 h 6300010"/>
                <a:gd name="connsiteX3-79" fmla="*/ 6001753 w 6005764"/>
                <a:gd name="connsiteY3-80" fmla="*/ 6266448 h 6300010"/>
                <a:gd name="connsiteX4-81" fmla="*/ 6005764 w 6005764"/>
                <a:gd name="connsiteY4-82" fmla="*/ 0 h 6300010"/>
                <a:gd name="connsiteX5-83" fmla="*/ 0 w 6005764"/>
                <a:gd name="connsiteY5-84" fmla="*/ 0 h 6300010"/>
                <a:gd name="connsiteX0-85" fmla="*/ 0 w 6005764"/>
                <a:gd name="connsiteY0-86" fmla="*/ 0 h 6301252"/>
                <a:gd name="connsiteX1-87" fmla="*/ 2502569 w 6005764"/>
                <a:gd name="connsiteY1-88" fmla="*/ 1925053 h 6301252"/>
                <a:gd name="connsiteX2-89" fmla="*/ 2839453 w 6005764"/>
                <a:gd name="connsiteY2-90" fmla="*/ 4932948 h 6301252"/>
                <a:gd name="connsiteX3-91" fmla="*/ 6001753 w 6005764"/>
                <a:gd name="connsiteY3-92" fmla="*/ 6266448 h 6301252"/>
                <a:gd name="connsiteX4-93" fmla="*/ 6005764 w 6005764"/>
                <a:gd name="connsiteY4-94" fmla="*/ 0 h 6301252"/>
                <a:gd name="connsiteX5-95" fmla="*/ 0 w 6005764"/>
                <a:gd name="connsiteY5-96" fmla="*/ 0 h 6301252"/>
                <a:gd name="connsiteX0-97" fmla="*/ 0 w 6005764"/>
                <a:gd name="connsiteY0-98" fmla="*/ 0 h 6328404"/>
                <a:gd name="connsiteX1-99" fmla="*/ 2502569 w 6005764"/>
                <a:gd name="connsiteY1-100" fmla="*/ 1925053 h 6328404"/>
                <a:gd name="connsiteX2-101" fmla="*/ 2839453 w 6005764"/>
                <a:gd name="connsiteY2-102" fmla="*/ 4932948 h 6328404"/>
                <a:gd name="connsiteX3-103" fmla="*/ 6001753 w 6005764"/>
                <a:gd name="connsiteY3-104" fmla="*/ 6266448 h 6328404"/>
                <a:gd name="connsiteX4-105" fmla="*/ 6005764 w 6005764"/>
                <a:gd name="connsiteY4-106" fmla="*/ 0 h 6328404"/>
                <a:gd name="connsiteX5-107" fmla="*/ 0 w 6005764"/>
                <a:gd name="connsiteY5-108" fmla="*/ 0 h 6328404"/>
                <a:gd name="connsiteX0-109" fmla="*/ 0 w 6005764"/>
                <a:gd name="connsiteY0-110" fmla="*/ 0 h 6321734"/>
                <a:gd name="connsiteX1-111" fmla="*/ 2502569 w 6005764"/>
                <a:gd name="connsiteY1-112" fmla="*/ 1925053 h 6321734"/>
                <a:gd name="connsiteX2-113" fmla="*/ 3273143 w 6005764"/>
                <a:gd name="connsiteY2-114" fmla="*/ 4856415 h 6321734"/>
                <a:gd name="connsiteX3-115" fmla="*/ 6001753 w 6005764"/>
                <a:gd name="connsiteY3-116" fmla="*/ 6266448 h 6321734"/>
                <a:gd name="connsiteX4-117" fmla="*/ 6005764 w 6005764"/>
                <a:gd name="connsiteY4-118" fmla="*/ 0 h 6321734"/>
                <a:gd name="connsiteX5-119" fmla="*/ 0 w 6005764"/>
                <a:gd name="connsiteY5-120" fmla="*/ 0 h 6321734"/>
                <a:gd name="connsiteX0-121" fmla="*/ 0 w 6005764"/>
                <a:gd name="connsiteY0-122" fmla="*/ 0 h 6312022"/>
                <a:gd name="connsiteX1-123" fmla="*/ 2502569 w 6005764"/>
                <a:gd name="connsiteY1-124" fmla="*/ 1925053 h 6312022"/>
                <a:gd name="connsiteX2-125" fmla="*/ 3273143 w 6005764"/>
                <a:gd name="connsiteY2-126" fmla="*/ 4856415 h 6312022"/>
                <a:gd name="connsiteX3-127" fmla="*/ 6001753 w 6005764"/>
                <a:gd name="connsiteY3-128" fmla="*/ 6266448 h 6312022"/>
                <a:gd name="connsiteX4-129" fmla="*/ 6005764 w 6005764"/>
                <a:gd name="connsiteY4-130" fmla="*/ 0 h 6312022"/>
                <a:gd name="connsiteX5-131" fmla="*/ 0 w 6005764"/>
                <a:gd name="connsiteY5-132" fmla="*/ 0 h 6312022"/>
                <a:gd name="connsiteX0-133" fmla="*/ 0 w 6005764"/>
                <a:gd name="connsiteY0-134" fmla="*/ 0 h 6312023"/>
                <a:gd name="connsiteX1-135" fmla="*/ 2502569 w 6005764"/>
                <a:gd name="connsiteY1-136" fmla="*/ 1925053 h 6312023"/>
                <a:gd name="connsiteX2-137" fmla="*/ 3145587 w 6005764"/>
                <a:gd name="connsiteY2-138" fmla="*/ 4856415 h 6312023"/>
                <a:gd name="connsiteX3-139" fmla="*/ 6001753 w 6005764"/>
                <a:gd name="connsiteY3-140" fmla="*/ 6266448 h 6312023"/>
                <a:gd name="connsiteX4-141" fmla="*/ 6005764 w 6005764"/>
                <a:gd name="connsiteY4-142" fmla="*/ 0 h 6312023"/>
                <a:gd name="connsiteX5-143" fmla="*/ 0 w 6005764"/>
                <a:gd name="connsiteY5-144" fmla="*/ 0 h 6312023"/>
                <a:gd name="connsiteX0-145" fmla="*/ 0 w 6005764"/>
                <a:gd name="connsiteY0-146" fmla="*/ 0 h 6318150"/>
                <a:gd name="connsiteX1-147" fmla="*/ 2502569 w 6005764"/>
                <a:gd name="connsiteY1-148" fmla="*/ 1925053 h 6318150"/>
                <a:gd name="connsiteX2-149" fmla="*/ 3145587 w 6005764"/>
                <a:gd name="connsiteY2-150" fmla="*/ 4856415 h 6318150"/>
                <a:gd name="connsiteX3-151" fmla="*/ 6001753 w 6005764"/>
                <a:gd name="connsiteY3-152" fmla="*/ 6266448 h 6318150"/>
                <a:gd name="connsiteX4-153" fmla="*/ 6005764 w 6005764"/>
                <a:gd name="connsiteY4-154" fmla="*/ 0 h 6318150"/>
                <a:gd name="connsiteX5-155" fmla="*/ 0 w 6005764"/>
                <a:gd name="connsiteY5-156" fmla="*/ 0 h 6318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-1" fmla="*/ 2561234 w 2585297"/>
                <a:gd name="connsiteY0-2" fmla="*/ 10370 h 6916497"/>
                <a:gd name="connsiteX1-3" fmla="*/ 780560 w 2585297"/>
                <a:gd name="connsiteY1-4" fmla="*/ 1863233 h 6916497"/>
                <a:gd name="connsiteX2-5" fmla="*/ 82728 w 2585297"/>
                <a:gd name="connsiteY2-6" fmla="*/ 4943318 h 6916497"/>
                <a:gd name="connsiteX3-7" fmla="*/ 2585297 w 2585297"/>
                <a:gd name="connsiteY3-8" fmla="*/ 6916497 h 6916497"/>
                <a:gd name="connsiteX4-9" fmla="*/ 2561234 w 2585297"/>
                <a:gd name="connsiteY4-10" fmla="*/ 10370 h 6916497"/>
                <a:gd name="connsiteX0-11" fmla="*/ 2547392 w 2571455"/>
                <a:gd name="connsiteY0-12" fmla="*/ 8277 h 6914404"/>
                <a:gd name="connsiteX1-13" fmla="*/ 938168 w 2571455"/>
                <a:gd name="connsiteY1-14" fmla="*/ 2184990 h 6914404"/>
                <a:gd name="connsiteX2-15" fmla="*/ 68886 w 2571455"/>
                <a:gd name="connsiteY2-16" fmla="*/ 4941225 h 6914404"/>
                <a:gd name="connsiteX3-17" fmla="*/ 2571455 w 2571455"/>
                <a:gd name="connsiteY3-18" fmla="*/ 6914404 h 6914404"/>
                <a:gd name="connsiteX4-19" fmla="*/ 2547392 w 2571455"/>
                <a:gd name="connsiteY4-20" fmla="*/ 8277 h 6914404"/>
                <a:gd name="connsiteX0-21" fmla="*/ 2594895 w 2618958"/>
                <a:gd name="connsiteY0-22" fmla="*/ 8277 h 6914404"/>
                <a:gd name="connsiteX1-23" fmla="*/ 985671 w 2618958"/>
                <a:gd name="connsiteY1-24" fmla="*/ 2184990 h 6914404"/>
                <a:gd name="connsiteX2-25" fmla="*/ 116389 w 2618958"/>
                <a:gd name="connsiteY2-26" fmla="*/ 4941225 h 6914404"/>
                <a:gd name="connsiteX3-27" fmla="*/ 2618958 w 2618958"/>
                <a:gd name="connsiteY3-28" fmla="*/ 6914404 h 6914404"/>
                <a:gd name="connsiteX4-29" fmla="*/ 2594895 w 2618958"/>
                <a:gd name="connsiteY4-30" fmla="*/ 8277 h 6914404"/>
                <a:gd name="connsiteX0-31" fmla="*/ 2594895 w 2618958"/>
                <a:gd name="connsiteY0-32" fmla="*/ 8277 h 6914404"/>
                <a:gd name="connsiteX1-33" fmla="*/ 985671 w 2618958"/>
                <a:gd name="connsiteY1-34" fmla="*/ 2184990 h 6914404"/>
                <a:gd name="connsiteX2-35" fmla="*/ 116389 w 2618958"/>
                <a:gd name="connsiteY2-36" fmla="*/ 4941225 h 6914404"/>
                <a:gd name="connsiteX3-37" fmla="*/ 2618958 w 2618958"/>
                <a:gd name="connsiteY3-38" fmla="*/ 6914404 h 6914404"/>
                <a:gd name="connsiteX4-39" fmla="*/ 2594895 w 2618958"/>
                <a:gd name="connsiteY4-40" fmla="*/ 8277 h 6914404"/>
                <a:gd name="connsiteX0-41" fmla="*/ 2594895 w 2618958"/>
                <a:gd name="connsiteY0-42" fmla="*/ 8277 h 6914404"/>
                <a:gd name="connsiteX1-43" fmla="*/ 985671 w 2618958"/>
                <a:gd name="connsiteY1-44" fmla="*/ 2184990 h 6914404"/>
                <a:gd name="connsiteX2-45" fmla="*/ 116389 w 2618958"/>
                <a:gd name="connsiteY2-46" fmla="*/ 4941225 h 6914404"/>
                <a:gd name="connsiteX3-47" fmla="*/ 2618958 w 2618958"/>
                <a:gd name="connsiteY3-48" fmla="*/ 6914404 h 6914404"/>
                <a:gd name="connsiteX4-49" fmla="*/ 2594895 w 2618958"/>
                <a:gd name="connsiteY4-50" fmla="*/ 8277 h 6914404"/>
                <a:gd name="connsiteX0-51" fmla="*/ 2594895 w 2618958"/>
                <a:gd name="connsiteY0-52" fmla="*/ 8277 h 6914404"/>
                <a:gd name="connsiteX1-53" fmla="*/ 985671 w 2618958"/>
                <a:gd name="connsiteY1-54" fmla="*/ 2184990 h 6914404"/>
                <a:gd name="connsiteX2-55" fmla="*/ 116389 w 2618958"/>
                <a:gd name="connsiteY2-56" fmla="*/ 4941225 h 6914404"/>
                <a:gd name="connsiteX3-57" fmla="*/ 2618958 w 2618958"/>
                <a:gd name="connsiteY3-58" fmla="*/ 6914404 h 6914404"/>
                <a:gd name="connsiteX4-59" fmla="*/ 2594895 w 2618958"/>
                <a:gd name="connsiteY4-60" fmla="*/ 8277 h 6914404"/>
                <a:gd name="connsiteX0-61" fmla="*/ 2517149 w 2541212"/>
                <a:gd name="connsiteY0-62" fmla="*/ 8277 h 6914404"/>
                <a:gd name="connsiteX1-63" fmla="*/ 907925 w 2541212"/>
                <a:gd name="connsiteY1-64" fmla="*/ 2184990 h 6914404"/>
                <a:gd name="connsiteX2-65" fmla="*/ 38643 w 2541212"/>
                <a:gd name="connsiteY2-66" fmla="*/ 4941225 h 6914404"/>
                <a:gd name="connsiteX3-67" fmla="*/ 2541212 w 2541212"/>
                <a:gd name="connsiteY3-68" fmla="*/ 6914404 h 6914404"/>
                <a:gd name="connsiteX4-69" fmla="*/ 2517149 w 2541212"/>
                <a:gd name="connsiteY4-70" fmla="*/ 8277 h 691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" name="Rectangle: Rounded Corners 1"/>
          <p:cNvSpPr/>
          <p:nvPr userDrawn="1"/>
        </p:nvSpPr>
        <p:spPr>
          <a:xfrm>
            <a:off x="855084" y="0"/>
            <a:ext cx="10481832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55594" y="1381125"/>
            <a:ext cx="5413808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 rot="10800000" flipV="1">
            <a:off x="10316300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556891" y="6288180"/>
            <a:ext cx="2420919" cy="226985"/>
            <a:chOff x="1173828" y="9898598"/>
            <a:chExt cx="3867482" cy="363175"/>
          </a:xfrm>
        </p:grpSpPr>
        <p:sp>
          <p:nvSpPr>
            <p:cNvPr id="28" name="TextBox 27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1556892" y="418371"/>
            <a:ext cx="1567308" cy="296920"/>
            <a:chOff x="1299865" y="646279"/>
            <a:chExt cx="2503816" cy="475072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1877786" y="655335"/>
              <a:ext cx="1925895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33" name="Freeform: Shape 32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55895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66749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>
            <a:off x="855084" y="3784257"/>
            <a:ext cx="10481832" cy="3073743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97000">
                <a:schemeClr val="accent1"/>
              </a:gs>
              <a:gs pos="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67279" y="3073742"/>
            <a:ext cx="3739462" cy="3181865"/>
          </a:xfrm>
          <a:prstGeom prst="roundRect">
            <a:avLst>
              <a:gd name="adj" fmla="val 3552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 flipV="1">
            <a:off x="855084" y="-1"/>
            <a:ext cx="10481832" cy="3774909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23333" y="0"/>
            <a:ext cx="5368667" cy="6858001"/>
          </a:xfrm>
          <a:custGeom>
            <a:avLst/>
            <a:gdLst>
              <a:gd name="connsiteX0" fmla="*/ 3760873 w 8576585"/>
              <a:gd name="connsiteY0" fmla="*/ 0 h 10972801"/>
              <a:gd name="connsiteX1" fmla="*/ 8576585 w 8576585"/>
              <a:gd name="connsiteY1" fmla="*/ 0 h 10972801"/>
              <a:gd name="connsiteX2" fmla="*/ 8576585 w 8576585"/>
              <a:gd name="connsiteY2" fmla="*/ 10972801 h 10972801"/>
              <a:gd name="connsiteX3" fmla="*/ 5753575 w 8576585"/>
              <a:gd name="connsiteY3" fmla="*/ 10972801 h 10972801"/>
              <a:gd name="connsiteX4" fmla="*/ 4027397 w 8576585"/>
              <a:gd name="connsiteY4" fmla="*/ 10972799 h 10972801"/>
              <a:gd name="connsiteX5" fmla="*/ 3760873 w 8576585"/>
              <a:gd name="connsiteY5" fmla="*/ 10972799 h 10972801"/>
              <a:gd name="connsiteX6" fmla="*/ 3494349 w 8576585"/>
              <a:gd name="connsiteY6" fmla="*/ 10972799 h 10972801"/>
              <a:gd name="connsiteX7" fmla="*/ 766853 w 8576585"/>
              <a:gd name="connsiteY7" fmla="*/ 10972799 h 10972801"/>
              <a:gd name="connsiteX8" fmla="*/ 730191 w 8576585"/>
              <a:gd name="connsiteY8" fmla="*/ 10951009 h 10972801"/>
              <a:gd name="connsiteX9" fmla="*/ 994739 w 8576585"/>
              <a:gd name="connsiteY9" fmla="*/ 10342959 h 10972801"/>
              <a:gd name="connsiteX10" fmla="*/ 1527603 w 8576585"/>
              <a:gd name="connsiteY10" fmla="*/ 10122945 h 10972801"/>
              <a:gd name="connsiteX11" fmla="*/ 1332993 w 8576585"/>
              <a:gd name="connsiteY11" fmla="*/ 9697115 h 10972801"/>
              <a:gd name="connsiteX12" fmla="*/ 118989 w 8576585"/>
              <a:gd name="connsiteY12" fmla="*/ 9391935 h 10972801"/>
              <a:gd name="connsiteX13" fmla="*/ 355303 w 8576585"/>
              <a:gd name="connsiteY13" fmla="*/ 8987393 h 10972801"/>
              <a:gd name="connsiteX14" fmla="*/ 1833421 w 8576585"/>
              <a:gd name="connsiteY14" fmla="*/ 8888033 h 10972801"/>
              <a:gd name="connsiteX15" fmla="*/ 1986331 w 8576585"/>
              <a:gd name="connsiteY15" fmla="*/ 8448007 h 10972801"/>
              <a:gd name="connsiteX16" fmla="*/ 739891 w 8576585"/>
              <a:gd name="connsiteY16" fmla="*/ 8167669 h 10972801"/>
              <a:gd name="connsiteX17" fmla="*/ 642585 w 8576585"/>
              <a:gd name="connsiteY17" fmla="*/ 7734740 h 10972801"/>
              <a:gd name="connsiteX18" fmla="*/ 1189351 w 8576585"/>
              <a:gd name="connsiteY18" fmla="*/ 7557309 h 10972801"/>
              <a:gd name="connsiteX19" fmla="*/ 1180083 w 8576585"/>
              <a:gd name="connsiteY19" fmla="*/ 6872429 h 10972801"/>
              <a:gd name="connsiteX20" fmla="*/ 415539 w 8576585"/>
              <a:gd name="connsiteY20" fmla="*/ 6822749 h 10972801"/>
              <a:gd name="connsiteX21" fmla="*/ 183859 w 8576585"/>
              <a:gd name="connsiteY21" fmla="*/ 6421758 h 10972801"/>
              <a:gd name="connsiteX22" fmla="*/ 2148507 w 8576585"/>
              <a:gd name="connsiteY22" fmla="*/ 6063348 h 10972801"/>
              <a:gd name="connsiteX23" fmla="*/ 2162407 w 8576585"/>
              <a:gd name="connsiteY23" fmla="*/ 5605579 h 10972801"/>
              <a:gd name="connsiteX24" fmla="*/ 790861 w 8576585"/>
              <a:gd name="connsiteY24" fmla="*/ 5424601 h 10972801"/>
              <a:gd name="connsiteX25" fmla="*/ 633319 w 8576585"/>
              <a:gd name="connsiteY25" fmla="*/ 4963283 h 10972801"/>
              <a:gd name="connsiteX26" fmla="*/ 1180083 w 8576585"/>
              <a:gd name="connsiteY26" fmla="*/ 4782304 h 10972801"/>
              <a:gd name="connsiteX27" fmla="*/ 1184717 w 8576585"/>
              <a:gd name="connsiteY27" fmla="*/ 4097426 h 10972801"/>
              <a:gd name="connsiteX28" fmla="*/ 582349 w 8576585"/>
              <a:gd name="connsiteY28" fmla="*/ 3930641 h 10972801"/>
              <a:gd name="connsiteX29" fmla="*/ 661121 w 8576585"/>
              <a:gd name="connsiteY29" fmla="*/ 3479969 h 10972801"/>
              <a:gd name="connsiteX30" fmla="*/ 1884391 w 8576585"/>
              <a:gd name="connsiteY30" fmla="*/ 3213823 h 10972801"/>
              <a:gd name="connsiteX31" fmla="*/ 1467367 w 8576585"/>
              <a:gd name="connsiteY31" fmla="*/ 2699277 h 10972801"/>
              <a:gd name="connsiteX32" fmla="*/ 387739 w 8576585"/>
              <a:gd name="connsiteY32" fmla="*/ 2670888 h 10972801"/>
              <a:gd name="connsiteX33" fmla="*/ 239463 w 8576585"/>
              <a:gd name="connsiteY33" fmla="*/ 2049883 h 10972801"/>
              <a:gd name="connsiteX34" fmla="*/ 874265 w 8576585"/>
              <a:gd name="connsiteY34" fmla="*/ 2007299 h 10972801"/>
              <a:gd name="connsiteX35" fmla="*/ 1462733 w 8576585"/>
              <a:gd name="connsiteY35" fmla="*/ 1897294 h 10972801"/>
              <a:gd name="connsiteX36" fmla="*/ 994739 w 8576585"/>
              <a:gd name="connsiteY36" fmla="*/ 1315322 h 10972801"/>
              <a:gd name="connsiteX37" fmla="*/ 633319 w 8576585"/>
              <a:gd name="connsiteY37" fmla="*/ 701414 h 10972801"/>
              <a:gd name="connsiteX38" fmla="*/ 1189351 w 8576585"/>
              <a:gd name="connsiteY38" fmla="*/ 616247 h 10972801"/>
              <a:gd name="connsiteX39" fmla="*/ 1754649 w 8576585"/>
              <a:gd name="connsiteY39" fmla="*/ 566568 h 10972801"/>
              <a:gd name="connsiteX40" fmla="*/ 1807293 w 8576585"/>
              <a:gd name="connsiteY40" fmla="*/ 8730 h 10972801"/>
              <a:gd name="connsiteX41" fmla="*/ 1790913 w 8576585"/>
              <a:gd name="connsiteY41" fmla="*/ 1 h 10972801"/>
              <a:gd name="connsiteX42" fmla="*/ 3494349 w 8576585"/>
              <a:gd name="connsiteY42" fmla="*/ 1 h 10972801"/>
              <a:gd name="connsiteX43" fmla="*/ 3760873 w 8576585"/>
              <a:gd name="connsiteY43" fmla="*/ 1 h 109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76585" h="10972801">
                <a:moveTo>
                  <a:pt x="3760873" y="0"/>
                </a:moveTo>
                <a:lnTo>
                  <a:pt x="8576585" y="0"/>
                </a:lnTo>
                <a:lnTo>
                  <a:pt x="8576585" y="10972801"/>
                </a:lnTo>
                <a:lnTo>
                  <a:pt x="5753575" y="10972801"/>
                </a:lnTo>
                <a:lnTo>
                  <a:pt x="4027397" y="10972799"/>
                </a:lnTo>
                <a:lnTo>
                  <a:pt x="3760873" y="10972799"/>
                </a:lnTo>
                <a:lnTo>
                  <a:pt x="3494349" y="10972799"/>
                </a:lnTo>
                <a:lnTo>
                  <a:pt x="766853" y="10972799"/>
                </a:lnTo>
                <a:lnTo>
                  <a:pt x="730191" y="10951009"/>
                </a:lnTo>
                <a:cubicBezTo>
                  <a:pt x="456517" y="10759419"/>
                  <a:pt x="544701" y="10389535"/>
                  <a:pt x="994739" y="10342959"/>
                </a:cubicBezTo>
                <a:cubicBezTo>
                  <a:pt x="1277389" y="10318117"/>
                  <a:pt x="1439565" y="10303923"/>
                  <a:pt x="1527603" y="10122945"/>
                </a:cubicBezTo>
                <a:cubicBezTo>
                  <a:pt x="1620275" y="9920675"/>
                  <a:pt x="1485901" y="9753891"/>
                  <a:pt x="1332993" y="9697115"/>
                </a:cubicBezTo>
                <a:cubicBezTo>
                  <a:pt x="888165" y="9523233"/>
                  <a:pt x="253363" y="9810669"/>
                  <a:pt x="118989" y="9391935"/>
                </a:cubicBezTo>
                <a:cubicBezTo>
                  <a:pt x="63385" y="9210955"/>
                  <a:pt x="207027" y="9044171"/>
                  <a:pt x="355303" y="8987393"/>
                </a:cubicBezTo>
                <a:cubicBezTo>
                  <a:pt x="675021" y="8873837"/>
                  <a:pt x="1560039" y="9051269"/>
                  <a:pt x="1833421" y="8888033"/>
                </a:cubicBezTo>
                <a:cubicBezTo>
                  <a:pt x="1972431" y="8806415"/>
                  <a:pt x="2097535" y="8636083"/>
                  <a:pt x="1986331" y="8448007"/>
                </a:cubicBezTo>
                <a:cubicBezTo>
                  <a:pt x="1773185" y="8093148"/>
                  <a:pt x="1073511" y="8384133"/>
                  <a:pt x="739891" y="8167669"/>
                </a:cubicBezTo>
                <a:cubicBezTo>
                  <a:pt x="596251" y="8075405"/>
                  <a:pt x="517479" y="7897975"/>
                  <a:pt x="642585" y="7734740"/>
                </a:cubicBezTo>
                <a:cubicBezTo>
                  <a:pt x="767693" y="7571504"/>
                  <a:pt x="906701" y="7596344"/>
                  <a:pt x="1189351" y="7557309"/>
                </a:cubicBezTo>
                <a:cubicBezTo>
                  <a:pt x="1750017" y="7486338"/>
                  <a:pt x="1634177" y="6918562"/>
                  <a:pt x="1180083" y="6872429"/>
                </a:cubicBezTo>
                <a:cubicBezTo>
                  <a:pt x="934501" y="6847589"/>
                  <a:pt x="633319" y="6911465"/>
                  <a:pt x="415539" y="6822749"/>
                </a:cubicBezTo>
                <a:cubicBezTo>
                  <a:pt x="271897" y="6765971"/>
                  <a:pt x="114355" y="6620479"/>
                  <a:pt x="183859" y="6421758"/>
                </a:cubicBezTo>
                <a:cubicBezTo>
                  <a:pt x="359935" y="5910759"/>
                  <a:pt x="1777817" y="6382723"/>
                  <a:pt x="2148507" y="6063348"/>
                </a:cubicBezTo>
                <a:cubicBezTo>
                  <a:pt x="2282881" y="5942696"/>
                  <a:pt x="2310681" y="5740426"/>
                  <a:pt x="2162407" y="5605579"/>
                </a:cubicBezTo>
                <a:cubicBezTo>
                  <a:pt x="1865857" y="5332338"/>
                  <a:pt x="1193985" y="5598483"/>
                  <a:pt x="790861" y="5424601"/>
                </a:cubicBezTo>
                <a:cubicBezTo>
                  <a:pt x="614785" y="5350080"/>
                  <a:pt x="508213" y="5162004"/>
                  <a:pt x="633319" y="4963283"/>
                </a:cubicBezTo>
                <a:cubicBezTo>
                  <a:pt x="725991" y="4814242"/>
                  <a:pt x="911335" y="4807144"/>
                  <a:pt x="1180083" y="4782304"/>
                </a:cubicBezTo>
                <a:cubicBezTo>
                  <a:pt x="1685145" y="4729075"/>
                  <a:pt x="1712949" y="4157752"/>
                  <a:pt x="1184717" y="4097426"/>
                </a:cubicBezTo>
                <a:cubicBezTo>
                  <a:pt x="878899" y="4061939"/>
                  <a:pt x="725991" y="4097426"/>
                  <a:pt x="582349" y="3930641"/>
                </a:cubicBezTo>
                <a:cubicBezTo>
                  <a:pt x="457241" y="3778051"/>
                  <a:pt x="494311" y="3589975"/>
                  <a:pt x="661121" y="3479969"/>
                </a:cubicBezTo>
                <a:cubicBezTo>
                  <a:pt x="985473" y="3263505"/>
                  <a:pt x="1689779" y="3565135"/>
                  <a:pt x="1884391" y="3213823"/>
                </a:cubicBezTo>
                <a:cubicBezTo>
                  <a:pt x="2083635" y="2937033"/>
                  <a:pt x="1791717" y="2717020"/>
                  <a:pt x="1467367" y="2699277"/>
                </a:cubicBezTo>
                <a:cubicBezTo>
                  <a:pt x="1226419" y="2685082"/>
                  <a:pt x="536013" y="2752506"/>
                  <a:pt x="387739" y="2670888"/>
                </a:cubicBezTo>
                <a:cubicBezTo>
                  <a:pt x="-75623" y="2653146"/>
                  <a:pt x="-121959" y="2191827"/>
                  <a:pt x="239463" y="2049883"/>
                </a:cubicBezTo>
                <a:cubicBezTo>
                  <a:pt x="387739" y="1989556"/>
                  <a:pt x="693555" y="2007299"/>
                  <a:pt x="874265" y="2007299"/>
                </a:cubicBezTo>
                <a:cubicBezTo>
                  <a:pt x="1263487" y="2007299"/>
                  <a:pt x="1193985" y="2017945"/>
                  <a:pt x="1462733" y="1897294"/>
                </a:cubicBezTo>
                <a:cubicBezTo>
                  <a:pt x="1661977" y="1535336"/>
                  <a:pt x="1518337" y="1340163"/>
                  <a:pt x="994739" y="1315322"/>
                </a:cubicBezTo>
                <a:cubicBezTo>
                  <a:pt x="466509" y="1294031"/>
                  <a:pt x="410905" y="985302"/>
                  <a:pt x="633319" y="701414"/>
                </a:cubicBezTo>
                <a:cubicBezTo>
                  <a:pt x="874265" y="612700"/>
                  <a:pt x="864999" y="612700"/>
                  <a:pt x="1189351" y="616247"/>
                </a:cubicBezTo>
                <a:cubicBezTo>
                  <a:pt x="1374695" y="616247"/>
                  <a:pt x="1597109" y="641088"/>
                  <a:pt x="1754649" y="566568"/>
                </a:cubicBezTo>
                <a:cubicBezTo>
                  <a:pt x="2026295" y="439261"/>
                  <a:pt x="2053155" y="159808"/>
                  <a:pt x="1807293" y="8730"/>
                </a:cubicBezTo>
                <a:lnTo>
                  <a:pt x="1790913" y="1"/>
                </a:lnTo>
                <a:lnTo>
                  <a:pt x="3494349" y="1"/>
                </a:lnTo>
                <a:lnTo>
                  <a:pt x="376087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5043110" y="1548581"/>
            <a:ext cx="5404590" cy="3760839"/>
          </a:xfrm>
          <a:custGeom>
            <a:avLst/>
            <a:gdLst>
              <a:gd name="connsiteX0" fmla="*/ 501484 w 8633973"/>
              <a:gd name="connsiteY0" fmla="*/ 0 h 6017342"/>
              <a:gd name="connsiteX1" fmla="*/ 8132488 w 8633973"/>
              <a:gd name="connsiteY1" fmla="*/ 0 h 6017342"/>
              <a:gd name="connsiteX2" fmla="*/ 8633973 w 8633973"/>
              <a:gd name="connsiteY2" fmla="*/ 501485 h 6017342"/>
              <a:gd name="connsiteX3" fmla="*/ 8633973 w 8633973"/>
              <a:gd name="connsiteY3" fmla="*/ 5515857 h 6017342"/>
              <a:gd name="connsiteX4" fmla="*/ 8132488 w 8633973"/>
              <a:gd name="connsiteY4" fmla="*/ 6017342 h 6017342"/>
              <a:gd name="connsiteX5" fmla="*/ 501484 w 8633973"/>
              <a:gd name="connsiteY5" fmla="*/ 6017342 h 6017342"/>
              <a:gd name="connsiteX6" fmla="*/ 0 w 8633973"/>
              <a:gd name="connsiteY6" fmla="*/ 5515857 h 6017342"/>
              <a:gd name="connsiteX7" fmla="*/ 0 w 8633973"/>
              <a:gd name="connsiteY7" fmla="*/ 501485 h 6017342"/>
              <a:gd name="connsiteX8" fmla="*/ 501484 w 8633973"/>
              <a:gd name="connsiteY8" fmla="*/ 0 h 601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3973" h="6017342">
                <a:moveTo>
                  <a:pt x="501484" y="0"/>
                </a:moveTo>
                <a:lnTo>
                  <a:pt x="8132488" y="0"/>
                </a:lnTo>
                <a:cubicBezTo>
                  <a:pt x="8409451" y="0"/>
                  <a:pt x="8633973" y="224522"/>
                  <a:pt x="8633973" y="501485"/>
                </a:cubicBezTo>
                <a:lnTo>
                  <a:pt x="8633973" y="5515857"/>
                </a:lnTo>
                <a:cubicBezTo>
                  <a:pt x="8633973" y="5792820"/>
                  <a:pt x="8409451" y="6017342"/>
                  <a:pt x="8132488" y="6017342"/>
                </a:cubicBezTo>
                <a:lnTo>
                  <a:pt x="501484" y="6017342"/>
                </a:lnTo>
                <a:cubicBezTo>
                  <a:pt x="224521" y="6017342"/>
                  <a:pt x="0" y="5792820"/>
                  <a:pt x="0" y="5515857"/>
                </a:cubicBezTo>
                <a:lnTo>
                  <a:pt x="0" y="501485"/>
                </a:lnTo>
                <a:cubicBezTo>
                  <a:pt x="0" y="224522"/>
                  <a:pt x="224521" y="0"/>
                  <a:pt x="5014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362200" dir="2700000" sx="90000" sy="9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79088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3666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 flipH="1">
            <a:off x="-1299102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2"/>
          <p:cNvSpPr/>
          <p:nvPr/>
        </p:nvSpPr>
        <p:spPr>
          <a:xfrm rot="5400000">
            <a:off x="-1311199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8" name="Picture Placeholder 3"/>
          <p:cNvSpPr>
            <a:spLocks noGrp="1"/>
          </p:cNvSpPr>
          <p:nvPr userDrawn="1">
            <p:ph type="pic" sz="quarter" idx="10"/>
          </p:nvPr>
        </p:nvSpPr>
        <p:spPr>
          <a:xfrm>
            <a:off x="1268529" y="1065770"/>
            <a:ext cx="4039779" cy="4726460"/>
          </a:xfrm>
          <a:prstGeom prst="roundRect">
            <a:avLst>
              <a:gd name="adj" fmla="val 2061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TextBox 4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-1" fmla="*/ 0 w 3816138"/>
              <a:gd name="connsiteY0-2" fmla="*/ 0 h 3981450"/>
              <a:gd name="connsiteX1-3" fmla="*/ 3238500 w 3816138"/>
              <a:gd name="connsiteY1-4" fmla="*/ 1809750 h 3981450"/>
              <a:gd name="connsiteX2-5" fmla="*/ 3657600 w 3816138"/>
              <a:gd name="connsiteY2-6" fmla="*/ 3981450 h 3981450"/>
              <a:gd name="connsiteX3-7" fmla="*/ 38100 w 3816138"/>
              <a:gd name="connsiteY3-8" fmla="*/ 3962400 h 3981450"/>
              <a:gd name="connsiteX4-9" fmla="*/ 0 w 3816138"/>
              <a:gd name="connsiteY4-10" fmla="*/ 0 h 3981450"/>
              <a:gd name="connsiteX0-11" fmla="*/ 0 w 3876554"/>
              <a:gd name="connsiteY0-12" fmla="*/ 0 h 3981450"/>
              <a:gd name="connsiteX1-13" fmla="*/ 3409950 w 3876554"/>
              <a:gd name="connsiteY1-14" fmla="*/ 2076450 h 3981450"/>
              <a:gd name="connsiteX2-15" fmla="*/ 3657600 w 3876554"/>
              <a:gd name="connsiteY2-16" fmla="*/ 3981450 h 3981450"/>
              <a:gd name="connsiteX3-17" fmla="*/ 38100 w 3876554"/>
              <a:gd name="connsiteY3-18" fmla="*/ 3962400 h 3981450"/>
              <a:gd name="connsiteX4-19" fmla="*/ 0 w 3876554"/>
              <a:gd name="connsiteY4-20" fmla="*/ 0 h 3981450"/>
              <a:gd name="connsiteX0-21" fmla="*/ 0 w 3916378"/>
              <a:gd name="connsiteY0-22" fmla="*/ 0 h 3981450"/>
              <a:gd name="connsiteX1-23" fmla="*/ 3409950 w 3916378"/>
              <a:gd name="connsiteY1-24" fmla="*/ 2076450 h 3981450"/>
              <a:gd name="connsiteX2-25" fmla="*/ 3657600 w 3916378"/>
              <a:gd name="connsiteY2-26" fmla="*/ 3981450 h 3981450"/>
              <a:gd name="connsiteX3-27" fmla="*/ 38100 w 3916378"/>
              <a:gd name="connsiteY3-28" fmla="*/ 3962400 h 3981450"/>
              <a:gd name="connsiteX4-29" fmla="*/ 0 w 3916378"/>
              <a:gd name="connsiteY4-30" fmla="*/ 0 h 3981450"/>
              <a:gd name="connsiteX0-31" fmla="*/ 0 w 3873335"/>
              <a:gd name="connsiteY0-32" fmla="*/ 0 h 3981450"/>
              <a:gd name="connsiteX1-33" fmla="*/ 3409950 w 3873335"/>
              <a:gd name="connsiteY1-34" fmla="*/ 2076450 h 3981450"/>
              <a:gd name="connsiteX2-35" fmla="*/ 3657600 w 3873335"/>
              <a:gd name="connsiteY2-36" fmla="*/ 3981450 h 3981450"/>
              <a:gd name="connsiteX3-37" fmla="*/ 38100 w 3873335"/>
              <a:gd name="connsiteY3-38" fmla="*/ 3962400 h 3981450"/>
              <a:gd name="connsiteX4-39" fmla="*/ 0 w 3873335"/>
              <a:gd name="connsiteY4-40" fmla="*/ 0 h 3981450"/>
              <a:gd name="connsiteX0-41" fmla="*/ 0 w 3786126"/>
              <a:gd name="connsiteY0-42" fmla="*/ 0 h 3981450"/>
              <a:gd name="connsiteX1-43" fmla="*/ 3409950 w 3786126"/>
              <a:gd name="connsiteY1-44" fmla="*/ 2076450 h 3981450"/>
              <a:gd name="connsiteX2-45" fmla="*/ 3657600 w 3786126"/>
              <a:gd name="connsiteY2-46" fmla="*/ 3981450 h 3981450"/>
              <a:gd name="connsiteX3-47" fmla="*/ 38100 w 3786126"/>
              <a:gd name="connsiteY3-48" fmla="*/ 3962400 h 3981450"/>
              <a:gd name="connsiteX4-49" fmla="*/ 0 w 3786126"/>
              <a:gd name="connsiteY4-50" fmla="*/ 0 h 3981450"/>
              <a:gd name="connsiteX0-51" fmla="*/ 0 w 3786126"/>
              <a:gd name="connsiteY0-52" fmla="*/ 0 h 3981450"/>
              <a:gd name="connsiteX1-53" fmla="*/ 3409950 w 3786126"/>
              <a:gd name="connsiteY1-54" fmla="*/ 2076450 h 3981450"/>
              <a:gd name="connsiteX2-55" fmla="*/ 3657600 w 3786126"/>
              <a:gd name="connsiteY2-56" fmla="*/ 3981450 h 3981450"/>
              <a:gd name="connsiteX3-57" fmla="*/ 0 w 3786126"/>
              <a:gd name="connsiteY3-58" fmla="*/ 3981450 h 3981450"/>
              <a:gd name="connsiteX4-59" fmla="*/ 0 w 3786126"/>
              <a:gd name="connsiteY4-60" fmla="*/ 0 h 3981450"/>
              <a:gd name="connsiteX0-61" fmla="*/ 0 w 3786126"/>
              <a:gd name="connsiteY0-62" fmla="*/ 0 h 3981450"/>
              <a:gd name="connsiteX1-63" fmla="*/ 3409950 w 3786126"/>
              <a:gd name="connsiteY1-64" fmla="*/ 2076450 h 3981450"/>
              <a:gd name="connsiteX2-65" fmla="*/ 3657600 w 3786126"/>
              <a:gd name="connsiteY2-66" fmla="*/ 3981450 h 3981450"/>
              <a:gd name="connsiteX3-67" fmla="*/ 0 w 3786126"/>
              <a:gd name="connsiteY3-68" fmla="*/ 3981450 h 3981450"/>
              <a:gd name="connsiteX4-69" fmla="*/ 0 w 3786126"/>
              <a:gd name="connsiteY4-70" fmla="*/ 0 h 3981450"/>
              <a:gd name="connsiteX0-71" fmla="*/ 0 w 3786126"/>
              <a:gd name="connsiteY0-72" fmla="*/ 0 h 3981450"/>
              <a:gd name="connsiteX1-73" fmla="*/ 3409950 w 3786126"/>
              <a:gd name="connsiteY1-74" fmla="*/ 2076450 h 3981450"/>
              <a:gd name="connsiteX2-75" fmla="*/ 3657600 w 3786126"/>
              <a:gd name="connsiteY2-76" fmla="*/ 3981450 h 3981450"/>
              <a:gd name="connsiteX3-77" fmla="*/ 0 w 3786126"/>
              <a:gd name="connsiteY3-78" fmla="*/ 3981450 h 3981450"/>
              <a:gd name="connsiteX4-79" fmla="*/ 0 w 3786126"/>
              <a:gd name="connsiteY4-80" fmla="*/ 0 h 3981450"/>
              <a:gd name="connsiteX0-81" fmla="*/ 0 w 4032226"/>
              <a:gd name="connsiteY0-82" fmla="*/ 0 h 4003693"/>
              <a:gd name="connsiteX1-83" fmla="*/ 3409950 w 4032226"/>
              <a:gd name="connsiteY1-84" fmla="*/ 2076450 h 4003693"/>
              <a:gd name="connsiteX2-85" fmla="*/ 3943350 w 4032226"/>
              <a:gd name="connsiteY2-86" fmla="*/ 4003693 h 4003693"/>
              <a:gd name="connsiteX3-87" fmla="*/ 0 w 4032226"/>
              <a:gd name="connsiteY3-88" fmla="*/ 3981450 h 4003693"/>
              <a:gd name="connsiteX4-89" fmla="*/ 0 w 4032226"/>
              <a:gd name="connsiteY4-90" fmla="*/ 0 h 4003693"/>
              <a:gd name="connsiteX0-91" fmla="*/ 0 w 3948509"/>
              <a:gd name="connsiteY0-92" fmla="*/ 0 h 4003693"/>
              <a:gd name="connsiteX1-93" fmla="*/ 3409950 w 3948509"/>
              <a:gd name="connsiteY1-94" fmla="*/ 2076450 h 4003693"/>
              <a:gd name="connsiteX2-95" fmla="*/ 3943350 w 3948509"/>
              <a:gd name="connsiteY2-96" fmla="*/ 4003693 h 4003693"/>
              <a:gd name="connsiteX3-97" fmla="*/ 0 w 3948509"/>
              <a:gd name="connsiteY3-98" fmla="*/ 3981450 h 4003693"/>
              <a:gd name="connsiteX4-99" fmla="*/ 0 w 3948509"/>
              <a:gd name="connsiteY4-100" fmla="*/ 0 h 4003693"/>
              <a:gd name="connsiteX0-101" fmla="*/ 0 w 3943350"/>
              <a:gd name="connsiteY0-102" fmla="*/ 0 h 4003693"/>
              <a:gd name="connsiteX1-103" fmla="*/ 3333750 w 3943350"/>
              <a:gd name="connsiteY1-104" fmla="*/ 1942994 h 4003693"/>
              <a:gd name="connsiteX2-105" fmla="*/ 3943350 w 3943350"/>
              <a:gd name="connsiteY2-106" fmla="*/ 4003693 h 4003693"/>
              <a:gd name="connsiteX3-107" fmla="*/ 0 w 3943350"/>
              <a:gd name="connsiteY3-108" fmla="*/ 3981450 h 4003693"/>
              <a:gd name="connsiteX4-109" fmla="*/ 0 w 3943350"/>
              <a:gd name="connsiteY4-110" fmla="*/ 0 h 4003693"/>
              <a:gd name="connsiteX0-111" fmla="*/ 0 w 4152900"/>
              <a:gd name="connsiteY0-112" fmla="*/ 0 h 3981450"/>
              <a:gd name="connsiteX1-113" fmla="*/ 3333750 w 4152900"/>
              <a:gd name="connsiteY1-114" fmla="*/ 1942994 h 3981450"/>
              <a:gd name="connsiteX2-115" fmla="*/ 4152900 w 4152900"/>
              <a:gd name="connsiteY2-116" fmla="*/ 3981450 h 3981450"/>
              <a:gd name="connsiteX3-117" fmla="*/ 0 w 4152900"/>
              <a:gd name="connsiteY3-118" fmla="*/ 3981450 h 3981450"/>
              <a:gd name="connsiteX4-119" fmla="*/ 0 w 4152900"/>
              <a:gd name="connsiteY4-120" fmla="*/ 0 h 3981450"/>
              <a:gd name="connsiteX0-121" fmla="*/ 0 w 4152900"/>
              <a:gd name="connsiteY0-122" fmla="*/ 0 h 3981450"/>
              <a:gd name="connsiteX1-123" fmla="*/ 3333750 w 4152900"/>
              <a:gd name="connsiteY1-124" fmla="*/ 1942994 h 3981450"/>
              <a:gd name="connsiteX2-125" fmla="*/ 4152900 w 4152900"/>
              <a:gd name="connsiteY2-126" fmla="*/ 3981450 h 3981450"/>
              <a:gd name="connsiteX3-127" fmla="*/ 0 w 4152900"/>
              <a:gd name="connsiteY3-128" fmla="*/ 3981450 h 3981450"/>
              <a:gd name="connsiteX4-129" fmla="*/ 0 w 4152900"/>
              <a:gd name="connsiteY4-130" fmla="*/ 0 h 3981450"/>
              <a:gd name="connsiteX0-131" fmla="*/ 0 w 4152900"/>
              <a:gd name="connsiteY0-132" fmla="*/ 0 h 3981450"/>
              <a:gd name="connsiteX1-133" fmla="*/ 3200400 w 4152900"/>
              <a:gd name="connsiteY1-134" fmla="*/ 1720566 h 3981450"/>
              <a:gd name="connsiteX2-135" fmla="*/ 4152900 w 4152900"/>
              <a:gd name="connsiteY2-136" fmla="*/ 3981450 h 3981450"/>
              <a:gd name="connsiteX3-137" fmla="*/ 0 w 4152900"/>
              <a:gd name="connsiteY3-138" fmla="*/ 3981450 h 3981450"/>
              <a:gd name="connsiteX4-139" fmla="*/ 0 w 4152900"/>
              <a:gd name="connsiteY4-140" fmla="*/ 0 h 3981450"/>
              <a:gd name="connsiteX0-141" fmla="*/ 0 w 4152900"/>
              <a:gd name="connsiteY0-142" fmla="*/ 0 h 3981450"/>
              <a:gd name="connsiteX1-143" fmla="*/ 3200400 w 4152900"/>
              <a:gd name="connsiteY1-144" fmla="*/ 1720566 h 3981450"/>
              <a:gd name="connsiteX2-145" fmla="*/ 4152900 w 4152900"/>
              <a:gd name="connsiteY2-146" fmla="*/ 3981450 h 3981450"/>
              <a:gd name="connsiteX3-147" fmla="*/ 0 w 4152900"/>
              <a:gd name="connsiteY3-148" fmla="*/ 3981450 h 3981450"/>
              <a:gd name="connsiteX4-149" fmla="*/ 0 w 4152900"/>
              <a:gd name="connsiteY4-150" fmla="*/ 0 h 398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Freeform: Shape 7"/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2" cy="363175"/>
          </a:xfrm>
        </p:grpSpPr>
        <p:sp>
          <p:nvSpPr>
            <p:cNvPr id="10" name="TextBox 9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175434" y="418371"/>
            <a:ext cx="1615391" cy="296920"/>
            <a:chOff x="1299865" y="646279"/>
            <a:chExt cx="2580630" cy="475072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1877786" y="655335"/>
              <a:ext cx="2002709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79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580754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84502" y="342900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988251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52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5999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9148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Freeform: Shape 4"/>
          <p:cNvSpPr/>
          <p:nvPr userDrawn="1"/>
        </p:nvSpPr>
        <p:spPr>
          <a:xfrm rot="14125145">
            <a:off x="1633228" y="1749236"/>
            <a:ext cx="3903743" cy="3359527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-1" fmla="*/ 1461356 w 3197385"/>
              <a:gd name="connsiteY0-2" fmla="*/ 10544 h 3099408"/>
              <a:gd name="connsiteX1-3" fmla="*/ 2055716 w 3197385"/>
              <a:gd name="connsiteY1-4" fmla="*/ 124844 h 3099408"/>
              <a:gd name="connsiteX2-5" fmla="*/ 2200496 w 3197385"/>
              <a:gd name="connsiteY2-6" fmla="*/ 155324 h 3099408"/>
              <a:gd name="connsiteX3-7" fmla="*/ 2817716 w 3197385"/>
              <a:gd name="connsiteY3-8" fmla="*/ 322964 h 3099408"/>
              <a:gd name="connsiteX4-9" fmla="*/ 3152996 w 3197385"/>
              <a:gd name="connsiteY4-10" fmla="*/ 742064 h 3099408"/>
              <a:gd name="connsiteX5-11" fmla="*/ 3107276 w 3197385"/>
              <a:gd name="connsiteY5-12" fmla="*/ 1405004 h 3099408"/>
              <a:gd name="connsiteX6-13" fmla="*/ 2505296 w 3197385"/>
              <a:gd name="connsiteY6-14" fmla="*/ 1854584 h 3099408"/>
              <a:gd name="connsiteX7-15" fmla="*/ 2192876 w 3197385"/>
              <a:gd name="connsiteY7-16" fmla="*/ 2433704 h 3099408"/>
              <a:gd name="connsiteX8-17" fmla="*/ 1697576 w 3197385"/>
              <a:gd name="connsiteY8-18" fmla="*/ 2860424 h 3099408"/>
              <a:gd name="connsiteX9-19" fmla="*/ 1232756 w 3197385"/>
              <a:gd name="connsiteY9-20" fmla="*/ 3081404 h 3099408"/>
              <a:gd name="connsiteX10-21" fmla="*/ 646016 w 3197385"/>
              <a:gd name="connsiteY10-22" fmla="*/ 3005204 h 3099408"/>
              <a:gd name="connsiteX11-23" fmla="*/ 104996 w 3197385"/>
              <a:gd name="connsiteY11-24" fmla="*/ 2365124 h 3099408"/>
              <a:gd name="connsiteX12-25" fmla="*/ 44036 w 3197385"/>
              <a:gd name="connsiteY12-26" fmla="*/ 1252604 h 3099408"/>
              <a:gd name="connsiteX13-27" fmla="*/ 607916 w 3197385"/>
              <a:gd name="connsiteY13-28" fmla="*/ 422024 h 3099408"/>
              <a:gd name="connsiteX14-29" fmla="*/ 1461356 w 3197385"/>
              <a:gd name="connsiteY14-30" fmla="*/ 10544 h 3099408"/>
              <a:gd name="connsiteX0-31" fmla="*/ 1461356 w 3116044"/>
              <a:gd name="connsiteY0-32" fmla="*/ 10544 h 3099408"/>
              <a:gd name="connsiteX1-33" fmla="*/ 2055716 w 3116044"/>
              <a:gd name="connsiteY1-34" fmla="*/ 124844 h 3099408"/>
              <a:gd name="connsiteX2-35" fmla="*/ 2200496 w 3116044"/>
              <a:gd name="connsiteY2-36" fmla="*/ 155324 h 3099408"/>
              <a:gd name="connsiteX3-37" fmla="*/ 2817716 w 3116044"/>
              <a:gd name="connsiteY3-38" fmla="*/ 322964 h 3099408"/>
              <a:gd name="connsiteX4-39" fmla="*/ 3107276 w 3116044"/>
              <a:gd name="connsiteY4-40" fmla="*/ 1405004 h 3099408"/>
              <a:gd name="connsiteX5-41" fmla="*/ 2505296 w 3116044"/>
              <a:gd name="connsiteY5-42" fmla="*/ 1854584 h 3099408"/>
              <a:gd name="connsiteX6-43" fmla="*/ 2192876 w 3116044"/>
              <a:gd name="connsiteY6-44" fmla="*/ 2433704 h 3099408"/>
              <a:gd name="connsiteX7-45" fmla="*/ 1697576 w 3116044"/>
              <a:gd name="connsiteY7-46" fmla="*/ 2860424 h 3099408"/>
              <a:gd name="connsiteX8-47" fmla="*/ 1232756 w 3116044"/>
              <a:gd name="connsiteY8-48" fmla="*/ 3081404 h 3099408"/>
              <a:gd name="connsiteX9-49" fmla="*/ 646016 w 3116044"/>
              <a:gd name="connsiteY9-50" fmla="*/ 3005204 h 3099408"/>
              <a:gd name="connsiteX10-51" fmla="*/ 104996 w 3116044"/>
              <a:gd name="connsiteY10-52" fmla="*/ 2365124 h 3099408"/>
              <a:gd name="connsiteX11-53" fmla="*/ 44036 w 3116044"/>
              <a:gd name="connsiteY11-54" fmla="*/ 1252604 h 3099408"/>
              <a:gd name="connsiteX12-55" fmla="*/ 607916 w 3116044"/>
              <a:gd name="connsiteY12-56" fmla="*/ 422024 h 3099408"/>
              <a:gd name="connsiteX13-57" fmla="*/ 1461356 w 3116044"/>
              <a:gd name="connsiteY13-58" fmla="*/ 10544 h 3099408"/>
              <a:gd name="connsiteX0-59" fmla="*/ 1461356 w 3202939"/>
              <a:gd name="connsiteY0-60" fmla="*/ 10544 h 3099408"/>
              <a:gd name="connsiteX1-61" fmla="*/ 2055716 w 3202939"/>
              <a:gd name="connsiteY1-62" fmla="*/ 124844 h 3099408"/>
              <a:gd name="connsiteX2-63" fmla="*/ 2200496 w 3202939"/>
              <a:gd name="connsiteY2-64" fmla="*/ 155324 h 3099408"/>
              <a:gd name="connsiteX3-65" fmla="*/ 2817716 w 3202939"/>
              <a:gd name="connsiteY3-66" fmla="*/ 322964 h 3099408"/>
              <a:gd name="connsiteX4-67" fmla="*/ 3107276 w 3202939"/>
              <a:gd name="connsiteY4-68" fmla="*/ 1405004 h 3099408"/>
              <a:gd name="connsiteX5-69" fmla="*/ 2505296 w 3202939"/>
              <a:gd name="connsiteY5-70" fmla="*/ 1854584 h 3099408"/>
              <a:gd name="connsiteX6-71" fmla="*/ 2192876 w 3202939"/>
              <a:gd name="connsiteY6-72" fmla="*/ 2433704 h 3099408"/>
              <a:gd name="connsiteX7-73" fmla="*/ 1697576 w 3202939"/>
              <a:gd name="connsiteY7-74" fmla="*/ 2860424 h 3099408"/>
              <a:gd name="connsiteX8-75" fmla="*/ 1232756 w 3202939"/>
              <a:gd name="connsiteY8-76" fmla="*/ 3081404 h 3099408"/>
              <a:gd name="connsiteX9-77" fmla="*/ 646016 w 3202939"/>
              <a:gd name="connsiteY9-78" fmla="*/ 3005204 h 3099408"/>
              <a:gd name="connsiteX10-79" fmla="*/ 104996 w 3202939"/>
              <a:gd name="connsiteY10-80" fmla="*/ 2365124 h 3099408"/>
              <a:gd name="connsiteX11-81" fmla="*/ 44036 w 3202939"/>
              <a:gd name="connsiteY11-82" fmla="*/ 1252604 h 3099408"/>
              <a:gd name="connsiteX12-83" fmla="*/ 607916 w 3202939"/>
              <a:gd name="connsiteY12-84" fmla="*/ 422024 h 3099408"/>
              <a:gd name="connsiteX13-85" fmla="*/ 1461356 w 3202939"/>
              <a:gd name="connsiteY13-86" fmla="*/ 10544 h 3099408"/>
              <a:gd name="connsiteX0-87" fmla="*/ 1461356 w 3202939"/>
              <a:gd name="connsiteY0-88" fmla="*/ 10544 h 3099408"/>
              <a:gd name="connsiteX1-89" fmla="*/ 2055716 w 3202939"/>
              <a:gd name="connsiteY1-90" fmla="*/ 124844 h 3099408"/>
              <a:gd name="connsiteX2-91" fmla="*/ 2200496 w 3202939"/>
              <a:gd name="connsiteY2-92" fmla="*/ 155324 h 3099408"/>
              <a:gd name="connsiteX3-93" fmla="*/ 2817716 w 3202939"/>
              <a:gd name="connsiteY3-94" fmla="*/ 322964 h 3099408"/>
              <a:gd name="connsiteX4-95" fmla="*/ 3107276 w 3202939"/>
              <a:gd name="connsiteY4-96" fmla="*/ 1405004 h 3099408"/>
              <a:gd name="connsiteX5-97" fmla="*/ 2505296 w 3202939"/>
              <a:gd name="connsiteY5-98" fmla="*/ 1854584 h 3099408"/>
              <a:gd name="connsiteX6-99" fmla="*/ 1697576 w 3202939"/>
              <a:gd name="connsiteY6-100" fmla="*/ 2860424 h 3099408"/>
              <a:gd name="connsiteX7-101" fmla="*/ 1232756 w 3202939"/>
              <a:gd name="connsiteY7-102" fmla="*/ 3081404 h 3099408"/>
              <a:gd name="connsiteX8-103" fmla="*/ 646016 w 3202939"/>
              <a:gd name="connsiteY8-104" fmla="*/ 3005204 h 3099408"/>
              <a:gd name="connsiteX9-105" fmla="*/ 104996 w 3202939"/>
              <a:gd name="connsiteY9-106" fmla="*/ 2365124 h 3099408"/>
              <a:gd name="connsiteX10-107" fmla="*/ 44036 w 3202939"/>
              <a:gd name="connsiteY10-108" fmla="*/ 1252604 h 3099408"/>
              <a:gd name="connsiteX11-109" fmla="*/ 607916 w 3202939"/>
              <a:gd name="connsiteY11-110" fmla="*/ 422024 h 3099408"/>
              <a:gd name="connsiteX12-111" fmla="*/ 1461356 w 3202939"/>
              <a:gd name="connsiteY12-112" fmla="*/ 10544 h 3099408"/>
              <a:gd name="connsiteX0-113" fmla="*/ 1461356 w 3202939"/>
              <a:gd name="connsiteY0-114" fmla="*/ 10544 h 3099408"/>
              <a:gd name="connsiteX1-115" fmla="*/ 2055716 w 3202939"/>
              <a:gd name="connsiteY1-116" fmla="*/ 124844 h 3099408"/>
              <a:gd name="connsiteX2-117" fmla="*/ 2200496 w 3202939"/>
              <a:gd name="connsiteY2-118" fmla="*/ 155324 h 3099408"/>
              <a:gd name="connsiteX3-119" fmla="*/ 2817716 w 3202939"/>
              <a:gd name="connsiteY3-120" fmla="*/ 322964 h 3099408"/>
              <a:gd name="connsiteX4-121" fmla="*/ 3107276 w 3202939"/>
              <a:gd name="connsiteY4-122" fmla="*/ 1405004 h 3099408"/>
              <a:gd name="connsiteX5-123" fmla="*/ 2505296 w 3202939"/>
              <a:gd name="connsiteY5-124" fmla="*/ 1854584 h 3099408"/>
              <a:gd name="connsiteX6-125" fmla="*/ 1697576 w 3202939"/>
              <a:gd name="connsiteY6-126" fmla="*/ 2860424 h 3099408"/>
              <a:gd name="connsiteX7-127" fmla="*/ 1232756 w 3202939"/>
              <a:gd name="connsiteY7-128" fmla="*/ 3081404 h 3099408"/>
              <a:gd name="connsiteX8-129" fmla="*/ 646016 w 3202939"/>
              <a:gd name="connsiteY8-130" fmla="*/ 3005204 h 3099408"/>
              <a:gd name="connsiteX9-131" fmla="*/ 104996 w 3202939"/>
              <a:gd name="connsiteY9-132" fmla="*/ 2365124 h 3099408"/>
              <a:gd name="connsiteX10-133" fmla="*/ 44036 w 3202939"/>
              <a:gd name="connsiteY10-134" fmla="*/ 1252604 h 3099408"/>
              <a:gd name="connsiteX11-135" fmla="*/ 607916 w 3202939"/>
              <a:gd name="connsiteY11-136" fmla="*/ 422024 h 3099408"/>
              <a:gd name="connsiteX12-137" fmla="*/ 1461356 w 3202939"/>
              <a:gd name="connsiteY12-138" fmla="*/ 10544 h 3099408"/>
              <a:gd name="connsiteX0-139" fmla="*/ 1461356 w 3202939"/>
              <a:gd name="connsiteY0-140" fmla="*/ 10544 h 3173530"/>
              <a:gd name="connsiteX1-141" fmla="*/ 2055716 w 3202939"/>
              <a:gd name="connsiteY1-142" fmla="*/ 124844 h 3173530"/>
              <a:gd name="connsiteX2-143" fmla="*/ 2200496 w 3202939"/>
              <a:gd name="connsiteY2-144" fmla="*/ 155324 h 3173530"/>
              <a:gd name="connsiteX3-145" fmla="*/ 2817716 w 3202939"/>
              <a:gd name="connsiteY3-146" fmla="*/ 322964 h 3173530"/>
              <a:gd name="connsiteX4-147" fmla="*/ 3107276 w 3202939"/>
              <a:gd name="connsiteY4-148" fmla="*/ 1405004 h 3173530"/>
              <a:gd name="connsiteX5-149" fmla="*/ 2505296 w 3202939"/>
              <a:gd name="connsiteY5-150" fmla="*/ 1854584 h 3173530"/>
              <a:gd name="connsiteX6-151" fmla="*/ 1232756 w 3202939"/>
              <a:gd name="connsiteY6-152" fmla="*/ 3081404 h 3173530"/>
              <a:gd name="connsiteX7-153" fmla="*/ 646016 w 3202939"/>
              <a:gd name="connsiteY7-154" fmla="*/ 3005204 h 3173530"/>
              <a:gd name="connsiteX8-155" fmla="*/ 104996 w 3202939"/>
              <a:gd name="connsiteY8-156" fmla="*/ 2365124 h 3173530"/>
              <a:gd name="connsiteX9-157" fmla="*/ 44036 w 3202939"/>
              <a:gd name="connsiteY9-158" fmla="*/ 1252604 h 3173530"/>
              <a:gd name="connsiteX10-159" fmla="*/ 607916 w 3202939"/>
              <a:gd name="connsiteY10-160" fmla="*/ 422024 h 3173530"/>
              <a:gd name="connsiteX11-161" fmla="*/ 1461356 w 3202939"/>
              <a:gd name="connsiteY11-162" fmla="*/ 10544 h 3173530"/>
              <a:gd name="connsiteX0-163" fmla="*/ 1461356 w 3202939"/>
              <a:gd name="connsiteY0-164" fmla="*/ 10544 h 3178638"/>
              <a:gd name="connsiteX1-165" fmla="*/ 2055716 w 3202939"/>
              <a:gd name="connsiteY1-166" fmla="*/ 124844 h 3178638"/>
              <a:gd name="connsiteX2-167" fmla="*/ 2200496 w 3202939"/>
              <a:gd name="connsiteY2-168" fmla="*/ 155324 h 3178638"/>
              <a:gd name="connsiteX3-169" fmla="*/ 2817716 w 3202939"/>
              <a:gd name="connsiteY3-170" fmla="*/ 322964 h 3178638"/>
              <a:gd name="connsiteX4-171" fmla="*/ 3107276 w 3202939"/>
              <a:gd name="connsiteY4-172" fmla="*/ 1405004 h 3178638"/>
              <a:gd name="connsiteX5-173" fmla="*/ 2505296 w 3202939"/>
              <a:gd name="connsiteY5-174" fmla="*/ 1854584 h 3178638"/>
              <a:gd name="connsiteX6-175" fmla="*/ 1232756 w 3202939"/>
              <a:gd name="connsiteY6-176" fmla="*/ 3081404 h 3178638"/>
              <a:gd name="connsiteX7-177" fmla="*/ 646016 w 3202939"/>
              <a:gd name="connsiteY7-178" fmla="*/ 3005204 h 3178638"/>
              <a:gd name="connsiteX8-179" fmla="*/ 104996 w 3202939"/>
              <a:gd name="connsiteY8-180" fmla="*/ 2365124 h 3178638"/>
              <a:gd name="connsiteX9-181" fmla="*/ 44036 w 3202939"/>
              <a:gd name="connsiteY9-182" fmla="*/ 1252604 h 3178638"/>
              <a:gd name="connsiteX10-183" fmla="*/ 607916 w 3202939"/>
              <a:gd name="connsiteY10-184" fmla="*/ 422024 h 3178638"/>
              <a:gd name="connsiteX11-185" fmla="*/ 1461356 w 3202939"/>
              <a:gd name="connsiteY11-186" fmla="*/ 10544 h 3178638"/>
              <a:gd name="connsiteX0-187" fmla="*/ 1461356 w 3202939"/>
              <a:gd name="connsiteY0-188" fmla="*/ 10544 h 3091066"/>
              <a:gd name="connsiteX1-189" fmla="*/ 2055716 w 3202939"/>
              <a:gd name="connsiteY1-190" fmla="*/ 124844 h 3091066"/>
              <a:gd name="connsiteX2-191" fmla="*/ 2200496 w 3202939"/>
              <a:gd name="connsiteY2-192" fmla="*/ 155324 h 3091066"/>
              <a:gd name="connsiteX3-193" fmla="*/ 2817716 w 3202939"/>
              <a:gd name="connsiteY3-194" fmla="*/ 322964 h 3091066"/>
              <a:gd name="connsiteX4-195" fmla="*/ 3107276 w 3202939"/>
              <a:gd name="connsiteY4-196" fmla="*/ 1405004 h 3091066"/>
              <a:gd name="connsiteX5-197" fmla="*/ 2505296 w 3202939"/>
              <a:gd name="connsiteY5-198" fmla="*/ 1854584 h 3091066"/>
              <a:gd name="connsiteX6-199" fmla="*/ 1232756 w 3202939"/>
              <a:gd name="connsiteY6-200" fmla="*/ 3081404 h 3091066"/>
              <a:gd name="connsiteX7-201" fmla="*/ 104996 w 3202939"/>
              <a:gd name="connsiteY7-202" fmla="*/ 2365124 h 3091066"/>
              <a:gd name="connsiteX8-203" fmla="*/ 44036 w 3202939"/>
              <a:gd name="connsiteY8-204" fmla="*/ 1252604 h 3091066"/>
              <a:gd name="connsiteX9-205" fmla="*/ 607916 w 3202939"/>
              <a:gd name="connsiteY9-206" fmla="*/ 422024 h 3091066"/>
              <a:gd name="connsiteX10-207" fmla="*/ 1461356 w 3202939"/>
              <a:gd name="connsiteY10-208" fmla="*/ 10544 h 3091066"/>
              <a:gd name="connsiteX0-209" fmla="*/ 1461356 w 3202939"/>
              <a:gd name="connsiteY0-210" fmla="*/ 10544 h 3082640"/>
              <a:gd name="connsiteX1-211" fmla="*/ 2055716 w 3202939"/>
              <a:gd name="connsiteY1-212" fmla="*/ 124844 h 3082640"/>
              <a:gd name="connsiteX2-213" fmla="*/ 2200496 w 3202939"/>
              <a:gd name="connsiteY2-214" fmla="*/ 155324 h 3082640"/>
              <a:gd name="connsiteX3-215" fmla="*/ 2817716 w 3202939"/>
              <a:gd name="connsiteY3-216" fmla="*/ 322964 h 3082640"/>
              <a:gd name="connsiteX4-217" fmla="*/ 3107276 w 3202939"/>
              <a:gd name="connsiteY4-218" fmla="*/ 1405004 h 3082640"/>
              <a:gd name="connsiteX5-219" fmla="*/ 2505296 w 3202939"/>
              <a:gd name="connsiteY5-220" fmla="*/ 1854584 h 3082640"/>
              <a:gd name="connsiteX6-221" fmla="*/ 1232756 w 3202939"/>
              <a:gd name="connsiteY6-222" fmla="*/ 3081404 h 3082640"/>
              <a:gd name="connsiteX7-223" fmla="*/ 104996 w 3202939"/>
              <a:gd name="connsiteY7-224" fmla="*/ 2365124 h 3082640"/>
              <a:gd name="connsiteX8-225" fmla="*/ 44036 w 3202939"/>
              <a:gd name="connsiteY8-226" fmla="*/ 1252604 h 3082640"/>
              <a:gd name="connsiteX9-227" fmla="*/ 607916 w 3202939"/>
              <a:gd name="connsiteY9-228" fmla="*/ 422024 h 3082640"/>
              <a:gd name="connsiteX10-229" fmla="*/ 1461356 w 3202939"/>
              <a:gd name="connsiteY10-230" fmla="*/ 10544 h 3082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16362" y="1460672"/>
            <a:ext cx="4096621" cy="3936658"/>
          </a:xfrm>
          <a:custGeom>
            <a:avLst/>
            <a:gdLst>
              <a:gd name="connsiteX0" fmla="*/ 3169356 w 6544459"/>
              <a:gd name="connsiteY0" fmla="*/ 503 h 6298653"/>
              <a:gd name="connsiteX1" fmla="*/ 4200377 w 6544459"/>
              <a:gd name="connsiteY1" fmla="*/ 255092 h 6298653"/>
              <a:gd name="connsiteX2" fmla="*/ 4496201 w 6544459"/>
              <a:gd name="connsiteY2" fmla="*/ 317370 h 6298653"/>
              <a:gd name="connsiteX3" fmla="*/ 5757345 w 6544459"/>
              <a:gd name="connsiteY3" fmla="*/ 659903 h 6298653"/>
              <a:gd name="connsiteX4" fmla="*/ 6348993 w 6544459"/>
              <a:gd name="connsiteY4" fmla="*/ 2870797 h 6298653"/>
              <a:gd name="connsiteX5" fmla="*/ 5118988 w 6544459"/>
              <a:gd name="connsiteY5" fmla="*/ 3789408 h 6298653"/>
              <a:gd name="connsiteX6" fmla="*/ 2518850 w 6544459"/>
              <a:gd name="connsiteY6" fmla="*/ 6296127 h 6298653"/>
              <a:gd name="connsiteX7" fmla="*/ 214537 w 6544459"/>
              <a:gd name="connsiteY7" fmla="*/ 4832577 h 6298653"/>
              <a:gd name="connsiteX8" fmla="*/ 89980 w 6544459"/>
              <a:gd name="connsiteY8" fmla="*/ 2559404 h 6298653"/>
              <a:gd name="connsiteX9" fmla="*/ 1242136 w 6544459"/>
              <a:gd name="connsiteY9" fmla="*/ 862309 h 6298653"/>
              <a:gd name="connsiteX10" fmla="*/ 2985941 w 6544459"/>
              <a:gd name="connsiteY10" fmla="*/ 21546 h 6298653"/>
              <a:gd name="connsiteX11" fmla="*/ 3169356 w 6544459"/>
              <a:gd name="connsiteY11" fmla="*/ 503 h 62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44459" h="6298653">
                <a:moveTo>
                  <a:pt x="3169356" y="503"/>
                </a:moveTo>
                <a:cubicBezTo>
                  <a:pt x="3592997" y="-11985"/>
                  <a:pt x="3980131" y="211951"/>
                  <a:pt x="4200377" y="255092"/>
                </a:cubicBezTo>
                <a:cubicBezTo>
                  <a:pt x="4200377" y="255092"/>
                  <a:pt x="4236706" y="249902"/>
                  <a:pt x="4496201" y="317370"/>
                </a:cubicBezTo>
                <a:cubicBezTo>
                  <a:pt x="4496201" y="317370"/>
                  <a:pt x="5333741" y="348412"/>
                  <a:pt x="5757345" y="659903"/>
                </a:cubicBezTo>
                <a:cubicBezTo>
                  <a:pt x="6959570" y="1543944"/>
                  <a:pt x="6455386" y="2349213"/>
                  <a:pt x="6348993" y="2870797"/>
                </a:cubicBezTo>
                <a:cubicBezTo>
                  <a:pt x="6242600" y="3392382"/>
                  <a:pt x="5757345" y="3218520"/>
                  <a:pt x="5118988" y="3789408"/>
                </a:cubicBezTo>
                <a:cubicBezTo>
                  <a:pt x="4480631" y="4360297"/>
                  <a:pt x="4053349" y="6239821"/>
                  <a:pt x="2518850" y="6296127"/>
                </a:cubicBezTo>
                <a:cubicBezTo>
                  <a:pt x="984352" y="6352433"/>
                  <a:pt x="619349" y="5455364"/>
                  <a:pt x="214537" y="4832577"/>
                </a:cubicBezTo>
                <a:cubicBezTo>
                  <a:pt x="9536" y="4235739"/>
                  <a:pt x="-81287" y="3221115"/>
                  <a:pt x="89980" y="2559404"/>
                </a:cubicBezTo>
                <a:cubicBezTo>
                  <a:pt x="261246" y="1897693"/>
                  <a:pt x="754286" y="1274906"/>
                  <a:pt x="1242136" y="862309"/>
                </a:cubicBezTo>
                <a:cubicBezTo>
                  <a:pt x="1729987" y="449712"/>
                  <a:pt x="2492901" y="122749"/>
                  <a:pt x="2985941" y="21546"/>
                </a:cubicBezTo>
                <a:cubicBezTo>
                  <a:pt x="3047571" y="8896"/>
                  <a:pt x="3108837" y="2287"/>
                  <a:pt x="3169356" y="5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143000" dir="2700000" sx="84000" sy="84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21759" y="1381125"/>
            <a:ext cx="5634332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450126"/>
            <a:ext cx="12192000" cy="5407874"/>
          </a:xfrm>
          <a:custGeom>
            <a:avLst/>
            <a:gdLst>
              <a:gd name="connsiteX0" fmla="*/ 3930832 w 19477038"/>
              <a:gd name="connsiteY0" fmla="*/ 35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  <a:gd name="connsiteX5" fmla="*/ 3930832 w 19477038"/>
              <a:gd name="connsiteY5" fmla="*/ 35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77038" h="8652599">
                <a:moveTo>
                  <a:pt x="3930832" y="35"/>
                </a:moveTo>
                <a:cubicBezTo>
                  <a:pt x="9314928" y="-9889"/>
                  <a:pt x="13626820" y="2124595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ubicBezTo>
                  <a:pt x="1388765" y="118814"/>
                  <a:pt x="2688349" y="2325"/>
                  <a:pt x="3930832" y="35"/>
                </a:cubicBezTo>
                <a:close/>
              </a:path>
            </a:pathLst>
          </a:custGeom>
          <a:solidFill>
            <a:schemeClr val="bg1">
              <a:lumMod val="95000"/>
              <a:alpha val="4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/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7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5" name="Freeform 75"/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-1" fmla="*/ 0 w 3816138"/>
                <a:gd name="connsiteY0-2" fmla="*/ 0 h 3981450"/>
                <a:gd name="connsiteX1-3" fmla="*/ 3238500 w 3816138"/>
                <a:gd name="connsiteY1-4" fmla="*/ 1809750 h 3981450"/>
                <a:gd name="connsiteX2-5" fmla="*/ 3657600 w 3816138"/>
                <a:gd name="connsiteY2-6" fmla="*/ 3981450 h 3981450"/>
                <a:gd name="connsiteX3-7" fmla="*/ 38100 w 3816138"/>
                <a:gd name="connsiteY3-8" fmla="*/ 3962400 h 3981450"/>
                <a:gd name="connsiteX4-9" fmla="*/ 0 w 3816138"/>
                <a:gd name="connsiteY4-10" fmla="*/ 0 h 3981450"/>
                <a:gd name="connsiteX0-11" fmla="*/ 0 w 3876554"/>
                <a:gd name="connsiteY0-12" fmla="*/ 0 h 3981450"/>
                <a:gd name="connsiteX1-13" fmla="*/ 3409950 w 3876554"/>
                <a:gd name="connsiteY1-14" fmla="*/ 2076450 h 3981450"/>
                <a:gd name="connsiteX2-15" fmla="*/ 3657600 w 3876554"/>
                <a:gd name="connsiteY2-16" fmla="*/ 3981450 h 3981450"/>
                <a:gd name="connsiteX3-17" fmla="*/ 38100 w 3876554"/>
                <a:gd name="connsiteY3-18" fmla="*/ 3962400 h 3981450"/>
                <a:gd name="connsiteX4-19" fmla="*/ 0 w 3876554"/>
                <a:gd name="connsiteY4-20" fmla="*/ 0 h 3981450"/>
                <a:gd name="connsiteX0-21" fmla="*/ 0 w 3916378"/>
                <a:gd name="connsiteY0-22" fmla="*/ 0 h 3981450"/>
                <a:gd name="connsiteX1-23" fmla="*/ 3409950 w 3916378"/>
                <a:gd name="connsiteY1-24" fmla="*/ 2076450 h 3981450"/>
                <a:gd name="connsiteX2-25" fmla="*/ 3657600 w 3916378"/>
                <a:gd name="connsiteY2-26" fmla="*/ 3981450 h 3981450"/>
                <a:gd name="connsiteX3-27" fmla="*/ 38100 w 3916378"/>
                <a:gd name="connsiteY3-28" fmla="*/ 3962400 h 3981450"/>
                <a:gd name="connsiteX4-29" fmla="*/ 0 w 3916378"/>
                <a:gd name="connsiteY4-30" fmla="*/ 0 h 3981450"/>
                <a:gd name="connsiteX0-31" fmla="*/ 0 w 3873335"/>
                <a:gd name="connsiteY0-32" fmla="*/ 0 h 3981450"/>
                <a:gd name="connsiteX1-33" fmla="*/ 3409950 w 3873335"/>
                <a:gd name="connsiteY1-34" fmla="*/ 2076450 h 3981450"/>
                <a:gd name="connsiteX2-35" fmla="*/ 3657600 w 3873335"/>
                <a:gd name="connsiteY2-36" fmla="*/ 3981450 h 3981450"/>
                <a:gd name="connsiteX3-37" fmla="*/ 38100 w 3873335"/>
                <a:gd name="connsiteY3-38" fmla="*/ 3962400 h 3981450"/>
                <a:gd name="connsiteX4-39" fmla="*/ 0 w 3873335"/>
                <a:gd name="connsiteY4-40" fmla="*/ 0 h 3981450"/>
                <a:gd name="connsiteX0-41" fmla="*/ 0 w 3786126"/>
                <a:gd name="connsiteY0-42" fmla="*/ 0 h 3981450"/>
                <a:gd name="connsiteX1-43" fmla="*/ 3409950 w 3786126"/>
                <a:gd name="connsiteY1-44" fmla="*/ 2076450 h 3981450"/>
                <a:gd name="connsiteX2-45" fmla="*/ 3657600 w 3786126"/>
                <a:gd name="connsiteY2-46" fmla="*/ 3981450 h 3981450"/>
                <a:gd name="connsiteX3-47" fmla="*/ 38100 w 3786126"/>
                <a:gd name="connsiteY3-48" fmla="*/ 3962400 h 3981450"/>
                <a:gd name="connsiteX4-49" fmla="*/ 0 w 3786126"/>
                <a:gd name="connsiteY4-50" fmla="*/ 0 h 3981450"/>
                <a:gd name="connsiteX0-51" fmla="*/ 0 w 3786126"/>
                <a:gd name="connsiteY0-52" fmla="*/ 0 h 3981450"/>
                <a:gd name="connsiteX1-53" fmla="*/ 3409950 w 3786126"/>
                <a:gd name="connsiteY1-54" fmla="*/ 2076450 h 3981450"/>
                <a:gd name="connsiteX2-55" fmla="*/ 3657600 w 3786126"/>
                <a:gd name="connsiteY2-56" fmla="*/ 3981450 h 3981450"/>
                <a:gd name="connsiteX3-57" fmla="*/ 0 w 3786126"/>
                <a:gd name="connsiteY3-58" fmla="*/ 3981450 h 3981450"/>
                <a:gd name="connsiteX4-59" fmla="*/ 0 w 3786126"/>
                <a:gd name="connsiteY4-60" fmla="*/ 0 h 3981450"/>
                <a:gd name="connsiteX0-61" fmla="*/ 0 w 3786126"/>
                <a:gd name="connsiteY0-62" fmla="*/ 0 h 3981450"/>
                <a:gd name="connsiteX1-63" fmla="*/ 3409950 w 3786126"/>
                <a:gd name="connsiteY1-64" fmla="*/ 2076450 h 3981450"/>
                <a:gd name="connsiteX2-65" fmla="*/ 3657600 w 3786126"/>
                <a:gd name="connsiteY2-66" fmla="*/ 3981450 h 3981450"/>
                <a:gd name="connsiteX3-67" fmla="*/ 0 w 3786126"/>
                <a:gd name="connsiteY3-68" fmla="*/ 3981450 h 3981450"/>
                <a:gd name="connsiteX4-69" fmla="*/ 0 w 3786126"/>
                <a:gd name="connsiteY4-70" fmla="*/ 0 h 3981450"/>
                <a:gd name="connsiteX0-71" fmla="*/ 0 w 3786126"/>
                <a:gd name="connsiteY0-72" fmla="*/ 0 h 3981450"/>
                <a:gd name="connsiteX1-73" fmla="*/ 3409950 w 3786126"/>
                <a:gd name="connsiteY1-74" fmla="*/ 2076450 h 3981450"/>
                <a:gd name="connsiteX2-75" fmla="*/ 3657600 w 3786126"/>
                <a:gd name="connsiteY2-76" fmla="*/ 3981450 h 3981450"/>
                <a:gd name="connsiteX3-77" fmla="*/ 0 w 3786126"/>
                <a:gd name="connsiteY3-78" fmla="*/ 3981450 h 3981450"/>
                <a:gd name="connsiteX4-79" fmla="*/ 0 w 3786126"/>
                <a:gd name="connsiteY4-80" fmla="*/ 0 h 3981450"/>
                <a:gd name="connsiteX0-81" fmla="*/ 0 w 4032226"/>
                <a:gd name="connsiteY0-82" fmla="*/ 0 h 4003693"/>
                <a:gd name="connsiteX1-83" fmla="*/ 3409950 w 4032226"/>
                <a:gd name="connsiteY1-84" fmla="*/ 2076450 h 4003693"/>
                <a:gd name="connsiteX2-85" fmla="*/ 3943350 w 4032226"/>
                <a:gd name="connsiteY2-86" fmla="*/ 4003693 h 4003693"/>
                <a:gd name="connsiteX3-87" fmla="*/ 0 w 4032226"/>
                <a:gd name="connsiteY3-88" fmla="*/ 3981450 h 4003693"/>
                <a:gd name="connsiteX4-89" fmla="*/ 0 w 4032226"/>
                <a:gd name="connsiteY4-90" fmla="*/ 0 h 4003693"/>
                <a:gd name="connsiteX0-91" fmla="*/ 0 w 3948509"/>
                <a:gd name="connsiteY0-92" fmla="*/ 0 h 4003693"/>
                <a:gd name="connsiteX1-93" fmla="*/ 3409950 w 3948509"/>
                <a:gd name="connsiteY1-94" fmla="*/ 2076450 h 4003693"/>
                <a:gd name="connsiteX2-95" fmla="*/ 3943350 w 3948509"/>
                <a:gd name="connsiteY2-96" fmla="*/ 4003693 h 4003693"/>
                <a:gd name="connsiteX3-97" fmla="*/ 0 w 3948509"/>
                <a:gd name="connsiteY3-98" fmla="*/ 3981450 h 4003693"/>
                <a:gd name="connsiteX4-99" fmla="*/ 0 w 3948509"/>
                <a:gd name="connsiteY4-100" fmla="*/ 0 h 4003693"/>
                <a:gd name="connsiteX0-101" fmla="*/ 0 w 3943350"/>
                <a:gd name="connsiteY0-102" fmla="*/ 0 h 4003693"/>
                <a:gd name="connsiteX1-103" fmla="*/ 3333750 w 3943350"/>
                <a:gd name="connsiteY1-104" fmla="*/ 1942994 h 4003693"/>
                <a:gd name="connsiteX2-105" fmla="*/ 3943350 w 3943350"/>
                <a:gd name="connsiteY2-106" fmla="*/ 4003693 h 4003693"/>
                <a:gd name="connsiteX3-107" fmla="*/ 0 w 3943350"/>
                <a:gd name="connsiteY3-108" fmla="*/ 3981450 h 4003693"/>
                <a:gd name="connsiteX4-109" fmla="*/ 0 w 3943350"/>
                <a:gd name="connsiteY4-110" fmla="*/ 0 h 4003693"/>
                <a:gd name="connsiteX0-111" fmla="*/ 0 w 4152900"/>
                <a:gd name="connsiteY0-112" fmla="*/ 0 h 3981450"/>
                <a:gd name="connsiteX1-113" fmla="*/ 3333750 w 4152900"/>
                <a:gd name="connsiteY1-114" fmla="*/ 1942994 h 3981450"/>
                <a:gd name="connsiteX2-115" fmla="*/ 4152900 w 4152900"/>
                <a:gd name="connsiteY2-116" fmla="*/ 3981450 h 3981450"/>
                <a:gd name="connsiteX3-117" fmla="*/ 0 w 4152900"/>
                <a:gd name="connsiteY3-118" fmla="*/ 3981450 h 3981450"/>
                <a:gd name="connsiteX4-119" fmla="*/ 0 w 4152900"/>
                <a:gd name="connsiteY4-120" fmla="*/ 0 h 3981450"/>
                <a:gd name="connsiteX0-121" fmla="*/ 0 w 4152900"/>
                <a:gd name="connsiteY0-122" fmla="*/ 0 h 3981450"/>
                <a:gd name="connsiteX1-123" fmla="*/ 3333750 w 4152900"/>
                <a:gd name="connsiteY1-124" fmla="*/ 1942994 h 3981450"/>
                <a:gd name="connsiteX2-125" fmla="*/ 4152900 w 4152900"/>
                <a:gd name="connsiteY2-126" fmla="*/ 3981450 h 3981450"/>
                <a:gd name="connsiteX3-127" fmla="*/ 0 w 4152900"/>
                <a:gd name="connsiteY3-128" fmla="*/ 3981450 h 3981450"/>
                <a:gd name="connsiteX4-129" fmla="*/ 0 w 4152900"/>
                <a:gd name="connsiteY4-130" fmla="*/ 0 h 3981450"/>
                <a:gd name="connsiteX0-131" fmla="*/ 0 w 4152900"/>
                <a:gd name="connsiteY0-132" fmla="*/ 0 h 3981450"/>
                <a:gd name="connsiteX1-133" fmla="*/ 3200400 w 4152900"/>
                <a:gd name="connsiteY1-134" fmla="*/ 1720566 h 3981450"/>
                <a:gd name="connsiteX2-135" fmla="*/ 4152900 w 4152900"/>
                <a:gd name="connsiteY2-136" fmla="*/ 3981450 h 3981450"/>
                <a:gd name="connsiteX3-137" fmla="*/ 0 w 4152900"/>
                <a:gd name="connsiteY3-138" fmla="*/ 3981450 h 3981450"/>
                <a:gd name="connsiteX4-139" fmla="*/ 0 w 4152900"/>
                <a:gd name="connsiteY4-140" fmla="*/ 0 h 3981450"/>
                <a:gd name="connsiteX0-141" fmla="*/ 0 w 4152900"/>
                <a:gd name="connsiteY0-142" fmla="*/ 0 h 3981450"/>
                <a:gd name="connsiteX1-143" fmla="*/ 3200400 w 4152900"/>
                <a:gd name="connsiteY1-144" fmla="*/ 1720566 h 3981450"/>
                <a:gd name="connsiteX2-145" fmla="*/ 4152900 w 4152900"/>
                <a:gd name="connsiteY2-146" fmla="*/ 3981450 h 3981450"/>
                <a:gd name="connsiteX3-147" fmla="*/ 0 w 4152900"/>
                <a:gd name="connsiteY3-148" fmla="*/ 3981450 h 3981450"/>
                <a:gd name="connsiteX4-149" fmla="*/ 0 w 4152900"/>
                <a:gd name="connsiteY4-150" fmla="*/ 0 h 398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4" name="Freeform: Shape 13"/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-1" fmla="*/ 0 w 6039853"/>
                <a:gd name="connsiteY0-2" fmla="*/ 0 h 6327927"/>
                <a:gd name="connsiteX1-3" fmla="*/ 2502569 w 6039853"/>
                <a:gd name="connsiteY1-4" fmla="*/ 1925053 h 6327927"/>
                <a:gd name="connsiteX2-5" fmla="*/ 2671011 w 6039853"/>
                <a:gd name="connsiteY2-6" fmla="*/ 4932948 h 6327927"/>
                <a:gd name="connsiteX3-7" fmla="*/ 6039853 w 6039853"/>
                <a:gd name="connsiteY3-8" fmla="*/ 6304548 h 6327927"/>
                <a:gd name="connsiteX4-9" fmla="*/ 5967664 w 6039853"/>
                <a:gd name="connsiteY4-10" fmla="*/ 0 h 6327927"/>
                <a:gd name="connsiteX5-11" fmla="*/ 0 w 6039853"/>
                <a:gd name="connsiteY5-12" fmla="*/ 0 h 6327927"/>
                <a:gd name="connsiteX0-13" fmla="*/ 0 w 6039853"/>
                <a:gd name="connsiteY0-14" fmla="*/ 0 h 6327927"/>
                <a:gd name="connsiteX1-15" fmla="*/ 2502569 w 6039853"/>
                <a:gd name="connsiteY1-16" fmla="*/ 1925053 h 6327927"/>
                <a:gd name="connsiteX2-17" fmla="*/ 2839453 w 6039853"/>
                <a:gd name="connsiteY2-18" fmla="*/ 4932948 h 6327927"/>
                <a:gd name="connsiteX3-19" fmla="*/ 6039853 w 6039853"/>
                <a:gd name="connsiteY3-20" fmla="*/ 6304548 h 6327927"/>
                <a:gd name="connsiteX4-21" fmla="*/ 5967664 w 6039853"/>
                <a:gd name="connsiteY4-22" fmla="*/ 0 h 6327927"/>
                <a:gd name="connsiteX5-23" fmla="*/ 0 w 6039853"/>
                <a:gd name="connsiteY5-24" fmla="*/ 0 h 6327927"/>
                <a:gd name="connsiteX0-25" fmla="*/ 0 w 6039853"/>
                <a:gd name="connsiteY0-26" fmla="*/ 0 h 6327927"/>
                <a:gd name="connsiteX1-27" fmla="*/ 2502569 w 6039853"/>
                <a:gd name="connsiteY1-28" fmla="*/ 1925053 h 6327927"/>
                <a:gd name="connsiteX2-29" fmla="*/ 2839453 w 6039853"/>
                <a:gd name="connsiteY2-30" fmla="*/ 4932948 h 6327927"/>
                <a:gd name="connsiteX3-31" fmla="*/ 6039853 w 6039853"/>
                <a:gd name="connsiteY3-32" fmla="*/ 6304548 h 6327927"/>
                <a:gd name="connsiteX4-33" fmla="*/ 5967664 w 6039853"/>
                <a:gd name="connsiteY4-34" fmla="*/ 0 h 6327927"/>
                <a:gd name="connsiteX5-35" fmla="*/ 0 w 6039853"/>
                <a:gd name="connsiteY5-36" fmla="*/ 0 h 6327927"/>
                <a:gd name="connsiteX0-37" fmla="*/ 0 w 6039853"/>
                <a:gd name="connsiteY0-38" fmla="*/ 0 h 6354071"/>
                <a:gd name="connsiteX1-39" fmla="*/ 2502569 w 6039853"/>
                <a:gd name="connsiteY1-40" fmla="*/ 1925053 h 6354071"/>
                <a:gd name="connsiteX2-41" fmla="*/ 2839453 w 6039853"/>
                <a:gd name="connsiteY2-42" fmla="*/ 4932948 h 6354071"/>
                <a:gd name="connsiteX3-43" fmla="*/ 6039853 w 6039853"/>
                <a:gd name="connsiteY3-44" fmla="*/ 6304548 h 6354071"/>
                <a:gd name="connsiteX4-45" fmla="*/ 5967664 w 6039853"/>
                <a:gd name="connsiteY4-46" fmla="*/ 0 h 6354071"/>
                <a:gd name="connsiteX5-47" fmla="*/ 0 w 6039853"/>
                <a:gd name="connsiteY5-48" fmla="*/ 0 h 6354071"/>
                <a:gd name="connsiteX0-49" fmla="*/ 0 w 6039853"/>
                <a:gd name="connsiteY0-50" fmla="*/ 0 h 6354071"/>
                <a:gd name="connsiteX1-51" fmla="*/ 2502569 w 6039853"/>
                <a:gd name="connsiteY1-52" fmla="*/ 1925053 h 6354071"/>
                <a:gd name="connsiteX2-53" fmla="*/ 2839453 w 6039853"/>
                <a:gd name="connsiteY2-54" fmla="*/ 4932948 h 6354071"/>
                <a:gd name="connsiteX3-55" fmla="*/ 6039853 w 6039853"/>
                <a:gd name="connsiteY3-56" fmla="*/ 6304548 h 6354071"/>
                <a:gd name="connsiteX4-57" fmla="*/ 6005764 w 6039853"/>
                <a:gd name="connsiteY4-58" fmla="*/ 0 h 6354071"/>
                <a:gd name="connsiteX5-59" fmla="*/ 0 w 6039853"/>
                <a:gd name="connsiteY5-60" fmla="*/ 0 h 6354071"/>
                <a:gd name="connsiteX0-61" fmla="*/ 0 w 6005764"/>
                <a:gd name="connsiteY0-62" fmla="*/ 0 h 6290613"/>
                <a:gd name="connsiteX1-63" fmla="*/ 2502569 w 6005764"/>
                <a:gd name="connsiteY1-64" fmla="*/ 1925053 h 6290613"/>
                <a:gd name="connsiteX2-65" fmla="*/ 2839453 w 6005764"/>
                <a:gd name="connsiteY2-66" fmla="*/ 4932948 h 6290613"/>
                <a:gd name="connsiteX3-67" fmla="*/ 6001753 w 6005764"/>
                <a:gd name="connsiteY3-68" fmla="*/ 6266448 h 6290613"/>
                <a:gd name="connsiteX4-69" fmla="*/ 6005764 w 6005764"/>
                <a:gd name="connsiteY4-70" fmla="*/ 0 h 6290613"/>
                <a:gd name="connsiteX5-71" fmla="*/ 0 w 6005764"/>
                <a:gd name="connsiteY5-72" fmla="*/ 0 h 6290613"/>
                <a:gd name="connsiteX0-73" fmla="*/ 0 w 6005764"/>
                <a:gd name="connsiteY0-74" fmla="*/ 0 h 6300010"/>
                <a:gd name="connsiteX1-75" fmla="*/ 2502569 w 6005764"/>
                <a:gd name="connsiteY1-76" fmla="*/ 1925053 h 6300010"/>
                <a:gd name="connsiteX2-77" fmla="*/ 2839453 w 6005764"/>
                <a:gd name="connsiteY2-78" fmla="*/ 4932948 h 6300010"/>
                <a:gd name="connsiteX3-79" fmla="*/ 6001753 w 6005764"/>
                <a:gd name="connsiteY3-80" fmla="*/ 6266448 h 6300010"/>
                <a:gd name="connsiteX4-81" fmla="*/ 6005764 w 6005764"/>
                <a:gd name="connsiteY4-82" fmla="*/ 0 h 6300010"/>
                <a:gd name="connsiteX5-83" fmla="*/ 0 w 6005764"/>
                <a:gd name="connsiteY5-84" fmla="*/ 0 h 6300010"/>
                <a:gd name="connsiteX0-85" fmla="*/ 0 w 6005764"/>
                <a:gd name="connsiteY0-86" fmla="*/ 0 h 6301252"/>
                <a:gd name="connsiteX1-87" fmla="*/ 2502569 w 6005764"/>
                <a:gd name="connsiteY1-88" fmla="*/ 1925053 h 6301252"/>
                <a:gd name="connsiteX2-89" fmla="*/ 2839453 w 6005764"/>
                <a:gd name="connsiteY2-90" fmla="*/ 4932948 h 6301252"/>
                <a:gd name="connsiteX3-91" fmla="*/ 6001753 w 6005764"/>
                <a:gd name="connsiteY3-92" fmla="*/ 6266448 h 6301252"/>
                <a:gd name="connsiteX4-93" fmla="*/ 6005764 w 6005764"/>
                <a:gd name="connsiteY4-94" fmla="*/ 0 h 6301252"/>
                <a:gd name="connsiteX5-95" fmla="*/ 0 w 6005764"/>
                <a:gd name="connsiteY5-96" fmla="*/ 0 h 6301252"/>
                <a:gd name="connsiteX0-97" fmla="*/ 0 w 6005764"/>
                <a:gd name="connsiteY0-98" fmla="*/ 0 h 6328404"/>
                <a:gd name="connsiteX1-99" fmla="*/ 2502569 w 6005764"/>
                <a:gd name="connsiteY1-100" fmla="*/ 1925053 h 6328404"/>
                <a:gd name="connsiteX2-101" fmla="*/ 2839453 w 6005764"/>
                <a:gd name="connsiteY2-102" fmla="*/ 4932948 h 6328404"/>
                <a:gd name="connsiteX3-103" fmla="*/ 6001753 w 6005764"/>
                <a:gd name="connsiteY3-104" fmla="*/ 6266448 h 6328404"/>
                <a:gd name="connsiteX4-105" fmla="*/ 6005764 w 6005764"/>
                <a:gd name="connsiteY4-106" fmla="*/ 0 h 6328404"/>
                <a:gd name="connsiteX5-107" fmla="*/ 0 w 6005764"/>
                <a:gd name="connsiteY5-108" fmla="*/ 0 h 6328404"/>
                <a:gd name="connsiteX0-109" fmla="*/ 0 w 6005764"/>
                <a:gd name="connsiteY0-110" fmla="*/ 0 h 6321734"/>
                <a:gd name="connsiteX1-111" fmla="*/ 2502569 w 6005764"/>
                <a:gd name="connsiteY1-112" fmla="*/ 1925053 h 6321734"/>
                <a:gd name="connsiteX2-113" fmla="*/ 3273143 w 6005764"/>
                <a:gd name="connsiteY2-114" fmla="*/ 4856415 h 6321734"/>
                <a:gd name="connsiteX3-115" fmla="*/ 6001753 w 6005764"/>
                <a:gd name="connsiteY3-116" fmla="*/ 6266448 h 6321734"/>
                <a:gd name="connsiteX4-117" fmla="*/ 6005764 w 6005764"/>
                <a:gd name="connsiteY4-118" fmla="*/ 0 h 6321734"/>
                <a:gd name="connsiteX5-119" fmla="*/ 0 w 6005764"/>
                <a:gd name="connsiteY5-120" fmla="*/ 0 h 6321734"/>
                <a:gd name="connsiteX0-121" fmla="*/ 0 w 6005764"/>
                <a:gd name="connsiteY0-122" fmla="*/ 0 h 6312022"/>
                <a:gd name="connsiteX1-123" fmla="*/ 2502569 w 6005764"/>
                <a:gd name="connsiteY1-124" fmla="*/ 1925053 h 6312022"/>
                <a:gd name="connsiteX2-125" fmla="*/ 3273143 w 6005764"/>
                <a:gd name="connsiteY2-126" fmla="*/ 4856415 h 6312022"/>
                <a:gd name="connsiteX3-127" fmla="*/ 6001753 w 6005764"/>
                <a:gd name="connsiteY3-128" fmla="*/ 6266448 h 6312022"/>
                <a:gd name="connsiteX4-129" fmla="*/ 6005764 w 6005764"/>
                <a:gd name="connsiteY4-130" fmla="*/ 0 h 6312022"/>
                <a:gd name="connsiteX5-131" fmla="*/ 0 w 6005764"/>
                <a:gd name="connsiteY5-132" fmla="*/ 0 h 6312022"/>
                <a:gd name="connsiteX0-133" fmla="*/ 0 w 6005764"/>
                <a:gd name="connsiteY0-134" fmla="*/ 0 h 6312023"/>
                <a:gd name="connsiteX1-135" fmla="*/ 2502569 w 6005764"/>
                <a:gd name="connsiteY1-136" fmla="*/ 1925053 h 6312023"/>
                <a:gd name="connsiteX2-137" fmla="*/ 3145587 w 6005764"/>
                <a:gd name="connsiteY2-138" fmla="*/ 4856415 h 6312023"/>
                <a:gd name="connsiteX3-139" fmla="*/ 6001753 w 6005764"/>
                <a:gd name="connsiteY3-140" fmla="*/ 6266448 h 6312023"/>
                <a:gd name="connsiteX4-141" fmla="*/ 6005764 w 6005764"/>
                <a:gd name="connsiteY4-142" fmla="*/ 0 h 6312023"/>
                <a:gd name="connsiteX5-143" fmla="*/ 0 w 6005764"/>
                <a:gd name="connsiteY5-144" fmla="*/ 0 h 6312023"/>
                <a:gd name="connsiteX0-145" fmla="*/ 0 w 6005764"/>
                <a:gd name="connsiteY0-146" fmla="*/ 0 h 6318150"/>
                <a:gd name="connsiteX1-147" fmla="*/ 2502569 w 6005764"/>
                <a:gd name="connsiteY1-148" fmla="*/ 1925053 h 6318150"/>
                <a:gd name="connsiteX2-149" fmla="*/ 3145587 w 6005764"/>
                <a:gd name="connsiteY2-150" fmla="*/ 4856415 h 6318150"/>
                <a:gd name="connsiteX3-151" fmla="*/ 6001753 w 6005764"/>
                <a:gd name="connsiteY3-152" fmla="*/ 6266448 h 6318150"/>
                <a:gd name="connsiteX4-153" fmla="*/ 6005764 w 6005764"/>
                <a:gd name="connsiteY4-154" fmla="*/ 0 h 6318150"/>
                <a:gd name="connsiteX5-155" fmla="*/ 0 w 6005764"/>
                <a:gd name="connsiteY5-156" fmla="*/ 0 h 6318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-1" fmla="*/ 2561234 w 2585297"/>
                <a:gd name="connsiteY0-2" fmla="*/ 10370 h 6916497"/>
                <a:gd name="connsiteX1-3" fmla="*/ 780560 w 2585297"/>
                <a:gd name="connsiteY1-4" fmla="*/ 1863233 h 6916497"/>
                <a:gd name="connsiteX2-5" fmla="*/ 82728 w 2585297"/>
                <a:gd name="connsiteY2-6" fmla="*/ 4943318 h 6916497"/>
                <a:gd name="connsiteX3-7" fmla="*/ 2585297 w 2585297"/>
                <a:gd name="connsiteY3-8" fmla="*/ 6916497 h 6916497"/>
                <a:gd name="connsiteX4-9" fmla="*/ 2561234 w 2585297"/>
                <a:gd name="connsiteY4-10" fmla="*/ 10370 h 6916497"/>
                <a:gd name="connsiteX0-11" fmla="*/ 2547392 w 2571455"/>
                <a:gd name="connsiteY0-12" fmla="*/ 8277 h 6914404"/>
                <a:gd name="connsiteX1-13" fmla="*/ 938168 w 2571455"/>
                <a:gd name="connsiteY1-14" fmla="*/ 2184990 h 6914404"/>
                <a:gd name="connsiteX2-15" fmla="*/ 68886 w 2571455"/>
                <a:gd name="connsiteY2-16" fmla="*/ 4941225 h 6914404"/>
                <a:gd name="connsiteX3-17" fmla="*/ 2571455 w 2571455"/>
                <a:gd name="connsiteY3-18" fmla="*/ 6914404 h 6914404"/>
                <a:gd name="connsiteX4-19" fmla="*/ 2547392 w 2571455"/>
                <a:gd name="connsiteY4-20" fmla="*/ 8277 h 6914404"/>
                <a:gd name="connsiteX0-21" fmla="*/ 2594895 w 2618958"/>
                <a:gd name="connsiteY0-22" fmla="*/ 8277 h 6914404"/>
                <a:gd name="connsiteX1-23" fmla="*/ 985671 w 2618958"/>
                <a:gd name="connsiteY1-24" fmla="*/ 2184990 h 6914404"/>
                <a:gd name="connsiteX2-25" fmla="*/ 116389 w 2618958"/>
                <a:gd name="connsiteY2-26" fmla="*/ 4941225 h 6914404"/>
                <a:gd name="connsiteX3-27" fmla="*/ 2618958 w 2618958"/>
                <a:gd name="connsiteY3-28" fmla="*/ 6914404 h 6914404"/>
                <a:gd name="connsiteX4-29" fmla="*/ 2594895 w 2618958"/>
                <a:gd name="connsiteY4-30" fmla="*/ 8277 h 6914404"/>
                <a:gd name="connsiteX0-31" fmla="*/ 2594895 w 2618958"/>
                <a:gd name="connsiteY0-32" fmla="*/ 8277 h 6914404"/>
                <a:gd name="connsiteX1-33" fmla="*/ 985671 w 2618958"/>
                <a:gd name="connsiteY1-34" fmla="*/ 2184990 h 6914404"/>
                <a:gd name="connsiteX2-35" fmla="*/ 116389 w 2618958"/>
                <a:gd name="connsiteY2-36" fmla="*/ 4941225 h 6914404"/>
                <a:gd name="connsiteX3-37" fmla="*/ 2618958 w 2618958"/>
                <a:gd name="connsiteY3-38" fmla="*/ 6914404 h 6914404"/>
                <a:gd name="connsiteX4-39" fmla="*/ 2594895 w 2618958"/>
                <a:gd name="connsiteY4-40" fmla="*/ 8277 h 6914404"/>
                <a:gd name="connsiteX0-41" fmla="*/ 2594895 w 2618958"/>
                <a:gd name="connsiteY0-42" fmla="*/ 8277 h 6914404"/>
                <a:gd name="connsiteX1-43" fmla="*/ 985671 w 2618958"/>
                <a:gd name="connsiteY1-44" fmla="*/ 2184990 h 6914404"/>
                <a:gd name="connsiteX2-45" fmla="*/ 116389 w 2618958"/>
                <a:gd name="connsiteY2-46" fmla="*/ 4941225 h 6914404"/>
                <a:gd name="connsiteX3-47" fmla="*/ 2618958 w 2618958"/>
                <a:gd name="connsiteY3-48" fmla="*/ 6914404 h 6914404"/>
                <a:gd name="connsiteX4-49" fmla="*/ 2594895 w 2618958"/>
                <a:gd name="connsiteY4-50" fmla="*/ 8277 h 6914404"/>
                <a:gd name="connsiteX0-51" fmla="*/ 2594895 w 2618958"/>
                <a:gd name="connsiteY0-52" fmla="*/ 8277 h 6914404"/>
                <a:gd name="connsiteX1-53" fmla="*/ 985671 w 2618958"/>
                <a:gd name="connsiteY1-54" fmla="*/ 2184990 h 6914404"/>
                <a:gd name="connsiteX2-55" fmla="*/ 116389 w 2618958"/>
                <a:gd name="connsiteY2-56" fmla="*/ 4941225 h 6914404"/>
                <a:gd name="connsiteX3-57" fmla="*/ 2618958 w 2618958"/>
                <a:gd name="connsiteY3-58" fmla="*/ 6914404 h 6914404"/>
                <a:gd name="connsiteX4-59" fmla="*/ 2594895 w 2618958"/>
                <a:gd name="connsiteY4-60" fmla="*/ 8277 h 6914404"/>
                <a:gd name="connsiteX0-61" fmla="*/ 2517149 w 2541212"/>
                <a:gd name="connsiteY0-62" fmla="*/ 8277 h 6914404"/>
                <a:gd name="connsiteX1-63" fmla="*/ 907925 w 2541212"/>
                <a:gd name="connsiteY1-64" fmla="*/ 2184990 h 6914404"/>
                <a:gd name="connsiteX2-65" fmla="*/ 38643 w 2541212"/>
                <a:gd name="connsiteY2-66" fmla="*/ 4941225 h 6914404"/>
                <a:gd name="connsiteX3-67" fmla="*/ 2541212 w 2541212"/>
                <a:gd name="connsiteY3-68" fmla="*/ 6914404 h 6914404"/>
                <a:gd name="connsiteX4-69" fmla="*/ 2517149 w 2541212"/>
                <a:gd name="connsiteY4-70" fmla="*/ 8277 h 691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93673" y="1529615"/>
            <a:ext cx="3804655" cy="3798771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6829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98221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41394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84565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99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116549" y="841383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34021" y="4003214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96001" y="1"/>
            <a:ext cx="4906787" cy="424016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5362" y="1950626"/>
            <a:ext cx="4897566" cy="3926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70321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-1" fmla="*/ 158936 w 3514183"/>
              <a:gd name="connsiteY0-2" fmla="*/ 433349 h 1886739"/>
              <a:gd name="connsiteX1-3" fmla="*/ 2528756 w 3514183"/>
              <a:gd name="connsiteY1-4" fmla="*/ 6629 h 1886739"/>
              <a:gd name="connsiteX2-5" fmla="*/ 3511736 w 3514183"/>
              <a:gd name="connsiteY2-6" fmla="*/ 719099 h 1886739"/>
              <a:gd name="connsiteX3-7" fmla="*/ 2768786 w 3514183"/>
              <a:gd name="connsiteY3-8" fmla="*/ 1881149 h 1886739"/>
              <a:gd name="connsiteX4-9" fmla="*/ 1568636 w 3514183"/>
              <a:gd name="connsiteY4-10" fmla="*/ 1176299 h 1886739"/>
              <a:gd name="connsiteX5-11" fmla="*/ 368486 w 3514183"/>
              <a:gd name="connsiteY5-12" fmla="*/ 1557299 h 1886739"/>
              <a:gd name="connsiteX6-13" fmla="*/ 158936 w 3514183"/>
              <a:gd name="connsiteY6-14" fmla="*/ 433349 h 1886739"/>
              <a:gd name="connsiteX0-15" fmla="*/ 165698 w 3519490"/>
              <a:gd name="connsiteY0-16" fmla="*/ 1061364 h 2514754"/>
              <a:gd name="connsiteX1-17" fmla="*/ 2626958 w 3519490"/>
              <a:gd name="connsiteY1-18" fmla="*/ 2184 h 2514754"/>
              <a:gd name="connsiteX2-19" fmla="*/ 3518498 w 3519490"/>
              <a:gd name="connsiteY2-20" fmla="*/ 1347114 h 2514754"/>
              <a:gd name="connsiteX3-21" fmla="*/ 2775548 w 3519490"/>
              <a:gd name="connsiteY3-22" fmla="*/ 2509164 h 2514754"/>
              <a:gd name="connsiteX4-23" fmla="*/ 1575398 w 3519490"/>
              <a:gd name="connsiteY4-24" fmla="*/ 1804314 h 2514754"/>
              <a:gd name="connsiteX5-25" fmla="*/ 375248 w 3519490"/>
              <a:gd name="connsiteY5-26" fmla="*/ 2185314 h 2514754"/>
              <a:gd name="connsiteX6-27" fmla="*/ 165698 w 3519490"/>
              <a:gd name="connsiteY6-28" fmla="*/ 1061364 h 2514754"/>
              <a:gd name="connsiteX0-29" fmla="*/ 165698 w 3519490"/>
              <a:gd name="connsiteY0-30" fmla="*/ 1110091 h 2563481"/>
              <a:gd name="connsiteX1-31" fmla="*/ 2626958 w 3519490"/>
              <a:gd name="connsiteY1-32" fmla="*/ 50911 h 2563481"/>
              <a:gd name="connsiteX2-33" fmla="*/ 3518498 w 3519490"/>
              <a:gd name="connsiteY2-34" fmla="*/ 1395841 h 2563481"/>
              <a:gd name="connsiteX3-35" fmla="*/ 2775548 w 3519490"/>
              <a:gd name="connsiteY3-36" fmla="*/ 2557891 h 2563481"/>
              <a:gd name="connsiteX4-37" fmla="*/ 1575398 w 3519490"/>
              <a:gd name="connsiteY4-38" fmla="*/ 1853041 h 2563481"/>
              <a:gd name="connsiteX5-39" fmla="*/ 375248 w 3519490"/>
              <a:gd name="connsiteY5-40" fmla="*/ 2234041 h 2563481"/>
              <a:gd name="connsiteX6-41" fmla="*/ 165698 w 3519490"/>
              <a:gd name="connsiteY6-42" fmla="*/ 1110091 h 2563481"/>
              <a:gd name="connsiteX0-43" fmla="*/ 162317 w 3516109"/>
              <a:gd name="connsiteY0-44" fmla="*/ 1118578 h 2571968"/>
              <a:gd name="connsiteX1-45" fmla="*/ 2623577 w 3516109"/>
              <a:gd name="connsiteY1-46" fmla="*/ 59398 h 2571968"/>
              <a:gd name="connsiteX2-47" fmla="*/ 3515117 w 3516109"/>
              <a:gd name="connsiteY2-48" fmla="*/ 1404328 h 2571968"/>
              <a:gd name="connsiteX3-49" fmla="*/ 2772167 w 3516109"/>
              <a:gd name="connsiteY3-50" fmla="*/ 2566378 h 2571968"/>
              <a:gd name="connsiteX4-51" fmla="*/ 1572017 w 3516109"/>
              <a:gd name="connsiteY4-52" fmla="*/ 1861528 h 2571968"/>
              <a:gd name="connsiteX5-53" fmla="*/ 371867 w 3516109"/>
              <a:gd name="connsiteY5-54" fmla="*/ 2242528 h 2571968"/>
              <a:gd name="connsiteX6-55" fmla="*/ 162317 w 3516109"/>
              <a:gd name="connsiteY6-56" fmla="*/ 1118578 h 2571968"/>
              <a:gd name="connsiteX0-57" fmla="*/ 139541 w 3493333"/>
              <a:gd name="connsiteY0-58" fmla="*/ 1109787 h 2563177"/>
              <a:gd name="connsiteX1-59" fmla="*/ 2600801 w 3493333"/>
              <a:gd name="connsiteY1-60" fmla="*/ 50607 h 2563177"/>
              <a:gd name="connsiteX2-61" fmla="*/ 3492341 w 3493333"/>
              <a:gd name="connsiteY2-62" fmla="*/ 1395537 h 2563177"/>
              <a:gd name="connsiteX3-63" fmla="*/ 2749391 w 3493333"/>
              <a:gd name="connsiteY3-64" fmla="*/ 2557587 h 2563177"/>
              <a:gd name="connsiteX4-65" fmla="*/ 1549241 w 3493333"/>
              <a:gd name="connsiteY4-66" fmla="*/ 1852737 h 2563177"/>
              <a:gd name="connsiteX5-67" fmla="*/ 440531 w 3493333"/>
              <a:gd name="connsiteY5-68" fmla="*/ 2188017 h 2563177"/>
              <a:gd name="connsiteX6-69" fmla="*/ 139541 w 3493333"/>
              <a:gd name="connsiteY6-70" fmla="*/ 1109787 h 2563177"/>
              <a:gd name="connsiteX0-71" fmla="*/ 163892 w 3517684"/>
              <a:gd name="connsiteY0-72" fmla="*/ 1109787 h 2563177"/>
              <a:gd name="connsiteX1-73" fmla="*/ 2625152 w 3517684"/>
              <a:gd name="connsiteY1-74" fmla="*/ 50607 h 2563177"/>
              <a:gd name="connsiteX2-75" fmla="*/ 3516692 w 3517684"/>
              <a:gd name="connsiteY2-76" fmla="*/ 1395537 h 2563177"/>
              <a:gd name="connsiteX3-77" fmla="*/ 2773742 w 3517684"/>
              <a:gd name="connsiteY3-78" fmla="*/ 2557587 h 2563177"/>
              <a:gd name="connsiteX4-79" fmla="*/ 1573592 w 3517684"/>
              <a:gd name="connsiteY4-80" fmla="*/ 1852737 h 2563177"/>
              <a:gd name="connsiteX5-81" fmla="*/ 464882 w 3517684"/>
              <a:gd name="connsiteY5-82" fmla="*/ 2188017 h 2563177"/>
              <a:gd name="connsiteX6-83" fmla="*/ 163892 w 3517684"/>
              <a:gd name="connsiteY6-84" fmla="*/ 1109787 h 2563177"/>
              <a:gd name="connsiteX0-85" fmla="*/ 82749 w 3436541"/>
              <a:gd name="connsiteY0-86" fmla="*/ 1110091 h 2563481"/>
              <a:gd name="connsiteX1-87" fmla="*/ 2544009 w 3436541"/>
              <a:gd name="connsiteY1-88" fmla="*/ 50911 h 2563481"/>
              <a:gd name="connsiteX2-89" fmla="*/ 3435549 w 3436541"/>
              <a:gd name="connsiteY2-90" fmla="*/ 1395841 h 2563481"/>
              <a:gd name="connsiteX3-91" fmla="*/ 2692599 w 3436541"/>
              <a:gd name="connsiteY3-92" fmla="*/ 2557891 h 2563481"/>
              <a:gd name="connsiteX4-93" fmla="*/ 1492449 w 3436541"/>
              <a:gd name="connsiteY4-94" fmla="*/ 1853041 h 2563481"/>
              <a:gd name="connsiteX5-95" fmla="*/ 383739 w 3436541"/>
              <a:gd name="connsiteY5-96" fmla="*/ 2188321 h 2563481"/>
              <a:gd name="connsiteX6-97" fmla="*/ 82749 w 3436541"/>
              <a:gd name="connsiteY6-98" fmla="*/ 1110091 h 2563481"/>
              <a:gd name="connsiteX0-99" fmla="*/ 57039 w 3410900"/>
              <a:gd name="connsiteY0-100" fmla="*/ 1110091 h 2562627"/>
              <a:gd name="connsiteX1-101" fmla="*/ 2518299 w 3410900"/>
              <a:gd name="connsiteY1-102" fmla="*/ 50911 h 2562627"/>
              <a:gd name="connsiteX2-103" fmla="*/ 3409839 w 3410900"/>
              <a:gd name="connsiteY2-104" fmla="*/ 1395841 h 2562627"/>
              <a:gd name="connsiteX3-105" fmla="*/ 2666889 w 3410900"/>
              <a:gd name="connsiteY3-106" fmla="*/ 2557891 h 2562627"/>
              <a:gd name="connsiteX4-107" fmla="*/ 1283859 w 3410900"/>
              <a:gd name="connsiteY4-108" fmla="*/ 1822561 h 2562627"/>
              <a:gd name="connsiteX5-109" fmla="*/ 358029 w 3410900"/>
              <a:gd name="connsiteY5-110" fmla="*/ 2188321 h 2562627"/>
              <a:gd name="connsiteX6-111" fmla="*/ 57039 w 3410900"/>
              <a:gd name="connsiteY6-112" fmla="*/ 1110091 h 2562627"/>
              <a:gd name="connsiteX0-113" fmla="*/ 86841 w 3440702"/>
              <a:gd name="connsiteY0-114" fmla="*/ 1110091 h 2562627"/>
              <a:gd name="connsiteX1-115" fmla="*/ 2548101 w 3440702"/>
              <a:gd name="connsiteY1-116" fmla="*/ 50911 h 2562627"/>
              <a:gd name="connsiteX2-117" fmla="*/ 3439641 w 3440702"/>
              <a:gd name="connsiteY2-118" fmla="*/ 1395841 h 2562627"/>
              <a:gd name="connsiteX3-119" fmla="*/ 2696691 w 3440702"/>
              <a:gd name="connsiteY3-120" fmla="*/ 2557891 h 2562627"/>
              <a:gd name="connsiteX4-121" fmla="*/ 1313661 w 3440702"/>
              <a:gd name="connsiteY4-122" fmla="*/ 1822561 h 2562627"/>
              <a:gd name="connsiteX5-123" fmla="*/ 387831 w 3440702"/>
              <a:gd name="connsiteY5-124" fmla="*/ 2188321 h 2562627"/>
              <a:gd name="connsiteX6-125" fmla="*/ 86841 w 3440702"/>
              <a:gd name="connsiteY6-126" fmla="*/ 1110091 h 2562627"/>
              <a:gd name="connsiteX0-127" fmla="*/ 79129 w 3432990"/>
              <a:gd name="connsiteY0-128" fmla="*/ 1110091 h 2562627"/>
              <a:gd name="connsiteX1-129" fmla="*/ 2540389 w 3432990"/>
              <a:gd name="connsiteY1-130" fmla="*/ 50911 h 2562627"/>
              <a:gd name="connsiteX2-131" fmla="*/ 3431929 w 3432990"/>
              <a:gd name="connsiteY2-132" fmla="*/ 1395841 h 2562627"/>
              <a:gd name="connsiteX3-133" fmla="*/ 2688979 w 3432990"/>
              <a:gd name="connsiteY3-134" fmla="*/ 2557891 h 2562627"/>
              <a:gd name="connsiteX4-135" fmla="*/ 1305949 w 3432990"/>
              <a:gd name="connsiteY4-136" fmla="*/ 1822561 h 2562627"/>
              <a:gd name="connsiteX5-137" fmla="*/ 380119 w 3432990"/>
              <a:gd name="connsiteY5-138" fmla="*/ 2188321 h 2562627"/>
              <a:gd name="connsiteX6-139" fmla="*/ 79129 w 3432990"/>
              <a:gd name="connsiteY6-140" fmla="*/ 1110091 h 2562627"/>
              <a:gd name="connsiteX0-141" fmla="*/ 79129 w 3432990"/>
              <a:gd name="connsiteY0-142" fmla="*/ 1110091 h 2562043"/>
              <a:gd name="connsiteX1-143" fmla="*/ 2540389 w 3432990"/>
              <a:gd name="connsiteY1-144" fmla="*/ 50911 h 2562043"/>
              <a:gd name="connsiteX2-145" fmla="*/ 3431929 w 3432990"/>
              <a:gd name="connsiteY2-146" fmla="*/ 1395841 h 2562043"/>
              <a:gd name="connsiteX3-147" fmla="*/ 2688979 w 3432990"/>
              <a:gd name="connsiteY3-148" fmla="*/ 2557891 h 2562043"/>
              <a:gd name="connsiteX4-149" fmla="*/ 1305949 w 3432990"/>
              <a:gd name="connsiteY4-150" fmla="*/ 1822561 h 2562043"/>
              <a:gd name="connsiteX5-151" fmla="*/ 380119 w 3432990"/>
              <a:gd name="connsiteY5-152" fmla="*/ 2188321 h 2562043"/>
              <a:gd name="connsiteX6-153" fmla="*/ 79129 w 3432990"/>
              <a:gd name="connsiteY6-154" fmla="*/ 1110091 h 2562043"/>
              <a:gd name="connsiteX0-155" fmla="*/ 79129 w 3433048"/>
              <a:gd name="connsiteY0-156" fmla="*/ 1110091 h 2574990"/>
              <a:gd name="connsiteX1-157" fmla="*/ 2540389 w 3433048"/>
              <a:gd name="connsiteY1-158" fmla="*/ 50911 h 2574990"/>
              <a:gd name="connsiteX2-159" fmla="*/ 3431929 w 3433048"/>
              <a:gd name="connsiteY2-160" fmla="*/ 1395841 h 2574990"/>
              <a:gd name="connsiteX3-161" fmla="*/ 2688979 w 3433048"/>
              <a:gd name="connsiteY3-162" fmla="*/ 2557891 h 2574990"/>
              <a:gd name="connsiteX4-163" fmla="*/ 1305949 w 3433048"/>
              <a:gd name="connsiteY4-164" fmla="*/ 1822561 h 2574990"/>
              <a:gd name="connsiteX5-165" fmla="*/ 380119 w 3433048"/>
              <a:gd name="connsiteY5-166" fmla="*/ 2188321 h 2574990"/>
              <a:gd name="connsiteX6-167" fmla="*/ 79129 w 3433048"/>
              <a:gd name="connsiteY6-168" fmla="*/ 1110091 h 2574990"/>
              <a:gd name="connsiteX0-169" fmla="*/ 79129 w 3433628"/>
              <a:gd name="connsiteY0-170" fmla="*/ 1110091 h 2564852"/>
              <a:gd name="connsiteX1-171" fmla="*/ 2540389 w 3433628"/>
              <a:gd name="connsiteY1-172" fmla="*/ 50911 h 2564852"/>
              <a:gd name="connsiteX2-173" fmla="*/ 3431929 w 3433628"/>
              <a:gd name="connsiteY2-174" fmla="*/ 1395841 h 2564852"/>
              <a:gd name="connsiteX3-175" fmla="*/ 2688979 w 3433628"/>
              <a:gd name="connsiteY3-176" fmla="*/ 2557891 h 2564852"/>
              <a:gd name="connsiteX4-177" fmla="*/ 1305949 w 3433628"/>
              <a:gd name="connsiteY4-178" fmla="*/ 1822561 h 2564852"/>
              <a:gd name="connsiteX5-179" fmla="*/ 380119 w 3433628"/>
              <a:gd name="connsiteY5-180" fmla="*/ 2188321 h 2564852"/>
              <a:gd name="connsiteX6-181" fmla="*/ 79129 w 3433628"/>
              <a:gd name="connsiteY6-182" fmla="*/ 1110091 h 2564852"/>
              <a:gd name="connsiteX0-183" fmla="*/ 79129 w 3432791"/>
              <a:gd name="connsiteY0-184" fmla="*/ 1110091 h 2564852"/>
              <a:gd name="connsiteX1-185" fmla="*/ 2540389 w 3432791"/>
              <a:gd name="connsiteY1-186" fmla="*/ 50911 h 2564852"/>
              <a:gd name="connsiteX2-187" fmla="*/ 3431929 w 3432791"/>
              <a:gd name="connsiteY2-188" fmla="*/ 1395841 h 2564852"/>
              <a:gd name="connsiteX3-189" fmla="*/ 2688979 w 3432791"/>
              <a:gd name="connsiteY3-190" fmla="*/ 2557891 h 2564852"/>
              <a:gd name="connsiteX4-191" fmla="*/ 1305949 w 3432791"/>
              <a:gd name="connsiteY4-192" fmla="*/ 1822561 h 2564852"/>
              <a:gd name="connsiteX5-193" fmla="*/ 380119 w 3432791"/>
              <a:gd name="connsiteY5-194" fmla="*/ 2188321 h 2564852"/>
              <a:gd name="connsiteX6-195" fmla="*/ 79129 w 3432791"/>
              <a:gd name="connsiteY6-196" fmla="*/ 1110091 h 2564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846" y="1057703"/>
            <a:ext cx="5243016" cy="5459321"/>
          </a:xfrm>
          <a:prstGeom prst="rect">
            <a:avLst/>
          </a:prstGeom>
          <a:effectLst>
            <a:outerShdw blurRad="1270000" dist="2540000" dir="4200000" sx="85000" sy="85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908306" y="1573579"/>
            <a:ext cx="3580478" cy="3352459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-1" fmla="*/ 0 w 4933950"/>
              <a:gd name="connsiteY0-2" fmla="*/ 1364343 h 5929993"/>
              <a:gd name="connsiteX1-3" fmla="*/ 4803322 w 4933950"/>
              <a:gd name="connsiteY1-4" fmla="*/ 0 h 5929993"/>
              <a:gd name="connsiteX2-5" fmla="*/ 4933950 w 4933950"/>
              <a:gd name="connsiteY2-6" fmla="*/ 5929993 h 5929993"/>
              <a:gd name="connsiteX3-7" fmla="*/ 0 w 4933950"/>
              <a:gd name="connsiteY3-8" fmla="*/ 5929993 h 5929993"/>
              <a:gd name="connsiteX4-9" fmla="*/ 0 w 4933950"/>
              <a:gd name="connsiteY4-10" fmla="*/ 1364343 h 5929993"/>
              <a:gd name="connsiteX0-11" fmla="*/ 0 w 4933950"/>
              <a:gd name="connsiteY0-12" fmla="*/ 1204685 h 5770335"/>
              <a:gd name="connsiteX1-13" fmla="*/ 4817836 w 4933950"/>
              <a:gd name="connsiteY1-14" fmla="*/ 0 h 5770335"/>
              <a:gd name="connsiteX2-15" fmla="*/ 4933950 w 4933950"/>
              <a:gd name="connsiteY2-16" fmla="*/ 5770335 h 5770335"/>
              <a:gd name="connsiteX3-17" fmla="*/ 0 w 4933950"/>
              <a:gd name="connsiteY3-18" fmla="*/ 5770335 h 5770335"/>
              <a:gd name="connsiteX4-19" fmla="*/ 0 w 4933950"/>
              <a:gd name="connsiteY4-20" fmla="*/ 1204685 h 5770335"/>
              <a:gd name="connsiteX0-21" fmla="*/ 0 w 4933950"/>
              <a:gd name="connsiteY0-22" fmla="*/ 1103085 h 5668735"/>
              <a:gd name="connsiteX1-23" fmla="*/ 4774293 w 4933950"/>
              <a:gd name="connsiteY1-24" fmla="*/ 0 h 5668735"/>
              <a:gd name="connsiteX2-25" fmla="*/ 4933950 w 4933950"/>
              <a:gd name="connsiteY2-26" fmla="*/ 5668735 h 5668735"/>
              <a:gd name="connsiteX3-27" fmla="*/ 0 w 4933950"/>
              <a:gd name="connsiteY3-28" fmla="*/ 5668735 h 5668735"/>
              <a:gd name="connsiteX4-29" fmla="*/ 0 w 4933950"/>
              <a:gd name="connsiteY4-30" fmla="*/ 1103085 h 5668735"/>
              <a:gd name="connsiteX0-31" fmla="*/ 0 w 4933950"/>
              <a:gd name="connsiteY0-32" fmla="*/ 1045028 h 5610678"/>
              <a:gd name="connsiteX1-33" fmla="*/ 4803322 w 4933950"/>
              <a:gd name="connsiteY1-34" fmla="*/ 0 h 5610678"/>
              <a:gd name="connsiteX2-35" fmla="*/ 4933950 w 4933950"/>
              <a:gd name="connsiteY2-36" fmla="*/ 5610678 h 5610678"/>
              <a:gd name="connsiteX3-37" fmla="*/ 0 w 4933950"/>
              <a:gd name="connsiteY3-38" fmla="*/ 5610678 h 5610678"/>
              <a:gd name="connsiteX4-39" fmla="*/ 0 w 4933950"/>
              <a:gd name="connsiteY4-40" fmla="*/ 1045028 h 5610678"/>
              <a:gd name="connsiteX0-41" fmla="*/ 0 w 4933950"/>
              <a:gd name="connsiteY0-42" fmla="*/ 1059543 h 5625193"/>
              <a:gd name="connsiteX1-43" fmla="*/ 4803322 w 4933950"/>
              <a:gd name="connsiteY1-44" fmla="*/ 0 h 5625193"/>
              <a:gd name="connsiteX2-45" fmla="*/ 4933950 w 4933950"/>
              <a:gd name="connsiteY2-46" fmla="*/ 5625193 h 5625193"/>
              <a:gd name="connsiteX3-47" fmla="*/ 0 w 4933950"/>
              <a:gd name="connsiteY3-48" fmla="*/ 5625193 h 5625193"/>
              <a:gd name="connsiteX4-49" fmla="*/ 0 w 4933950"/>
              <a:gd name="connsiteY4-50" fmla="*/ 1059543 h 5625193"/>
              <a:gd name="connsiteX0-51" fmla="*/ 0 w 4933950"/>
              <a:gd name="connsiteY0-52" fmla="*/ 1074057 h 5639707"/>
              <a:gd name="connsiteX1-53" fmla="*/ 4774293 w 4933950"/>
              <a:gd name="connsiteY1-54" fmla="*/ 0 h 5639707"/>
              <a:gd name="connsiteX2-55" fmla="*/ 4933950 w 4933950"/>
              <a:gd name="connsiteY2-56" fmla="*/ 5639707 h 5639707"/>
              <a:gd name="connsiteX3-57" fmla="*/ 0 w 4933950"/>
              <a:gd name="connsiteY3-58" fmla="*/ 5639707 h 5639707"/>
              <a:gd name="connsiteX4-59" fmla="*/ 0 w 4933950"/>
              <a:gd name="connsiteY4-60" fmla="*/ 1074057 h 5639707"/>
              <a:gd name="connsiteX0-61" fmla="*/ 0 w 4933950"/>
              <a:gd name="connsiteY0-62" fmla="*/ 1103086 h 5668736"/>
              <a:gd name="connsiteX1-63" fmla="*/ 4803322 w 4933950"/>
              <a:gd name="connsiteY1-64" fmla="*/ 0 h 5668736"/>
              <a:gd name="connsiteX2-65" fmla="*/ 4933950 w 4933950"/>
              <a:gd name="connsiteY2-66" fmla="*/ 5668736 h 5668736"/>
              <a:gd name="connsiteX3-67" fmla="*/ 0 w 4933950"/>
              <a:gd name="connsiteY3-68" fmla="*/ 5668736 h 5668736"/>
              <a:gd name="connsiteX4-69" fmla="*/ 0 w 4933950"/>
              <a:gd name="connsiteY4-70" fmla="*/ 1103086 h 5668736"/>
              <a:gd name="connsiteX0-71" fmla="*/ 0 w 4977493"/>
              <a:gd name="connsiteY0-72" fmla="*/ 1103086 h 5813879"/>
              <a:gd name="connsiteX1-73" fmla="*/ 4803322 w 4977493"/>
              <a:gd name="connsiteY1-74" fmla="*/ 0 h 5813879"/>
              <a:gd name="connsiteX2-75" fmla="*/ 4977493 w 4977493"/>
              <a:gd name="connsiteY2-76" fmla="*/ 5813879 h 5813879"/>
              <a:gd name="connsiteX3-77" fmla="*/ 0 w 4977493"/>
              <a:gd name="connsiteY3-78" fmla="*/ 5668736 h 5813879"/>
              <a:gd name="connsiteX4-79" fmla="*/ 0 w 4977493"/>
              <a:gd name="connsiteY4-80" fmla="*/ 1103086 h 5813879"/>
              <a:gd name="connsiteX0-81" fmla="*/ 0 w 4992007"/>
              <a:gd name="connsiteY0-82" fmla="*/ 1103086 h 5871936"/>
              <a:gd name="connsiteX1-83" fmla="*/ 4803322 w 4992007"/>
              <a:gd name="connsiteY1-84" fmla="*/ 0 h 5871936"/>
              <a:gd name="connsiteX2-85" fmla="*/ 4992007 w 4992007"/>
              <a:gd name="connsiteY2-86" fmla="*/ 5871936 h 5871936"/>
              <a:gd name="connsiteX3-87" fmla="*/ 0 w 4992007"/>
              <a:gd name="connsiteY3-88" fmla="*/ 5668736 h 5871936"/>
              <a:gd name="connsiteX4-89" fmla="*/ 0 w 4992007"/>
              <a:gd name="connsiteY4-90" fmla="*/ 1103086 h 5871936"/>
              <a:gd name="connsiteX0-91" fmla="*/ 0 w 5035550"/>
              <a:gd name="connsiteY0-92" fmla="*/ 1103086 h 5886450"/>
              <a:gd name="connsiteX1-93" fmla="*/ 4803322 w 5035550"/>
              <a:gd name="connsiteY1-94" fmla="*/ 0 h 5886450"/>
              <a:gd name="connsiteX2-95" fmla="*/ 5035550 w 5035550"/>
              <a:gd name="connsiteY2-96" fmla="*/ 5886450 h 5886450"/>
              <a:gd name="connsiteX3-97" fmla="*/ 0 w 5035550"/>
              <a:gd name="connsiteY3-98" fmla="*/ 5668736 h 5886450"/>
              <a:gd name="connsiteX4-99" fmla="*/ 0 w 5035550"/>
              <a:gd name="connsiteY4-100" fmla="*/ 1103086 h 5886450"/>
              <a:gd name="connsiteX0-101" fmla="*/ 0 w 5064579"/>
              <a:gd name="connsiteY0-102" fmla="*/ 1103086 h 5886450"/>
              <a:gd name="connsiteX1-103" fmla="*/ 4803322 w 5064579"/>
              <a:gd name="connsiteY1-104" fmla="*/ 0 h 5886450"/>
              <a:gd name="connsiteX2-105" fmla="*/ 5064579 w 5064579"/>
              <a:gd name="connsiteY2-106" fmla="*/ 5886450 h 5886450"/>
              <a:gd name="connsiteX3-107" fmla="*/ 0 w 5064579"/>
              <a:gd name="connsiteY3-108" fmla="*/ 5668736 h 5886450"/>
              <a:gd name="connsiteX4-109" fmla="*/ 0 w 5064579"/>
              <a:gd name="connsiteY4-110" fmla="*/ 1103086 h 5886450"/>
              <a:gd name="connsiteX0-111" fmla="*/ 14515 w 5079094"/>
              <a:gd name="connsiteY0-112" fmla="*/ 1103086 h 5900964"/>
              <a:gd name="connsiteX1-113" fmla="*/ 4817837 w 5079094"/>
              <a:gd name="connsiteY1-114" fmla="*/ 0 h 5900964"/>
              <a:gd name="connsiteX2-115" fmla="*/ 5079094 w 5079094"/>
              <a:gd name="connsiteY2-116" fmla="*/ 5886450 h 5900964"/>
              <a:gd name="connsiteX3-117" fmla="*/ 0 w 5079094"/>
              <a:gd name="connsiteY3-118" fmla="*/ 5900964 h 5900964"/>
              <a:gd name="connsiteX4-119" fmla="*/ 14515 w 5079094"/>
              <a:gd name="connsiteY4-120" fmla="*/ 1103086 h 5900964"/>
              <a:gd name="connsiteX0-121" fmla="*/ 116115 w 5180694"/>
              <a:gd name="connsiteY0-122" fmla="*/ 1103086 h 5886450"/>
              <a:gd name="connsiteX1-123" fmla="*/ 4919437 w 5180694"/>
              <a:gd name="connsiteY1-124" fmla="*/ 0 h 5886450"/>
              <a:gd name="connsiteX2-125" fmla="*/ 5180694 w 5180694"/>
              <a:gd name="connsiteY2-126" fmla="*/ 5886450 h 5886450"/>
              <a:gd name="connsiteX3-127" fmla="*/ 0 w 5180694"/>
              <a:gd name="connsiteY3-128" fmla="*/ 5857421 h 5886450"/>
              <a:gd name="connsiteX4-129" fmla="*/ 116115 w 5180694"/>
              <a:gd name="connsiteY4-130" fmla="*/ 1103086 h 5886450"/>
              <a:gd name="connsiteX0-131" fmla="*/ 101601 w 5166180"/>
              <a:gd name="connsiteY0-132" fmla="*/ 1103086 h 5886450"/>
              <a:gd name="connsiteX1-133" fmla="*/ 4904923 w 5166180"/>
              <a:gd name="connsiteY1-134" fmla="*/ 0 h 5886450"/>
              <a:gd name="connsiteX2-135" fmla="*/ 5166180 w 5166180"/>
              <a:gd name="connsiteY2-136" fmla="*/ 5886450 h 5886450"/>
              <a:gd name="connsiteX3-137" fmla="*/ 0 w 5166180"/>
              <a:gd name="connsiteY3-138" fmla="*/ 5755821 h 5886450"/>
              <a:gd name="connsiteX4-139" fmla="*/ 101601 w 5166180"/>
              <a:gd name="connsiteY4-140" fmla="*/ 1103086 h 5886450"/>
              <a:gd name="connsiteX0-141" fmla="*/ 72572 w 5137151"/>
              <a:gd name="connsiteY0-142" fmla="*/ 1103086 h 5886450"/>
              <a:gd name="connsiteX1-143" fmla="*/ 4875894 w 5137151"/>
              <a:gd name="connsiteY1-144" fmla="*/ 0 h 5886450"/>
              <a:gd name="connsiteX2-145" fmla="*/ 5137151 w 5137151"/>
              <a:gd name="connsiteY2-146" fmla="*/ 5886450 h 5886450"/>
              <a:gd name="connsiteX3-147" fmla="*/ 0 w 5137151"/>
              <a:gd name="connsiteY3-148" fmla="*/ 5813879 h 5886450"/>
              <a:gd name="connsiteX4-149" fmla="*/ 72572 w 5137151"/>
              <a:gd name="connsiteY4-150" fmla="*/ 1103086 h 5886450"/>
              <a:gd name="connsiteX0-151" fmla="*/ 14515 w 5079094"/>
              <a:gd name="connsiteY0-152" fmla="*/ 1103086 h 5886450"/>
              <a:gd name="connsiteX1-153" fmla="*/ 4817837 w 5079094"/>
              <a:gd name="connsiteY1-154" fmla="*/ 0 h 5886450"/>
              <a:gd name="connsiteX2-155" fmla="*/ 5079094 w 5079094"/>
              <a:gd name="connsiteY2-156" fmla="*/ 5886450 h 5886450"/>
              <a:gd name="connsiteX3-157" fmla="*/ 0 w 5079094"/>
              <a:gd name="connsiteY3-158" fmla="*/ 5770336 h 5886450"/>
              <a:gd name="connsiteX4-159" fmla="*/ 14515 w 5079094"/>
              <a:gd name="connsiteY4-160" fmla="*/ 1103086 h 5886450"/>
              <a:gd name="connsiteX0-161" fmla="*/ 87086 w 5151665"/>
              <a:gd name="connsiteY0-162" fmla="*/ 1103086 h 5886450"/>
              <a:gd name="connsiteX1-163" fmla="*/ 4890408 w 5151665"/>
              <a:gd name="connsiteY1-164" fmla="*/ 0 h 5886450"/>
              <a:gd name="connsiteX2-165" fmla="*/ 5151665 w 5151665"/>
              <a:gd name="connsiteY2-166" fmla="*/ 5886450 h 5886450"/>
              <a:gd name="connsiteX3-167" fmla="*/ 0 w 5151665"/>
              <a:gd name="connsiteY3-168" fmla="*/ 5813879 h 5886450"/>
              <a:gd name="connsiteX4-169" fmla="*/ 87086 w 5151665"/>
              <a:gd name="connsiteY4-170" fmla="*/ 1103086 h 5886450"/>
              <a:gd name="connsiteX0-171" fmla="*/ 29029 w 5151665"/>
              <a:gd name="connsiteY0-172" fmla="*/ 1117600 h 5886450"/>
              <a:gd name="connsiteX1-173" fmla="*/ 4890408 w 5151665"/>
              <a:gd name="connsiteY1-174" fmla="*/ 0 h 5886450"/>
              <a:gd name="connsiteX2-175" fmla="*/ 5151665 w 5151665"/>
              <a:gd name="connsiteY2-176" fmla="*/ 5886450 h 5886450"/>
              <a:gd name="connsiteX3-177" fmla="*/ 0 w 5151665"/>
              <a:gd name="connsiteY3-178" fmla="*/ 5813879 h 5886450"/>
              <a:gd name="connsiteX4-179" fmla="*/ 29029 w 5151665"/>
              <a:gd name="connsiteY4-180" fmla="*/ 1117600 h 5886450"/>
              <a:gd name="connsiteX0-181" fmla="*/ 29029 w 5151665"/>
              <a:gd name="connsiteY0-182" fmla="*/ 1117600 h 5886450"/>
              <a:gd name="connsiteX1-183" fmla="*/ 4890408 w 5151665"/>
              <a:gd name="connsiteY1-184" fmla="*/ 0 h 5886450"/>
              <a:gd name="connsiteX2-185" fmla="*/ 5151665 w 5151665"/>
              <a:gd name="connsiteY2-186" fmla="*/ 5886450 h 5886450"/>
              <a:gd name="connsiteX3-187" fmla="*/ 0 w 5151665"/>
              <a:gd name="connsiteY3-188" fmla="*/ 5813879 h 5886450"/>
              <a:gd name="connsiteX4-189" fmla="*/ 29029 w 5151665"/>
              <a:gd name="connsiteY4-190" fmla="*/ 1117600 h 5886450"/>
              <a:gd name="connsiteX0-191" fmla="*/ 0 w 5166179"/>
              <a:gd name="connsiteY0-192" fmla="*/ 1175657 h 5886450"/>
              <a:gd name="connsiteX1-193" fmla="*/ 4904922 w 5166179"/>
              <a:gd name="connsiteY1-194" fmla="*/ 0 h 5886450"/>
              <a:gd name="connsiteX2-195" fmla="*/ 5166179 w 5166179"/>
              <a:gd name="connsiteY2-196" fmla="*/ 5886450 h 5886450"/>
              <a:gd name="connsiteX3-197" fmla="*/ 14514 w 5166179"/>
              <a:gd name="connsiteY3-198" fmla="*/ 5813879 h 5886450"/>
              <a:gd name="connsiteX4-199" fmla="*/ 0 w 5166179"/>
              <a:gd name="connsiteY4-200" fmla="*/ 1175657 h 5886450"/>
              <a:gd name="connsiteX0-201" fmla="*/ 38826 w 5151665"/>
              <a:gd name="connsiteY0-202" fmla="*/ 1160417 h 5886450"/>
              <a:gd name="connsiteX1-203" fmla="*/ 4890408 w 5151665"/>
              <a:gd name="connsiteY1-204" fmla="*/ 0 h 5886450"/>
              <a:gd name="connsiteX2-205" fmla="*/ 5151665 w 5151665"/>
              <a:gd name="connsiteY2-206" fmla="*/ 5886450 h 5886450"/>
              <a:gd name="connsiteX3-207" fmla="*/ 0 w 5151665"/>
              <a:gd name="connsiteY3-208" fmla="*/ 5813879 h 5886450"/>
              <a:gd name="connsiteX4-209" fmla="*/ 38826 w 5151665"/>
              <a:gd name="connsiteY4-210" fmla="*/ 1160417 h 5886450"/>
              <a:gd name="connsiteX0-211" fmla="*/ 23586 w 5151665"/>
              <a:gd name="connsiteY0-212" fmla="*/ 1160417 h 5886450"/>
              <a:gd name="connsiteX1-213" fmla="*/ 4890408 w 5151665"/>
              <a:gd name="connsiteY1-214" fmla="*/ 0 h 5886450"/>
              <a:gd name="connsiteX2-215" fmla="*/ 5151665 w 5151665"/>
              <a:gd name="connsiteY2-216" fmla="*/ 5886450 h 5886450"/>
              <a:gd name="connsiteX3-217" fmla="*/ 0 w 5151665"/>
              <a:gd name="connsiteY3-218" fmla="*/ 5813879 h 5886450"/>
              <a:gd name="connsiteX4-219" fmla="*/ 23586 w 5151665"/>
              <a:gd name="connsiteY4-220" fmla="*/ 1160417 h 5886450"/>
              <a:gd name="connsiteX0-221" fmla="*/ 726 w 5151665"/>
              <a:gd name="connsiteY0-222" fmla="*/ 1145177 h 5886450"/>
              <a:gd name="connsiteX1-223" fmla="*/ 4890408 w 5151665"/>
              <a:gd name="connsiteY1-224" fmla="*/ 0 h 5886450"/>
              <a:gd name="connsiteX2-225" fmla="*/ 5151665 w 5151665"/>
              <a:gd name="connsiteY2-226" fmla="*/ 5886450 h 5886450"/>
              <a:gd name="connsiteX3-227" fmla="*/ 0 w 5151665"/>
              <a:gd name="connsiteY3-228" fmla="*/ 5813879 h 5886450"/>
              <a:gd name="connsiteX4-229" fmla="*/ 726 w 5151665"/>
              <a:gd name="connsiteY4-230" fmla="*/ 1145177 h 5886450"/>
              <a:gd name="connsiteX0-231" fmla="*/ 15966 w 5151665"/>
              <a:gd name="connsiteY0-232" fmla="*/ 1137557 h 5886450"/>
              <a:gd name="connsiteX1-233" fmla="*/ 4890408 w 5151665"/>
              <a:gd name="connsiteY1-234" fmla="*/ 0 h 5886450"/>
              <a:gd name="connsiteX2-235" fmla="*/ 5151665 w 5151665"/>
              <a:gd name="connsiteY2-236" fmla="*/ 5886450 h 5886450"/>
              <a:gd name="connsiteX3-237" fmla="*/ 0 w 5151665"/>
              <a:gd name="connsiteY3-238" fmla="*/ 5813879 h 5886450"/>
              <a:gd name="connsiteX4-239" fmla="*/ 15966 w 5151665"/>
              <a:gd name="connsiteY4-240" fmla="*/ 1137557 h 5886450"/>
              <a:gd name="connsiteX0-241" fmla="*/ 15966 w 5151665"/>
              <a:gd name="connsiteY0-242" fmla="*/ 1137557 h 5886450"/>
              <a:gd name="connsiteX1-243" fmla="*/ 4890408 w 5151665"/>
              <a:gd name="connsiteY1-244" fmla="*/ 0 h 5886450"/>
              <a:gd name="connsiteX2-245" fmla="*/ 5151665 w 5151665"/>
              <a:gd name="connsiteY2-246" fmla="*/ 5886450 h 5886450"/>
              <a:gd name="connsiteX3-247" fmla="*/ 0 w 5151665"/>
              <a:gd name="connsiteY3-248" fmla="*/ 5813879 h 5886450"/>
              <a:gd name="connsiteX4-249" fmla="*/ 15966 w 5151665"/>
              <a:gd name="connsiteY4-250" fmla="*/ 1137557 h 5886450"/>
              <a:gd name="connsiteX0-251" fmla="*/ 15966 w 5126265"/>
              <a:gd name="connsiteY0-252" fmla="*/ 1137557 h 5899150"/>
              <a:gd name="connsiteX1-253" fmla="*/ 4890408 w 5126265"/>
              <a:gd name="connsiteY1-254" fmla="*/ 0 h 5899150"/>
              <a:gd name="connsiteX2-255" fmla="*/ 5126265 w 5126265"/>
              <a:gd name="connsiteY2-256" fmla="*/ 5899150 h 5899150"/>
              <a:gd name="connsiteX3-257" fmla="*/ 0 w 5126265"/>
              <a:gd name="connsiteY3-258" fmla="*/ 5813879 h 5899150"/>
              <a:gd name="connsiteX4-259" fmla="*/ 15966 w 5126265"/>
              <a:gd name="connsiteY4-260" fmla="*/ 1137557 h 5899150"/>
              <a:gd name="connsiteX0-261" fmla="*/ 15966 w 5138965"/>
              <a:gd name="connsiteY0-262" fmla="*/ 1137557 h 5899150"/>
              <a:gd name="connsiteX1-263" fmla="*/ 4890408 w 5138965"/>
              <a:gd name="connsiteY1-264" fmla="*/ 0 h 5899150"/>
              <a:gd name="connsiteX2-265" fmla="*/ 5138965 w 5138965"/>
              <a:gd name="connsiteY2-266" fmla="*/ 5899150 h 5899150"/>
              <a:gd name="connsiteX3-267" fmla="*/ 0 w 5138965"/>
              <a:gd name="connsiteY3-268" fmla="*/ 5813879 h 5899150"/>
              <a:gd name="connsiteX4-269" fmla="*/ 15966 w 5138965"/>
              <a:gd name="connsiteY4-270" fmla="*/ 1137557 h 5899150"/>
              <a:gd name="connsiteX0-271" fmla="*/ 15966 w 5138965"/>
              <a:gd name="connsiteY0-272" fmla="*/ 1156607 h 5918200"/>
              <a:gd name="connsiteX1-273" fmla="*/ 4884058 w 5138965"/>
              <a:gd name="connsiteY1-274" fmla="*/ 0 h 5918200"/>
              <a:gd name="connsiteX2-275" fmla="*/ 5138965 w 5138965"/>
              <a:gd name="connsiteY2-276" fmla="*/ 5918200 h 5918200"/>
              <a:gd name="connsiteX3-277" fmla="*/ 0 w 5138965"/>
              <a:gd name="connsiteY3-278" fmla="*/ 5832929 h 5918200"/>
              <a:gd name="connsiteX4-279" fmla="*/ 15966 w 5138965"/>
              <a:gd name="connsiteY4-280" fmla="*/ 1156607 h 5918200"/>
              <a:gd name="connsiteX0-281" fmla="*/ 3266 w 5126265"/>
              <a:gd name="connsiteY0-282" fmla="*/ 1156607 h 5918200"/>
              <a:gd name="connsiteX1-283" fmla="*/ 4871358 w 5126265"/>
              <a:gd name="connsiteY1-284" fmla="*/ 0 h 5918200"/>
              <a:gd name="connsiteX2-285" fmla="*/ 5126265 w 5126265"/>
              <a:gd name="connsiteY2-286" fmla="*/ 5918200 h 5918200"/>
              <a:gd name="connsiteX3-287" fmla="*/ 0 w 5126265"/>
              <a:gd name="connsiteY3-288" fmla="*/ 5839279 h 5918200"/>
              <a:gd name="connsiteX4-289" fmla="*/ 3266 w 5126265"/>
              <a:gd name="connsiteY4-290" fmla="*/ 1156607 h 5918200"/>
              <a:gd name="connsiteX0-291" fmla="*/ 0 w 5122999"/>
              <a:gd name="connsiteY0-292" fmla="*/ 1156607 h 5918200"/>
              <a:gd name="connsiteX1-293" fmla="*/ 4868092 w 5122999"/>
              <a:gd name="connsiteY1-294" fmla="*/ 0 h 5918200"/>
              <a:gd name="connsiteX2-295" fmla="*/ 5122999 w 5122999"/>
              <a:gd name="connsiteY2-296" fmla="*/ 5918200 h 5918200"/>
              <a:gd name="connsiteX3-297" fmla="*/ 9434 w 5122999"/>
              <a:gd name="connsiteY3-298" fmla="*/ 5864679 h 5918200"/>
              <a:gd name="connsiteX4-299" fmla="*/ 0 w 5122999"/>
              <a:gd name="connsiteY4-300" fmla="*/ 1156607 h 5918200"/>
              <a:gd name="connsiteX0-301" fmla="*/ 0 w 5122999"/>
              <a:gd name="connsiteY0-302" fmla="*/ 1156607 h 5918200"/>
              <a:gd name="connsiteX1-303" fmla="*/ 4868092 w 5122999"/>
              <a:gd name="connsiteY1-304" fmla="*/ 0 h 5918200"/>
              <a:gd name="connsiteX2-305" fmla="*/ 5122999 w 5122999"/>
              <a:gd name="connsiteY2-306" fmla="*/ 5918200 h 5918200"/>
              <a:gd name="connsiteX3-307" fmla="*/ 3084 w 5122999"/>
              <a:gd name="connsiteY3-308" fmla="*/ 5858329 h 5918200"/>
              <a:gd name="connsiteX4-309" fmla="*/ 0 w 5122999"/>
              <a:gd name="connsiteY4-310" fmla="*/ 1156607 h 5918200"/>
              <a:gd name="connsiteX0-311" fmla="*/ 0 w 5122999"/>
              <a:gd name="connsiteY0-312" fmla="*/ 1156607 h 5918200"/>
              <a:gd name="connsiteX1-313" fmla="*/ 4868092 w 5122999"/>
              <a:gd name="connsiteY1-314" fmla="*/ 0 h 5918200"/>
              <a:gd name="connsiteX2-315" fmla="*/ 5122999 w 5122999"/>
              <a:gd name="connsiteY2-316" fmla="*/ 5918200 h 5918200"/>
              <a:gd name="connsiteX3-317" fmla="*/ 3084 w 5122999"/>
              <a:gd name="connsiteY3-318" fmla="*/ 5845629 h 5918200"/>
              <a:gd name="connsiteX4-319" fmla="*/ 0 w 5122999"/>
              <a:gd name="connsiteY4-320" fmla="*/ 1156607 h 5918200"/>
              <a:gd name="connsiteX0-321" fmla="*/ 0 w 5122999"/>
              <a:gd name="connsiteY0-322" fmla="*/ 1093107 h 5854700"/>
              <a:gd name="connsiteX1-323" fmla="*/ 5007792 w 5122999"/>
              <a:gd name="connsiteY1-324" fmla="*/ 0 h 5854700"/>
              <a:gd name="connsiteX2-325" fmla="*/ 5122999 w 5122999"/>
              <a:gd name="connsiteY2-326" fmla="*/ 5854700 h 5854700"/>
              <a:gd name="connsiteX3-327" fmla="*/ 3084 w 5122999"/>
              <a:gd name="connsiteY3-328" fmla="*/ 5782129 h 5854700"/>
              <a:gd name="connsiteX4-329" fmla="*/ 0 w 5122999"/>
              <a:gd name="connsiteY4-330" fmla="*/ 1093107 h 5854700"/>
              <a:gd name="connsiteX0-331" fmla="*/ 0 w 5122999"/>
              <a:gd name="connsiteY0-332" fmla="*/ 1012144 h 5773737"/>
              <a:gd name="connsiteX1-333" fmla="*/ 5074467 w 5122999"/>
              <a:gd name="connsiteY1-334" fmla="*/ 0 h 5773737"/>
              <a:gd name="connsiteX2-335" fmla="*/ 5122999 w 5122999"/>
              <a:gd name="connsiteY2-336" fmla="*/ 5773737 h 5773737"/>
              <a:gd name="connsiteX3-337" fmla="*/ 3084 w 5122999"/>
              <a:gd name="connsiteY3-338" fmla="*/ 5701166 h 5773737"/>
              <a:gd name="connsiteX4-339" fmla="*/ 0 w 5122999"/>
              <a:gd name="connsiteY4-340" fmla="*/ 1012144 h 5773737"/>
              <a:gd name="connsiteX0-341" fmla="*/ 0 w 5126855"/>
              <a:gd name="connsiteY0-342" fmla="*/ 969282 h 5730875"/>
              <a:gd name="connsiteX1-343" fmla="*/ 5126855 w 5126855"/>
              <a:gd name="connsiteY1-344" fmla="*/ 0 h 5730875"/>
              <a:gd name="connsiteX2-345" fmla="*/ 5122999 w 5126855"/>
              <a:gd name="connsiteY2-346" fmla="*/ 5730875 h 5730875"/>
              <a:gd name="connsiteX3-347" fmla="*/ 3084 w 5126855"/>
              <a:gd name="connsiteY3-348" fmla="*/ 5658304 h 5730875"/>
              <a:gd name="connsiteX4-349" fmla="*/ 0 w 5126855"/>
              <a:gd name="connsiteY4-350" fmla="*/ 969282 h 5730875"/>
              <a:gd name="connsiteX0-351" fmla="*/ 0 w 5198292"/>
              <a:gd name="connsiteY0-352" fmla="*/ 878794 h 5640387"/>
              <a:gd name="connsiteX1-353" fmla="*/ 5198292 w 5198292"/>
              <a:gd name="connsiteY1-354" fmla="*/ 0 h 5640387"/>
              <a:gd name="connsiteX2-355" fmla="*/ 5122999 w 5198292"/>
              <a:gd name="connsiteY2-356" fmla="*/ 5640387 h 5640387"/>
              <a:gd name="connsiteX3-357" fmla="*/ 3084 w 5198292"/>
              <a:gd name="connsiteY3-358" fmla="*/ 5567816 h 5640387"/>
              <a:gd name="connsiteX4-359" fmla="*/ 0 w 5198292"/>
              <a:gd name="connsiteY4-360" fmla="*/ 878794 h 5640387"/>
              <a:gd name="connsiteX0-361" fmla="*/ 0 w 5212580"/>
              <a:gd name="connsiteY0-362" fmla="*/ 874032 h 5635625"/>
              <a:gd name="connsiteX1-363" fmla="*/ 5212580 w 5212580"/>
              <a:gd name="connsiteY1-364" fmla="*/ 0 h 5635625"/>
              <a:gd name="connsiteX2-365" fmla="*/ 5122999 w 5212580"/>
              <a:gd name="connsiteY2-366" fmla="*/ 5635625 h 5635625"/>
              <a:gd name="connsiteX3-367" fmla="*/ 3084 w 5212580"/>
              <a:gd name="connsiteY3-368" fmla="*/ 5563054 h 5635625"/>
              <a:gd name="connsiteX4-369" fmla="*/ 0 w 5212580"/>
              <a:gd name="connsiteY4-370" fmla="*/ 874032 h 5635625"/>
              <a:gd name="connsiteX0-371" fmla="*/ 0 w 5417368"/>
              <a:gd name="connsiteY0-372" fmla="*/ 769257 h 5635625"/>
              <a:gd name="connsiteX1-373" fmla="*/ 5417368 w 5417368"/>
              <a:gd name="connsiteY1-374" fmla="*/ 0 h 5635625"/>
              <a:gd name="connsiteX2-375" fmla="*/ 5327787 w 5417368"/>
              <a:gd name="connsiteY2-376" fmla="*/ 5635625 h 5635625"/>
              <a:gd name="connsiteX3-377" fmla="*/ 207872 w 5417368"/>
              <a:gd name="connsiteY3-378" fmla="*/ 5563054 h 5635625"/>
              <a:gd name="connsiteX4-379" fmla="*/ 0 w 5417368"/>
              <a:gd name="connsiteY4-380" fmla="*/ 769257 h 5635625"/>
              <a:gd name="connsiteX0-381" fmla="*/ 0 w 5722168"/>
              <a:gd name="connsiteY0-382" fmla="*/ 654957 h 5635625"/>
              <a:gd name="connsiteX1-383" fmla="*/ 5722168 w 5722168"/>
              <a:gd name="connsiteY1-384" fmla="*/ 0 h 5635625"/>
              <a:gd name="connsiteX2-385" fmla="*/ 5632587 w 5722168"/>
              <a:gd name="connsiteY2-386" fmla="*/ 5635625 h 5635625"/>
              <a:gd name="connsiteX3-387" fmla="*/ 512672 w 5722168"/>
              <a:gd name="connsiteY3-388" fmla="*/ 5563054 h 5635625"/>
              <a:gd name="connsiteX4-389" fmla="*/ 0 w 5722168"/>
              <a:gd name="connsiteY4-390" fmla="*/ 654957 h 5635625"/>
              <a:gd name="connsiteX0-391" fmla="*/ 0 w 5712643"/>
              <a:gd name="connsiteY0-392" fmla="*/ 597807 h 5635625"/>
              <a:gd name="connsiteX1-393" fmla="*/ 5712643 w 5712643"/>
              <a:gd name="connsiteY1-394" fmla="*/ 0 h 5635625"/>
              <a:gd name="connsiteX2-395" fmla="*/ 5623062 w 5712643"/>
              <a:gd name="connsiteY2-396" fmla="*/ 5635625 h 5635625"/>
              <a:gd name="connsiteX3-397" fmla="*/ 503147 w 5712643"/>
              <a:gd name="connsiteY3-398" fmla="*/ 5563054 h 5635625"/>
              <a:gd name="connsiteX4-399" fmla="*/ 0 w 5712643"/>
              <a:gd name="connsiteY4-400" fmla="*/ 597807 h 5635625"/>
              <a:gd name="connsiteX0-401" fmla="*/ 0 w 5731693"/>
              <a:gd name="connsiteY0-402" fmla="*/ 569232 h 5635625"/>
              <a:gd name="connsiteX1-403" fmla="*/ 5731693 w 5731693"/>
              <a:gd name="connsiteY1-404" fmla="*/ 0 h 5635625"/>
              <a:gd name="connsiteX2-405" fmla="*/ 5642112 w 5731693"/>
              <a:gd name="connsiteY2-406" fmla="*/ 5635625 h 5635625"/>
              <a:gd name="connsiteX3-407" fmla="*/ 522197 w 5731693"/>
              <a:gd name="connsiteY3-408" fmla="*/ 5563054 h 5635625"/>
              <a:gd name="connsiteX4-409" fmla="*/ 0 w 5731693"/>
              <a:gd name="connsiteY4-410" fmla="*/ 569232 h 5635625"/>
              <a:gd name="connsiteX0-411" fmla="*/ 0 w 5731693"/>
              <a:gd name="connsiteY0-412" fmla="*/ 569232 h 5635625"/>
              <a:gd name="connsiteX1-413" fmla="*/ 5731693 w 5731693"/>
              <a:gd name="connsiteY1-414" fmla="*/ 0 h 5635625"/>
              <a:gd name="connsiteX2-415" fmla="*/ 5642112 w 5731693"/>
              <a:gd name="connsiteY2-416" fmla="*/ 5635625 h 5635625"/>
              <a:gd name="connsiteX3-417" fmla="*/ 522197 w 5731693"/>
              <a:gd name="connsiteY3-418" fmla="*/ 5563054 h 5635625"/>
              <a:gd name="connsiteX4-419" fmla="*/ 0 w 5731693"/>
              <a:gd name="connsiteY4-420" fmla="*/ 569232 h 5635625"/>
              <a:gd name="connsiteX0-421" fmla="*/ 0 w 5731693"/>
              <a:gd name="connsiteY0-422" fmla="*/ 569232 h 5635625"/>
              <a:gd name="connsiteX1-423" fmla="*/ 5731693 w 5731693"/>
              <a:gd name="connsiteY1-424" fmla="*/ 0 h 5635625"/>
              <a:gd name="connsiteX2-425" fmla="*/ 5642112 w 5731693"/>
              <a:gd name="connsiteY2-426" fmla="*/ 5635625 h 5635625"/>
              <a:gd name="connsiteX3-427" fmla="*/ 403135 w 5731693"/>
              <a:gd name="connsiteY3-428" fmla="*/ 5520191 h 5635625"/>
              <a:gd name="connsiteX4-429" fmla="*/ 0 w 5731693"/>
              <a:gd name="connsiteY4-430" fmla="*/ 569232 h 5635625"/>
              <a:gd name="connsiteX0-431" fmla="*/ 0 w 5731693"/>
              <a:gd name="connsiteY0-432" fmla="*/ 569232 h 5635625"/>
              <a:gd name="connsiteX1-433" fmla="*/ 5731693 w 5731693"/>
              <a:gd name="connsiteY1-434" fmla="*/ 0 h 5635625"/>
              <a:gd name="connsiteX2-435" fmla="*/ 5642112 w 5731693"/>
              <a:gd name="connsiteY2-436" fmla="*/ 5635625 h 5635625"/>
              <a:gd name="connsiteX3-437" fmla="*/ 317410 w 5731693"/>
              <a:gd name="connsiteY3-438" fmla="*/ 5429704 h 5635625"/>
              <a:gd name="connsiteX4-439" fmla="*/ 0 w 5731693"/>
              <a:gd name="connsiteY4-440" fmla="*/ 569232 h 5635625"/>
              <a:gd name="connsiteX0-441" fmla="*/ 0 w 5731693"/>
              <a:gd name="connsiteY0-442" fmla="*/ 569232 h 5635625"/>
              <a:gd name="connsiteX1-443" fmla="*/ 5731693 w 5731693"/>
              <a:gd name="connsiteY1-444" fmla="*/ 0 h 5635625"/>
              <a:gd name="connsiteX2-445" fmla="*/ 5642112 w 5731693"/>
              <a:gd name="connsiteY2-446" fmla="*/ 5635625 h 5635625"/>
              <a:gd name="connsiteX3-447" fmla="*/ 274547 w 5731693"/>
              <a:gd name="connsiteY3-448" fmla="*/ 5420179 h 5635625"/>
              <a:gd name="connsiteX4-449" fmla="*/ 0 w 5731693"/>
              <a:gd name="connsiteY4-450" fmla="*/ 569232 h 5635625"/>
              <a:gd name="connsiteX0-451" fmla="*/ 0 w 5731693"/>
              <a:gd name="connsiteY0-452" fmla="*/ 569232 h 5635625"/>
              <a:gd name="connsiteX1-453" fmla="*/ 5731693 w 5731693"/>
              <a:gd name="connsiteY1-454" fmla="*/ 0 h 5635625"/>
              <a:gd name="connsiteX2-455" fmla="*/ 5642112 w 5731693"/>
              <a:gd name="connsiteY2-456" fmla="*/ 5635625 h 5635625"/>
              <a:gd name="connsiteX3-457" fmla="*/ 188822 w 5731693"/>
              <a:gd name="connsiteY3-458" fmla="*/ 5382079 h 5635625"/>
              <a:gd name="connsiteX4-459" fmla="*/ 0 w 5731693"/>
              <a:gd name="connsiteY4-460" fmla="*/ 569232 h 5635625"/>
              <a:gd name="connsiteX0-461" fmla="*/ 0 w 5731693"/>
              <a:gd name="connsiteY0-462" fmla="*/ 569232 h 5635625"/>
              <a:gd name="connsiteX1-463" fmla="*/ 5731693 w 5731693"/>
              <a:gd name="connsiteY1-464" fmla="*/ 0 h 5635625"/>
              <a:gd name="connsiteX2-465" fmla="*/ 5642112 w 5731693"/>
              <a:gd name="connsiteY2-466" fmla="*/ 5635625 h 5635625"/>
              <a:gd name="connsiteX3-467" fmla="*/ 136435 w 5731693"/>
              <a:gd name="connsiteY3-468" fmla="*/ 5291591 h 5635625"/>
              <a:gd name="connsiteX4-469" fmla="*/ 0 w 5731693"/>
              <a:gd name="connsiteY4-470" fmla="*/ 569232 h 5635625"/>
              <a:gd name="connsiteX0-471" fmla="*/ 0 w 5731693"/>
              <a:gd name="connsiteY0-472" fmla="*/ 569232 h 5635625"/>
              <a:gd name="connsiteX1-473" fmla="*/ 5731693 w 5731693"/>
              <a:gd name="connsiteY1-474" fmla="*/ 0 h 5635625"/>
              <a:gd name="connsiteX2-475" fmla="*/ 5642112 w 5731693"/>
              <a:gd name="connsiteY2-476" fmla="*/ 5635625 h 5635625"/>
              <a:gd name="connsiteX3-477" fmla="*/ 155485 w 5731693"/>
              <a:gd name="connsiteY3-478" fmla="*/ 5277304 h 5635625"/>
              <a:gd name="connsiteX4-479" fmla="*/ 0 w 5731693"/>
              <a:gd name="connsiteY4-480" fmla="*/ 569232 h 5635625"/>
              <a:gd name="connsiteX0-481" fmla="*/ 0 w 5731693"/>
              <a:gd name="connsiteY0-482" fmla="*/ 569232 h 5635625"/>
              <a:gd name="connsiteX1-483" fmla="*/ 5731693 w 5731693"/>
              <a:gd name="connsiteY1-484" fmla="*/ 0 h 5635625"/>
              <a:gd name="connsiteX2-485" fmla="*/ 5642112 w 5731693"/>
              <a:gd name="connsiteY2-486" fmla="*/ 5635625 h 5635625"/>
              <a:gd name="connsiteX3-487" fmla="*/ 179297 w 5731693"/>
              <a:gd name="connsiteY3-488" fmla="*/ 5291592 h 5635625"/>
              <a:gd name="connsiteX4-489" fmla="*/ 0 w 5731693"/>
              <a:gd name="connsiteY4-490" fmla="*/ 569232 h 5635625"/>
              <a:gd name="connsiteX0-491" fmla="*/ 0 w 5731693"/>
              <a:gd name="connsiteY0-492" fmla="*/ 569232 h 5635625"/>
              <a:gd name="connsiteX1-493" fmla="*/ 5731693 w 5731693"/>
              <a:gd name="connsiteY1-494" fmla="*/ 0 h 5635625"/>
              <a:gd name="connsiteX2-495" fmla="*/ 5642112 w 5731693"/>
              <a:gd name="connsiteY2-496" fmla="*/ 5635625 h 5635625"/>
              <a:gd name="connsiteX3-497" fmla="*/ 179297 w 5731693"/>
              <a:gd name="connsiteY3-498" fmla="*/ 5291592 h 5635625"/>
              <a:gd name="connsiteX4-499" fmla="*/ 0 w 5731693"/>
              <a:gd name="connsiteY4-500" fmla="*/ 569232 h 5635625"/>
              <a:gd name="connsiteX0-501" fmla="*/ 0 w 5731693"/>
              <a:gd name="connsiteY0-502" fmla="*/ 569232 h 5635625"/>
              <a:gd name="connsiteX1-503" fmla="*/ 5731693 w 5731693"/>
              <a:gd name="connsiteY1-504" fmla="*/ 0 h 5635625"/>
              <a:gd name="connsiteX2-505" fmla="*/ 5642112 w 5731693"/>
              <a:gd name="connsiteY2-506" fmla="*/ 5635625 h 5635625"/>
              <a:gd name="connsiteX3-507" fmla="*/ 179297 w 5731693"/>
              <a:gd name="connsiteY3-508" fmla="*/ 5291592 h 5635625"/>
              <a:gd name="connsiteX4-509" fmla="*/ 0 w 5731693"/>
              <a:gd name="connsiteY4-510" fmla="*/ 569232 h 5635625"/>
              <a:gd name="connsiteX0-511" fmla="*/ 0 w 5731693"/>
              <a:gd name="connsiteY0-512" fmla="*/ 569232 h 5635625"/>
              <a:gd name="connsiteX1-513" fmla="*/ 5731693 w 5731693"/>
              <a:gd name="connsiteY1-514" fmla="*/ 0 h 5635625"/>
              <a:gd name="connsiteX2-515" fmla="*/ 5642112 w 5731693"/>
              <a:gd name="connsiteY2-516" fmla="*/ 5635625 h 5635625"/>
              <a:gd name="connsiteX3-517" fmla="*/ 174535 w 5731693"/>
              <a:gd name="connsiteY3-518" fmla="*/ 5305879 h 5635625"/>
              <a:gd name="connsiteX4-519" fmla="*/ 0 w 5731693"/>
              <a:gd name="connsiteY4-520" fmla="*/ 569232 h 5635625"/>
              <a:gd name="connsiteX0-521" fmla="*/ 0 w 5789769"/>
              <a:gd name="connsiteY0-522" fmla="*/ 569232 h 5854700"/>
              <a:gd name="connsiteX1-523" fmla="*/ 5731693 w 5789769"/>
              <a:gd name="connsiteY1-524" fmla="*/ 0 h 5854700"/>
              <a:gd name="connsiteX2-525" fmla="*/ 5789749 w 5789769"/>
              <a:gd name="connsiteY2-526" fmla="*/ 5854700 h 5854700"/>
              <a:gd name="connsiteX3-527" fmla="*/ 174535 w 5789769"/>
              <a:gd name="connsiteY3-528" fmla="*/ 5305879 h 5854700"/>
              <a:gd name="connsiteX4-529" fmla="*/ 0 w 5789769"/>
              <a:gd name="connsiteY4-530" fmla="*/ 569232 h 5854700"/>
              <a:gd name="connsiteX0-531" fmla="*/ 0 w 6199326"/>
              <a:gd name="connsiteY0-532" fmla="*/ 569232 h 5973763"/>
              <a:gd name="connsiteX1-533" fmla="*/ 5731693 w 6199326"/>
              <a:gd name="connsiteY1-534" fmla="*/ 0 h 5973763"/>
              <a:gd name="connsiteX2-535" fmla="*/ 6199324 w 6199326"/>
              <a:gd name="connsiteY2-536" fmla="*/ 5973763 h 5973763"/>
              <a:gd name="connsiteX3-537" fmla="*/ 174535 w 6199326"/>
              <a:gd name="connsiteY3-538" fmla="*/ 5305879 h 5973763"/>
              <a:gd name="connsiteX4-539" fmla="*/ 0 w 6199326"/>
              <a:gd name="connsiteY4-540" fmla="*/ 569232 h 5973763"/>
              <a:gd name="connsiteX0-541" fmla="*/ 0 w 6237426"/>
              <a:gd name="connsiteY0-542" fmla="*/ 569232 h 5959475"/>
              <a:gd name="connsiteX1-543" fmla="*/ 5731693 w 6237426"/>
              <a:gd name="connsiteY1-544" fmla="*/ 0 h 5959475"/>
              <a:gd name="connsiteX2-545" fmla="*/ 6237424 w 6237426"/>
              <a:gd name="connsiteY2-546" fmla="*/ 5959475 h 5959475"/>
              <a:gd name="connsiteX3-547" fmla="*/ 174535 w 6237426"/>
              <a:gd name="connsiteY3-548" fmla="*/ 5305879 h 5959475"/>
              <a:gd name="connsiteX4-549" fmla="*/ 0 w 6237426"/>
              <a:gd name="connsiteY4-550" fmla="*/ 569232 h 5959475"/>
              <a:gd name="connsiteX0-551" fmla="*/ 0 w 6266001"/>
              <a:gd name="connsiteY0-552" fmla="*/ 569232 h 5983287"/>
              <a:gd name="connsiteX1-553" fmla="*/ 5731693 w 6266001"/>
              <a:gd name="connsiteY1-554" fmla="*/ 0 h 5983287"/>
              <a:gd name="connsiteX2-555" fmla="*/ 6265999 w 6266001"/>
              <a:gd name="connsiteY2-556" fmla="*/ 5983287 h 5983287"/>
              <a:gd name="connsiteX3-557" fmla="*/ 174535 w 6266001"/>
              <a:gd name="connsiteY3-558" fmla="*/ 5305879 h 5983287"/>
              <a:gd name="connsiteX4-559" fmla="*/ 0 w 6266001"/>
              <a:gd name="connsiteY4-560" fmla="*/ 569232 h 5983287"/>
              <a:gd name="connsiteX0-561" fmla="*/ 0 w 6265999"/>
              <a:gd name="connsiteY0-562" fmla="*/ 569232 h 5983287"/>
              <a:gd name="connsiteX1-563" fmla="*/ 5731693 w 6265999"/>
              <a:gd name="connsiteY1-564" fmla="*/ 0 h 5983287"/>
              <a:gd name="connsiteX2-565" fmla="*/ 6265999 w 6265999"/>
              <a:gd name="connsiteY2-566" fmla="*/ 5983287 h 5983287"/>
              <a:gd name="connsiteX3-567" fmla="*/ 174535 w 6265999"/>
              <a:gd name="connsiteY3-568" fmla="*/ 5305879 h 5983287"/>
              <a:gd name="connsiteX4-569" fmla="*/ 0 w 6265999"/>
              <a:gd name="connsiteY4-570" fmla="*/ 569232 h 5983287"/>
              <a:gd name="connsiteX0-571" fmla="*/ 0 w 6266543"/>
              <a:gd name="connsiteY0-572" fmla="*/ 569232 h 5983385"/>
              <a:gd name="connsiteX1-573" fmla="*/ 5731693 w 6266543"/>
              <a:gd name="connsiteY1-574" fmla="*/ 0 h 5983385"/>
              <a:gd name="connsiteX2-575" fmla="*/ 6265999 w 6266543"/>
              <a:gd name="connsiteY2-576" fmla="*/ 5983287 h 5983385"/>
              <a:gd name="connsiteX3-577" fmla="*/ 174535 w 6266543"/>
              <a:gd name="connsiteY3-578" fmla="*/ 5305879 h 5983385"/>
              <a:gd name="connsiteX4-579" fmla="*/ 0 w 6266543"/>
              <a:gd name="connsiteY4-580" fmla="*/ 569232 h 5983385"/>
              <a:gd name="connsiteX0-581" fmla="*/ 0 w 6266049"/>
              <a:gd name="connsiteY0-582" fmla="*/ 569232 h 5983301"/>
              <a:gd name="connsiteX1-583" fmla="*/ 5731693 w 6266049"/>
              <a:gd name="connsiteY1-584" fmla="*/ 0 h 5983301"/>
              <a:gd name="connsiteX2-585" fmla="*/ 6265999 w 6266049"/>
              <a:gd name="connsiteY2-586" fmla="*/ 5983287 h 5983301"/>
              <a:gd name="connsiteX3-587" fmla="*/ 174535 w 6266049"/>
              <a:gd name="connsiteY3-588" fmla="*/ 5305879 h 5983301"/>
              <a:gd name="connsiteX4-589" fmla="*/ 0 w 6266049"/>
              <a:gd name="connsiteY4-590" fmla="*/ 569232 h 5983301"/>
              <a:gd name="connsiteX0-591" fmla="*/ 0 w 6266047"/>
              <a:gd name="connsiteY0-592" fmla="*/ 588282 h 6002351"/>
              <a:gd name="connsiteX1-593" fmla="*/ 5712643 w 6266047"/>
              <a:gd name="connsiteY1-594" fmla="*/ 0 h 6002351"/>
              <a:gd name="connsiteX2-595" fmla="*/ 6265999 w 6266047"/>
              <a:gd name="connsiteY2-596" fmla="*/ 6002337 h 6002351"/>
              <a:gd name="connsiteX3-597" fmla="*/ 174535 w 6266047"/>
              <a:gd name="connsiteY3-598" fmla="*/ 5324929 h 6002351"/>
              <a:gd name="connsiteX4-599" fmla="*/ 0 w 6266047"/>
              <a:gd name="connsiteY4-600" fmla="*/ 588282 h 6002351"/>
              <a:gd name="connsiteX0-601" fmla="*/ 0 w 6266046"/>
              <a:gd name="connsiteY0-602" fmla="*/ 616857 h 6030926"/>
              <a:gd name="connsiteX1-603" fmla="*/ 5703118 w 6266046"/>
              <a:gd name="connsiteY1-604" fmla="*/ 0 h 6030926"/>
              <a:gd name="connsiteX2-605" fmla="*/ 6265999 w 6266046"/>
              <a:gd name="connsiteY2-606" fmla="*/ 6030912 h 6030926"/>
              <a:gd name="connsiteX3-607" fmla="*/ 174535 w 6266046"/>
              <a:gd name="connsiteY3-608" fmla="*/ 5353504 h 6030926"/>
              <a:gd name="connsiteX4-609" fmla="*/ 0 w 6266046"/>
              <a:gd name="connsiteY4-610" fmla="*/ 616857 h 6030926"/>
              <a:gd name="connsiteX0-611" fmla="*/ 0 w 6266046"/>
              <a:gd name="connsiteY0-612" fmla="*/ 616857 h 6030922"/>
              <a:gd name="connsiteX1-613" fmla="*/ 5703118 w 6266046"/>
              <a:gd name="connsiteY1-614" fmla="*/ 0 h 6030922"/>
              <a:gd name="connsiteX2-615" fmla="*/ 6265999 w 6266046"/>
              <a:gd name="connsiteY2-616" fmla="*/ 6030912 h 6030922"/>
              <a:gd name="connsiteX3-617" fmla="*/ 174535 w 6266046"/>
              <a:gd name="connsiteY3-618" fmla="*/ 5353504 h 6030922"/>
              <a:gd name="connsiteX4-619" fmla="*/ 0 w 6266046"/>
              <a:gd name="connsiteY4-620" fmla="*/ 616857 h 6030922"/>
              <a:gd name="connsiteX0-621" fmla="*/ 0 w 6370821"/>
              <a:gd name="connsiteY0-622" fmla="*/ 502557 h 6030922"/>
              <a:gd name="connsiteX1-623" fmla="*/ 5807893 w 6370821"/>
              <a:gd name="connsiteY1-624" fmla="*/ 0 h 6030922"/>
              <a:gd name="connsiteX2-625" fmla="*/ 6370774 w 6370821"/>
              <a:gd name="connsiteY2-626" fmla="*/ 6030912 h 6030922"/>
              <a:gd name="connsiteX3-627" fmla="*/ 279310 w 6370821"/>
              <a:gd name="connsiteY3-628" fmla="*/ 5353504 h 6030922"/>
              <a:gd name="connsiteX4-629" fmla="*/ 0 w 6370821"/>
              <a:gd name="connsiteY4-630" fmla="*/ 502557 h 6030922"/>
              <a:gd name="connsiteX0-631" fmla="*/ 0 w 6380346"/>
              <a:gd name="connsiteY0-632" fmla="*/ 464457 h 6030922"/>
              <a:gd name="connsiteX1-633" fmla="*/ 5817418 w 6380346"/>
              <a:gd name="connsiteY1-634" fmla="*/ 0 h 6030922"/>
              <a:gd name="connsiteX2-635" fmla="*/ 6380299 w 6380346"/>
              <a:gd name="connsiteY2-636" fmla="*/ 6030912 h 6030922"/>
              <a:gd name="connsiteX3-637" fmla="*/ 288835 w 6380346"/>
              <a:gd name="connsiteY3-638" fmla="*/ 5353504 h 6030922"/>
              <a:gd name="connsiteX4-639" fmla="*/ 0 w 6380346"/>
              <a:gd name="connsiteY4-640" fmla="*/ 464457 h 6030922"/>
              <a:gd name="connsiteX0-641" fmla="*/ 0 w 6418446"/>
              <a:gd name="connsiteY0-642" fmla="*/ 473982 h 6030922"/>
              <a:gd name="connsiteX1-643" fmla="*/ 5855518 w 6418446"/>
              <a:gd name="connsiteY1-644" fmla="*/ 0 h 6030922"/>
              <a:gd name="connsiteX2-645" fmla="*/ 6418399 w 6418446"/>
              <a:gd name="connsiteY2-646" fmla="*/ 6030912 h 6030922"/>
              <a:gd name="connsiteX3-647" fmla="*/ 326935 w 6418446"/>
              <a:gd name="connsiteY3-648" fmla="*/ 5353504 h 6030922"/>
              <a:gd name="connsiteX4-649" fmla="*/ 0 w 6418446"/>
              <a:gd name="connsiteY4-650" fmla="*/ 473982 h 6030922"/>
              <a:gd name="connsiteX0-651" fmla="*/ 0 w 6418450"/>
              <a:gd name="connsiteY0-652" fmla="*/ 483507 h 6040447"/>
              <a:gd name="connsiteX1-653" fmla="*/ 5893618 w 6418450"/>
              <a:gd name="connsiteY1-654" fmla="*/ 0 h 6040447"/>
              <a:gd name="connsiteX2-655" fmla="*/ 6418399 w 6418450"/>
              <a:gd name="connsiteY2-656" fmla="*/ 6040437 h 6040447"/>
              <a:gd name="connsiteX3-657" fmla="*/ 326935 w 6418450"/>
              <a:gd name="connsiteY3-658" fmla="*/ 5363029 h 6040447"/>
              <a:gd name="connsiteX4-659" fmla="*/ 0 w 6418450"/>
              <a:gd name="connsiteY4-660" fmla="*/ 483507 h 6040447"/>
              <a:gd name="connsiteX0-661" fmla="*/ 0 w 6418450"/>
              <a:gd name="connsiteY0-662" fmla="*/ 454932 h 6011872"/>
              <a:gd name="connsiteX1-663" fmla="*/ 5893618 w 6418450"/>
              <a:gd name="connsiteY1-664" fmla="*/ 0 h 6011872"/>
              <a:gd name="connsiteX2-665" fmla="*/ 6418399 w 6418450"/>
              <a:gd name="connsiteY2-666" fmla="*/ 6011862 h 6011872"/>
              <a:gd name="connsiteX3-667" fmla="*/ 326935 w 6418450"/>
              <a:gd name="connsiteY3-668" fmla="*/ 5334454 h 6011872"/>
              <a:gd name="connsiteX4-669" fmla="*/ 0 w 6418450"/>
              <a:gd name="connsiteY4-670" fmla="*/ 454932 h 6011872"/>
              <a:gd name="connsiteX0-671" fmla="*/ 0 w 6418450"/>
              <a:gd name="connsiteY0-672" fmla="*/ 454932 h 6011872"/>
              <a:gd name="connsiteX1-673" fmla="*/ 5893618 w 6418450"/>
              <a:gd name="connsiteY1-674" fmla="*/ 0 h 6011872"/>
              <a:gd name="connsiteX2-675" fmla="*/ 6418399 w 6418450"/>
              <a:gd name="connsiteY2-676" fmla="*/ 6011862 h 6011872"/>
              <a:gd name="connsiteX3-677" fmla="*/ 269785 w 6418450"/>
              <a:gd name="connsiteY3-678" fmla="*/ 5239204 h 6011872"/>
              <a:gd name="connsiteX4-679" fmla="*/ 0 w 6418450"/>
              <a:gd name="connsiteY4-680" fmla="*/ 454932 h 6011872"/>
              <a:gd name="connsiteX0-681" fmla="*/ 0 w 6418450"/>
              <a:gd name="connsiteY0-682" fmla="*/ 454932 h 6011872"/>
              <a:gd name="connsiteX1-683" fmla="*/ 5893618 w 6418450"/>
              <a:gd name="connsiteY1-684" fmla="*/ 0 h 6011872"/>
              <a:gd name="connsiteX2-685" fmla="*/ 6418399 w 6418450"/>
              <a:gd name="connsiteY2-686" fmla="*/ 6011862 h 6011872"/>
              <a:gd name="connsiteX3-687" fmla="*/ 212635 w 6418450"/>
              <a:gd name="connsiteY3-688" fmla="*/ 5239204 h 6011872"/>
              <a:gd name="connsiteX4-689" fmla="*/ 0 w 6418450"/>
              <a:gd name="connsiteY4-690" fmla="*/ 454932 h 6011872"/>
              <a:gd name="connsiteX0-691" fmla="*/ 0 w 6418450"/>
              <a:gd name="connsiteY0-692" fmla="*/ 454932 h 6011872"/>
              <a:gd name="connsiteX1-693" fmla="*/ 5893618 w 6418450"/>
              <a:gd name="connsiteY1-694" fmla="*/ 0 h 6011872"/>
              <a:gd name="connsiteX2-695" fmla="*/ 6418399 w 6418450"/>
              <a:gd name="connsiteY2-696" fmla="*/ 6011862 h 6011872"/>
              <a:gd name="connsiteX3-697" fmla="*/ 193585 w 6418450"/>
              <a:gd name="connsiteY3-698" fmla="*/ 5201104 h 6011872"/>
              <a:gd name="connsiteX4-699" fmla="*/ 0 w 6418450"/>
              <a:gd name="connsiteY4-700" fmla="*/ 454932 h 6011872"/>
              <a:gd name="connsiteX0-701" fmla="*/ 0 w 6456546"/>
              <a:gd name="connsiteY0-702" fmla="*/ 454932 h 6069021"/>
              <a:gd name="connsiteX1-703" fmla="*/ 5893618 w 6456546"/>
              <a:gd name="connsiteY1-704" fmla="*/ 0 h 6069021"/>
              <a:gd name="connsiteX2-705" fmla="*/ 6456499 w 6456546"/>
              <a:gd name="connsiteY2-706" fmla="*/ 6069012 h 6069021"/>
              <a:gd name="connsiteX3-707" fmla="*/ 193585 w 6456546"/>
              <a:gd name="connsiteY3-708" fmla="*/ 5201104 h 6069021"/>
              <a:gd name="connsiteX4-709" fmla="*/ 0 w 6456546"/>
              <a:gd name="connsiteY4-710" fmla="*/ 454932 h 6069021"/>
              <a:gd name="connsiteX0-711" fmla="*/ 0 w 6441306"/>
              <a:gd name="connsiteY0-712" fmla="*/ 424452 h 6069021"/>
              <a:gd name="connsiteX1-713" fmla="*/ 5878378 w 6441306"/>
              <a:gd name="connsiteY1-714" fmla="*/ 0 h 6069021"/>
              <a:gd name="connsiteX2-715" fmla="*/ 6441259 w 6441306"/>
              <a:gd name="connsiteY2-716" fmla="*/ 6069012 h 6069021"/>
              <a:gd name="connsiteX3-717" fmla="*/ 178345 w 6441306"/>
              <a:gd name="connsiteY3-718" fmla="*/ 5201104 h 6069021"/>
              <a:gd name="connsiteX4-719" fmla="*/ 0 w 6441306"/>
              <a:gd name="connsiteY4-720" fmla="*/ 424452 h 6069021"/>
              <a:gd name="connsiteX0-721" fmla="*/ 0 w 6471786"/>
              <a:gd name="connsiteY0-722" fmla="*/ 424452 h 6069021"/>
              <a:gd name="connsiteX1-723" fmla="*/ 5908858 w 6471786"/>
              <a:gd name="connsiteY1-724" fmla="*/ 0 h 6069021"/>
              <a:gd name="connsiteX2-725" fmla="*/ 6471739 w 6471786"/>
              <a:gd name="connsiteY2-726" fmla="*/ 6069012 h 6069021"/>
              <a:gd name="connsiteX3-727" fmla="*/ 208825 w 6471786"/>
              <a:gd name="connsiteY3-728" fmla="*/ 5201104 h 6069021"/>
              <a:gd name="connsiteX4-729" fmla="*/ 0 w 6471786"/>
              <a:gd name="connsiteY4-730" fmla="*/ 424452 h 60690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27000">
              <a:prstClr val="black"/>
            </a:inn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2902906" y="0"/>
            <a:ext cx="6368302" cy="5345818"/>
          </a:xfrm>
          <a:custGeom>
            <a:avLst/>
            <a:gdLst>
              <a:gd name="connsiteX0" fmla="*/ 6063057 w 10173528"/>
              <a:gd name="connsiteY0" fmla="*/ 5202319 h 8553309"/>
              <a:gd name="connsiteX1" fmla="*/ 3904825 w 10173528"/>
              <a:gd name="connsiteY1" fmla="*/ 5207005 h 8553309"/>
              <a:gd name="connsiteX2" fmla="*/ 4981598 w 10173528"/>
              <a:gd name="connsiteY2" fmla="*/ 6283779 h 8553309"/>
              <a:gd name="connsiteX3" fmla="*/ 6022551 w 10173528"/>
              <a:gd name="connsiteY3" fmla="*/ 1718841 h 8553309"/>
              <a:gd name="connsiteX4" fmla="*/ 3864319 w 10173528"/>
              <a:gd name="connsiteY4" fmla="*/ 1723527 h 8553309"/>
              <a:gd name="connsiteX5" fmla="*/ 4941091 w 10173528"/>
              <a:gd name="connsiteY5" fmla="*/ 2800300 h 8553309"/>
              <a:gd name="connsiteX6" fmla="*/ 0 w 10173528"/>
              <a:gd name="connsiteY6" fmla="*/ 0 h 8553309"/>
              <a:gd name="connsiteX7" fmla="*/ 10133023 w 10173528"/>
              <a:gd name="connsiteY7" fmla="*/ 6635 h 8553309"/>
              <a:gd name="connsiteX8" fmla="*/ 6641875 w 10173528"/>
              <a:gd name="connsiteY8" fmla="*/ 3497783 h 8553309"/>
              <a:gd name="connsiteX9" fmla="*/ 10173528 w 10173528"/>
              <a:gd name="connsiteY9" fmla="*/ 3490114 h 8553309"/>
              <a:gd name="connsiteX10" fmla="*/ 5110334 w 10173528"/>
              <a:gd name="connsiteY10" fmla="*/ 8553309 h 8553309"/>
              <a:gd name="connsiteX11" fmla="*/ 69079 w 10173528"/>
              <a:gd name="connsiteY11" fmla="*/ 3512054 h 8553309"/>
              <a:gd name="connsiteX12" fmla="*/ 3504592 w 10173528"/>
              <a:gd name="connsiteY12" fmla="*/ 3504593 h 855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3528" h="8553309">
                <a:moveTo>
                  <a:pt x="6063057" y="5202319"/>
                </a:moveTo>
                <a:lnTo>
                  <a:pt x="3904825" y="5207005"/>
                </a:lnTo>
                <a:lnTo>
                  <a:pt x="4981598" y="6283779"/>
                </a:lnTo>
                <a:close/>
                <a:moveTo>
                  <a:pt x="6022551" y="1718841"/>
                </a:moveTo>
                <a:lnTo>
                  <a:pt x="3864319" y="1723527"/>
                </a:lnTo>
                <a:lnTo>
                  <a:pt x="4941091" y="2800300"/>
                </a:lnTo>
                <a:close/>
                <a:moveTo>
                  <a:pt x="0" y="0"/>
                </a:moveTo>
                <a:lnTo>
                  <a:pt x="10133023" y="6635"/>
                </a:lnTo>
                <a:lnTo>
                  <a:pt x="6641875" y="3497783"/>
                </a:lnTo>
                <a:lnTo>
                  <a:pt x="10173528" y="3490114"/>
                </a:lnTo>
                <a:lnTo>
                  <a:pt x="5110334" y="8553309"/>
                </a:lnTo>
                <a:lnTo>
                  <a:pt x="69079" y="3512054"/>
                </a:lnTo>
                <a:lnTo>
                  <a:pt x="3504592" y="3504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43875" y="0"/>
            <a:ext cx="6748125" cy="6858000"/>
          </a:xfrm>
          <a:custGeom>
            <a:avLst/>
            <a:gdLst>
              <a:gd name="connsiteX0" fmla="*/ 1041786 w 10780306"/>
              <a:gd name="connsiteY0" fmla="*/ 0 h 10972800"/>
              <a:gd name="connsiteX1" fmla="*/ 10780306 w 10780306"/>
              <a:gd name="connsiteY1" fmla="*/ 0 h 10972800"/>
              <a:gd name="connsiteX2" fmla="*/ 10780306 w 10780306"/>
              <a:gd name="connsiteY2" fmla="*/ 10972800 h 10972800"/>
              <a:gd name="connsiteX3" fmla="*/ 1041786 w 10780306"/>
              <a:gd name="connsiteY3" fmla="*/ 10972800 h 10972800"/>
              <a:gd name="connsiteX4" fmla="*/ 1041786 w 10780306"/>
              <a:gd name="connsiteY4" fmla="*/ 6724898 h 10972800"/>
              <a:gd name="connsiteX5" fmla="*/ 0 w 10780306"/>
              <a:gd name="connsiteY5" fmla="*/ 6106781 h 10972800"/>
              <a:gd name="connsiteX6" fmla="*/ 1041786 w 10780306"/>
              <a:gd name="connsiteY6" fmla="*/ 5488663 h 10972800"/>
              <a:gd name="connsiteX7" fmla="*/ 1041786 w 10780306"/>
              <a:gd name="connsiteY7" fmla="*/ 5484142 h 10972800"/>
              <a:gd name="connsiteX8" fmla="*/ 2083574 w 10780306"/>
              <a:gd name="connsiteY8" fmla="*/ 4866023 h 10972800"/>
              <a:gd name="connsiteX9" fmla="*/ 1041786 w 10780306"/>
              <a:gd name="connsiteY9" fmla="*/ 4247904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0306" h="10972800">
                <a:moveTo>
                  <a:pt x="1041786" y="0"/>
                </a:moveTo>
                <a:lnTo>
                  <a:pt x="10780306" y="0"/>
                </a:lnTo>
                <a:lnTo>
                  <a:pt x="10780306" y="10972800"/>
                </a:lnTo>
                <a:lnTo>
                  <a:pt x="1041786" y="10972800"/>
                </a:lnTo>
                <a:lnTo>
                  <a:pt x="1041786" y="6724898"/>
                </a:lnTo>
                <a:lnTo>
                  <a:pt x="0" y="6106781"/>
                </a:lnTo>
                <a:lnTo>
                  <a:pt x="1041786" y="5488663"/>
                </a:lnTo>
                <a:lnTo>
                  <a:pt x="1041786" y="5484142"/>
                </a:lnTo>
                <a:lnTo>
                  <a:pt x="2083574" y="4866023"/>
                </a:lnTo>
                <a:lnTo>
                  <a:pt x="1041786" y="42479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750509" cy="6858000"/>
          </a:xfrm>
          <a:custGeom>
            <a:avLst/>
            <a:gdLst>
              <a:gd name="connsiteX0" fmla="*/ 0 w 10784114"/>
              <a:gd name="connsiteY0" fmla="*/ 0 h 10972800"/>
              <a:gd name="connsiteX1" fmla="*/ 9738520 w 10784114"/>
              <a:gd name="connsiteY1" fmla="*/ 0 h 10972800"/>
              <a:gd name="connsiteX2" fmla="*/ 9738520 w 10784114"/>
              <a:gd name="connsiteY2" fmla="*/ 4245646 h 10972800"/>
              <a:gd name="connsiteX3" fmla="*/ 10784114 w 10784114"/>
              <a:gd name="connsiteY3" fmla="*/ 4866024 h 10972800"/>
              <a:gd name="connsiteX4" fmla="*/ 9738520 w 10784114"/>
              <a:gd name="connsiteY4" fmla="*/ 5486401 h 10972800"/>
              <a:gd name="connsiteX5" fmla="*/ 9738520 w 10784114"/>
              <a:gd name="connsiteY5" fmla="*/ 5488661 h 10972800"/>
              <a:gd name="connsiteX6" fmla="*/ 8696732 w 10784114"/>
              <a:gd name="connsiteY6" fmla="*/ 6106781 h 10972800"/>
              <a:gd name="connsiteX7" fmla="*/ 9738520 w 10784114"/>
              <a:gd name="connsiteY7" fmla="*/ 6724899 h 10972800"/>
              <a:gd name="connsiteX8" fmla="*/ 9738520 w 10784114"/>
              <a:gd name="connsiteY8" fmla="*/ 10972800 h 10972800"/>
              <a:gd name="connsiteX9" fmla="*/ 0 w 10784114"/>
              <a:gd name="connsiteY9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4114" h="10972800">
                <a:moveTo>
                  <a:pt x="0" y="0"/>
                </a:moveTo>
                <a:lnTo>
                  <a:pt x="9738520" y="0"/>
                </a:lnTo>
                <a:lnTo>
                  <a:pt x="9738520" y="4245646"/>
                </a:lnTo>
                <a:lnTo>
                  <a:pt x="10784114" y="4866024"/>
                </a:lnTo>
                <a:lnTo>
                  <a:pt x="9738520" y="5486401"/>
                </a:lnTo>
                <a:lnTo>
                  <a:pt x="9738520" y="5488661"/>
                </a:lnTo>
                <a:lnTo>
                  <a:pt x="8696732" y="6106781"/>
                </a:lnTo>
                <a:lnTo>
                  <a:pt x="9738520" y="6724899"/>
                </a:lnTo>
                <a:lnTo>
                  <a:pt x="9738520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1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230958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-1" fmla="*/ 158936 w 3514183"/>
              <a:gd name="connsiteY0-2" fmla="*/ 433349 h 1886739"/>
              <a:gd name="connsiteX1-3" fmla="*/ 2528756 w 3514183"/>
              <a:gd name="connsiteY1-4" fmla="*/ 6629 h 1886739"/>
              <a:gd name="connsiteX2-5" fmla="*/ 3511736 w 3514183"/>
              <a:gd name="connsiteY2-6" fmla="*/ 719099 h 1886739"/>
              <a:gd name="connsiteX3-7" fmla="*/ 2768786 w 3514183"/>
              <a:gd name="connsiteY3-8" fmla="*/ 1881149 h 1886739"/>
              <a:gd name="connsiteX4-9" fmla="*/ 1568636 w 3514183"/>
              <a:gd name="connsiteY4-10" fmla="*/ 1176299 h 1886739"/>
              <a:gd name="connsiteX5-11" fmla="*/ 368486 w 3514183"/>
              <a:gd name="connsiteY5-12" fmla="*/ 1557299 h 1886739"/>
              <a:gd name="connsiteX6-13" fmla="*/ 158936 w 3514183"/>
              <a:gd name="connsiteY6-14" fmla="*/ 433349 h 1886739"/>
              <a:gd name="connsiteX0-15" fmla="*/ 165698 w 3519490"/>
              <a:gd name="connsiteY0-16" fmla="*/ 1061364 h 2514754"/>
              <a:gd name="connsiteX1-17" fmla="*/ 2626958 w 3519490"/>
              <a:gd name="connsiteY1-18" fmla="*/ 2184 h 2514754"/>
              <a:gd name="connsiteX2-19" fmla="*/ 3518498 w 3519490"/>
              <a:gd name="connsiteY2-20" fmla="*/ 1347114 h 2514754"/>
              <a:gd name="connsiteX3-21" fmla="*/ 2775548 w 3519490"/>
              <a:gd name="connsiteY3-22" fmla="*/ 2509164 h 2514754"/>
              <a:gd name="connsiteX4-23" fmla="*/ 1575398 w 3519490"/>
              <a:gd name="connsiteY4-24" fmla="*/ 1804314 h 2514754"/>
              <a:gd name="connsiteX5-25" fmla="*/ 375248 w 3519490"/>
              <a:gd name="connsiteY5-26" fmla="*/ 2185314 h 2514754"/>
              <a:gd name="connsiteX6-27" fmla="*/ 165698 w 3519490"/>
              <a:gd name="connsiteY6-28" fmla="*/ 1061364 h 2514754"/>
              <a:gd name="connsiteX0-29" fmla="*/ 165698 w 3519490"/>
              <a:gd name="connsiteY0-30" fmla="*/ 1110091 h 2563481"/>
              <a:gd name="connsiteX1-31" fmla="*/ 2626958 w 3519490"/>
              <a:gd name="connsiteY1-32" fmla="*/ 50911 h 2563481"/>
              <a:gd name="connsiteX2-33" fmla="*/ 3518498 w 3519490"/>
              <a:gd name="connsiteY2-34" fmla="*/ 1395841 h 2563481"/>
              <a:gd name="connsiteX3-35" fmla="*/ 2775548 w 3519490"/>
              <a:gd name="connsiteY3-36" fmla="*/ 2557891 h 2563481"/>
              <a:gd name="connsiteX4-37" fmla="*/ 1575398 w 3519490"/>
              <a:gd name="connsiteY4-38" fmla="*/ 1853041 h 2563481"/>
              <a:gd name="connsiteX5-39" fmla="*/ 375248 w 3519490"/>
              <a:gd name="connsiteY5-40" fmla="*/ 2234041 h 2563481"/>
              <a:gd name="connsiteX6-41" fmla="*/ 165698 w 3519490"/>
              <a:gd name="connsiteY6-42" fmla="*/ 1110091 h 2563481"/>
              <a:gd name="connsiteX0-43" fmla="*/ 162317 w 3516109"/>
              <a:gd name="connsiteY0-44" fmla="*/ 1118578 h 2571968"/>
              <a:gd name="connsiteX1-45" fmla="*/ 2623577 w 3516109"/>
              <a:gd name="connsiteY1-46" fmla="*/ 59398 h 2571968"/>
              <a:gd name="connsiteX2-47" fmla="*/ 3515117 w 3516109"/>
              <a:gd name="connsiteY2-48" fmla="*/ 1404328 h 2571968"/>
              <a:gd name="connsiteX3-49" fmla="*/ 2772167 w 3516109"/>
              <a:gd name="connsiteY3-50" fmla="*/ 2566378 h 2571968"/>
              <a:gd name="connsiteX4-51" fmla="*/ 1572017 w 3516109"/>
              <a:gd name="connsiteY4-52" fmla="*/ 1861528 h 2571968"/>
              <a:gd name="connsiteX5-53" fmla="*/ 371867 w 3516109"/>
              <a:gd name="connsiteY5-54" fmla="*/ 2242528 h 2571968"/>
              <a:gd name="connsiteX6-55" fmla="*/ 162317 w 3516109"/>
              <a:gd name="connsiteY6-56" fmla="*/ 1118578 h 2571968"/>
              <a:gd name="connsiteX0-57" fmla="*/ 139541 w 3493333"/>
              <a:gd name="connsiteY0-58" fmla="*/ 1109787 h 2563177"/>
              <a:gd name="connsiteX1-59" fmla="*/ 2600801 w 3493333"/>
              <a:gd name="connsiteY1-60" fmla="*/ 50607 h 2563177"/>
              <a:gd name="connsiteX2-61" fmla="*/ 3492341 w 3493333"/>
              <a:gd name="connsiteY2-62" fmla="*/ 1395537 h 2563177"/>
              <a:gd name="connsiteX3-63" fmla="*/ 2749391 w 3493333"/>
              <a:gd name="connsiteY3-64" fmla="*/ 2557587 h 2563177"/>
              <a:gd name="connsiteX4-65" fmla="*/ 1549241 w 3493333"/>
              <a:gd name="connsiteY4-66" fmla="*/ 1852737 h 2563177"/>
              <a:gd name="connsiteX5-67" fmla="*/ 440531 w 3493333"/>
              <a:gd name="connsiteY5-68" fmla="*/ 2188017 h 2563177"/>
              <a:gd name="connsiteX6-69" fmla="*/ 139541 w 3493333"/>
              <a:gd name="connsiteY6-70" fmla="*/ 1109787 h 2563177"/>
              <a:gd name="connsiteX0-71" fmla="*/ 163892 w 3517684"/>
              <a:gd name="connsiteY0-72" fmla="*/ 1109787 h 2563177"/>
              <a:gd name="connsiteX1-73" fmla="*/ 2625152 w 3517684"/>
              <a:gd name="connsiteY1-74" fmla="*/ 50607 h 2563177"/>
              <a:gd name="connsiteX2-75" fmla="*/ 3516692 w 3517684"/>
              <a:gd name="connsiteY2-76" fmla="*/ 1395537 h 2563177"/>
              <a:gd name="connsiteX3-77" fmla="*/ 2773742 w 3517684"/>
              <a:gd name="connsiteY3-78" fmla="*/ 2557587 h 2563177"/>
              <a:gd name="connsiteX4-79" fmla="*/ 1573592 w 3517684"/>
              <a:gd name="connsiteY4-80" fmla="*/ 1852737 h 2563177"/>
              <a:gd name="connsiteX5-81" fmla="*/ 464882 w 3517684"/>
              <a:gd name="connsiteY5-82" fmla="*/ 2188017 h 2563177"/>
              <a:gd name="connsiteX6-83" fmla="*/ 163892 w 3517684"/>
              <a:gd name="connsiteY6-84" fmla="*/ 1109787 h 2563177"/>
              <a:gd name="connsiteX0-85" fmla="*/ 82749 w 3436541"/>
              <a:gd name="connsiteY0-86" fmla="*/ 1110091 h 2563481"/>
              <a:gd name="connsiteX1-87" fmla="*/ 2544009 w 3436541"/>
              <a:gd name="connsiteY1-88" fmla="*/ 50911 h 2563481"/>
              <a:gd name="connsiteX2-89" fmla="*/ 3435549 w 3436541"/>
              <a:gd name="connsiteY2-90" fmla="*/ 1395841 h 2563481"/>
              <a:gd name="connsiteX3-91" fmla="*/ 2692599 w 3436541"/>
              <a:gd name="connsiteY3-92" fmla="*/ 2557891 h 2563481"/>
              <a:gd name="connsiteX4-93" fmla="*/ 1492449 w 3436541"/>
              <a:gd name="connsiteY4-94" fmla="*/ 1853041 h 2563481"/>
              <a:gd name="connsiteX5-95" fmla="*/ 383739 w 3436541"/>
              <a:gd name="connsiteY5-96" fmla="*/ 2188321 h 2563481"/>
              <a:gd name="connsiteX6-97" fmla="*/ 82749 w 3436541"/>
              <a:gd name="connsiteY6-98" fmla="*/ 1110091 h 2563481"/>
              <a:gd name="connsiteX0-99" fmla="*/ 57039 w 3410900"/>
              <a:gd name="connsiteY0-100" fmla="*/ 1110091 h 2562627"/>
              <a:gd name="connsiteX1-101" fmla="*/ 2518299 w 3410900"/>
              <a:gd name="connsiteY1-102" fmla="*/ 50911 h 2562627"/>
              <a:gd name="connsiteX2-103" fmla="*/ 3409839 w 3410900"/>
              <a:gd name="connsiteY2-104" fmla="*/ 1395841 h 2562627"/>
              <a:gd name="connsiteX3-105" fmla="*/ 2666889 w 3410900"/>
              <a:gd name="connsiteY3-106" fmla="*/ 2557891 h 2562627"/>
              <a:gd name="connsiteX4-107" fmla="*/ 1283859 w 3410900"/>
              <a:gd name="connsiteY4-108" fmla="*/ 1822561 h 2562627"/>
              <a:gd name="connsiteX5-109" fmla="*/ 358029 w 3410900"/>
              <a:gd name="connsiteY5-110" fmla="*/ 2188321 h 2562627"/>
              <a:gd name="connsiteX6-111" fmla="*/ 57039 w 3410900"/>
              <a:gd name="connsiteY6-112" fmla="*/ 1110091 h 2562627"/>
              <a:gd name="connsiteX0-113" fmla="*/ 86841 w 3440702"/>
              <a:gd name="connsiteY0-114" fmla="*/ 1110091 h 2562627"/>
              <a:gd name="connsiteX1-115" fmla="*/ 2548101 w 3440702"/>
              <a:gd name="connsiteY1-116" fmla="*/ 50911 h 2562627"/>
              <a:gd name="connsiteX2-117" fmla="*/ 3439641 w 3440702"/>
              <a:gd name="connsiteY2-118" fmla="*/ 1395841 h 2562627"/>
              <a:gd name="connsiteX3-119" fmla="*/ 2696691 w 3440702"/>
              <a:gd name="connsiteY3-120" fmla="*/ 2557891 h 2562627"/>
              <a:gd name="connsiteX4-121" fmla="*/ 1313661 w 3440702"/>
              <a:gd name="connsiteY4-122" fmla="*/ 1822561 h 2562627"/>
              <a:gd name="connsiteX5-123" fmla="*/ 387831 w 3440702"/>
              <a:gd name="connsiteY5-124" fmla="*/ 2188321 h 2562627"/>
              <a:gd name="connsiteX6-125" fmla="*/ 86841 w 3440702"/>
              <a:gd name="connsiteY6-126" fmla="*/ 1110091 h 2562627"/>
              <a:gd name="connsiteX0-127" fmla="*/ 79129 w 3432990"/>
              <a:gd name="connsiteY0-128" fmla="*/ 1110091 h 2562627"/>
              <a:gd name="connsiteX1-129" fmla="*/ 2540389 w 3432990"/>
              <a:gd name="connsiteY1-130" fmla="*/ 50911 h 2562627"/>
              <a:gd name="connsiteX2-131" fmla="*/ 3431929 w 3432990"/>
              <a:gd name="connsiteY2-132" fmla="*/ 1395841 h 2562627"/>
              <a:gd name="connsiteX3-133" fmla="*/ 2688979 w 3432990"/>
              <a:gd name="connsiteY3-134" fmla="*/ 2557891 h 2562627"/>
              <a:gd name="connsiteX4-135" fmla="*/ 1305949 w 3432990"/>
              <a:gd name="connsiteY4-136" fmla="*/ 1822561 h 2562627"/>
              <a:gd name="connsiteX5-137" fmla="*/ 380119 w 3432990"/>
              <a:gd name="connsiteY5-138" fmla="*/ 2188321 h 2562627"/>
              <a:gd name="connsiteX6-139" fmla="*/ 79129 w 3432990"/>
              <a:gd name="connsiteY6-140" fmla="*/ 1110091 h 2562627"/>
              <a:gd name="connsiteX0-141" fmla="*/ 79129 w 3432990"/>
              <a:gd name="connsiteY0-142" fmla="*/ 1110091 h 2562043"/>
              <a:gd name="connsiteX1-143" fmla="*/ 2540389 w 3432990"/>
              <a:gd name="connsiteY1-144" fmla="*/ 50911 h 2562043"/>
              <a:gd name="connsiteX2-145" fmla="*/ 3431929 w 3432990"/>
              <a:gd name="connsiteY2-146" fmla="*/ 1395841 h 2562043"/>
              <a:gd name="connsiteX3-147" fmla="*/ 2688979 w 3432990"/>
              <a:gd name="connsiteY3-148" fmla="*/ 2557891 h 2562043"/>
              <a:gd name="connsiteX4-149" fmla="*/ 1305949 w 3432990"/>
              <a:gd name="connsiteY4-150" fmla="*/ 1822561 h 2562043"/>
              <a:gd name="connsiteX5-151" fmla="*/ 380119 w 3432990"/>
              <a:gd name="connsiteY5-152" fmla="*/ 2188321 h 2562043"/>
              <a:gd name="connsiteX6-153" fmla="*/ 79129 w 3432990"/>
              <a:gd name="connsiteY6-154" fmla="*/ 1110091 h 2562043"/>
              <a:gd name="connsiteX0-155" fmla="*/ 79129 w 3433048"/>
              <a:gd name="connsiteY0-156" fmla="*/ 1110091 h 2574990"/>
              <a:gd name="connsiteX1-157" fmla="*/ 2540389 w 3433048"/>
              <a:gd name="connsiteY1-158" fmla="*/ 50911 h 2574990"/>
              <a:gd name="connsiteX2-159" fmla="*/ 3431929 w 3433048"/>
              <a:gd name="connsiteY2-160" fmla="*/ 1395841 h 2574990"/>
              <a:gd name="connsiteX3-161" fmla="*/ 2688979 w 3433048"/>
              <a:gd name="connsiteY3-162" fmla="*/ 2557891 h 2574990"/>
              <a:gd name="connsiteX4-163" fmla="*/ 1305949 w 3433048"/>
              <a:gd name="connsiteY4-164" fmla="*/ 1822561 h 2574990"/>
              <a:gd name="connsiteX5-165" fmla="*/ 380119 w 3433048"/>
              <a:gd name="connsiteY5-166" fmla="*/ 2188321 h 2574990"/>
              <a:gd name="connsiteX6-167" fmla="*/ 79129 w 3433048"/>
              <a:gd name="connsiteY6-168" fmla="*/ 1110091 h 2574990"/>
              <a:gd name="connsiteX0-169" fmla="*/ 79129 w 3433628"/>
              <a:gd name="connsiteY0-170" fmla="*/ 1110091 h 2564852"/>
              <a:gd name="connsiteX1-171" fmla="*/ 2540389 w 3433628"/>
              <a:gd name="connsiteY1-172" fmla="*/ 50911 h 2564852"/>
              <a:gd name="connsiteX2-173" fmla="*/ 3431929 w 3433628"/>
              <a:gd name="connsiteY2-174" fmla="*/ 1395841 h 2564852"/>
              <a:gd name="connsiteX3-175" fmla="*/ 2688979 w 3433628"/>
              <a:gd name="connsiteY3-176" fmla="*/ 2557891 h 2564852"/>
              <a:gd name="connsiteX4-177" fmla="*/ 1305949 w 3433628"/>
              <a:gd name="connsiteY4-178" fmla="*/ 1822561 h 2564852"/>
              <a:gd name="connsiteX5-179" fmla="*/ 380119 w 3433628"/>
              <a:gd name="connsiteY5-180" fmla="*/ 2188321 h 2564852"/>
              <a:gd name="connsiteX6-181" fmla="*/ 79129 w 3433628"/>
              <a:gd name="connsiteY6-182" fmla="*/ 1110091 h 2564852"/>
              <a:gd name="connsiteX0-183" fmla="*/ 79129 w 3432791"/>
              <a:gd name="connsiteY0-184" fmla="*/ 1110091 h 2564852"/>
              <a:gd name="connsiteX1-185" fmla="*/ 2540389 w 3432791"/>
              <a:gd name="connsiteY1-186" fmla="*/ 50911 h 2564852"/>
              <a:gd name="connsiteX2-187" fmla="*/ 3431929 w 3432791"/>
              <a:gd name="connsiteY2-188" fmla="*/ 1395841 h 2564852"/>
              <a:gd name="connsiteX3-189" fmla="*/ 2688979 w 3432791"/>
              <a:gd name="connsiteY3-190" fmla="*/ 2557891 h 2564852"/>
              <a:gd name="connsiteX4-191" fmla="*/ 1305949 w 3432791"/>
              <a:gd name="connsiteY4-192" fmla="*/ 1822561 h 2564852"/>
              <a:gd name="connsiteX5-193" fmla="*/ 380119 w 3432791"/>
              <a:gd name="connsiteY5-194" fmla="*/ 2188321 h 2564852"/>
              <a:gd name="connsiteX6-195" fmla="*/ 79129 w 3432791"/>
              <a:gd name="connsiteY6-196" fmla="*/ 1110091 h 2564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9" flipH="1">
            <a:off x="878107" y="587542"/>
            <a:ext cx="3415032" cy="5682917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13278" y="1488282"/>
            <a:ext cx="2430345" cy="3885998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199089"/>
              <a:gd name="connsiteX1-313" fmla="*/ 2922270 w 3150870"/>
              <a:gd name="connsiteY1-314" fmla="*/ 91440 h 5199089"/>
              <a:gd name="connsiteX2-315" fmla="*/ 3150870 w 3150870"/>
              <a:gd name="connsiteY2-316" fmla="*/ 5052060 h 5199089"/>
              <a:gd name="connsiteX3-317" fmla="*/ 280189 w 3150870"/>
              <a:gd name="connsiteY3-318" fmla="*/ 5199089 h 5199089"/>
              <a:gd name="connsiteX4-319" fmla="*/ 0 w 3150870"/>
              <a:gd name="connsiteY4-320" fmla="*/ 0 h 5199089"/>
              <a:gd name="connsiteX0-321" fmla="*/ 0 w 3150870"/>
              <a:gd name="connsiteY0-322" fmla="*/ 0 h 5124258"/>
              <a:gd name="connsiteX1-323" fmla="*/ 2922270 w 3150870"/>
              <a:gd name="connsiteY1-324" fmla="*/ 91440 h 5124258"/>
              <a:gd name="connsiteX2-325" fmla="*/ 3150870 w 3150870"/>
              <a:gd name="connsiteY2-326" fmla="*/ 5052060 h 5124258"/>
              <a:gd name="connsiteX3-327" fmla="*/ 285170 w 3150870"/>
              <a:gd name="connsiteY3-328" fmla="*/ 5124258 h 5124258"/>
              <a:gd name="connsiteX4-329" fmla="*/ 0 w 3150870"/>
              <a:gd name="connsiteY4-330" fmla="*/ 0 h 5124258"/>
              <a:gd name="connsiteX0-331" fmla="*/ 0 w 3150870"/>
              <a:gd name="connsiteY0-332" fmla="*/ 0 h 5134235"/>
              <a:gd name="connsiteX1-333" fmla="*/ 2922270 w 3150870"/>
              <a:gd name="connsiteY1-334" fmla="*/ 91440 h 5134235"/>
              <a:gd name="connsiteX2-335" fmla="*/ 3150870 w 3150870"/>
              <a:gd name="connsiteY2-336" fmla="*/ 5052060 h 5134235"/>
              <a:gd name="connsiteX3-337" fmla="*/ 349928 w 3150870"/>
              <a:gd name="connsiteY3-338" fmla="*/ 5134235 h 5134235"/>
              <a:gd name="connsiteX4-339" fmla="*/ 0 w 3150870"/>
              <a:gd name="connsiteY4-340" fmla="*/ 0 h 5134235"/>
              <a:gd name="connsiteX0-341" fmla="*/ 0 w 3210647"/>
              <a:gd name="connsiteY0-342" fmla="*/ 0 h 5134235"/>
              <a:gd name="connsiteX1-343" fmla="*/ 2922270 w 3210647"/>
              <a:gd name="connsiteY1-344" fmla="*/ 91440 h 5134235"/>
              <a:gd name="connsiteX2-345" fmla="*/ 3210647 w 3210647"/>
              <a:gd name="connsiteY2-346" fmla="*/ 5022128 h 5134235"/>
              <a:gd name="connsiteX3-347" fmla="*/ 349928 w 3210647"/>
              <a:gd name="connsiteY3-348" fmla="*/ 5134235 h 5134235"/>
              <a:gd name="connsiteX4-349" fmla="*/ 0 w 3210647"/>
              <a:gd name="connsiteY4-350" fmla="*/ 0 h 5134235"/>
              <a:gd name="connsiteX0-351" fmla="*/ 0 w 3155852"/>
              <a:gd name="connsiteY0-352" fmla="*/ 0 h 5134235"/>
              <a:gd name="connsiteX1-353" fmla="*/ 2922270 w 3155852"/>
              <a:gd name="connsiteY1-354" fmla="*/ 91440 h 5134235"/>
              <a:gd name="connsiteX2-355" fmla="*/ 3155852 w 3155852"/>
              <a:gd name="connsiteY2-356" fmla="*/ 5017139 h 5134235"/>
              <a:gd name="connsiteX3-357" fmla="*/ 349928 w 3155852"/>
              <a:gd name="connsiteY3-358" fmla="*/ 5134235 h 5134235"/>
              <a:gd name="connsiteX4-359" fmla="*/ 0 w 3155852"/>
              <a:gd name="connsiteY4-360" fmla="*/ 0 h 5134235"/>
              <a:gd name="connsiteX0-361" fmla="*/ 0 w 3202305"/>
              <a:gd name="connsiteY0-362" fmla="*/ 0 h 5134235"/>
              <a:gd name="connsiteX1-363" fmla="*/ 2922270 w 3202305"/>
              <a:gd name="connsiteY1-364" fmla="*/ 91440 h 5134235"/>
              <a:gd name="connsiteX2-365" fmla="*/ 3202305 w 3202305"/>
              <a:gd name="connsiteY2-366" fmla="*/ 5113504 h 5134235"/>
              <a:gd name="connsiteX3-367" fmla="*/ 349928 w 3202305"/>
              <a:gd name="connsiteY3-368" fmla="*/ 5134235 h 5134235"/>
              <a:gd name="connsiteX4-369" fmla="*/ 0 w 3202305"/>
              <a:gd name="connsiteY4-370" fmla="*/ 0 h 5134235"/>
              <a:gd name="connsiteX0-371" fmla="*/ 0 w 3202305"/>
              <a:gd name="connsiteY0-372" fmla="*/ 0 h 5161687"/>
              <a:gd name="connsiteX1-373" fmla="*/ 2922270 w 3202305"/>
              <a:gd name="connsiteY1-374" fmla="*/ 91440 h 5161687"/>
              <a:gd name="connsiteX2-375" fmla="*/ 3202305 w 3202305"/>
              <a:gd name="connsiteY2-376" fmla="*/ 5161687 h 5161687"/>
              <a:gd name="connsiteX3-377" fmla="*/ 349928 w 3202305"/>
              <a:gd name="connsiteY3-378" fmla="*/ 5134235 h 5161687"/>
              <a:gd name="connsiteX4-379" fmla="*/ 0 w 3202305"/>
              <a:gd name="connsiteY4-380" fmla="*/ 0 h 5161687"/>
              <a:gd name="connsiteX0-381" fmla="*/ 0 w 3186821"/>
              <a:gd name="connsiteY0-382" fmla="*/ 0 h 5241991"/>
              <a:gd name="connsiteX1-383" fmla="*/ 2922270 w 3186821"/>
              <a:gd name="connsiteY1-384" fmla="*/ 91440 h 5241991"/>
              <a:gd name="connsiteX2-385" fmla="*/ 3186821 w 3186821"/>
              <a:gd name="connsiteY2-386" fmla="*/ 5241991 h 5241991"/>
              <a:gd name="connsiteX3-387" fmla="*/ 349928 w 3186821"/>
              <a:gd name="connsiteY3-388" fmla="*/ 5134235 h 5241991"/>
              <a:gd name="connsiteX4-389" fmla="*/ 0 w 3186821"/>
              <a:gd name="connsiteY4-390" fmla="*/ 0 h 5241991"/>
              <a:gd name="connsiteX0-391" fmla="*/ 0 w 3186821"/>
              <a:gd name="connsiteY0-392" fmla="*/ 0 h 5241991"/>
              <a:gd name="connsiteX1-393" fmla="*/ 2922270 w 3186821"/>
              <a:gd name="connsiteY1-394" fmla="*/ 91440 h 5241991"/>
              <a:gd name="connsiteX2-395" fmla="*/ 3186821 w 3186821"/>
              <a:gd name="connsiteY2-396" fmla="*/ 5241991 h 5241991"/>
              <a:gd name="connsiteX3-397" fmla="*/ 396381 w 3186821"/>
              <a:gd name="connsiteY3-398" fmla="*/ 5166357 h 5241991"/>
              <a:gd name="connsiteX4-399" fmla="*/ 0 w 3186821"/>
              <a:gd name="connsiteY4-400" fmla="*/ 0 h 5241991"/>
              <a:gd name="connsiteX0-401" fmla="*/ 0 w 3186821"/>
              <a:gd name="connsiteY0-402" fmla="*/ 0 h 5241991"/>
              <a:gd name="connsiteX1-403" fmla="*/ 2937755 w 3186821"/>
              <a:gd name="connsiteY1-404" fmla="*/ 59318 h 5241991"/>
              <a:gd name="connsiteX2-405" fmla="*/ 3186821 w 3186821"/>
              <a:gd name="connsiteY2-406" fmla="*/ 5241991 h 5241991"/>
              <a:gd name="connsiteX3-407" fmla="*/ 396381 w 3186821"/>
              <a:gd name="connsiteY3-408" fmla="*/ 5166357 h 5241991"/>
              <a:gd name="connsiteX4-409" fmla="*/ 0 w 3186821"/>
              <a:gd name="connsiteY4-410" fmla="*/ 0 h 5241991"/>
              <a:gd name="connsiteX0-411" fmla="*/ 0 w 3186821"/>
              <a:gd name="connsiteY0-412" fmla="*/ 0 h 5241991"/>
              <a:gd name="connsiteX1-413" fmla="*/ 2953239 w 3186821"/>
              <a:gd name="connsiteY1-414" fmla="*/ 11136 h 5241991"/>
              <a:gd name="connsiteX2-415" fmla="*/ 3186821 w 3186821"/>
              <a:gd name="connsiteY2-416" fmla="*/ 5241991 h 5241991"/>
              <a:gd name="connsiteX3-417" fmla="*/ 396381 w 3186821"/>
              <a:gd name="connsiteY3-418" fmla="*/ 5166357 h 5241991"/>
              <a:gd name="connsiteX4-419" fmla="*/ 0 w 3186821"/>
              <a:gd name="connsiteY4-420" fmla="*/ 0 h 5241991"/>
              <a:gd name="connsiteX0-421" fmla="*/ 0 w 3155852"/>
              <a:gd name="connsiteY0-422" fmla="*/ 20986 h 5230855"/>
              <a:gd name="connsiteX1-423" fmla="*/ 2922270 w 3155852"/>
              <a:gd name="connsiteY1-424" fmla="*/ 0 h 5230855"/>
              <a:gd name="connsiteX2-425" fmla="*/ 3155852 w 3155852"/>
              <a:gd name="connsiteY2-426" fmla="*/ 5230855 h 5230855"/>
              <a:gd name="connsiteX3-427" fmla="*/ 365412 w 3155852"/>
              <a:gd name="connsiteY3-428" fmla="*/ 5155221 h 5230855"/>
              <a:gd name="connsiteX4-429" fmla="*/ 0 w 3155852"/>
              <a:gd name="connsiteY4-430" fmla="*/ 20986 h 5230855"/>
              <a:gd name="connsiteX0-431" fmla="*/ 0 w 3109399"/>
              <a:gd name="connsiteY0-432" fmla="*/ 0 h 5258051"/>
              <a:gd name="connsiteX1-433" fmla="*/ 2875817 w 3109399"/>
              <a:gd name="connsiteY1-434" fmla="*/ 27196 h 5258051"/>
              <a:gd name="connsiteX2-435" fmla="*/ 3109399 w 3109399"/>
              <a:gd name="connsiteY2-436" fmla="*/ 5258051 h 5258051"/>
              <a:gd name="connsiteX3-437" fmla="*/ 318959 w 3109399"/>
              <a:gd name="connsiteY3-438" fmla="*/ 5182417 h 5258051"/>
              <a:gd name="connsiteX4-439" fmla="*/ 0 w 3109399"/>
              <a:gd name="connsiteY4-440" fmla="*/ 0 h 5258051"/>
              <a:gd name="connsiteX0-441" fmla="*/ 0 w 3140368"/>
              <a:gd name="connsiteY0-442" fmla="*/ 0 h 5258051"/>
              <a:gd name="connsiteX1-443" fmla="*/ 2906786 w 3140368"/>
              <a:gd name="connsiteY1-444" fmla="*/ 27196 h 5258051"/>
              <a:gd name="connsiteX2-445" fmla="*/ 3140368 w 3140368"/>
              <a:gd name="connsiteY2-446" fmla="*/ 5258051 h 5258051"/>
              <a:gd name="connsiteX3-447" fmla="*/ 349928 w 3140368"/>
              <a:gd name="connsiteY3-448" fmla="*/ 5182417 h 5258051"/>
              <a:gd name="connsiteX4-449" fmla="*/ 0 w 3140368"/>
              <a:gd name="connsiteY4-450" fmla="*/ 0 h 5258051"/>
              <a:gd name="connsiteX0-451" fmla="*/ 0 w 3155852"/>
              <a:gd name="connsiteY0-452" fmla="*/ 0 h 5241990"/>
              <a:gd name="connsiteX1-453" fmla="*/ 2922270 w 3155852"/>
              <a:gd name="connsiteY1-454" fmla="*/ 11135 h 5241990"/>
              <a:gd name="connsiteX2-455" fmla="*/ 3155852 w 3155852"/>
              <a:gd name="connsiteY2-456" fmla="*/ 5241990 h 5241990"/>
              <a:gd name="connsiteX3-457" fmla="*/ 365412 w 3155852"/>
              <a:gd name="connsiteY3-458" fmla="*/ 5166356 h 5241990"/>
              <a:gd name="connsiteX4-459" fmla="*/ 0 w 3155852"/>
              <a:gd name="connsiteY4-460" fmla="*/ 0 h 5241990"/>
              <a:gd name="connsiteX0-461" fmla="*/ 0 w 3171336"/>
              <a:gd name="connsiteY0-462" fmla="*/ 20987 h 5230855"/>
              <a:gd name="connsiteX1-463" fmla="*/ 2937754 w 3171336"/>
              <a:gd name="connsiteY1-464" fmla="*/ 0 h 5230855"/>
              <a:gd name="connsiteX2-465" fmla="*/ 3171336 w 3171336"/>
              <a:gd name="connsiteY2-466" fmla="*/ 5230855 h 5230855"/>
              <a:gd name="connsiteX3-467" fmla="*/ 380896 w 3171336"/>
              <a:gd name="connsiteY3-468" fmla="*/ 5155221 h 5230855"/>
              <a:gd name="connsiteX4-469" fmla="*/ 0 w 3171336"/>
              <a:gd name="connsiteY4-470" fmla="*/ 20987 h 5230855"/>
              <a:gd name="connsiteX0-471" fmla="*/ 0 w 3140367"/>
              <a:gd name="connsiteY0-472" fmla="*/ 4926 h 5230855"/>
              <a:gd name="connsiteX1-473" fmla="*/ 2906785 w 3140367"/>
              <a:gd name="connsiteY1-474" fmla="*/ 0 h 5230855"/>
              <a:gd name="connsiteX2-475" fmla="*/ 3140367 w 3140367"/>
              <a:gd name="connsiteY2-476" fmla="*/ 5230855 h 5230855"/>
              <a:gd name="connsiteX3-477" fmla="*/ 349927 w 3140367"/>
              <a:gd name="connsiteY3-478" fmla="*/ 5155221 h 5230855"/>
              <a:gd name="connsiteX4-479" fmla="*/ 0 w 3140367"/>
              <a:gd name="connsiteY4-480" fmla="*/ 4926 h 5230855"/>
              <a:gd name="connsiteX0-481" fmla="*/ 0 w 3155851"/>
              <a:gd name="connsiteY0-482" fmla="*/ 0 h 5241990"/>
              <a:gd name="connsiteX1-483" fmla="*/ 2922269 w 3155851"/>
              <a:gd name="connsiteY1-484" fmla="*/ 11135 h 5241990"/>
              <a:gd name="connsiteX2-485" fmla="*/ 3155851 w 3155851"/>
              <a:gd name="connsiteY2-486" fmla="*/ 5241990 h 5241990"/>
              <a:gd name="connsiteX3-487" fmla="*/ 365411 w 3155851"/>
              <a:gd name="connsiteY3-488" fmla="*/ 5166356 h 5241990"/>
              <a:gd name="connsiteX4-489" fmla="*/ 0 w 3155851"/>
              <a:gd name="connsiteY4-490" fmla="*/ 0 h 5241990"/>
              <a:gd name="connsiteX0-491" fmla="*/ 0 w 3155851"/>
              <a:gd name="connsiteY0-492" fmla="*/ 0 h 5241990"/>
              <a:gd name="connsiteX1-493" fmla="*/ 2922269 w 3155851"/>
              <a:gd name="connsiteY1-494" fmla="*/ 11135 h 5241990"/>
              <a:gd name="connsiteX2-495" fmla="*/ 3155851 w 3155851"/>
              <a:gd name="connsiteY2-496" fmla="*/ 5241990 h 5241990"/>
              <a:gd name="connsiteX3-497" fmla="*/ 349927 w 3155851"/>
              <a:gd name="connsiteY3-498" fmla="*/ 5166356 h 5241990"/>
              <a:gd name="connsiteX4-499" fmla="*/ 0 w 3155851"/>
              <a:gd name="connsiteY4-500" fmla="*/ 0 h 52419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5851" h="5241990">
                <a:moveTo>
                  <a:pt x="0" y="0"/>
                </a:moveTo>
                <a:lnTo>
                  <a:pt x="2922269" y="11135"/>
                </a:lnTo>
                <a:lnTo>
                  <a:pt x="3155851" y="5241990"/>
                </a:lnTo>
                <a:lnTo>
                  <a:pt x="349927" y="51663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9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-1" y="1671917"/>
            <a:ext cx="4984521" cy="4513271"/>
          </a:xfrm>
          <a:custGeom>
            <a:avLst/>
            <a:gdLst>
              <a:gd name="connsiteX0" fmla="*/ 586332 w 7962902"/>
              <a:gd name="connsiteY0" fmla="*/ 994 h 7221234"/>
              <a:gd name="connsiteX1" fmla="*/ 7531804 w 7962902"/>
              <a:gd name="connsiteY1" fmla="*/ 4274636 h 7221234"/>
              <a:gd name="connsiteX2" fmla="*/ 6435880 w 7962902"/>
              <a:gd name="connsiteY2" fmla="*/ 7206829 h 7221234"/>
              <a:gd name="connsiteX3" fmla="*/ 2879 w 7962902"/>
              <a:gd name="connsiteY3" fmla="*/ 5540244 h 7221234"/>
              <a:gd name="connsiteX4" fmla="*/ 13 w 7962902"/>
              <a:gd name="connsiteY4" fmla="*/ 58804 h 7221234"/>
              <a:gd name="connsiteX5" fmla="*/ 586332 w 7962902"/>
              <a:gd name="connsiteY5" fmla="*/ 994 h 722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902" h="7221234">
                <a:moveTo>
                  <a:pt x="586332" y="994"/>
                </a:moveTo>
                <a:cubicBezTo>
                  <a:pt x="3530792" y="-64338"/>
                  <a:pt x="6616855" y="3109459"/>
                  <a:pt x="7531804" y="4274636"/>
                </a:cubicBezTo>
                <a:cubicBezTo>
                  <a:pt x="8507749" y="5517491"/>
                  <a:pt x="7690701" y="6995894"/>
                  <a:pt x="6435880" y="7206829"/>
                </a:cubicBezTo>
                <a:cubicBezTo>
                  <a:pt x="5181059" y="7417763"/>
                  <a:pt x="1849117" y="5237581"/>
                  <a:pt x="2879" y="5540244"/>
                </a:cubicBezTo>
                <a:cubicBezTo>
                  <a:pt x="13384" y="5525361"/>
                  <a:pt x="-464" y="71683"/>
                  <a:pt x="13" y="58804"/>
                </a:cubicBezTo>
                <a:cubicBezTo>
                  <a:pt x="194367" y="24101"/>
                  <a:pt x="390035" y="5350"/>
                  <a:pt x="586332" y="9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506278" cy="6858001"/>
          </a:xfrm>
          <a:custGeom>
            <a:avLst/>
            <a:gdLst>
              <a:gd name="connsiteX0" fmla="*/ 0 w 13589001"/>
              <a:gd name="connsiteY0" fmla="*/ 0 h 10972802"/>
              <a:gd name="connsiteX1" fmla="*/ 13589001 w 13589001"/>
              <a:gd name="connsiteY1" fmla="*/ 0 h 10972802"/>
              <a:gd name="connsiteX2" fmla="*/ 0 w 13589001"/>
              <a:gd name="connsiteY2" fmla="*/ 10972802 h 1097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1" h="10972802">
                <a:moveTo>
                  <a:pt x="0" y="0"/>
                </a:moveTo>
                <a:lnTo>
                  <a:pt x="13589001" y="0"/>
                </a:lnTo>
                <a:cubicBezTo>
                  <a:pt x="4614276" y="2020632"/>
                  <a:pt x="7895078" y="9591612"/>
                  <a:pt x="0" y="109728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075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01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93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8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985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644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0167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678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83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883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7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429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11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09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32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526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12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67164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11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0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107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47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79537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39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427362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122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234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789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altLang="zh-CN"/>
              <a:t>Clique no ícone para adicionar uma imagem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altLang="zh-CN"/>
              <a:t>Clique para editar os estilos de texto Mestres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582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9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altLang="zh-CN"/>
              <a:t>Clique para editar o título Mestre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altLang="zh-CN"/>
              <a:t>Clique para editar os estilos de texto Mestres</a:t>
            </a:r>
          </a:p>
          <a:p>
            <a:pPr lvl="1"/>
            <a:r>
              <a:rPr lang="pt-BR" altLang="zh-CN"/>
              <a:t>Segundo nível</a:t>
            </a:r>
          </a:p>
          <a:p>
            <a:pPr lvl="2"/>
            <a:r>
              <a:rPr lang="pt-BR" altLang="zh-CN"/>
              <a:t>Terceiro nível</a:t>
            </a:r>
          </a:p>
          <a:p>
            <a:pPr lvl="3"/>
            <a:r>
              <a:rPr lang="pt-BR" altLang="zh-CN"/>
              <a:t>Quarto nível</a:t>
            </a:r>
          </a:p>
          <a:p>
            <a:pPr lvl="4"/>
            <a:r>
              <a:rPr lang="pt-BR" altLang="zh-CN"/>
              <a:t>Quinto nível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826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65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17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09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977502" y="1313778"/>
            <a:ext cx="4236997" cy="423044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405" y="905091"/>
            <a:ext cx="2597191" cy="5047819"/>
          </a:xfrm>
          <a:prstGeom prst="rect">
            <a:avLst/>
          </a:prstGeom>
          <a:effectLst>
            <a:outerShdw blurRad="1270000" algn="ctr" rotWithShape="0">
              <a:prstClr val="black">
                <a:alpha val="43000"/>
              </a:prstClr>
            </a:outerShdw>
          </a:effectLst>
        </p:spPr>
      </p:pic>
      <p:sp>
        <p:nvSpPr>
          <p:cNvPr id="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5051298" y="1147435"/>
            <a:ext cx="2093975" cy="4547722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2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2CB2BFF9-88AB-3497-801D-B0585BE66CD6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>
              <a:extLst>
                <a:ext uri="{FF2B5EF4-FFF2-40B4-BE49-F238E27FC236}">
                  <a16:creationId xmlns:a16="http://schemas.microsoft.com/office/drawing/2014/main" id="{8A52EEF5-66A6-1087-D374-93127BEB135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18">
              <a:extLst>
                <a:ext uri="{FF2B5EF4-FFF2-40B4-BE49-F238E27FC236}">
                  <a16:creationId xmlns:a16="http://schemas.microsoft.com/office/drawing/2014/main" id="{66DB28FC-CA00-DED3-901B-C6F1EE310D7A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7BF1D0D9-4F82-F17C-4193-AC39E3F77F4E}"/>
                  </a:ext>
                </a:extLst>
              </p:cNvPr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C2588FEB-9049-C6FF-C7D4-D808CB321243}"/>
                  </a:ext>
                </a:extLst>
              </p:cNvPr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5" name="Freeform 75">
              <a:extLst>
                <a:ext uri="{FF2B5EF4-FFF2-40B4-BE49-F238E27FC236}">
                  <a16:creationId xmlns:a16="http://schemas.microsoft.com/office/drawing/2014/main" id="{E960E35F-DE62-3EEE-98A1-E048F6EA106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23">
            <a:extLst>
              <a:ext uri="{FF2B5EF4-FFF2-40B4-BE49-F238E27FC236}">
                <a16:creationId xmlns:a16="http://schemas.microsoft.com/office/drawing/2014/main" id="{D63010FE-016A-50EB-B628-B93354D38752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5ED0DBC0-B2EC-55E9-3493-519C97DEE4FA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rPr>
              <a:t>www.freeppt7.com</a:t>
            </a:r>
          </a:p>
        </p:txBody>
      </p:sp>
      <p:sp>
        <p:nvSpPr>
          <p:cNvPr id="10" name="Freeform: Shape 40">
            <a:extLst>
              <a:ext uri="{FF2B5EF4-FFF2-40B4-BE49-F238E27FC236}">
                <a16:creationId xmlns:a16="http://schemas.microsoft.com/office/drawing/2014/main" id="{CE916683-A945-227E-3770-53BA4FF6230F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-1" fmla="*/ 0 w 3816138"/>
              <a:gd name="connsiteY0-2" fmla="*/ 0 h 3981450"/>
              <a:gd name="connsiteX1-3" fmla="*/ 3238500 w 3816138"/>
              <a:gd name="connsiteY1-4" fmla="*/ 1809750 h 3981450"/>
              <a:gd name="connsiteX2-5" fmla="*/ 3657600 w 3816138"/>
              <a:gd name="connsiteY2-6" fmla="*/ 3981450 h 3981450"/>
              <a:gd name="connsiteX3-7" fmla="*/ 38100 w 3816138"/>
              <a:gd name="connsiteY3-8" fmla="*/ 3962400 h 3981450"/>
              <a:gd name="connsiteX4-9" fmla="*/ 0 w 3816138"/>
              <a:gd name="connsiteY4-10" fmla="*/ 0 h 3981450"/>
              <a:gd name="connsiteX0-11" fmla="*/ 0 w 3876554"/>
              <a:gd name="connsiteY0-12" fmla="*/ 0 h 3981450"/>
              <a:gd name="connsiteX1-13" fmla="*/ 3409950 w 3876554"/>
              <a:gd name="connsiteY1-14" fmla="*/ 2076450 h 3981450"/>
              <a:gd name="connsiteX2-15" fmla="*/ 3657600 w 3876554"/>
              <a:gd name="connsiteY2-16" fmla="*/ 3981450 h 3981450"/>
              <a:gd name="connsiteX3-17" fmla="*/ 38100 w 3876554"/>
              <a:gd name="connsiteY3-18" fmla="*/ 3962400 h 3981450"/>
              <a:gd name="connsiteX4-19" fmla="*/ 0 w 3876554"/>
              <a:gd name="connsiteY4-20" fmla="*/ 0 h 3981450"/>
              <a:gd name="connsiteX0-21" fmla="*/ 0 w 3916378"/>
              <a:gd name="connsiteY0-22" fmla="*/ 0 h 3981450"/>
              <a:gd name="connsiteX1-23" fmla="*/ 3409950 w 3916378"/>
              <a:gd name="connsiteY1-24" fmla="*/ 2076450 h 3981450"/>
              <a:gd name="connsiteX2-25" fmla="*/ 3657600 w 3916378"/>
              <a:gd name="connsiteY2-26" fmla="*/ 3981450 h 3981450"/>
              <a:gd name="connsiteX3-27" fmla="*/ 38100 w 3916378"/>
              <a:gd name="connsiteY3-28" fmla="*/ 3962400 h 3981450"/>
              <a:gd name="connsiteX4-29" fmla="*/ 0 w 3916378"/>
              <a:gd name="connsiteY4-30" fmla="*/ 0 h 3981450"/>
              <a:gd name="connsiteX0-31" fmla="*/ 0 w 3873335"/>
              <a:gd name="connsiteY0-32" fmla="*/ 0 h 3981450"/>
              <a:gd name="connsiteX1-33" fmla="*/ 3409950 w 3873335"/>
              <a:gd name="connsiteY1-34" fmla="*/ 2076450 h 3981450"/>
              <a:gd name="connsiteX2-35" fmla="*/ 3657600 w 3873335"/>
              <a:gd name="connsiteY2-36" fmla="*/ 3981450 h 3981450"/>
              <a:gd name="connsiteX3-37" fmla="*/ 38100 w 3873335"/>
              <a:gd name="connsiteY3-38" fmla="*/ 3962400 h 3981450"/>
              <a:gd name="connsiteX4-39" fmla="*/ 0 w 3873335"/>
              <a:gd name="connsiteY4-40" fmla="*/ 0 h 3981450"/>
              <a:gd name="connsiteX0-41" fmla="*/ 0 w 3786126"/>
              <a:gd name="connsiteY0-42" fmla="*/ 0 h 3981450"/>
              <a:gd name="connsiteX1-43" fmla="*/ 3409950 w 3786126"/>
              <a:gd name="connsiteY1-44" fmla="*/ 2076450 h 3981450"/>
              <a:gd name="connsiteX2-45" fmla="*/ 3657600 w 3786126"/>
              <a:gd name="connsiteY2-46" fmla="*/ 3981450 h 3981450"/>
              <a:gd name="connsiteX3-47" fmla="*/ 38100 w 3786126"/>
              <a:gd name="connsiteY3-48" fmla="*/ 3962400 h 3981450"/>
              <a:gd name="connsiteX4-49" fmla="*/ 0 w 3786126"/>
              <a:gd name="connsiteY4-50" fmla="*/ 0 h 3981450"/>
              <a:gd name="connsiteX0-51" fmla="*/ 0 w 3786126"/>
              <a:gd name="connsiteY0-52" fmla="*/ 0 h 3981450"/>
              <a:gd name="connsiteX1-53" fmla="*/ 3409950 w 3786126"/>
              <a:gd name="connsiteY1-54" fmla="*/ 2076450 h 3981450"/>
              <a:gd name="connsiteX2-55" fmla="*/ 3657600 w 3786126"/>
              <a:gd name="connsiteY2-56" fmla="*/ 3981450 h 3981450"/>
              <a:gd name="connsiteX3-57" fmla="*/ 0 w 3786126"/>
              <a:gd name="connsiteY3-58" fmla="*/ 3981450 h 3981450"/>
              <a:gd name="connsiteX4-59" fmla="*/ 0 w 3786126"/>
              <a:gd name="connsiteY4-60" fmla="*/ 0 h 3981450"/>
              <a:gd name="connsiteX0-61" fmla="*/ 0 w 3786126"/>
              <a:gd name="connsiteY0-62" fmla="*/ 0 h 3981450"/>
              <a:gd name="connsiteX1-63" fmla="*/ 3409950 w 3786126"/>
              <a:gd name="connsiteY1-64" fmla="*/ 2076450 h 3981450"/>
              <a:gd name="connsiteX2-65" fmla="*/ 3657600 w 3786126"/>
              <a:gd name="connsiteY2-66" fmla="*/ 3981450 h 3981450"/>
              <a:gd name="connsiteX3-67" fmla="*/ 0 w 3786126"/>
              <a:gd name="connsiteY3-68" fmla="*/ 3981450 h 3981450"/>
              <a:gd name="connsiteX4-69" fmla="*/ 0 w 3786126"/>
              <a:gd name="connsiteY4-70" fmla="*/ 0 h 3981450"/>
              <a:gd name="connsiteX0-71" fmla="*/ 0 w 3786126"/>
              <a:gd name="connsiteY0-72" fmla="*/ 0 h 3981450"/>
              <a:gd name="connsiteX1-73" fmla="*/ 3409950 w 3786126"/>
              <a:gd name="connsiteY1-74" fmla="*/ 2076450 h 3981450"/>
              <a:gd name="connsiteX2-75" fmla="*/ 3657600 w 3786126"/>
              <a:gd name="connsiteY2-76" fmla="*/ 3981450 h 3981450"/>
              <a:gd name="connsiteX3-77" fmla="*/ 0 w 3786126"/>
              <a:gd name="connsiteY3-78" fmla="*/ 3981450 h 3981450"/>
              <a:gd name="connsiteX4-79" fmla="*/ 0 w 3786126"/>
              <a:gd name="connsiteY4-80" fmla="*/ 0 h 3981450"/>
              <a:gd name="connsiteX0-81" fmla="*/ 0 w 4032226"/>
              <a:gd name="connsiteY0-82" fmla="*/ 0 h 4003693"/>
              <a:gd name="connsiteX1-83" fmla="*/ 3409950 w 4032226"/>
              <a:gd name="connsiteY1-84" fmla="*/ 2076450 h 4003693"/>
              <a:gd name="connsiteX2-85" fmla="*/ 3943350 w 4032226"/>
              <a:gd name="connsiteY2-86" fmla="*/ 4003693 h 4003693"/>
              <a:gd name="connsiteX3-87" fmla="*/ 0 w 4032226"/>
              <a:gd name="connsiteY3-88" fmla="*/ 3981450 h 4003693"/>
              <a:gd name="connsiteX4-89" fmla="*/ 0 w 4032226"/>
              <a:gd name="connsiteY4-90" fmla="*/ 0 h 4003693"/>
              <a:gd name="connsiteX0-91" fmla="*/ 0 w 3948509"/>
              <a:gd name="connsiteY0-92" fmla="*/ 0 h 4003693"/>
              <a:gd name="connsiteX1-93" fmla="*/ 3409950 w 3948509"/>
              <a:gd name="connsiteY1-94" fmla="*/ 2076450 h 4003693"/>
              <a:gd name="connsiteX2-95" fmla="*/ 3943350 w 3948509"/>
              <a:gd name="connsiteY2-96" fmla="*/ 4003693 h 4003693"/>
              <a:gd name="connsiteX3-97" fmla="*/ 0 w 3948509"/>
              <a:gd name="connsiteY3-98" fmla="*/ 3981450 h 4003693"/>
              <a:gd name="connsiteX4-99" fmla="*/ 0 w 3948509"/>
              <a:gd name="connsiteY4-100" fmla="*/ 0 h 4003693"/>
              <a:gd name="connsiteX0-101" fmla="*/ 0 w 3943350"/>
              <a:gd name="connsiteY0-102" fmla="*/ 0 h 4003693"/>
              <a:gd name="connsiteX1-103" fmla="*/ 3333750 w 3943350"/>
              <a:gd name="connsiteY1-104" fmla="*/ 1942994 h 4003693"/>
              <a:gd name="connsiteX2-105" fmla="*/ 3943350 w 3943350"/>
              <a:gd name="connsiteY2-106" fmla="*/ 4003693 h 4003693"/>
              <a:gd name="connsiteX3-107" fmla="*/ 0 w 3943350"/>
              <a:gd name="connsiteY3-108" fmla="*/ 3981450 h 4003693"/>
              <a:gd name="connsiteX4-109" fmla="*/ 0 w 3943350"/>
              <a:gd name="connsiteY4-110" fmla="*/ 0 h 4003693"/>
              <a:gd name="connsiteX0-111" fmla="*/ 0 w 4152900"/>
              <a:gd name="connsiteY0-112" fmla="*/ 0 h 3981450"/>
              <a:gd name="connsiteX1-113" fmla="*/ 3333750 w 4152900"/>
              <a:gd name="connsiteY1-114" fmla="*/ 1942994 h 3981450"/>
              <a:gd name="connsiteX2-115" fmla="*/ 4152900 w 4152900"/>
              <a:gd name="connsiteY2-116" fmla="*/ 3981450 h 3981450"/>
              <a:gd name="connsiteX3-117" fmla="*/ 0 w 4152900"/>
              <a:gd name="connsiteY3-118" fmla="*/ 3981450 h 3981450"/>
              <a:gd name="connsiteX4-119" fmla="*/ 0 w 4152900"/>
              <a:gd name="connsiteY4-120" fmla="*/ 0 h 3981450"/>
              <a:gd name="connsiteX0-121" fmla="*/ 0 w 4152900"/>
              <a:gd name="connsiteY0-122" fmla="*/ 0 h 3981450"/>
              <a:gd name="connsiteX1-123" fmla="*/ 3333750 w 4152900"/>
              <a:gd name="connsiteY1-124" fmla="*/ 1942994 h 3981450"/>
              <a:gd name="connsiteX2-125" fmla="*/ 4152900 w 4152900"/>
              <a:gd name="connsiteY2-126" fmla="*/ 3981450 h 3981450"/>
              <a:gd name="connsiteX3-127" fmla="*/ 0 w 4152900"/>
              <a:gd name="connsiteY3-128" fmla="*/ 3981450 h 3981450"/>
              <a:gd name="connsiteX4-129" fmla="*/ 0 w 4152900"/>
              <a:gd name="connsiteY4-130" fmla="*/ 0 h 3981450"/>
              <a:gd name="connsiteX0-131" fmla="*/ 0 w 4152900"/>
              <a:gd name="connsiteY0-132" fmla="*/ 0 h 3981450"/>
              <a:gd name="connsiteX1-133" fmla="*/ 3200400 w 4152900"/>
              <a:gd name="connsiteY1-134" fmla="*/ 1720566 h 3981450"/>
              <a:gd name="connsiteX2-135" fmla="*/ 4152900 w 4152900"/>
              <a:gd name="connsiteY2-136" fmla="*/ 3981450 h 3981450"/>
              <a:gd name="connsiteX3-137" fmla="*/ 0 w 4152900"/>
              <a:gd name="connsiteY3-138" fmla="*/ 3981450 h 3981450"/>
              <a:gd name="connsiteX4-139" fmla="*/ 0 w 4152900"/>
              <a:gd name="connsiteY4-140" fmla="*/ 0 h 3981450"/>
              <a:gd name="connsiteX0-141" fmla="*/ 0 w 4152900"/>
              <a:gd name="connsiteY0-142" fmla="*/ 0 h 3981450"/>
              <a:gd name="connsiteX1-143" fmla="*/ 3200400 w 4152900"/>
              <a:gd name="connsiteY1-144" fmla="*/ 1720566 h 3981450"/>
              <a:gd name="connsiteX2-145" fmla="*/ 4152900 w 4152900"/>
              <a:gd name="connsiteY2-146" fmla="*/ 3981450 h 3981450"/>
              <a:gd name="connsiteX3-147" fmla="*/ 0 w 4152900"/>
              <a:gd name="connsiteY3-148" fmla="*/ 3981450 h 3981450"/>
              <a:gd name="connsiteX4-149" fmla="*/ 0 w 4152900"/>
              <a:gd name="connsiteY4-150" fmla="*/ 0 h 398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" name="Freeform: Shape 41">
            <a:extLst>
              <a:ext uri="{FF2B5EF4-FFF2-40B4-BE49-F238E27FC236}">
                <a16:creationId xmlns:a16="http://schemas.microsoft.com/office/drawing/2014/main" id="{E7A417D2-57AD-B004-30C2-7B0B36C748DD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2" name="Freeform: Shape 42">
            <a:extLst>
              <a:ext uri="{FF2B5EF4-FFF2-40B4-BE49-F238E27FC236}">
                <a16:creationId xmlns:a16="http://schemas.microsoft.com/office/drawing/2014/main" id="{02E5ABF2-ADD2-A973-FB98-1C9D85D3AFAF}"/>
              </a:ext>
            </a:extLst>
          </p:cNvPr>
          <p:cNvSpPr/>
          <p:nvPr userDrawn="1"/>
        </p:nvSpPr>
        <p:spPr>
          <a:xfrm>
            <a:off x="10397095" y="2"/>
            <a:ext cx="1800496" cy="1525828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-1" fmla="*/ 0 w 6039853"/>
              <a:gd name="connsiteY0-2" fmla="*/ 0 h 6327927"/>
              <a:gd name="connsiteX1-3" fmla="*/ 2502569 w 6039853"/>
              <a:gd name="connsiteY1-4" fmla="*/ 1925053 h 6327927"/>
              <a:gd name="connsiteX2-5" fmla="*/ 2671011 w 6039853"/>
              <a:gd name="connsiteY2-6" fmla="*/ 4932948 h 6327927"/>
              <a:gd name="connsiteX3-7" fmla="*/ 6039853 w 6039853"/>
              <a:gd name="connsiteY3-8" fmla="*/ 6304548 h 6327927"/>
              <a:gd name="connsiteX4-9" fmla="*/ 5967664 w 6039853"/>
              <a:gd name="connsiteY4-10" fmla="*/ 0 h 6327927"/>
              <a:gd name="connsiteX5-11" fmla="*/ 0 w 6039853"/>
              <a:gd name="connsiteY5-12" fmla="*/ 0 h 6327927"/>
              <a:gd name="connsiteX0-13" fmla="*/ 0 w 6039853"/>
              <a:gd name="connsiteY0-14" fmla="*/ 0 h 6327927"/>
              <a:gd name="connsiteX1-15" fmla="*/ 2502569 w 6039853"/>
              <a:gd name="connsiteY1-16" fmla="*/ 1925053 h 6327927"/>
              <a:gd name="connsiteX2-17" fmla="*/ 2839453 w 6039853"/>
              <a:gd name="connsiteY2-18" fmla="*/ 4932948 h 6327927"/>
              <a:gd name="connsiteX3-19" fmla="*/ 6039853 w 6039853"/>
              <a:gd name="connsiteY3-20" fmla="*/ 6304548 h 6327927"/>
              <a:gd name="connsiteX4-21" fmla="*/ 5967664 w 6039853"/>
              <a:gd name="connsiteY4-22" fmla="*/ 0 h 6327927"/>
              <a:gd name="connsiteX5-23" fmla="*/ 0 w 6039853"/>
              <a:gd name="connsiteY5-24" fmla="*/ 0 h 6327927"/>
              <a:gd name="connsiteX0-25" fmla="*/ 0 w 6039853"/>
              <a:gd name="connsiteY0-26" fmla="*/ 0 h 6327927"/>
              <a:gd name="connsiteX1-27" fmla="*/ 2502569 w 6039853"/>
              <a:gd name="connsiteY1-28" fmla="*/ 1925053 h 6327927"/>
              <a:gd name="connsiteX2-29" fmla="*/ 2839453 w 6039853"/>
              <a:gd name="connsiteY2-30" fmla="*/ 4932948 h 6327927"/>
              <a:gd name="connsiteX3-31" fmla="*/ 6039853 w 6039853"/>
              <a:gd name="connsiteY3-32" fmla="*/ 6304548 h 6327927"/>
              <a:gd name="connsiteX4-33" fmla="*/ 5967664 w 6039853"/>
              <a:gd name="connsiteY4-34" fmla="*/ 0 h 6327927"/>
              <a:gd name="connsiteX5-35" fmla="*/ 0 w 6039853"/>
              <a:gd name="connsiteY5-36" fmla="*/ 0 h 6327927"/>
              <a:gd name="connsiteX0-37" fmla="*/ 0 w 6039853"/>
              <a:gd name="connsiteY0-38" fmla="*/ 0 h 6354071"/>
              <a:gd name="connsiteX1-39" fmla="*/ 2502569 w 6039853"/>
              <a:gd name="connsiteY1-40" fmla="*/ 1925053 h 6354071"/>
              <a:gd name="connsiteX2-41" fmla="*/ 2839453 w 6039853"/>
              <a:gd name="connsiteY2-42" fmla="*/ 4932948 h 6354071"/>
              <a:gd name="connsiteX3-43" fmla="*/ 6039853 w 6039853"/>
              <a:gd name="connsiteY3-44" fmla="*/ 6304548 h 6354071"/>
              <a:gd name="connsiteX4-45" fmla="*/ 5967664 w 6039853"/>
              <a:gd name="connsiteY4-46" fmla="*/ 0 h 6354071"/>
              <a:gd name="connsiteX5-47" fmla="*/ 0 w 6039853"/>
              <a:gd name="connsiteY5-48" fmla="*/ 0 h 6354071"/>
              <a:gd name="connsiteX0-49" fmla="*/ 0 w 6039853"/>
              <a:gd name="connsiteY0-50" fmla="*/ 0 h 6354071"/>
              <a:gd name="connsiteX1-51" fmla="*/ 2502569 w 6039853"/>
              <a:gd name="connsiteY1-52" fmla="*/ 1925053 h 6354071"/>
              <a:gd name="connsiteX2-53" fmla="*/ 2839453 w 6039853"/>
              <a:gd name="connsiteY2-54" fmla="*/ 4932948 h 6354071"/>
              <a:gd name="connsiteX3-55" fmla="*/ 6039853 w 6039853"/>
              <a:gd name="connsiteY3-56" fmla="*/ 6304548 h 6354071"/>
              <a:gd name="connsiteX4-57" fmla="*/ 6005764 w 6039853"/>
              <a:gd name="connsiteY4-58" fmla="*/ 0 h 6354071"/>
              <a:gd name="connsiteX5-59" fmla="*/ 0 w 6039853"/>
              <a:gd name="connsiteY5-60" fmla="*/ 0 h 6354071"/>
              <a:gd name="connsiteX0-61" fmla="*/ 0 w 6005764"/>
              <a:gd name="connsiteY0-62" fmla="*/ 0 h 6290613"/>
              <a:gd name="connsiteX1-63" fmla="*/ 2502569 w 6005764"/>
              <a:gd name="connsiteY1-64" fmla="*/ 1925053 h 6290613"/>
              <a:gd name="connsiteX2-65" fmla="*/ 2839453 w 6005764"/>
              <a:gd name="connsiteY2-66" fmla="*/ 4932948 h 6290613"/>
              <a:gd name="connsiteX3-67" fmla="*/ 6001753 w 6005764"/>
              <a:gd name="connsiteY3-68" fmla="*/ 6266448 h 6290613"/>
              <a:gd name="connsiteX4-69" fmla="*/ 6005764 w 6005764"/>
              <a:gd name="connsiteY4-70" fmla="*/ 0 h 6290613"/>
              <a:gd name="connsiteX5-71" fmla="*/ 0 w 6005764"/>
              <a:gd name="connsiteY5-72" fmla="*/ 0 h 6290613"/>
              <a:gd name="connsiteX0-73" fmla="*/ 0 w 6005764"/>
              <a:gd name="connsiteY0-74" fmla="*/ 0 h 6300010"/>
              <a:gd name="connsiteX1-75" fmla="*/ 2502569 w 6005764"/>
              <a:gd name="connsiteY1-76" fmla="*/ 1925053 h 6300010"/>
              <a:gd name="connsiteX2-77" fmla="*/ 2839453 w 6005764"/>
              <a:gd name="connsiteY2-78" fmla="*/ 4932948 h 6300010"/>
              <a:gd name="connsiteX3-79" fmla="*/ 6001753 w 6005764"/>
              <a:gd name="connsiteY3-80" fmla="*/ 6266448 h 6300010"/>
              <a:gd name="connsiteX4-81" fmla="*/ 6005764 w 6005764"/>
              <a:gd name="connsiteY4-82" fmla="*/ 0 h 6300010"/>
              <a:gd name="connsiteX5-83" fmla="*/ 0 w 6005764"/>
              <a:gd name="connsiteY5-84" fmla="*/ 0 h 6300010"/>
              <a:gd name="connsiteX0-85" fmla="*/ 0 w 6005764"/>
              <a:gd name="connsiteY0-86" fmla="*/ 0 h 6301252"/>
              <a:gd name="connsiteX1-87" fmla="*/ 2502569 w 6005764"/>
              <a:gd name="connsiteY1-88" fmla="*/ 1925053 h 6301252"/>
              <a:gd name="connsiteX2-89" fmla="*/ 2839453 w 6005764"/>
              <a:gd name="connsiteY2-90" fmla="*/ 4932948 h 6301252"/>
              <a:gd name="connsiteX3-91" fmla="*/ 6001753 w 6005764"/>
              <a:gd name="connsiteY3-92" fmla="*/ 6266448 h 6301252"/>
              <a:gd name="connsiteX4-93" fmla="*/ 6005764 w 6005764"/>
              <a:gd name="connsiteY4-94" fmla="*/ 0 h 6301252"/>
              <a:gd name="connsiteX5-95" fmla="*/ 0 w 6005764"/>
              <a:gd name="connsiteY5-96" fmla="*/ 0 h 6301252"/>
              <a:gd name="connsiteX0-97" fmla="*/ 0 w 6005764"/>
              <a:gd name="connsiteY0-98" fmla="*/ 0 h 6328404"/>
              <a:gd name="connsiteX1-99" fmla="*/ 2502569 w 6005764"/>
              <a:gd name="connsiteY1-100" fmla="*/ 1925053 h 6328404"/>
              <a:gd name="connsiteX2-101" fmla="*/ 2839453 w 6005764"/>
              <a:gd name="connsiteY2-102" fmla="*/ 4932948 h 6328404"/>
              <a:gd name="connsiteX3-103" fmla="*/ 6001753 w 6005764"/>
              <a:gd name="connsiteY3-104" fmla="*/ 6266448 h 6328404"/>
              <a:gd name="connsiteX4-105" fmla="*/ 6005764 w 6005764"/>
              <a:gd name="connsiteY4-106" fmla="*/ 0 h 6328404"/>
              <a:gd name="connsiteX5-107" fmla="*/ 0 w 6005764"/>
              <a:gd name="connsiteY5-108" fmla="*/ 0 h 6328404"/>
              <a:gd name="connsiteX0-109" fmla="*/ 0 w 6005764"/>
              <a:gd name="connsiteY0-110" fmla="*/ 0 h 6321734"/>
              <a:gd name="connsiteX1-111" fmla="*/ 2502569 w 6005764"/>
              <a:gd name="connsiteY1-112" fmla="*/ 1925053 h 6321734"/>
              <a:gd name="connsiteX2-113" fmla="*/ 3273143 w 6005764"/>
              <a:gd name="connsiteY2-114" fmla="*/ 4856415 h 6321734"/>
              <a:gd name="connsiteX3-115" fmla="*/ 6001753 w 6005764"/>
              <a:gd name="connsiteY3-116" fmla="*/ 6266448 h 6321734"/>
              <a:gd name="connsiteX4-117" fmla="*/ 6005764 w 6005764"/>
              <a:gd name="connsiteY4-118" fmla="*/ 0 h 6321734"/>
              <a:gd name="connsiteX5-119" fmla="*/ 0 w 6005764"/>
              <a:gd name="connsiteY5-120" fmla="*/ 0 h 6321734"/>
              <a:gd name="connsiteX0-121" fmla="*/ 0 w 6005764"/>
              <a:gd name="connsiteY0-122" fmla="*/ 0 h 6312022"/>
              <a:gd name="connsiteX1-123" fmla="*/ 2502569 w 6005764"/>
              <a:gd name="connsiteY1-124" fmla="*/ 1925053 h 6312022"/>
              <a:gd name="connsiteX2-125" fmla="*/ 3273143 w 6005764"/>
              <a:gd name="connsiteY2-126" fmla="*/ 4856415 h 6312022"/>
              <a:gd name="connsiteX3-127" fmla="*/ 6001753 w 6005764"/>
              <a:gd name="connsiteY3-128" fmla="*/ 6266448 h 6312022"/>
              <a:gd name="connsiteX4-129" fmla="*/ 6005764 w 6005764"/>
              <a:gd name="connsiteY4-130" fmla="*/ 0 h 6312022"/>
              <a:gd name="connsiteX5-131" fmla="*/ 0 w 6005764"/>
              <a:gd name="connsiteY5-132" fmla="*/ 0 h 6312022"/>
              <a:gd name="connsiteX0-133" fmla="*/ 0 w 6005764"/>
              <a:gd name="connsiteY0-134" fmla="*/ 0 h 6312023"/>
              <a:gd name="connsiteX1-135" fmla="*/ 2502569 w 6005764"/>
              <a:gd name="connsiteY1-136" fmla="*/ 1925053 h 6312023"/>
              <a:gd name="connsiteX2-137" fmla="*/ 3145587 w 6005764"/>
              <a:gd name="connsiteY2-138" fmla="*/ 4856415 h 6312023"/>
              <a:gd name="connsiteX3-139" fmla="*/ 6001753 w 6005764"/>
              <a:gd name="connsiteY3-140" fmla="*/ 6266448 h 6312023"/>
              <a:gd name="connsiteX4-141" fmla="*/ 6005764 w 6005764"/>
              <a:gd name="connsiteY4-142" fmla="*/ 0 h 6312023"/>
              <a:gd name="connsiteX5-143" fmla="*/ 0 w 6005764"/>
              <a:gd name="connsiteY5-144" fmla="*/ 0 h 6312023"/>
              <a:gd name="connsiteX0-145" fmla="*/ 0 w 6005764"/>
              <a:gd name="connsiteY0-146" fmla="*/ 0 h 6318150"/>
              <a:gd name="connsiteX1-147" fmla="*/ 2502569 w 6005764"/>
              <a:gd name="connsiteY1-148" fmla="*/ 1925053 h 6318150"/>
              <a:gd name="connsiteX2-149" fmla="*/ 3145587 w 6005764"/>
              <a:gd name="connsiteY2-150" fmla="*/ 4856415 h 6318150"/>
              <a:gd name="connsiteX3-151" fmla="*/ 6001753 w 6005764"/>
              <a:gd name="connsiteY3-152" fmla="*/ 6266448 h 6318150"/>
              <a:gd name="connsiteX4-153" fmla="*/ 6005764 w 6005764"/>
              <a:gd name="connsiteY4-154" fmla="*/ 0 h 6318150"/>
              <a:gd name="connsiteX5-155" fmla="*/ 0 w 6005764"/>
              <a:gd name="connsiteY5-156" fmla="*/ 0 h 631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3" name="Freeform: Shape 43">
            <a:extLst>
              <a:ext uri="{FF2B5EF4-FFF2-40B4-BE49-F238E27FC236}">
                <a16:creationId xmlns:a16="http://schemas.microsoft.com/office/drawing/2014/main" id="{83151292-9F25-47B2-62CD-553EDA57950A}"/>
              </a:ext>
            </a:extLst>
          </p:cNvPr>
          <p:cNvSpPr/>
          <p:nvPr userDrawn="1"/>
        </p:nvSpPr>
        <p:spPr>
          <a:xfrm>
            <a:off x="11662165" y="346873"/>
            <a:ext cx="538674" cy="1714249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-1" fmla="*/ 2561234 w 2585297"/>
              <a:gd name="connsiteY0-2" fmla="*/ 10370 h 6916497"/>
              <a:gd name="connsiteX1-3" fmla="*/ 780560 w 2585297"/>
              <a:gd name="connsiteY1-4" fmla="*/ 1863233 h 6916497"/>
              <a:gd name="connsiteX2-5" fmla="*/ 82728 w 2585297"/>
              <a:gd name="connsiteY2-6" fmla="*/ 4943318 h 6916497"/>
              <a:gd name="connsiteX3-7" fmla="*/ 2585297 w 2585297"/>
              <a:gd name="connsiteY3-8" fmla="*/ 6916497 h 6916497"/>
              <a:gd name="connsiteX4-9" fmla="*/ 2561234 w 2585297"/>
              <a:gd name="connsiteY4-10" fmla="*/ 10370 h 6916497"/>
              <a:gd name="connsiteX0-11" fmla="*/ 2547392 w 2571455"/>
              <a:gd name="connsiteY0-12" fmla="*/ 8277 h 6914404"/>
              <a:gd name="connsiteX1-13" fmla="*/ 938168 w 2571455"/>
              <a:gd name="connsiteY1-14" fmla="*/ 2184990 h 6914404"/>
              <a:gd name="connsiteX2-15" fmla="*/ 68886 w 2571455"/>
              <a:gd name="connsiteY2-16" fmla="*/ 4941225 h 6914404"/>
              <a:gd name="connsiteX3-17" fmla="*/ 2571455 w 2571455"/>
              <a:gd name="connsiteY3-18" fmla="*/ 6914404 h 6914404"/>
              <a:gd name="connsiteX4-19" fmla="*/ 2547392 w 2571455"/>
              <a:gd name="connsiteY4-20" fmla="*/ 8277 h 6914404"/>
              <a:gd name="connsiteX0-21" fmla="*/ 2594895 w 2618958"/>
              <a:gd name="connsiteY0-22" fmla="*/ 8277 h 6914404"/>
              <a:gd name="connsiteX1-23" fmla="*/ 985671 w 2618958"/>
              <a:gd name="connsiteY1-24" fmla="*/ 2184990 h 6914404"/>
              <a:gd name="connsiteX2-25" fmla="*/ 116389 w 2618958"/>
              <a:gd name="connsiteY2-26" fmla="*/ 4941225 h 6914404"/>
              <a:gd name="connsiteX3-27" fmla="*/ 2618958 w 2618958"/>
              <a:gd name="connsiteY3-28" fmla="*/ 6914404 h 6914404"/>
              <a:gd name="connsiteX4-29" fmla="*/ 2594895 w 2618958"/>
              <a:gd name="connsiteY4-30" fmla="*/ 8277 h 6914404"/>
              <a:gd name="connsiteX0-31" fmla="*/ 2594895 w 2618958"/>
              <a:gd name="connsiteY0-32" fmla="*/ 8277 h 6914404"/>
              <a:gd name="connsiteX1-33" fmla="*/ 985671 w 2618958"/>
              <a:gd name="connsiteY1-34" fmla="*/ 2184990 h 6914404"/>
              <a:gd name="connsiteX2-35" fmla="*/ 116389 w 2618958"/>
              <a:gd name="connsiteY2-36" fmla="*/ 4941225 h 6914404"/>
              <a:gd name="connsiteX3-37" fmla="*/ 2618958 w 2618958"/>
              <a:gd name="connsiteY3-38" fmla="*/ 6914404 h 6914404"/>
              <a:gd name="connsiteX4-39" fmla="*/ 2594895 w 2618958"/>
              <a:gd name="connsiteY4-40" fmla="*/ 8277 h 6914404"/>
              <a:gd name="connsiteX0-41" fmla="*/ 2594895 w 2618958"/>
              <a:gd name="connsiteY0-42" fmla="*/ 8277 h 6914404"/>
              <a:gd name="connsiteX1-43" fmla="*/ 985671 w 2618958"/>
              <a:gd name="connsiteY1-44" fmla="*/ 2184990 h 6914404"/>
              <a:gd name="connsiteX2-45" fmla="*/ 116389 w 2618958"/>
              <a:gd name="connsiteY2-46" fmla="*/ 4941225 h 6914404"/>
              <a:gd name="connsiteX3-47" fmla="*/ 2618958 w 2618958"/>
              <a:gd name="connsiteY3-48" fmla="*/ 6914404 h 6914404"/>
              <a:gd name="connsiteX4-49" fmla="*/ 2594895 w 2618958"/>
              <a:gd name="connsiteY4-50" fmla="*/ 8277 h 6914404"/>
              <a:gd name="connsiteX0-51" fmla="*/ 2594895 w 2618958"/>
              <a:gd name="connsiteY0-52" fmla="*/ 8277 h 6914404"/>
              <a:gd name="connsiteX1-53" fmla="*/ 985671 w 2618958"/>
              <a:gd name="connsiteY1-54" fmla="*/ 2184990 h 6914404"/>
              <a:gd name="connsiteX2-55" fmla="*/ 116389 w 2618958"/>
              <a:gd name="connsiteY2-56" fmla="*/ 4941225 h 6914404"/>
              <a:gd name="connsiteX3-57" fmla="*/ 2618958 w 2618958"/>
              <a:gd name="connsiteY3-58" fmla="*/ 6914404 h 6914404"/>
              <a:gd name="connsiteX4-59" fmla="*/ 2594895 w 2618958"/>
              <a:gd name="connsiteY4-60" fmla="*/ 8277 h 6914404"/>
              <a:gd name="connsiteX0-61" fmla="*/ 2517149 w 2541212"/>
              <a:gd name="connsiteY0-62" fmla="*/ 8277 h 6914404"/>
              <a:gd name="connsiteX1-63" fmla="*/ 907925 w 2541212"/>
              <a:gd name="connsiteY1-64" fmla="*/ 2184990 h 6914404"/>
              <a:gd name="connsiteX2-65" fmla="*/ 38643 w 2541212"/>
              <a:gd name="connsiteY2-66" fmla="*/ 4941225 h 6914404"/>
              <a:gd name="connsiteX3-67" fmla="*/ 2541212 w 2541212"/>
              <a:gd name="connsiteY3-68" fmla="*/ 6914404 h 6914404"/>
              <a:gd name="connsiteX4-69" fmla="*/ 2517149 w 2541212"/>
              <a:gd name="connsiteY4-70" fmla="*/ 8277 h 69144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BC27AFB6-C646-F41E-FBC3-13ADD05F6458}"/>
              </a:ext>
            </a:extLst>
          </p:cNvPr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1" cy="363175"/>
          </a:xfrm>
        </p:grpSpPr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D303E69B-3F41-BAC7-9E32-8329C834DA60}"/>
                </a:ext>
              </a:extLst>
            </p:cNvPr>
            <p:cNvSpPr txBox="1"/>
            <p:nvPr/>
          </p:nvSpPr>
          <p:spPr>
            <a:xfrm>
              <a:off x="1173828" y="9898598"/>
              <a:ext cx="3867481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5336769-EB04-AE6B-D405-55B87FAA4AB7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93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663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6" r:id="rId44"/>
    <p:sldLayoutId id="2147483708" r:id="rId45"/>
    <p:sldLayoutId id="2147483709" r:id="rId46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2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B752C44E-44B5-6979-14C6-CD710BF8888F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>
              <a:extLst>
                <a:ext uri="{FF2B5EF4-FFF2-40B4-BE49-F238E27FC236}">
                  <a16:creationId xmlns:a16="http://schemas.microsoft.com/office/drawing/2014/main" id="{E768D40C-1292-2E3A-6CFA-AA453AFD541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18">
              <a:extLst>
                <a:ext uri="{FF2B5EF4-FFF2-40B4-BE49-F238E27FC236}">
                  <a16:creationId xmlns:a16="http://schemas.microsoft.com/office/drawing/2014/main" id="{B2B6DF3F-4FB0-C8CC-758F-65854162FC00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5A75F14-A2DC-AB23-64D5-C05CEBFA11BA}"/>
                  </a:ext>
                </a:extLst>
              </p:cNvPr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A6704795-602B-116B-E49B-408EBA9C2F68}"/>
                  </a:ext>
                </a:extLst>
              </p:cNvPr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5" name="Freeform 75">
              <a:extLst>
                <a:ext uri="{FF2B5EF4-FFF2-40B4-BE49-F238E27FC236}">
                  <a16:creationId xmlns:a16="http://schemas.microsoft.com/office/drawing/2014/main" id="{D4F826B6-6536-7598-9BC5-8606A246E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23">
            <a:extLst>
              <a:ext uri="{FF2B5EF4-FFF2-40B4-BE49-F238E27FC236}">
                <a16:creationId xmlns:a16="http://schemas.microsoft.com/office/drawing/2014/main" id="{5F754902-3F91-1A46-2DB1-1022861A3CDC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333C032A-57C9-FFD2-5689-5CFC2044794C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rPr>
              <a:t>www.freeppt7.com</a:t>
            </a:r>
          </a:p>
        </p:txBody>
      </p:sp>
      <p:sp>
        <p:nvSpPr>
          <p:cNvPr id="10" name="Freeform: Shape 40">
            <a:extLst>
              <a:ext uri="{FF2B5EF4-FFF2-40B4-BE49-F238E27FC236}">
                <a16:creationId xmlns:a16="http://schemas.microsoft.com/office/drawing/2014/main" id="{3DE56AC6-2CAB-6A5D-2FC2-030C3EBDDDB9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-1" fmla="*/ 0 w 3816138"/>
              <a:gd name="connsiteY0-2" fmla="*/ 0 h 3981450"/>
              <a:gd name="connsiteX1-3" fmla="*/ 3238500 w 3816138"/>
              <a:gd name="connsiteY1-4" fmla="*/ 1809750 h 3981450"/>
              <a:gd name="connsiteX2-5" fmla="*/ 3657600 w 3816138"/>
              <a:gd name="connsiteY2-6" fmla="*/ 3981450 h 3981450"/>
              <a:gd name="connsiteX3-7" fmla="*/ 38100 w 3816138"/>
              <a:gd name="connsiteY3-8" fmla="*/ 3962400 h 3981450"/>
              <a:gd name="connsiteX4-9" fmla="*/ 0 w 3816138"/>
              <a:gd name="connsiteY4-10" fmla="*/ 0 h 3981450"/>
              <a:gd name="connsiteX0-11" fmla="*/ 0 w 3876554"/>
              <a:gd name="connsiteY0-12" fmla="*/ 0 h 3981450"/>
              <a:gd name="connsiteX1-13" fmla="*/ 3409950 w 3876554"/>
              <a:gd name="connsiteY1-14" fmla="*/ 2076450 h 3981450"/>
              <a:gd name="connsiteX2-15" fmla="*/ 3657600 w 3876554"/>
              <a:gd name="connsiteY2-16" fmla="*/ 3981450 h 3981450"/>
              <a:gd name="connsiteX3-17" fmla="*/ 38100 w 3876554"/>
              <a:gd name="connsiteY3-18" fmla="*/ 3962400 h 3981450"/>
              <a:gd name="connsiteX4-19" fmla="*/ 0 w 3876554"/>
              <a:gd name="connsiteY4-20" fmla="*/ 0 h 3981450"/>
              <a:gd name="connsiteX0-21" fmla="*/ 0 w 3916378"/>
              <a:gd name="connsiteY0-22" fmla="*/ 0 h 3981450"/>
              <a:gd name="connsiteX1-23" fmla="*/ 3409950 w 3916378"/>
              <a:gd name="connsiteY1-24" fmla="*/ 2076450 h 3981450"/>
              <a:gd name="connsiteX2-25" fmla="*/ 3657600 w 3916378"/>
              <a:gd name="connsiteY2-26" fmla="*/ 3981450 h 3981450"/>
              <a:gd name="connsiteX3-27" fmla="*/ 38100 w 3916378"/>
              <a:gd name="connsiteY3-28" fmla="*/ 3962400 h 3981450"/>
              <a:gd name="connsiteX4-29" fmla="*/ 0 w 3916378"/>
              <a:gd name="connsiteY4-30" fmla="*/ 0 h 3981450"/>
              <a:gd name="connsiteX0-31" fmla="*/ 0 w 3873335"/>
              <a:gd name="connsiteY0-32" fmla="*/ 0 h 3981450"/>
              <a:gd name="connsiteX1-33" fmla="*/ 3409950 w 3873335"/>
              <a:gd name="connsiteY1-34" fmla="*/ 2076450 h 3981450"/>
              <a:gd name="connsiteX2-35" fmla="*/ 3657600 w 3873335"/>
              <a:gd name="connsiteY2-36" fmla="*/ 3981450 h 3981450"/>
              <a:gd name="connsiteX3-37" fmla="*/ 38100 w 3873335"/>
              <a:gd name="connsiteY3-38" fmla="*/ 3962400 h 3981450"/>
              <a:gd name="connsiteX4-39" fmla="*/ 0 w 3873335"/>
              <a:gd name="connsiteY4-40" fmla="*/ 0 h 3981450"/>
              <a:gd name="connsiteX0-41" fmla="*/ 0 w 3786126"/>
              <a:gd name="connsiteY0-42" fmla="*/ 0 h 3981450"/>
              <a:gd name="connsiteX1-43" fmla="*/ 3409950 w 3786126"/>
              <a:gd name="connsiteY1-44" fmla="*/ 2076450 h 3981450"/>
              <a:gd name="connsiteX2-45" fmla="*/ 3657600 w 3786126"/>
              <a:gd name="connsiteY2-46" fmla="*/ 3981450 h 3981450"/>
              <a:gd name="connsiteX3-47" fmla="*/ 38100 w 3786126"/>
              <a:gd name="connsiteY3-48" fmla="*/ 3962400 h 3981450"/>
              <a:gd name="connsiteX4-49" fmla="*/ 0 w 3786126"/>
              <a:gd name="connsiteY4-50" fmla="*/ 0 h 3981450"/>
              <a:gd name="connsiteX0-51" fmla="*/ 0 w 3786126"/>
              <a:gd name="connsiteY0-52" fmla="*/ 0 h 3981450"/>
              <a:gd name="connsiteX1-53" fmla="*/ 3409950 w 3786126"/>
              <a:gd name="connsiteY1-54" fmla="*/ 2076450 h 3981450"/>
              <a:gd name="connsiteX2-55" fmla="*/ 3657600 w 3786126"/>
              <a:gd name="connsiteY2-56" fmla="*/ 3981450 h 3981450"/>
              <a:gd name="connsiteX3-57" fmla="*/ 0 w 3786126"/>
              <a:gd name="connsiteY3-58" fmla="*/ 3981450 h 3981450"/>
              <a:gd name="connsiteX4-59" fmla="*/ 0 w 3786126"/>
              <a:gd name="connsiteY4-60" fmla="*/ 0 h 3981450"/>
              <a:gd name="connsiteX0-61" fmla="*/ 0 w 3786126"/>
              <a:gd name="connsiteY0-62" fmla="*/ 0 h 3981450"/>
              <a:gd name="connsiteX1-63" fmla="*/ 3409950 w 3786126"/>
              <a:gd name="connsiteY1-64" fmla="*/ 2076450 h 3981450"/>
              <a:gd name="connsiteX2-65" fmla="*/ 3657600 w 3786126"/>
              <a:gd name="connsiteY2-66" fmla="*/ 3981450 h 3981450"/>
              <a:gd name="connsiteX3-67" fmla="*/ 0 w 3786126"/>
              <a:gd name="connsiteY3-68" fmla="*/ 3981450 h 3981450"/>
              <a:gd name="connsiteX4-69" fmla="*/ 0 w 3786126"/>
              <a:gd name="connsiteY4-70" fmla="*/ 0 h 3981450"/>
              <a:gd name="connsiteX0-71" fmla="*/ 0 w 3786126"/>
              <a:gd name="connsiteY0-72" fmla="*/ 0 h 3981450"/>
              <a:gd name="connsiteX1-73" fmla="*/ 3409950 w 3786126"/>
              <a:gd name="connsiteY1-74" fmla="*/ 2076450 h 3981450"/>
              <a:gd name="connsiteX2-75" fmla="*/ 3657600 w 3786126"/>
              <a:gd name="connsiteY2-76" fmla="*/ 3981450 h 3981450"/>
              <a:gd name="connsiteX3-77" fmla="*/ 0 w 3786126"/>
              <a:gd name="connsiteY3-78" fmla="*/ 3981450 h 3981450"/>
              <a:gd name="connsiteX4-79" fmla="*/ 0 w 3786126"/>
              <a:gd name="connsiteY4-80" fmla="*/ 0 h 3981450"/>
              <a:gd name="connsiteX0-81" fmla="*/ 0 w 4032226"/>
              <a:gd name="connsiteY0-82" fmla="*/ 0 h 4003693"/>
              <a:gd name="connsiteX1-83" fmla="*/ 3409950 w 4032226"/>
              <a:gd name="connsiteY1-84" fmla="*/ 2076450 h 4003693"/>
              <a:gd name="connsiteX2-85" fmla="*/ 3943350 w 4032226"/>
              <a:gd name="connsiteY2-86" fmla="*/ 4003693 h 4003693"/>
              <a:gd name="connsiteX3-87" fmla="*/ 0 w 4032226"/>
              <a:gd name="connsiteY3-88" fmla="*/ 3981450 h 4003693"/>
              <a:gd name="connsiteX4-89" fmla="*/ 0 w 4032226"/>
              <a:gd name="connsiteY4-90" fmla="*/ 0 h 4003693"/>
              <a:gd name="connsiteX0-91" fmla="*/ 0 w 3948509"/>
              <a:gd name="connsiteY0-92" fmla="*/ 0 h 4003693"/>
              <a:gd name="connsiteX1-93" fmla="*/ 3409950 w 3948509"/>
              <a:gd name="connsiteY1-94" fmla="*/ 2076450 h 4003693"/>
              <a:gd name="connsiteX2-95" fmla="*/ 3943350 w 3948509"/>
              <a:gd name="connsiteY2-96" fmla="*/ 4003693 h 4003693"/>
              <a:gd name="connsiteX3-97" fmla="*/ 0 w 3948509"/>
              <a:gd name="connsiteY3-98" fmla="*/ 3981450 h 4003693"/>
              <a:gd name="connsiteX4-99" fmla="*/ 0 w 3948509"/>
              <a:gd name="connsiteY4-100" fmla="*/ 0 h 4003693"/>
              <a:gd name="connsiteX0-101" fmla="*/ 0 w 3943350"/>
              <a:gd name="connsiteY0-102" fmla="*/ 0 h 4003693"/>
              <a:gd name="connsiteX1-103" fmla="*/ 3333750 w 3943350"/>
              <a:gd name="connsiteY1-104" fmla="*/ 1942994 h 4003693"/>
              <a:gd name="connsiteX2-105" fmla="*/ 3943350 w 3943350"/>
              <a:gd name="connsiteY2-106" fmla="*/ 4003693 h 4003693"/>
              <a:gd name="connsiteX3-107" fmla="*/ 0 w 3943350"/>
              <a:gd name="connsiteY3-108" fmla="*/ 3981450 h 4003693"/>
              <a:gd name="connsiteX4-109" fmla="*/ 0 w 3943350"/>
              <a:gd name="connsiteY4-110" fmla="*/ 0 h 4003693"/>
              <a:gd name="connsiteX0-111" fmla="*/ 0 w 4152900"/>
              <a:gd name="connsiteY0-112" fmla="*/ 0 h 3981450"/>
              <a:gd name="connsiteX1-113" fmla="*/ 3333750 w 4152900"/>
              <a:gd name="connsiteY1-114" fmla="*/ 1942994 h 3981450"/>
              <a:gd name="connsiteX2-115" fmla="*/ 4152900 w 4152900"/>
              <a:gd name="connsiteY2-116" fmla="*/ 3981450 h 3981450"/>
              <a:gd name="connsiteX3-117" fmla="*/ 0 w 4152900"/>
              <a:gd name="connsiteY3-118" fmla="*/ 3981450 h 3981450"/>
              <a:gd name="connsiteX4-119" fmla="*/ 0 w 4152900"/>
              <a:gd name="connsiteY4-120" fmla="*/ 0 h 3981450"/>
              <a:gd name="connsiteX0-121" fmla="*/ 0 w 4152900"/>
              <a:gd name="connsiteY0-122" fmla="*/ 0 h 3981450"/>
              <a:gd name="connsiteX1-123" fmla="*/ 3333750 w 4152900"/>
              <a:gd name="connsiteY1-124" fmla="*/ 1942994 h 3981450"/>
              <a:gd name="connsiteX2-125" fmla="*/ 4152900 w 4152900"/>
              <a:gd name="connsiteY2-126" fmla="*/ 3981450 h 3981450"/>
              <a:gd name="connsiteX3-127" fmla="*/ 0 w 4152900"/>
              <a:gd name="connsiteY3-128" fmla="*/ 3981450 h 3981450"/>
              <a:gd name="connsiteX4-129" fmla="*/ 0 w 4152900"/>
              <a:gd name="connsiteY4-130" fmla="*/ 0 h 3981450"/>
              <a:gd name="connsiteX0-131" fmla="*/ 0 w 4152900"/>
              <a:gd name="connsiteY0-132" fmla="*/ 0 h 3981450"/>
              <a:gd name="connsiteX1-133" fmla="*/ 3200400 w 4152900"/>
              <a:gd name="connsiteY1-134" fmla="*/ 1720566 h 3981450"/>
              <a:gd name="connsiteX2-135" fmla="*/ 4152900 w 4152900"/>
              <a:gd name="connsiteY2-136" fmla="*/ 3981450 h 3981450"/>
              <a:gd name="connsiteX3-137" fmla="*/ 0 w 4152900"/>
              <a:gd name="connsiteY3-138" fmla="*/ 3981450 h 3981450"/>
              <a:gd name="connsiteX4-139" fmla="*/ 0 w 4152900"/>
              <a:gd name="connsiteY4-140" fmla="*/ 0 h 3981450"/>
              <a:gd name="connsiteX0-141" fmla="*/ 0 w 4152900"/>
              <a:gd name="connsiteY0-142" fmla="*/ 0 h 3981450"/>
              <a:gd name="connsiteX1-143" fmla="*/ 3200400 w 4152900"/>
              <a:gd name="connsiteY1-144" fmla="*/ 1720566 h 3981450"/>
              <a:gd name="connsiteX2-145" fmla="*/ 4152900 w 4152900"/>
              <a:gd name="connsiteY2-146" fmla="*/ 3981450 h 3981450"/>
              <a:gd name="connsiteX3-147" fmla="*/ 0 w 4152900"/>
              <a:gd name="connsiteY3-148" fmla="*/ 3981450 h 3981450"/>
              <a:gd name="connsiteX4-149" fmla="*/ 0 w 4152900"/>
              <a:gd name="connsiteY4-150" fmla="*/ 0 h 398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" name="Freeform: Shape 41">
            <a:extLst>
              <a:ext uri="{FF2B5EF4-FFF2-40B4-BE49-F238E27FC236}">
                <a16:creationId xmlns:a16="http://schemas.microsoft.com/office/drawing/2014/main" id="{DC72B9B3-F075-604C-1235-887B612DC273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2" name="Freeform: Shape 42">
            <a:extLst>
              <a:ext uri="{FF2B5EF4-FFF2-40B4-BE49-F238E27FC236}">
                <a16:creationId xmlns:a16="http://schemas.microsoft.com/office/drawing/2014/main" id="{A28C6D99-892A-3875-4995-C5914E7A7785}"/>
              </a:ext>
            </a:extLst>
          </p:cNvPr>
          <p:cNvSpPr/>
          <p:nvPr userDrawn="1"/>
        </p:nvSpPr>
        <p:spPr>
          <a:xfrm>
            <a:off x="10397095" y="2"/>
            <a:ext cx="1800496" cy="1525828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-1" fmla="*/ 0 w 6039853"/>
              <a:gd name="connsiteY0-2" fmla="*/ 0 h 6327927"/>
              <a:gd name="connsiteX1-3" fmla="*/ 2502569 w 6039853"/>
              <a:gd name="connsiteY1-4" fmla="*/ 1925053 h 6327927"/>
              <a:gd name="connsiteX2-5" fmla="*/ 2671011 w 6039853"/>
              <a:gd name="connsiteY2-6" fmla="*/ 4932948 h 6327927"/>
              <a:gd name="connsiteX3-7" fmla="*/ 6039853 w 6039853"/>
              <a:gd name="connsiteY3-8" fmla="*/ 6304548 h 6327927"/>
              <a:gd name="connsiteX4-9" fmla="*/ 5967664 w 6039853"/>
              <a:gd name="connsiteY4-10" fmla="*/ 0 h 6327927"/>
              <a:gd name="connsiteX5-11" fmla="*/ 0 w 6039853"/>
              <a:gd name="connsiteY5-12" fmla="*/ 0 h 6327927"/>
              <a:gd name="connsiteX0-13" fmla="*/ 0 w 6039853"/>
              <a:gd name="connsiteY0-14" fmla="*/ 0 h 6327927"/>
              <a:gd name="connsiteX1-15" fmla="*/ 2502569 w 6039853"/>
              <a:gd name="connsiteY1-16" fmla="*/ 1925053 h 6327927"/>
              <a:gd name="connsiteX2-17" fmla="*/ 2839453 w 6039853"/>
              <a:gd name="connsiteY2-18" fmla="*/ 4932948 h 6327927"/>
              <a:gd name="connsiteX3-19" fmla="*/ 6039853 w 6039853"/>
              <a:gd name="connsiteY3-20" fmla="*/ 6304548 h 6327927"/>
              <a:gd name="connsiteX4-21" fmla="*/ 5967664 w 6039853"/>
              <a:gd name="connsiteY4-22" fmla="*/ 0 h 6327927"/>
              <a:gd name="connsiteX5-23" fmla="*/ 0 w 6039853"/>
              <a:gd name="connsiteY5-24" fmla="*/ 0 h 6327927"/>
              <a:gd name="connsiteX0-25" fmla="*/ 0 w 6039853"/>
              <a:gd name="connsiteY0-26" fmla="*/ 0 h 6327927"/>
              <a:gd name="connsiteX1-27" fmla="*/ 2502569 w 6039853"/>
              <a:gd name="connsiteY1-28" fmla="*/ 1925053 h 6327927"/>
              <a:gd name="connsiteX2-29" fmla="*/ 2839453 w 6039853"/>
              <a:gd name="connsiteY2-30" fmla="*/ 4932948 h 6327927"/>
              <a:gd name="connsiteX3-31" fmla="*/ 6039853 w 6039853"/>
              <a:gd name="connsiteY3-32" fmla="*/ 6304548 h 6327927"/>
              <a:gd name="connsiteX4-33" fmla="*/ 5967664 w 6039853"/>
              <a:gd name="connsiteY4-34" fmla="*/ 0 h 6327927"/>
              <a:gd name="connsiteX5-35" fmla="*/ 0 w 6039853"/>
              <a:gd name="connsiteY5-36" fmla="*/ 0 h 6327927"/>
              <a:gd name="connsiteX0-37" fmla="*/ 0 w 6039853"/>
              <a:gd name="connsiteY0-38" fmla="*/ 0 h 6354071"/>
              <a:gd name="connsiteX1-39" fmla="*/ 2502569 w 6039853"/>
              <a:gd name="connsiteY1-40" fmla="*/ 1925053 h 6354071"/>
              <a:gd name="connsiteX2-41" fmla="*/ 2839453 w 6039853"/>
              <a:gd name="connsiteY2-42" fmla="*/ 4932948 h 6354071"/>
              <a:gd name="connsiteX3-43" fmla="*/ 6039853 w 6039853"/>
              <a:gd name="connsiteY3-44" fmla="*/ 6304548 h 6354071"/>
              <a:gd name="connsiteX4-45" fmla="*/ 5967664 w 6039853"/>
              <a:gd name="connsiteY4-46" fmla="*/ 0 h 6354071"/>
              <a:gd name="connsiteX5-47" fmla="*/ 0 w 6039853"/>
              <a:gd name="connsiteY5-48" fmla="*/ 0 h 6354071"/>
              <a:gd name="connsiteX0-49" fmla="*/ 0 w 6039853"/>
              <a:gd name="connsiteY0-50" fmla="*/ 0 h 6354071"/>
              <a:gd name="connsiteX1-51" fmla="*/ 2502569 w 6039853"/>
              <a:gd name="connsiteY1-52" fmla="*/ 1925053 h 6354071"/>
              <a:gd name="connsiteX2-53" fmla="*/ 2839453 w 6039853"/>
              <a:gd name="connsiteY2-54" fmla="*/ 4932948 h 6354071"/>
              <a:gd name="connsiteX3-55" fmla="*/ 6039853 w 6039853"/>
              <a:gd name="connsiteY3-56" fmla="*/ 6304548 h 6354071"/>
              <a:gd name="connsiteX4-57" fmla="*/ 6005764 w 6039853"/>
              <a:gd name="connsiteY4-58" fmla="*/ 0 h 6354071"/>
              <a:gd name="connsiteX5-59" fmla="*/ 0 w 6039853"/>
              <a:gd name="connsiteY5-60" fmla="*/ 0 h 6354071"/>
              <a:gd name="connsiteX0-61" fmla="*/ 0 w 6005764"/>
              <a:gd name="connsiteY0-62" fmla="*/ 0 h 6290613"/>
              <a:gd name="connsiteX1-63" fmla="*/ 2502569 w 6005764"/>
              <a:gd name="connsiteY1-64" fmla="*/ 1925053 h 6290613"/>
              <a:gd name="connsiteX2-65" fmla="*/ 2839453 w 6005764"/>
              <a:gd name="connsiteY2-66" fmla="*/ 4932948 h 6290613"/>
              <a:gd name="connsiteX3-67" fmla="*/ 6001753 w 6005764"/>
              <a:gd name="connsiteY3-68" fmla="*/ 6266448 h 6290613"/>
              <a:gd name="connsiteX4-69" fmla="*/ 6005764 w 6005764"/>
              <a:gd name="connsiteY4-70" fmla="*/ 0 h 6290613"/>
              <a:gd name="connsiteX5-71" fmla="*/ 0 w 6005764"/>
              <a:gd name="connsiteY5-72" fmla="*/ 0 h 6290613"/>
              <a:gd name="connsiteX0-73" fmla="*/ 0 w 6005764"/>
              <a:gd name="connsiteY0-74" fmla="*/ 0 h 6300010"/>
              <a:gd name="connsiteX1-75" fmla="*/ 2502569 w 6005764"/>
              <a:gd name="connsiteY1-76" fmla="*/ 1925053 h 6300010"/>
              <a:gd name="connsiteX2-77" fmla="*/ 2839453 w 6005764"/>
              <a:gd name="connsiteY2-78" fmla="*/ 4932948 h 6300010"/>
              <a:gd name="connsiteX3-79" fmla="*/ 6001753 w 6005764"/>
              <a:gd name="connsiteY3-80" fmla="*/ 6266448 h 6300010"/>
              <a:gd name="connsiteX4-81" fmla="*/ 6005764 w 6005764"/>
              <a:gd name="connsiteY4-82" fmla="*/ 0 h 6300010"/>
              <a:gd name="connsiteX5-83" fmla="*/ 0 w 6005764"/>
              <a:gd name="connsiteY5-84" fmla="*/ 0 h 6300010"/>
              <a:gd name="connsiteX0-85" fmla="*/ 0 w 6005764"/>
              <a:gd name="connsiteY0-86" fmla="*/ 0 h 6301252"/>
              <a:gd name="connsiteX1-87" fmla="*/ 2502569 w 6005764"/>
              <a:gd name="connsiteY1-88" fmla="*/ 1925053 h 6301252"/>
              <a:gd name="connsiteX2-89" fmla="*/ 2839453 w 6005764"/>
              <a:gd name="connsiteY2-90" fmla="*/ 4932948 h 6301252"/>
              <a:gd name="connsiteX3-91" fmla="*/ 6001753 w 6005764"/>
              <a:gd name="connsiteY3-92" fmla="*/ 6266448 h 6301252"/>
              <a:gd name="connsiteX4-93" fmla="*/ 6005764 w 6005764"/>
              <a:gd name="connsiteY4-94" fmla="*/ 0 h 6301252"/>
              <a:gd name="connsiteX5-95" fmla="*/ 0 w 6005764"/>
              <a:gd name="connsiteY5-96" fmla="*/ 0 h 6301252"/>
              <a:gd name="connsiteX0-97" fmla="*/ 0 w 6005764"/>
              <a:gd name="connsiteY0-98" fmla="*/ 0 h 6328404"/>
              <a:gd name="connsiteX1-99" fmla="*/ 2502569 w 6005764"/>
              <a:gd name="connsiteY1-100" fmla="*/ 1925053 h 6328404"/>
              <a:gd name="connsiteX2-101" fmla="*/ 2839453 w 6005764"/>
              <a:gd name="connsiteY2-102" fmla="*/ 4932948 h 6328404"/>
              <a:gd name="connsiteX3-103" fmla="*/ 6001753 w 6005764"/>
              <a:gd name="connsiteY3-104" fmla="*/ 6266448 h 6328404"/>
              <a:gd name="connsiteX4-105" fmla="*/ 6005764 w 6005764"/>
              <a:gd name="connsiteY4-106" fmla="*/ 0 h 6328404"/>
              <a:gd name="connsiteX5-107" fmla="*/ 0 w 6005764"/>
              <a:gd name="connsiteY5-108" fmla="*/ 0 h 6328404"/>
              <a:gd name="connsiteX0-109" fmla="*/ 0 w 6005764"/>
              <a:gd name="connsiteY0-110" fmla="*/ 0 h 6321734"/>
              <a:gd name="connsiteX1-111" fmla="*/ 2502569 w 6005764"/>
              <a:gd name="connsiteY1-112" fmla="*/ 1925053 h 6321734"/>
              <a:gd name="connsiteX2-113" fmla="*/ 3273143 w 6005764"/>
              <a:gd name="connsiteY2-114" fmla="*/ 4856415 h 6321734"/>
              <a:gd name="connsiteX3-115" fmla="*/ 6001753 w 6005764"/>
              <a:gd name="connsiteY3-116" fmla="*/ 6266448 h 6321734"/>
              <a:gd name="connsiteX4-117" fmla="*/ 6005764 w 6005764"/>
              <a:gd name="connsiteY4-118" fmla="*/ 0 h 6321734"/>
              <a:gd name="connsiteX5-119" fmla="*/ 0 w 6005764"/>
              <a:gd name="connsiteY5-120" fmla="*/ 0 h 6321734"/>
              <a:gd name="connsiteX0-121" fmla="*/ 0 w 6005764"/>
              <a:gd name="connsiteY0-122" fmla="*/ 0 h 6312022"/>
              <a:gd name="connsiteX1-123" fmla="*/ 2502569 w 6005764"/>
              <a:gd name="connsiteY1-124" fmla="*/ 1925053 h 6312022"/>
              <a:gd name="connsiteX2-125" fmla="*/ 3273143 w 6005764"/>
              <a:gd name="connsiteY2-126" fmla="*/ 4856415 h 6312022"/>
              <a:gd name="connsiteX3-127" fmla="*/ 6001753 w 6005764"/>
              <a:gd name="connsiteY3-128" fmla="*/ 6266448 h 6312022"/>
              <a:gd name="connsiteX4-129" fmla="*/ 6005764 w 6005764"/>
              <a:gd name="connsiteY4-130" fmla="*/ 0 h 6312022"/>
              <a:gd name="connsiteX5-131" fmla="*/ 0 w 6005764"/>
              <a:gd name="connsiteY5-132" fmla="*/ 0 h 6312022"/>
              <a:gd name="connsiteX0-133" fmla="*/ 0 w 6005764"/>
              <a:gd name="connsiteY0-134" fmla="*/ 0 h 6312023"/>
              <a:gd name="connsiteX1-135" fmla="*/ 2502569 w 6005764"/>
              <a:gd name="connsiteY1-136" fmla="*/ 1925053 h 6312023"/>
              <a:gd name="connsiteX2-137" fmla="*/ 3145587 w 6005764"/>
              <a:gd name="connsiteY2-138" fmla="*/ 4856415 h 6312023"/>
              <a:gd name="connsiteX3-139" fmla="*/ 6001753 w 6005764"/>
              <a:gd name="connsiteY3-140" fmla="*/ 6266448 h 6312023"/>
              <a:gd name="connsiteX4-141" fmla="*/ 6005764 w 6005764"/>
              <a:gd name="connsiteY4-142" fmla="*/ 0 h 6312023"/>
              <a:gd name="connsiteX5-143" fmla="*/ 0 w 6005764"/>
              <a:gd name="connsiteY5-144" fmla="*/ 0 h 6312023"/>
              <a:gd name="connsiteX0-145" fmla="*/ 0 w 6005764"/>
              <a:gd name="connsiteY0-146" fmla="*/ 0 h 6318150"/>
              <a:gd name="connsiteX1-147" fmla="*/ 2502569 w 6005764"/>
              <a:gd name="connsiteY1-148" fmla="*/ 1925053 h 6318150"/>
              <a:gd name="connsiteX2-149" fmla="*/ 3145587 w 6005764"/>
              <a:gd name="connsiteY2-150" fmla="*/ 4856415 h 6318150"/>
              <a:gd name="connsiteX3-151" fmla="*/ 6001753 w 6005764"/>
              <a:gd name="connsiteY3-152" fmla="*/ 6266448 h 6318150"/>
              <a:gd name="connsiteX4-153" fmla="*/ 6005764 w 6005764"/>
              <a:gd name="connsiteY4-154" fmla="*/ 0 h 6318150"/>
              <a:gd name="connsiteX5-155" fmla="*/ 0 w 6005764"/>
              <a:gd name="connsiteY5-156" fmla="*/ 0 h 631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3" name="Freeform: Shape 43">
            <a:extLst>
              <a:ext uri="{FF2B5EF4-FFF2-40B4-BE49-F238E27FC236}">
                <a16:creationId xmlns:a16="http://schemas.microsoft.com/office/drawing/2014/main" id="{2F3651C8-B813-EAF7-A486-8CBE68886D06}"/>
              </a:ext>
            </a:extLst>
          </p:cNvPr>
          <p:cNvSpPr/>
          <p:nvPr userDrawn="1"/>
        </p:nvSpPr>
        <p:spPr>
          <a:xfrm>
            <a:off x="11662165" y="346873"/>
            <a:ext cx="538674" cy="1714249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-1" fmla="*/ 2561234 w 2585297"/>
              <a:gd name="connsiteY0-2" fmla="*/ 10370 h 6916497"/>
              <a:gd name="connsiteX1-3" fmla="*/ 780560 w 2585297"/>
              <a:gd name="connsiteY1-4" fmla="*/ 1863233 h 6916497"/>
              <a:gd name="connsiteX2-5" fmla="*/ 82728 w 2585297"/>
              <a:gd name="connsiteY2-6" fmla="*/ 4943318 h 6916497"/>
              <a:gd name="connsiteX3-7" fmla="*/ 2585297 w 2585297"/>
              <a:gd name="connsiteY3-8" fmla="*/ 6916497 h 6916497"/>
              <a:gd name="connsiteX4-9" fmla="*/ 2561234 w 2585297"/>
              <a:gd name="connsiteY4-10" fmla="*/ 10370 h 6916497"/>
              <a:gd name="connsiteX0-11" fmla="*/ 2547392 w 2571455"/>
              <a:gd name="connsiteY0-12" fmla="*/ 8277 h 6914404"/>
              <a:gd name="connsiteX1-13" fmla="*/ 938168 w 2571455"/>
              <a:gd name="connsiteY1-14" fmla="*/ 2184990 h 6914404"/>
              <a:gd name="connsiteX2-15" fmla="*/ 68886 w 2571455"/>
              <a:gd name="connsiteY2-16" fmla="*/ 4941225 h 6914404"/>
              <a:gd name="connsiteX3-17" fmla="*/ 2571455 w 2571455"/>
              <a:gd name="connsiteY3-18" fmla="*/ 6914404 h 6914404"/>
              <a:gd name="connsiteX4-19" fmla="*/ 2547392 w 2571455"/>
              <a:gd name="connsiteY4-20" fmla="*/ 8277 h 6914404"/>
              <a:gd name="connsiteX0-21" fmla="*/ 2594895 w 2618958"/>
              <a:gd name="connsiteY0-22" fmla="*/ 8277 h 6914404"/>
              <a:gd name="connsiteX1-23" fmla="*/ 985671 w 2618958"/>
              <a:gd name="connsiteY1-24" fmla="*/ 2184990 h 6914404"/>
              <a:gd name="connsiteX2-25" fmla="*/ 116389 w 2618958"/>
              <a:gd name="connsiteY2-26" fmla="*/ 4941225 h 6914404"/>
              <a:gd name="connsiteX3-27" fmla="*/ 2618958 w 2618958"/>
              <a:gd name="connsiteY3-28" fmla="*/ 6914404 h 6914404"/>
              <a:gd name="connsiteX4-29" fmla="*/ 2594895 w 2618958"/>
              <a:gd name="connsiteY4-30" fmla="*/ 8277 h 6914404"/>
              <a:gd name="connsiteX0-31" fmla="*/ 2594895 w 2618958"/>
              <a:gd name="connsiteY0-32" fmla="*/ 8277 h 6914404"/>
              <a:gd name="connsiteX1-33" fmla="*/ 985671 w 2618958"/>
              <a:gd name="connsiteY1-34" fmla="*/ 2184990 h 6914404"/>
              <a:gd name="connsiteX2-35" fmla="*/ 116389 w 2618958"/>
              <a:gd name="connsiteY2-36" fmla="*/ 4941225 h 6914404"/>
              <a:gd name="connsiteX3-37" fmla="*/ 2618958 w 2618958"/>
              <a:gd name="connsiteY3-38" fmla="*/ 6914404 h 6914404"/>
              <a:gd name="connsiteX4-39" fmla="*/ 2594895 w 2618958"/>
              <a:gd name="connsiteY4-40" fmla="*/ 8277 h 6914404"/>
              <a:gd name="connsiteX0-41" fmla="*/ 2594895 w 2618958"/>
              <a:gd name="connsiteY0-42" fmla="*/ 8277 h 6914404"/>
              <a:gd name="connsiteX1-43" fmla="*/ 985671 w 2618958"/>
              <a:gd name="connsiteY1-44" fmla="*/ 2184990 h 6914404"/>
              <a:gd name="connsiteX2-45" fmla="*/ 116389 w 2618958"/>
              <a:gd name="connsiteY2-46" fmla="*/ 4941225 h 6914404"/>
              <a:gd name="connsiteX3-47" fmla="*/ 2618958 w 2618958"/>
              <a:gd name="connsiteY3-48" fmla="*/ 6914404 h 6914404"/>
              <a:gd name="connsiteX4-49" fmla="*/ 2594895 w 2618958"/>
              <a:gd name="connsiteY4-50" fmla="*/ 8277 h 6914404"/>
              <a:gd name="connsiteX0-51" fmla="*/ 2594895 w 2618958"/>
              <a:gd name="connsiteY0-52" fmla="*/ 8277 h 6914404"/>
              <a:gd name="connsiteX1-53" fmla="*/ 985671 w 2618958"/>
              <a:gd name="connsiteY1-54" fmla="*/ 2184990 h 6914404"/>
              <a:gd name="connsiteX2-55" fmla="*/ 116389 w 2618958"/>
              <a:gd name="connsiteY2-56" fmla="*/ 4941225 h 6914404"/>
              <a:gd name="connsiteX3-57" fmla="*/ 2618958 w 2618958"/>
              <a:gd name="connsiteY3-58" fmla="*/ 6914404 h 6914404"/>
              <a:gd name="connsiteX4-59" fmla="*/ 2594895 w 2618958"/>
              <a:gd name="connsiteY4-60" fmla="*/ 8277 h 6914404"/>
              <a:gd name="connsiteX0-61" fmla="*/ 2517149 w 2541212"/>
              <a:gd name="connsiteY0-62" fmla="*/ 8277 h 6914404"/>
              <a:gd name="connsiteX1-63" fmla="*/ 907925 w 2541212"/>
              <a:gd name="connsiteY1-64" fmla="*/ 2184990 h 6914404"/>
              <a:gd name="connsiteX2-65" fmla="*/ 38643 w 2541212"/>
              <a:gd name="connsiteY2-66" fmla="*/ 4941225 h 6914404"/>
              <a:gd name="connsiteX3-67" fmla="*/ 2541212 w 2541212"/>
              <a:gd name="connsiteY3-68" fmla="*/ 6914404 h 6914404"/>
              <a:gd name="connsiteX4-69" fmla="*/ 2517149 w 2541212"/>
              <a:gd name="connsiteY4-70" fmla="*/ 8277 h 69144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id="{BD0B3130-9959-C32D-DDE0-7C838F261CDA}"/>
              </a:ext>
            </a:extLst>
          </p:cNvPr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1" cy="363175"/>
          </a:xfrm>
        </p:grpSpPr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3B736842-196A-4716-D302-0388F42EB2E4}"/>
                </a:ext>
              </a:extLst>
            </p:cNvPr>
            <p:cNvSpPr txBox="1"/>
            <p:nvPr/>
          </p:nvSpPr>
          <p:spPr>
            <a:xfrm>
              <a:off x="1173828" y="9898598"/>
              <a:ext cx="3867481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643E8DC9-4418-64BF-D187-708B8EB2857A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5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86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54.jpeg"/><Relationship Id="rId4" Type="http://schemas.openxmlformats.org/officeDocument/2006/relationships/image" Target="../media/image16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49.jpeg"/><Relationship Id="rId4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54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1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24E7-F12D-A4B5-3AA1-E6E14F734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D1628B06-7C7D-CADB-997B-9581D88C31D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626F2A26-2C2B-AC0B-C541-E8C5F3FC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ECE6DED8-E69D-501A-EE60-E113EC8F3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5BFCB66-F1DE-B86F-7E45-D1E57D2CF75F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9E298612-7D97-0DD0-C520-D871F5758DF9}"/>
              </a:ext>
            </a:extLst>
          </p:cNvPr>
          <p:cNvSpPr txBox="1"/>
          <p:nvPr/>
        </p:nvSpPr>
        <p:spPr>
          <a:xfrm>
            <a:off x="1818880" y="1045220"/>
            <a:ext cx="8242778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Visão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Geral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NR 30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Trabalho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Aquaviário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C11770E4-53E0-E8D9-207F-7A9AA0E3F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8C9BDD57-9ADA-2E3E-1476-D377A4037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35174"/>
            <a:ext cx="3153696" cy="31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89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Campo de aplicação da NR-30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E2C855-5BAF-327C-510A-C86AC726A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824" y="113523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012501" y="1536174"/>
            <a:ext cx="101669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/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Disposições de segurança e saúde nos barcos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Anexo I da NR-30 determina que os barcos de pesca novos, bem como aqueles que passaram por reformas ou modificações significativas, devem atender às disposições mínimas de segurança e saúde descritas no Apêndice I do Anexo.</a:t>
            </a: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os barcos de pesca existentes devem cumprir as disposições previstas no Apêndice II. É importante ressaltar que o cumprimento dessas disposições não exclui a necessidade de cumprir os controles periódicos estabelecidos por outras normas aplicáveis aos barcos. O armador, juntamente com a responsabilidade do patrão de pesca, tem algumas obrigações, tais como:</a:t>
            </a: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459274" y="306573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1223432" y="6193716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2ECDA3-68F0-775E-0B36-B8A5476FE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95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4133876" y="685917"/>
            <a:ext cx="7488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76" y="1000747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4503090" y="1000747"/>
            <a:ext cx="734416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Garantir a manutenção técnica dos barcos, instalações e equipamentos, de acordo com as especificações dos Apêndices I e II, a fim de eliminar rapidamente quaisquer defeitos que possam afetar a segurança e saúde dos trabalhadores.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Tomar medidas para garantir a limpeza periódica dos barcos, instalações e equipamentos, mantendo condições adequadas de higiene e segurança.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Providenciar os meios adequados de salvamento e sobrevivência a bordo dos barcos, em bom estado de funcionamento e em quantidade suficiente, conforme exigido pelas normas da autoridade marítima.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Fornecer equipamentos de proteção individual necessários quando não for possível evitar ou reduzir suficientemente os riscos à segurança e saúde dos trabalhadores por meio de medidas coletivas de proteção.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Assegurar o suprimento adequado de alimentos e água potável, de acordo com o número de pescadores profissionais e outros trabalhadores a bordo, a duração da viagem, a natureza da atividade e as situações de emergência.</a:t>
            </a:r>
          </a:p>
        </p:txBody>
      </p:sp>
      <p:pic>
        <p:nvPicPr>
          <p:cNvPr id="10242" name="Picture 2" descr="Curso De NR 30 – Norma Regulamentadora 30 - Cursos de NR">
            <a:extLst>
              <a:ext uri="{FF2B5EF4-FFF2-40B4-BE49-F238E27FC236}">
                <a16:creationId xmlns:a16="http://schemas.microsoft.com/office/drawing/2014/main" id="{B6A673A2-E5DD-A883-AFAD-965D0E7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2" y="2232605"/>
            <a:ext cx="3550967" cy="2392790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F98859A-3FD4-3DB0-8FDA-FA2C77478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70" y="10183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91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411338" y="1420762"/>
            <a:ext cx="6858000" cy="40164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160929" y="1620973"/>
            <a:ext cx="3460385" cy="377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disposições visam garantir a segurança, a saúde e o bem-estar dos trabalhadores a bordo dos barcos de pesca, dando a orientação adequada sobre as responsabilidades, deveres e regras da legislação.</a:t>
            </a:r>
            <a:endParaRPr lang="id-ID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R-30 - Acesso a embarcação">
            <a:extLst>
              <a:ext uri="{FF2B5EF4-FFF2-40B4-BE49-F238E27FC236}">
                <a16:creationId xmlns:a16="http://schemas.microsoft.com/office/drawing/2014/main" id="{073FD5E1-167C-A8B8-3DEA-1640CED5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71" y="1783895"/>
            <a:ext cx="5849257" cy="3290207"/>
          </a:xfrm>
          <a:prstGeom prst="roundRect">
            <a:avLst>
              <a:gd name="adj" fmla="val 7669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F7A8945-06A4-C571-D663-34E90566B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153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162F7BB0-DAAB-1E20-36D7-CE7655406B8B}"/>
              </a:ext>
            </a:extLst>
          </p:cNvPr>
          <p:cNvSpPr txBox="1"/>
          <p:nvPr/>
        </p:nvSpPr>
        <p:spPr>
          <a:xfrm>
            <a:off x="870623" y="3544621"/>
            <a:ext cx="5212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Exames médicos e primeiros socorros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5 trata dos exames médicos e primeiros socorros relacionados aos pescadores a bordo das embarcações de pesca. Algumas informações importantes englobam a  responsabilidade do armador: 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2138EE-BF63-E0EE-59FD-5BE61597FA5D}"/>
              </a:ext>
            </a:extLst>
          </p:cNvPr>
          <p:cNvSpPr txBox="1"/>
          <p:nvPr/>
        </p:nvSpPr>
        <p:spPr>
          <a:xfrm>
            <a:off x="6096000" y="220634"/>
            <a:ext cx="58386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Custear a elaboração e implementação do Programa de Controle Médico e Saúde Ocupacional (PCMSO) dos pescadores, conforme estabelecido na Norma Regulamentadora nº 7 (NR-07).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Fornecer os meios necessários para o atendimento de primeiros socorros a bordo, incluindo o livro de primeiros socorros e medicamentos, de acordo com as orientações das autoridades marítima e sanitária.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Tomar providências para que haja pelo menos um pescador profissional treinado em primeiros socorros para cada grupo de dez pescadores profissionais ou fração a bordo.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0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F981027D-531B-A424-8CCC-83A82FAF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3" y="552543"/>
            <a:ext cx="4229100" cy="2848138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27CD177E-810B-B0B2-793C-7ABAA5FA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69" y="3627452"/>
            <a:ext cx="3940630" cy="2848138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39E4DC8-4CC7-2983-BBD0-8A55E65E86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1" y="603807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426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732" y="15908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470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215743" y="1123912"/>
            <a:ext cx="53158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Após cada exame médico realizado, o médico responsável emitirá o Atestado de Saúde Ocupacional (ASO) em três vias. A primeira via do ASO deve ser mantida a bordo da embarcação em que o pescador profissional estiver prestando serviço. A segunda via deve ser obrigatoriamente entregue ao pescador profissional, mediante recibo nas outras duas vias. A terceira via é mantida com o armador ou seu representante em terra.</a:t>
            </a:r>
          </a:p>
          <a:p>
            <a:pPr algn="just"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prazo de validade do exame médico é prorrogado se expirar durante uma pescaria, até a data da escala da embarcação em um porto onde seja possível realizar o exame, observando um máximo de quarenta e cinco dias. Essas diretrizes visam regulamentar a realização de exames médicos regulares, a disponibilidade de primeiros socorros adequados e a capacitação dos pescadores em primeiros socorros.</a:t>
            </a:r>
          </a:p>
        </p:txBody>
      </p:sp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293256E9-80C8-D26C-4358-0AE7762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1998979" y="2120579"/>
            <a:ext cx="2745842" cy="261684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732" y="4673600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549545-CAD4-259C-8B32-B469C8BAA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8" y="25814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47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203208" y="355087"/>
            <a:ext cx="6375392" cy="585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Formação e informação</a:t>
            </a: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6 trata das responsabilidades do armador em relação aos pescadores profissionais e a formação necessária para exercerem suas funções a bordo das embarcações de pesca. Em relação aos pescadores profissionais, cabe ao armador:</a:t>
            </a: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Exigir um certificado de formação emitido pela autoridade marítima.</a:t>
            </a: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Garantir o fornecimento de informações claras e compreensíveis sobre segurança e saúde a bordo, assim como as medidas de prevenção e proteção adotadas no barco, sem prejuízo da responsabilidade do patrão de pesca.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482" name="Picture 2" descr="Empresa abre 30 vagas para trabalho embarcado e em terra | Empregos &amp;  Negócios | O Dia">
            <a:extLst>
              <a:ext uri="{FF2B5EF4-FFF2-40B4-BE49-F238E27FC236}">
                <a16:creationId xmlns:a16="http://schemas.microsoft.com/office/drawing/2014/main" id="{04B4FB15-380A-4539-4504-035D064D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5" y="893794"/>
            <a:ext cx="4419570" cy="4833905"/>
          </a:xfrm>
          <a:prstGeom prst="roundRect">
            <a:avLst>
              <a:gd name="adj" fmla="val 868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331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4037410"/>
            <a:ext cx="3826612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913688"/>
            <a:ext cx="3826612" cy="2986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311732"/>
            <a:ext cx="2791746" cy="258868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4037409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452473" y="3372921"/>
            <a:ext cx="1191988" cy="1191986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607552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722960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2340429" y="4692597"/>
            <a:ext cx="3474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Uso adequado de aparelhos de pesca e equipamentos de tração.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83C64F8-AAA0-B7E7-94BC-9040B908DD8A}"/>
              </a:ext>
            </a:extLst>
          </p:cNvPr>
          <p:cNvSpPr txBox="1"/>
          <p:nvPr/>
        </p:nvSpPr>
        <p:spPr>
          <a:xfrm>
            <a:off x="3313256" y="1859021"/>
            <a:ext cx="2589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Diferentes métodos de sinalização, incluindo comunicação por sinais.</a:t>
            </a:r>
            <a:endParaRPr lang="id-ID" sz="20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1C3283A-AB54-65E1-CB20-2F746BE5AEEB}"/>
              </a:ext>
            </a:extLst>
          </p:cNvPr>
          <p:cNvSpPr txBox="1"/>
          <p:nvPr/>
        </p:nvSpPr>
        <p:spPr>
          <a:xfrm>
            <a:off x="6931084" y="2053108"/>
            <a:ext cx="2390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Treinamento de combate a incêndios.</a:t>
            </a:r>
            <a:endParaRPr lang="id-ID" sz="20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CE364BA-ECAA-C1CD-9807-AE47207E51F2}"/>
              </a:ext>
            </a:extLst>
          </p:cNvPr>
          <p:cNvSpPr txBox="1"/>
          <p:nvPr/>
        </p:nvSpPr>
        <p:spPr>
          <a:xfrm>
            <a:off x="6471671" y="4411878"/>
            <a:ext cx="234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Utilização de meios de salvamento e sobrevivência.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A5695F7-D684-2042-3577-A743E19CD1D5}"/>
              </a:ext>
            </a:extLst>
          </p:cNvPr>
          <p:cNvSpPr txBox="1"/>
          <p:nvPr/>
        </p:nvSpPr>
        <p:spPr>
          <a:xfrm>
            <a:off x="439520" y="124684"/>
            <a:ext cx="1168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Sempre que ocorrerem modificações nas atividades do barco, novas informações devem ser fornecidas conforme necessário. A formação dos pescadores profissionais deve incluir instruções precisas, especialmente em: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2433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R 30 Trabalho Aquaviário">
            <a:extLst>
              <a:ext uri="{FF2B5EF4-FFF2-40B4-BE49-F238E27FC236}">
                <a16:creationId xmlns:a16="http://schemas.microsoft.com/office/drawing/2014/main" id="{297A43A6-7526-4D24-D4E4-42211B46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886277" y="889843"/>
            <a:ext cx="10419443" cy="50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 defTabSz="285750"/>
            <a:r>
              <a:rPr lang="pt-BR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responsabilidade do armador garantir que qualquer pessoa contratada para comandar um barco esteja devidamente habilitada pela autoridade </a:t>
            </a:r>
            <a:r>
              <a:rPr lang="pt-BR" b="1" dirty="0" err="1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marítima.A</a:t>
            </a:r>
            <a:r>
              <a:rPr lang="pt-BR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formação profissional especializada deve incluir, no mínimo, os seguintes tópicos:</a:t>
            </a:r>
          </a:p>
          <a:p>
            <a:pPr algn="just" defTabSz="285750"/>
            <a:endParaRPr lang="pt-BR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algn="just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Prevenção de doenças ocupacionais e acidentes de trabalho a bordo, e as medidas a serem tomadas em caso de acidentes.</a:t>
            </a:r>
          </a:p>
          <a:p>
            <a:pPr algn="just" defTabSz="285750"/>
            <a:endParaRPr lang="pt-BR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algn="just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Combate a incêndios e uso dos meios de salvamento e sobrevivência.</a:t>
            </a:r>
          </a:p>
          <a:p>
            <a:pPr algn="just" defTabSz="285750"/>
            <a:endParaRPr lang="pt-BR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algn="just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Estabilidade do barco e manutenção da estabilidade em todas as condições de carga previstas e durante as operações de pesca</a:t>
            </a:r>
          </a:p>
          <a:p>
            <a:pPr algn="just" defTabSz="285750"/>
            <a:endParaRPr lang="pt-BR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algn="just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Procedimentos de navegação e comunicação via rádio.</a:t>
            </a:r>
          </a:p>
          <a:p>
            <a:pPr algn="just" defTabSz="285750"/>
            <a:endParaRPr lang="pt-BR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D7072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diretrizes visam garantir que os pescadores profissionais tenham a formação adequada para desempenhar suas funções a bordo das embarcações, com conhecimentos essenciais de segurança, prevenção de acidentes, combate a incêndios, salvamento, estabilidade do barco e procedimentos de navegação.</a:t>
            </a:r>
          </a:p>
        </p:txBody>
      </p:sp>
    </p:spTree>
    <p:extLst>
      <p:ext uri="{BB962C8B-B14F-4D97-AF65-F5344CB8AC3E}">
        <p14:creationId xmlns:p14="http://schemas.microsoft.com/office/powerpoint/2010/main" val="33809437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14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APÊNDICE I – Disposições Mínimas de Segurança e Saúde Aplicáveis aos Barcos de Pesca Novos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1096014-DF28-FAD0-FFC4-CBC793AD84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37" y="127212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3894307" y="683524"/>
            <a:ext cx="7724128" cy="5693990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583587" y="396948"/>
            <a:ext cx="8144588" cy="5693990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3663742" y="917644"/>
            <a:ext cx="753765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Apêndice I da NR-30 estabelece as disposições mínimas de segurança e saúde aplicáveis aos barcos de pesca novos. Ele abrange diversos aspectos relacionados à segurança a bordo das embarcações.</a:t>
            </a:r>
          </a:p>
          <a:p>
            <a:pPr defTabSz="285750"/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campo de aplicação do apêndice considera as características operacionais dos barcos, como o projeto, a distância máxima de operação, a autonomia de tempo de navegação e pesca, os requisitos de segurança dos locais de trabalho e a atividade pesqueira, além das circunstâncias ou evidências de riscos a bordo.</a:t>
            </a:r>
          </a:p>
          <a:p>
            <a:pPr defTabSz="285750"/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Dentre os aspectos tratados, estão a navegabilidade e estabilidade das embarcações, as instalações a bordo, as vias e saídas de emergência, a detecção e combate a incêndios, os locais de trabalho, a segurança nas operações, as condições de habitabilidade e as áreas de vivência a bordo, além das inspeções periódicas.</a:t>
            </a:r>
          </a:p>
          <a:p>
            <a:pPr defTabSz="285750"/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medidas visam garantir a segurança dos tripulantes, minimizando riscos e proporcionando condições adequadas de trabalho e habitabilidade durante as operações de pesca nos barcos novos.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C960A1-CCF8-52C5-F50B-E274992C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4" y="274812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9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76521" y="224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631257" y="917858"/>
            <a:ext cx="3627355" cy="336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Regulamentadora 30 estabelece o campo de aplicação para os trabalhos realizados em embarcações comerciais, tanto de bandeira nacional quanto de bandeiras estrangeiras, conforme as Convenções Internacionais ratificadas em vigor. 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615904" y="1567558"/>
            <a:ext cx="3277459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embarcações são utilizadas para transporte de cargas ou passageiros, incluindo aquelas usadas na prestação de serviços.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5022497" y="4704760"/>
            <a:ext cx="647223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caso das embarcações classificadas como comerciais de pesca, aplica-se apenas o Anexo desta norma, sem prejuízo das disposições previstas nas demais normas regulamentadoras.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194" name="Picture 2" descr="NR-30] Guia do Profissional SST - Trabalho Aquaviário">
            <a:extLst>
              <a:ext uri="{FF2B5EF4-FFF2-40B4-BE49-F238E27FC236}">
                <a16:creationId xmlns:a16="http://schemas.microsoft.com/office/drawing/2014/main" id="{081E0CF2-EE39-8B72-40FB-6FE3C8068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r="38932"/>
          <a:stretch/>
        </p:blipFill>
        <p:spPr bwMode="auto">
          <a:xfrm>
            <a:off x="9426" y="0"/>
            <a:ext cx="4461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741DD01-78AD-59F0-4B25-BFAB3B28B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95" y="74740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488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15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APÊNDICE II – Disposições Mínimas de Segurança e Saúde Aplicáveis aos Barcos de Pesca Existentes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9B50215-8ED8-58CF-ED86-A98E8B769B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82" y="1290002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6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8221480" y="-3765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8395240" y="-4517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293603" y="979982"/>
            <a:ext cx="74461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Apêndice II da NR-30 apresenta as disposições mínimas de segurança e saúde aplicáveis aos barcos de pesca existentes. Ele abrange diversos aspectos relacionados à segurança a bordo dessas embarcações já em operação.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campo de aplicação do apêndice considera as características operacionais dos barcos, como o projeto, a distância máxima de operação, a autonomia de tempo de navegação e pesca, os requisitos de segurança dos locais de trabalho e a atividade pesqueira, além das circunstâncias ou evidências de riscos a bordo.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Dentre os aspectos tratados no apêndice, estão a navegabilidade e estabilidade das embarcações, as instalações a bordo, as vias e saídas de emergência, a detecção e combate a incêndios, os locais de trabalho, a segurança nas operações, as condições de habitabilidade e as áreas de vivência a bordo.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7E08CB-FA9B-6855-1A04-9C0496184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48" y="5523533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24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16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APÊNDICE III – Meios de Salvamento e Sobrevivência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8DC9B7B-CB09-E782-5BFF-BF5E792BEC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54" y="1245574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584200" y="1231895"/>
            <a:ext cx="11023600" cy="4699227"/>
            <a:chOff x="3057500" y="2418730"/>
            <a:chExt cx="13362039" cy="68432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333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4600457" y="875774"/>
              <a:ext cx="6843252" cy="9929164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1157195" y="2129486"/>
            <a:ext cx="70455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Apêndice III da NR-30 estabelece as obrigações e requisitos relacionados aos meios de salvamento e sobrevivência em barcos de pesca. Essas obrigações são aplicáveis a todos os barcos de pesca, considerando suas características operacionais, distância de operação, autonomia de navegação, requisitos de segurança e riscos a bordo. 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barcos devem possuir meios adequados de salvamento e sobrevivência, em bom estado de conservação e prontos para uso imediato. É responsabilidade do patrão de pesca verificar esses meios antes da partida do barco. 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pescadores profissionais devem ser devidamente treinados e instruídos para lidar com emergências, e os barcos maiores devem ter instruções precisas de procedimentos de emergência. Além disso, é importante que os pescadores estejam familiarizados com o equipamento de radiocomunicação e saibam operá-lo adequadamente.</a:t>
            </a:r>
            <a:endParaRPr lang="id-ID" sz="1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FE7F3278-1072-B95B-EAB6-7CBFE2B39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607152" y="1431441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1FF0719-A06B-122E-A054-63C6C4CD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4397156" y="1431441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tálogo">
            <a:extLst>
              <a:ext uri="{FF2B5EF4-FFF2-40B4-BE49-F238E27FC236}">
                <a16:creationId xmlns:a16="http://schemas.microsoft.com/office/drawing/2014/main" id="{60590A92-DEA5-1A90-9372-894C22EE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60" y="1431441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A NR-30 e o Gerenciamento de Riscos no Trabalho Aquaviário (PGRTA)">
            <a:extLst>
              <a:ext uri="{FF2B5EF4-FFF2-40B4-BE49-F238E27FC236}">
                <a16:creationId xmlns:a16="http://schemas.microsoft.com/office/drawing/2014/main" id="{7E26ABB6-13F3-9418-95C3-CD479145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11" y="2941690"/>
            <a:ext cx="2274901" cy="127963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4CE47A-8189-3D32-9E40-EAD149224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270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17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Conclusão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4D5CE7-31E6-285E-48A6-A239973018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26" y="450402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8221480" y="1136536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8395240" y="1061361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881432" y="1565444"/>
            <a:ext cx="5889483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Ao longo deste guia, enfatizamos a importância da NR-30 para assegurar a segurança e saúde no trabalho aquaviário. Exploramos os principais aspectos e requisitos desta norma regulamentadora, com o objetivo de proteger os trabalhadores, prevenir acidentes e garantir condições adequadas de ambiente.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7B97D2-D659-3466-3947-962D7EC6D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26" y="283773"/>
            <a:ext cx="2800823" cy="77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17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18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Perguntas Frequentes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4C95C6F-E739-690F-B507-C853D48491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87" y="454616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19"/>
            <a:ext cx="12185322" cy="34289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34290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1561311" y="44519"/>
            <a:ext cx="84019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que é o trabalho aquaviário?</a:t>
            </a:r>
          </a:p>
          <a:p>
            <a:pPr marL="342900" indent="-342900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trabalho aquaviário refere-se às atividades laborais realizadas em ambientes aquáticos, como rios, lagos, mares e oceanos. Inclui diversas ocupações, como pescadores, marítimos, mergulhadores e trabalhadores de plataformas offshore. Essas atividades podem envolver a pesca, navegação, transporte marítimo, exploração de recursos marinhos, entre outras.</a:t>
            </a:r>
          </a:p>
          <a:p>
            <a:pPr marL="342900" indent="-342900" defTabSz="285750"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Qual é o objetivo da NR-30?</a:t>
            </a:r>
          </a:p>
          <a:p>
            <a:pPr marL="342900" indent="-342900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objetivo da NR-30, Norma Regulamentadora 30, é estabelecer medidas de segurança e saúde no trabalho aquaviário, garantindo a proteção dos trabalhadores envolvidos em atividades marítimas, fluviais e lacustres. A norma abrange desde embarcações de pesca até plataformas offshore, visando prevenir acidentes, promover a saúde ocupacional e preservar o meio ambiente aquático.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035" y="2841170"/>
            <a:ext cx="2695911" cy="40168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AA341BE-7084-1145-8B88-D80466E57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203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5">
            <a:extLst>
              <a:ext uri="{FF2B5EF4-FFF2-40B4-BE49-F238E27FC236}">
                <a16:creationId xmlns:a16="http://schemas.microsoft.com/office/drawing/2014/main" id="{1515F249-ED3D-5C3D-1610-757EB57096AD}"/>
              </a:ext>
            </a:extLst>
          </p:cNvPr>
          <p:cNvSpPr txBox="1"/>
          <p:nvPr/>
        </p:nvSpPr>
        <p:spPr>
          <a:xfrm>
            <a:off x="0" y="2030262"/>
            <a:ext cx="12192000" cy="168411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511630" y="77414"/>
            <a:ext cx="9246734" cy="669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Quais são as principais atividades abrangidas pela NR-30?</a:t>
            </a: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NR-30 abrange as atividades relacionadas à pesca comercial, incluindo a operação de barcos de pesca, processamento e armazenamento de pescado, bem como atividades auxiliares como o transporte, manutenção e reparo de embarcações.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Quais são os requisitos de segurança para os barcos de pesca estabelecidos na NR-30?</a:t>
            </a: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NR-30 estabelece requisitos de segurança para os barcos de pesca, como a garantia de meios de salvamento e sobrevivência adequados, a manutenção das condições de navegabilidade e estabilidade, a existência de vias e saídas de emergência, além de medidas de detecção e combate a incêndios.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Qual é a importância do treinamento e instrução adequados dos pescadores profissionais conforme a NR-30?</a:t>
            </a: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treinamento e instrução adequados dos pescadores profissionais são fundamentais para garantir a segurança a bordo dos barcos de pesca. A NR-30 exige que os pescadores sejam capacitados em combate a incêndios, uso de meios de salvamento, procedimentos de emergência e operação de equipamentos de comunicação, visando prevenir acidentes e promover uma resposta eficiente em situações de risco.</a:t>
            </a:r>
            <a:endParaRPr lang="id-ID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77A207-E9F2-E40B-1490-1EA00F26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6" y="3820886"/>
            <a:ext cx="2038371" cy="303711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DF708E9-B9C3-B56F-7CF2-9C2DC539D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98" y="25169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804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1"/>
            <a:ext cx="12185322" cy="2641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-2747" y="-92284"/>
            <a:ext cx="12185322" cy="481005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355600" y="168212"/>
            <a:ext cx="1146810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observância desta Norma Regulamentadora não exime a organização do cumprimento das demais Normas Regulamentadoras gerais e especiais, bem como de outras disposições legais relacionadas à matéria.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809625" y="4171881"/>
            <a:ext cx="468630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Além disso, é necessário obedecer às normas provenientes de convenções, acordos e contratos coletivos de trabalho.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0" y="1228516"/>
            <a:ext cx="3778250" cy="562948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85566CA-5F4B-ED19-3D61-31AA8115E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68" y="552050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9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5951790" y="3868175"/>
            <a:ext cx="5796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790" y="41830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5900990" y="194050"/>
            <a:ext cx="589731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caso das embarcações classificadas de acordo com a Convenção Solas, cujas normas de segurança são auditadas pelas sociedades classificadoras, algumas Normas Regulamentadoras não se aplicam, desde que sejam apresentados os certificados de classe. </a:t>
            </a:r>
          </a:p>
          <a:p>
            <a:pPr defTabSz="285750"/>
            <a:endParaRPr lang="pt-BR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Normas Regulamentadoras nº 10 (NR-10), 13 (NR-13) e 23 (NR-23) não são aplicáveis a essas embarcações quando os certificados de classe forem apresentados.</a:t>
            </a: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42" name="Picture 2" descr="Curso De NR 30 – Norma Regulamentadora 30 - Cursos de NR">
            <a:extLst>
              <a:ext uri="{FF2B5EF4-FFF2-40B4-BE49-F238E27FC236}">
                <a16:creationId xmlns:a16="http://schemas.microsoft.com/office/drawing/2014/main" id="{B6A673A2-E5DD-A883-AFAD-965D0E7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9" y="1688431"/>
            <a:ext cx="5166104" cy="3481137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07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899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Riscos relacionados ao trabalho aquaviário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977220" y="1003980"/>
            <a:ext cx="6858000" cy="48500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0874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778500" y="475266"/>
            <a:ext cx="5245100" cy="585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trabalho aquaviário apresenta diversos riscos específicos devido ao ambiente em que é realizado e as atividades exercidas neste meio. </a:t>
            </a: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Alguns dos principais riscos de acidentes ocupacionais incluem: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3" y="5494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235315" y="2853880"/>
            <a:ext cx="3759868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Riscos</a:t>
            </a:r>
            <a:endParaRPr lang="id-ID" sz="3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9881D6F3-2EA2-8EB0-54BD-0C3D7C2DF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5778500" y="2469745"/>
            <a:ext cx="3693204" cy="2665575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B5CA36-1032-D45B-6A6F-3844D38F2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9" y="20179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584374" y="838200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062730" y="10255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388597" y="1041678"/>
            <a:ext cx="5545204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Afogamento: 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risco de afogamento é uma preocupação constante para os trabalhadores aquaviários, especialmente aqueles que passam a maior parte do tempo no mar. Acidentes, condições climáticas adversas e problemas com embarcações podem levar a situações de afogamento.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743769" y="19526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222125" y="21399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431801" y="30635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1910157" y="32509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058358" y="41198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536714" y="43071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116153" y="53485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594509" y="55358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9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6C5439A8-C618-0D3D-2F64-0A1DAEE05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7600689" y="4486912"/>
            <a:ext cx="1225680" cy="117086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AC73DCA-D2E1-0D36-71FE-559B525F2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" y="22857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584374" y="8382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062730" y="10255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189031" y="1103779"/>
            <a:ext cx="4571168" cy="46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Quedas: 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ambiente aquaviário é frequentemente instável e escorregadio, aumentando o risco de quedas.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trabalhadores podem escorregar nas superfícies molhadas dos barcos ou cais, ou até mesmo cair no mar durante manobras ou operações de embarque e desembarque.</a:t>
            </a:r>
            <a:endParaRPr lang="id-ID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743769" y="1952625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222125" y="21399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431801" y="30635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1910157" y="32509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058358" y="41198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536714" y="43071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116153" y="53485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594509" y="55358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1268" name="Picture 4" descr="Trabalho em plataformas: Risco de queda do trabalhador na água é minimizado  com planejamento de atividades em altura - Revista Proteção">
            <a:extLst>
              <a:ext uri="{FF2B5EF4-FFF2-40B4-BE49-F238E27FC236}">
                <a16:creationId xmlns:a16="http://schemas.microsoft.com/office/drawing/2014/main" id="{08609205-A688-F80E-9330-11B6D7E17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/>
          <a:stretch/>
        </p:blipFill>
        <p:spPr bwMode="auto">
          <a:xfrm>
            <a:off x="9760199" y="2139926"/>
            <a:ext cx="1280149" cy="2442623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3A1501-E25F-E810-A805-6907AE16E0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" y="12970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584374" y="8382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062730" y="10255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6672925" y="1103779"/>
            <a:ext cx="4537525" cy="46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Lesões por máquinas e equipamentos:  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uso de equipamentos e maquinários em barcos e embarcações expõe os trabalhadores a riscos de acidentes, como esmagamentos, cortes e aprisionamentos. Isso inclui equipamentos de pesca, guinchos, motores e outros dispositivos mecânicos.</a:t>
            </a:r>
            <a:endParaRPr lang="id-ID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743769" y="19526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222125" y="21399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431801" y="3063599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1910157" y="32509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058358" y="41198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536714" y="43071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116153" y="53485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594509" y="55358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4338" name="Picture 2" descr="PORTARIA MTP Nº 425 - NOVA REDAÇÃO DA NR 30 -SEGURANÇA E SAÚDE NO TRABALHO  AQUAVIÁRIO">
            <a:extLst>
              <a:ext uri="{FF2B5EF4-FFF2-40B4-BE49-F238E27FC236}">
                <a16:creationId xmlns:a16="http://schemas.microsoft.com/office/drawing/2014/main" id="{CB60DC3D-D3CD-6194-318D-CC89BE48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94" y="1115370"/>
            <a:ext cx="1433072" cy="1207022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82ECF2-2BAD-78E5-6798-928DDA0B0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" y="22764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8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584374" y="8382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062730" y="10255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164822" y="2510388"/>
            <a:ext cx="6014414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Exposição a condições climáticas adversas: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trabalhadores aquaviários enfrentam condições climáticas extremas, como tempestades, ventos fortes e ondas altas. Essas condições podem tornar o trabalho mais perigoso e aumentar o risco de acidentes e lesões.</a:t>
            </a:r>
            <a:endParaRPr lang="id-ID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743769" y="19526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222125" y="21399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431801" y="30635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1910157" y="32509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058358" y="4119832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536714" y="43071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116153" y="53485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594509" y="55358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362" name="Picture 2" descr="Marinha do Brasil classifica nova tempestade subtropical Ubá">
            <a:extLst>
              <a:ext uri="{FF2B5EF4-FFF2-40B4-BE49-F238E27FC236}">
                <a16:creationId xmlns:a16="http://schemas.microsoft.com/office/drawing/2014/main" id="{64CB4F19-7664-A804-84E3-BD1DD093B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1"/>
          <a:stretch/>
        </p:blipFill>
        <p:spPr bwMode="auto">
          <a:xfrm>
            <a:off x="5202922" y="1061773"/>
            <a:ext cx="5846078" cy="1448615"/>
          </a:xfrm>
          <a:prstGeom prst="roundRect">
            <a:avLst>
              <a:gd name="adj" fmla="val 359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A45DBE9-2450-70FC-37E7-66755F754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5" y="24536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70EFE-533D-EDB7-9FF1-A64ECF35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6" name="Rectangle 23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D5E6EF2D-2E36-CAF9-F314-4A1FA8FC318A}"/>
              </a:ext>
            </a:extLst>
          </p:cNvPr>
          <p:cNvSpPr/>
          <p:nvPr/>
        </p:nvSpPr>
        <p:spPr>
          <a:xfrm>
            <a:off x="1842967" y="-1"/>
            <a:ext cx="10070737" cy="6672943"/>
          </a:xfrm>
          <a:prstGeom prst="rect">
            <a:avLst/>
          </a:prstGeom>
          <a:solidFill>
            <a:srgbClr val="3D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7" name="Straight Connector 24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DB5E8A7-5615-03CC-890C-6B67FBC11502}"/>
              </a:ext>
            </a:extLst>
          </p:cNvPr>
          <p:cNvCxnSpPr/>
          <p:nvPr/>
        </p:nvCxnSpPr>
        <p:spPr>
          <a:xfrm>
            <a:off x="2033516" y="1009934"/>
            <a:ext cx="3159457" cy="0"/>
          </a:xfrm>
          <a:prstGeom prst="line">
            <a:avLst/>
          </a:prstGeom>
          <a:ln w="6350">
            <a:solidFill>
              <a:schemeClr val="bg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8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9CC9EF7A-51CE-FCFC-E9EF-958520FE8E34}"/>
              </a:ext>
            </a:extLst>
          </p:cNvPr>
          <p:cNvSpPr txBox="1"/>
          <p:nvPr/>
        </p:nvSpPr>
        <p:spPr>
          <a:xfrm>
            <a:off x="2038158" y="669152"/>
            <a:ext cx="2177368" cy="24641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Visão </a:t>
            </a:r>
            <a:r>
              <a:rPr lang="en-US" sz="1200" dirty="0" err="1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Geral</a:t>
            </a: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  NR 30</a:t>
            </a:r>
            <a:endParaRPr kumimoji="0" lang="en-US" sz="120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12" name="Rounded Rectangle 22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2230C6C1-5623-85B4-33B4-DA5E81E86347}"/>
              </a:ext>
            </a:extLst>
          </p:cNvPr>
          <p:cNvSpPr/>
          <p:nvPr/>
        </p:nvSpPr>
        <p:spPr>
          <a:xfrm>
            <a:off x="1960727" y="2221970"/>
            <a:ext cx="9583573" cy="4155454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>
            <a:noFill/>
          </a:ln>
          <a:effectLst>
            <a:outerShdw blurRad="1143000" dist="635000" dir="5400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BBE92880-15E1-27A0-63A7-11E9449A9C6E}"/>
              </a:ext>
            </a:extLst>
          </p:cNvPr>
          <p:cNvSpPr txBox="1"/>
          <p:nvPr/>
        </p:nvSpPr>
        <p:spPr>
          <a:xfrm>
            <a:off x="2389307" y="2329842"/>
            <a:ext cx="3245303" cy="11926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D7072"/>
                </a:solidFill>
                <a:latin typeface="+mn-lt"/>
                <a:ea typeface="+mn-ea"/>
                <a:cs typeface="+mn-ea"/>
                <a:sym typeface="+mn-lt"/>
              </a:rPr>
              <a:t>Conteúdo</a:t>
            </a:r>
          </a:p>
        </p:txBody>
      </p:sp>
      <p:sp>
        <p:nvSpPr>
          <p:cNvPr id="14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393F615-5EAC-D9EB-0BF4-07C29BE2EE9C}"/>
              </a:ext>
            </a:extLst>
          </p:cNvPr>
          <p:cNvSpPr txBox="1"/>
          <p:nvPr/>
        </p:nvSpPr>
        <p:spPr>
          <a:xfrm>
            <a:off x="2502738" y="2962676"/>
            <a:ext cx="8908774" cy="337335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1. O que é a NR-30?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2. Campo de aplicação da NR-30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3. Riscos relacionados ao trabalho aquaviário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4. Direitos e deveres estabelecidos na NR-30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5. Programa de Gerenciamento de Riscos no Trabalho Aquaviário – PGRTA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6. Proteção à saúde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7. Comissão Interna de Prevenção de Acidentes e de Assédio – CIPA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8. Grupo de Segurança e Saúde no Trabalho a Bordo das Embarcações – GSSTB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9. Segurança, saúde e condições estabelecidas pela NR-30 no trabalho aquaviário</a:t>
            </a:r>
          </a:p>
        </p:txBody>
      </p:sp>
      <p:pic>
        <p:nvPicPr>
          <p:cNvPr id="27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0C317ABF-F5F2-DF3E-AB20-7ABBAC95E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2502252" y="15215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70C8CE00-D6F1-6D8E-029A-5B217F161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3292256" y="15215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tálogo">
            <a:extLst>
              <a:ext uri="{FF2B5EF4-FFF2-40B4-BE49-F238E27FC236}">
                <a16:creationId xmlns:a16="http://schemas.microsoft.com/office/drawing/2014/main" id="{1D2FEB1E-FED6-20D2-222C-4B44FDB9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60" y="15215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9016278-6B18-53DC-AC42-CFB71C5C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104741" y="1427553"/>
            <a:ext cx="1676401" cy="153080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E27BE4D-F3CE-8E82-BC15-9411DFD4D8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584374" y="8382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062730" y="10255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160567" y="1248874"/>
            <a:ext cx="5922883" cy="418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Doenças ocupacionais: 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Além dos riscos imediatos, os trabalhadores aquaviários também estão sujeitos a doenças ocupacionais específicas desse ambiente. Isso inclui exposição a substâncias químicas, como combustíveis e produtos químicos usados em embarcações, além de condições de trabalho insalubres e falta de acesso a cuidados médicos adequados.</a:t>
            </a:r>
            <a:endParaRPr lang="id-ID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743769" y="19526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222125" y="21399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431801" y="30635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1910157" y="32509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058358" y="41198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536714" y="43071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116153" y="5348557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594509" y="55358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5F82B3A-06EF-5873-23F5-CF59B5A5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49" y="4808638"/>
            <a:ext cx="1370727" cy="20423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B1EF401-FC2E-F151-84C0-1AE71BBA9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5" y="14839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5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584200" y="1231898"/>
            <a:ext cx="11023600" cy="4699225"/>
            <a:chOff x="3057500" y="2418733"/>
            <a:chExt cx="13362039" cy="68432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333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2976385" y="2499848"/>
              <a:ext cx="6843251" cy="6681021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795733" y="2262616"/>
            <a:ext cx="5071667" cy="336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essencial que os empregadores e trabalhadores estejam cientes desses riscos e adotem medidas de prevenção e segurança, como treinamento adequado, uso de equipamentos de proteção individual, manutenção regular das embarcações e adoção de procedimentos de segurança apropriados.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68D07A2-5D7F-A382-C763-6C830C8C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75" y="2173686"/>
            <a:ext cx="4438650" cy="2959100"/>
          </a:xfrm>
          <a:prstGeom prst="roundRect">
            <a:avLst>
              <a:gd name="adj" fmla="val 1218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FE7F3278-1072-B95B-EAB6-7CBFE2B39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2133952" y="1447579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1FF0719-A06B-122E-A054-63C6C4CD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923956" y="1447579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tálogo">
            <a:extLst>
              <a:ext uri="{FF2B5EF4-FFF2-40B4-BE49-F238E27FC236}">
                <a16:creationId xmlns:a16="http://schemas.microsoft.com/office/drawing/2014/main" id="{60590A92-DEA5-1A90-9372-894C22EE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60" y="1447579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E00630-0DA3-4E6D-D4BE-10657F387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2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Direitos e deveres estabelecidos na NR-30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1EC050-FA67-921A-5479-41AE68A46D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2" y="119940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mpresa busca profissionais em seis áreas para trabalho embarcado.">
            <a:extLst>
              <a:ext uri="{FF2B5EF4-FFF2-40B4-BE49-F238E27FC236}">
                <a16:creationId xmlns:a16="http://schemas.microsoft.com/office/drawing/2014/main" id="{D212AE60-8F6D-870D-ACF9-31DAF2945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6"/>
          <a:stretch/>
        </p:blipFill>
        <p:spPr bwMode="auto">
          <a:xfrm>
            <a:off x="3898901" y="1270000"/>
            <a:ext cx="4356100" cy="4342666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39">
            <a:extLst>
              <a:ext uri="{FF2B5EF4-FFF2-40B4-BE49-F238E27FC236}">
                <a16:creationId xmlns:a16="http://schemas.microsoft.com/office/drawing/2014/main" id="{DFDA92EB-B255-F434-FAC0-2AC0D3BF4EAA}"/>
              </a:ext>
            </a:extLst>
          </p:cNvPr>
          <p:cNvSpPr/>
          <p:nvPr/>
        </p:nvSpPr>
        <p:spPr>
          <a:xfrm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Arc 40">
            <a:extLst>
              <a:ext uri="{FF2B5EF4-FFF2-40B4-BE49-F238E27FC236}">
                <a16:creationId xmlns:a16="http://schemas.microsoft.com/office/drawing/2014/main" id="{38A7B6C8-C039-AC77-291F-78994441D0B3}"/>
              </a:ext>
            </a:extLst>
          </p:cNvPr>
          <p:cNvSpPr/>
          <p:nvPr/>
        </p:nvSpPr>
        <p:spPr>
          <a:xfrm flipH="1" flipV="1"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1E0960D1-E5D8-A09C-7FC3-1AF53948DCB4}"/>
              </a:ext>
            </a:extLst>
          </p:cNvPr>
          <p:cNvSpPr/>
          <p:nvPr/>
        </p:nvSpPr>
        <p:spPr>
          <a:xfrm>
            <a:off x="5336481" y="2669481"/>
            <a:ext cx="1519039" cy="1519038"/>
          </a:xfrm>
          <a:prstGeom prst="ellipse">
            <a:avLst/>
          </a:prstGeom>
          <a:gradFill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0C7E457E-B583-96E8-7325-A0C593B358FA}"/>
              </a:ext>
            </a:extLst>
          </p:cNvPr>
          <p:cNvGrpSpPr/>
          <p:nvPr/>
        </p:nvGrpSpPr>
        <p:grpSpPr>
          <a:xfrm>
            <a:off x="5782965" y="3115965"/>
            <a:ext cx="626070" cy="626070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7" name="AutoShape 81">
              <a:extLst>
                <a:ext uri="{FF2B5EF4-FFF2-40B4-BE49-F238E27FC236}">
                  <a16:creationId xmlns:a16="http://schemas.microsoft.com/office/drawing/2014/main" id="{3DD174CD-1399-94ED-C5A4-B084E9C4BAD5}"/>
                </a:ext>
              </a:extLst>
            </p:cNvPr>
            <p:cNvSpPr/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" name="AutoShape 82">
              <a:extLst>
                <a:ext uri="{FF2B5EF4-FFF2-40B4-BE49-F238E27FC236}">
                  <a16:creationId xmlns:a16="http://schemas.microsoft.com/office/drawing/2014/main" id="{F08611C8-FA49-8048-228D-9C0A8849F5B9}"/>
                </a:ext>
              </a:extLst>
            </p:cNvPr>
            <p:cNvSpPr/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cxnSp>
        <p:nvCxnSpPr>
          <p:cNvPr id="10" name="Straight Connector 37">
            <a:extLst>
              <a:ext uri="{FF2B5EF4-FFF2-40B4-BE49-F238E27FC236}">
                <a16:creationId xmlns:a16="http://schemas.microsoft.com/office/drawing/2014/main" id="{F49032A8-FB40-0F77-3B6E-3FBED4326DA3}"/>
              </a:ext>
            </a:extLst>
          </p:cNvPr>
          <p:cNvCxnSpPr/>
          <p:nvPr/>
        </p:nvCxnSpPr>
        <p:spPr>
          <a:xfrm flipH="1">
            <a:off x="8255000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6">
            <a:extLst>
              <a:ext uri="{FF2B5EF4-FFF2-40B4-BE49-F238E27FC236}">
                <a16:creationId xmlns:a16="http://schemas.microsoft.com/office/drawing/2014/main" id="{8BCF1950-2065-92FC-A55E-EBAA7E145FC9}"/>
              </a:ext>
            </a:extLst>
          </p:cNvPr>
          <p:cNvCxnSpPr/>
          <p:nvPr/>
        </p:nvCxnSpPr>
        <p:spPr>
          <a:xfrm>
            <a:off x="1222375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C438C6C-C24C-73C8-C3E2-74BA55BA8658}"/>
              </a:ext>
            </a:extLst>
          </p:cNvPr>
          <p:cNvSpPr txBox="1"/>
          <p:nvPr/>
        </p:nvSpPr>
        <p:spPr>
          <a:xfrm>
            <a:off x="353317" y="418036"/>
            <a:ext cx="3644901" cy="25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Regulamentadora NR-30 estabelece direitos e deveres tanto para os empregadores quanto para os trabalhadores que atuam em embarcações comerciais.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25EEC73-83C8-A7F7-9533-BBE98DA49E37}"/>
              </a:ext>
            </a:extLst>
          </p:cNvPr>
          <p:cNvSpPr txBox="1"/>
          <p:nvPr/>
        </p:nvSpPr>
        <p:spPr>
          <a:xfrm>
            <a:off x="8458200" y="3921836"/>
            <a:ext cx="3124200" cy="211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direitos e deveres são fundamentais para garantir a segurança e a saúde dos trabalhadores a bordo.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E96625-9F7C-95B0-EE28-F3C8AE08D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5" y="6172583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8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749D407-E430-6FD0-757A-BD69F993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3425662"/>
            <a:ext cx="4229100" cy="2848138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60A2FABF-FD24-0B5D-68A3-EE611AE7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42" y="3489162"/>
            <a:ext cx="3940630" cy="2848138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917922" y="673100"/>
            <a:ext cx="3926302" cy="3062249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C295A83-2DAF-F6AF-F961-BC9DF6E9CB20}"/>
              </a:ext>
            </a:extLst>
          </p:cNvPr>
          <p:cNvSpPr/>
          <p:nvPr/>
        </p:nvSpPr>
        <p:spPr>
          <a:xfrm>
            <a:off x="7005720" y="685800"/>
            <a:ext cx="3926302" cy="3062249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348C2A1-CE38-8AF2-0380-A8DA72AB18D9}"/>
              </a:ext>
            </a:extLst>
          </p:cNvPr>
          <p:cNvSpPr txBox="1"/>
          <p:nvPr/>
        </p:nvSpPr>
        <p:spPr>
          <a:xfrm>
            <a:off x="7223622" y="1766819"/>
            <a:ext cx="3708400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Além disso, o empregador deve: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2083376" y="728074"/>
            <a:ext cx="3606224" cy="294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 acordo com o item 30.3.1 da NR-30, é responsabilidade do empregador ou equiparado cumprir as obrigações estabelecidas no item 1.4 da Norma Regulamentadora NR-01. </a:t>
            </a:r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028372F-FF6F-91DB-F5B6-903D6A031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6" y="1108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5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660408" y="1447287"/>
            <a:ext cx="5537199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Designar formalmente e capacitar no mínimo um tripulante efetivamente embarcado como responsável pela aplicação da NR-30.</a:t>
            </a: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Cumprir as obrigações previstas no item 1.4 da Norma Regulamentadora NR-01.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482" name="Picture 2" descr="Empresa abre 30 vagas para trabalho embarcado e em terra | Empregos &amp;  Negócios | O Dia">
            <a:extLst>
              <a:ext uri="{FF2B5EF4-FFF2-40B4-BE49-F238E27FC236}">
                <a16:creationId xmlns:a16="http://schemas.microsoft.com/office/drawing/2014/main" id="{04B4FB15-380A-4539-4504-035D064D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5" y="893794"/>
            <a:ext cx="4419570" cy="4833905"/>
          </a:xfrm>
          <a:prstGeom prst="roundRect">
            <a:avLst>
              <a:gd name="adj" fmla="val 868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9921A2-C865-B335-0FA0-090CACDEE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5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0"/>
            <a:ext cx="12185322" cy="14477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1447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5421362" y="1742151"/>
            <a:ext cx="6121400" cy="465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Garantir que as diretrizes da NR-30 sejam seguidas adequadamente a bordo da embarcação.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Implementar as medidas de segurança exigidas pela norma.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Promover ações e investimentos necessários para garantir a segurança e a saúde dos trabalhadores.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8" y="291025"/>
            <a:ext cx="4405362" cy="65638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3917407-EBE7-6507-EC24-60153A332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1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458876" y="1822142"/>
            <a:ext cx="562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Fornecer os recursos e equipamentos de proteção individual (EPI) adequados para os trabalhadores.</a:t>
            </a:r>
          </a:p>
          <a:p>
            <a:pPr defTabSz="285750"/>
            <a:endParaRPr lang="pt-BR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Realizar inspeções regulares na embarcação, identificando e corrigindo possíveis avarias ou deficiências que possam representar riscos.</a:t>
            </a:r>
          </a:p>
          <a:p>
            <a:pPr defTabSz="285750"/>
            <a:endParaRPr lang="pt-BR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Manter registros e documentações exigidos pela NR-30.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48363EE-601F-C250-8C10-0E0829FD0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2" y="31456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89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104" y="15908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470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902799" y="1123912"/>
            <a:ext cx="4628801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Estabelecer procedimentos para a prevenção de acidentes e doenças ocupacionais a bordo.</a:t>
            </a: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Promover a conscientização e o treinamento dos trabalhadores sobre as normas de segurança e saúde aplicáveis à sua atividade.</a:t>
            </a:r>
          </a:p>
        </p:txBody>
      </p:sp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293256E9-80C8-D26C-4358-0AE7762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1266381" y="1422399"/>
            <a:ext cx="4211038" cy="401320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104" y="4673600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8D21DEA-69A5-0783-E8CD-EFF3F76D3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9" y="176437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01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37B3CE7E-40A8-2FEE-A51C-B67066778485}"/>
              </a:ext>
            </a:extLst>
          </p:cNvPr>
          <p:cNvSpPr/>
          <p:nvPr/>
        </p:nvSpPr>
        <p:spPr>
          <a:xfrm>
            <a:off x="4742330" y="1377450"/>
            <a:ext cx="6225311" cy="4103101"/>
          </a:xfrm>
          <a:prstGeom prst="roundRect">
            <a:avLst>
              <a:gd name="adj" fmla="val 2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632553-F891-7BA3-408E-4BFD4A39637E}"/>
              </a:ext>
            </a:extLst>
          </p:cNvPr>
          <p:cNvSpPr/>
          <p:nvPr/>
        </p:nvSpPr>
        <p:spPr>
          <a:xfrm>
            <a:off x="1245101" y="980818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icture 8" descr="Catálogo">
            <a:extLst>
              <a:ext uri="{FF2B5EF4-FFF2-40B4-BE49-F238E27FC236}">
                <a16:creationId xmlns:a16="http://schemas.microsoft.com/office/drawing/2014/main" id="{6F784770-FCA4-ECEC-8F62-492680D1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7" y="1306134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6445C569-163E-4B0D-6A57-4229CCD3B049}"/>
              </a:ext>
            </a:extLst>
          </p:cNvPr>
          <p:cNvSpPr txBox="1"/>
          <p:nvPr/>
        </p:nvSpPr>
        <p:spPr>
          <a:xfrm>
            <a:off x="1724842" y="3412124"/>
            <a:ext cx="5201127" cy="168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 outro lado, os trabalhadores também têm direitos e deveres estabelecidos pela NR-30. 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B853294-F695-A000-3D0C-43A2FE75E11D}"/>
              </a:ext>
            </a:extLst>
          </p:cNvPr>
          <p:cNvSpPr txBox="1"/>
          <p:nvPr/>
        </p:nvSpPr>
        <p:spPr>
          <a:xfrm>
            <a:off x="7694939" y="2102872"/>
            <a:ext cx="31699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Conforme o item 30.3.2 da norma, além do que é previsto no item 1.4 da NR-01, os trabalhadores têm o dever de:</a:t>
            </a:r>
            <a:endParaRPr lang="id-ID" sz="24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6206AC-7739-7C42-41F5-9674B61BF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11" y="19961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70EFE-533D-EDB7-9FF1-A64ECF35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6" name="Rectangle 23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D5E6EF2D-2E36-CAF9-F314-4A1FA8FC318A}"/>
              </a:ext>
            </a:extLst>
          </p:cNvPr>
          <p:cNvSpPr/>
          <p:nvPr/>
        </p:nvSpPr>
        <p:spPr>
          <a:xfrm>
            <a:off x="1842967" y="-1"/>
            <a:ext cx="10044233" cy="6672943"/>
          </a:xfrm>
          <a:prstGeom prst="rect">
            <a:avLst/>
          </a:prstGeom>
          <a:solidFill>
            <a:srgbClr val="3D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7" name="Straight Connector 24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DB5E8A7-5615-03CC-890C-6B67FBC11502}"/>
              </a:ext>
            </a:extLst>
          </p:cNvPr>
          <p:cNvCxnSpPr/>
          <p:nvPr/>
        </p:nvCxnSpPr>
        <p:spPr>
          <a:xfrm>
            <a:off x="2033516" y="1009934"/>
            <a:ext cx="3159457" cy="0"/>
          </a:xfrm>
          <a:prstGeom prst="line">
            <a:avLst/>
          </a:prstGeom>
          <a:ln w="6350">
            <a:solidFill>
              <a:schemeClr val="bg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8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9CC9EF7A-51CE-FCFC-E9EF-958520FE8E34}"/>
              </a:ext>
            </a:extLst>
          </p:cNvPr>
          <p:cNvSpPr txBox="1"/>
          <p:nvPr/>
        </p:nvSpPr>
        <p:spPr>
          <a:xfrm>
            <a:off x="2038158" y="669152"/>
            <a:ext cx="2177368" cy="24641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Visão </a:t>
            </a:r>
            <a:r>
              <a:rPr lang="en-US" sz="1200" dirty="0" err="1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Geral</a:t>
            </a: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  NR 30</a:t>
            </a:r>
            <a:endParaRPr kumimoji="0" lang="en-US" sz="120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12" name="Rounded Rectangle 22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2230C6C1-5623-85B4-33B4-DA5E81E86347}"/>
              </a:ext>
            </a:extLst>
          </p:cNvPr>
          <p:cNvSpPr/>
          <p:nvPr/>
        </p:nvSpPr>
        <p:spPr>
          <a:xfrm>
            <a:off x="1960727" y="2221970"/>
            <a:ext cx="9583573" cy="4155454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>
            <a:noFill/>
          </a:ln>
          <a:effectLst>
            <a:outerShdw blurRad="1143000" dist="635000" dir="5400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BBE92880-15E1-27A0-63A7-11E9449A9C6E}"/>
              </a:ext>
            </a:extLst>
          </p:cNvPr>
          <p:cNvSpPr txBox="1"/>
          <p:nvPr/>
        </p:nvSpPr>
        <p:spPr>
          <a:xfrm>
            <a:off x="2389307" y="2329842"/>
            <a:ext cx="3245303" cy="11926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D7072"/>
                </a:solidFill>
                <a:latin typeface="+mn-lt"/>
                <a:ea typeface="+mn-ea"/>
                <a:cs typeface="+mn-ea"/>
                <a:sym typeface="+mn-lt"/>
              </a:rPr>
              <a:t>Conteúdo</a:t>
            </a:r>
          </a:p>
        </p:txBody>
      </p:sp>
      <p:sp>
        <p:nvSpPr>
          <p:cNvPr id="14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393F615-5EAC-D9EB-0BF4-07C29BE2EE9C}"/>
              </a:ext>
            </a:extLst>
          </p:cNvPr>
          <p:cNvSpPr txBox="1"/>
          <p:nvPr/>
        </p:nvSpPr>
        <p:spPr>
          <a:xfrm>
            <a:off x="2502738" y="2962676"/>
            <a:ext cx="8908774" cy="337335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10. Capacitação e treinamento em Segurança e Saúde no Trabalho segundo a NR-30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11. Acesso à embarcação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12. Disposições Gerais de Segurança e Saúde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13. ANEXO I da NR-30 – Pesca Comercial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14. APÊNDICE I – Disposições Mínimas de Segurança e Saúde Aplicáveis aos Barcos de Pesca Novos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15. APÊNDICE II – Disposições Mínimas de Segurança e Saúde Aplicáveis aos Barcos de Pesca Existentes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16. APÊNDICE III – Meios de Salvamento e Sobrevivência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17. Conclusão</a:t>
            </a:r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rgbClr val="2325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18. Perguntas frequentes</a:t>
            </a:r>
          </a:p>
        </p:txBody>
      </p:sp>
      <p:pic>
        <p:nvPicPr>
          <p:cNvPr id="27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0C317ABF-F5F2-DF3E-AB20-7ABBAC95E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2502252" y="15215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70C8CE00-D6F1-6D8E-029A-5B217F161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3292256" y="15215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tálogo">
            <a:extLst>
              <a:ext uri="{FF2B5EF4-FFF2-40B4-BE49-F238E27FC236}">
                <a16:creationId xmlns:a16="http://schemas.microsoft.com/office/drawing/2014/main" id="{1D2FEB1E-FED6-20D2-222C-4B44FDB9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60" y="15215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FFD4578-0004-615A-27E0-44DBB74B5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104741" y="1427553"/>
            <a:ext cx="1676401" cy="153080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5591C4A-D899-3F07-D87B-E53BBA042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40500" y="2412146"/>
            <a:ext cx="4902740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Informar ao oficial de serviço ou a qualquer membro do Grupo de Segurança e Saúde no Trabalho a Bordo das Embarcações (GSSTB) sobre avarias ou deficiências observadas que possam representar riscos para o trabalhador ou para a embarcação.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Aviso com preenchimento sólido">
            <a:extLst>
              <a:ext uri="{FF2B5EF4-FFF2-40B4-BE49-F238E27FC236}">
                <a16:creationId xmlns:a16="http://schemas.microsoft.com/office/drawing/2014/main" id="{AC3D9ED3-D370-77A2-485B-EB07C05F9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500" y="1565732"/>
            <a:ext cx="914400" cy="914400"/>
          </a:xfrm>
          <a:prstGeom prst="rect">
            <a:avLst/>
          </a:prstGeom>
        </p:spPr>
      </p:pic>
      <p:pic>
        <p:nvPicPr>
          <p:cNvPr id="21506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F23B1227-6E11-7AF7-BDE1-F9ADFC10D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B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9D6FEA8-3A03-39FA-E5AE-FF71E3913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93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E92C1A88-FE79-95E8-C2EB-C2371F7A4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Utilizar corretamente os equipamentos de proteção individual (EPI) fornecidos pelo empregador.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9218" name="Picture 2" descr="Segurança e Saude Ocupacional | Ludus">
            <a:extLst>
              <a:ext uri="{FF2B5EF4-FFF2-40B4-BE49-F238E27FC236}">
                <a16:creationId xmlns:a16="http://schemas.microsoft.com/office/drawing/2014/main" id="{506FC1B8-F91C-CB34-A620-5DED2579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67" y="3181194"/>
            <a:ext cx="3613205" cy="274105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4039368-1901-818D-29FE-93DC1C47E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5401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2664B3-B8B2-81A0-3002-41F944B128D6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D9852517-C4E0-6E44-B504-9DD545A6C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3700186"/>
            <a:ext cx="490274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Participar de treinamentos e capacitações oferecidos pelo empregador sobre segurança e saúde no trabalho a bordo.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8194" name="Picture 2" descr="7 passos para implementar uma Gestão de SST eficaz - SST Online">
            <a:extLst>
              <a:ext uri="{FF2B5EF4-FFF2-40B4-BE49-F238E27FC236}">
                <a16:creationId xmlns:a16="http://schemas.microsoft.com/office/drawing/2014/main" id="{C99A5C3C-4EEA-A7DF-AC46-996009F1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26157"/>
            <a:ext cx="4578773" cy="2146300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E2B021E-5D7E-B23B-4167-DF41A1345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82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C62321E-9685-558A-6030-2875234C5F2F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E1C450B4-DF75-7075-8E68-38498E033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4D0C0F-2EE7-802E-D653-4FBF3821BD95}"/>
              </a:ext>
            </a:extLst>
          </p:cNvPr>
          <p:cNvSpPr/>
          <p:nvPr/>
        </p:nvSpPr>
        <p:spPr>
          <a:xfrm>
            <a:off x="7531100" y="2566973"/>
            <a:ext cx="5207000" cy="2393551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Seguir as orientações e procedimentos de segurança estabelecidos pelo empregador.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7170" name="Picture 2" descr="SST: entenda importância dos dados da saúde e segurança do trabalho para o  eSocial">
            <a:extLst>
              <a:ext uri="{FF2B5EF4-FFF2-40B4-BE49-F238E27FC236}">
                <a16:creationId xmlns:a16="http://schemas.microsoft.com/office/drawing/2014/main" id="{30C76295-1D4B-5378-798D-8B482B63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694333"/>
            <a:ext cx="4638675" cy="2399315"/>
          </a:xfrm>
          <a:prstGeom prst="roundRect">
            <a:avLst>
              <a:gd name="adj" fmla="val 103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9BA38D7-4829-B57E-FE76-9E351782E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94173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34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C765BF33-A4A0-8A29-EFCD-4FA95D1A616E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22ABAB9F-57FA-F150-E89E-74984E43E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3917476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Contribuir para a manutenção da segurança a bordo, evitando a prática de atos que possam colocar em risco a integridade da embarcação ou a segurança dos trabalhadores.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63527B2F-5B6D-46B4-7FB9-24F3A9AF2C6E}"/>
              </a:ext>
            </a:extLst>
          </p:cNvPr>
          <p:cNvSpPr/>
          <p:nvPr/>
        </p:nvSpPr>
        <p:spPr>
          <a:xfrm>
            <a:off x="7174108" y="3844325"/>
            <a:ext cx="4218332" cy="2227449"/>
          </a:xfrm>
          <a:prstGeom prst="roundRect">
            <a:avLst/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146" name="Picture 2" descr="Garanta a segurança no trabalho: identifique riscos e previna perigos no  ambiente - LTA: Saúde, Segurança do Trabalho e envio de eventos SST no  eSocial">
            <a:extLst>
              <a:ext uri="{FF2B5EF4-FFF2-40B4-BE49-F238E27FC236}">
                <a16:creationId xmlns:a16="http://schemas.microsoft.com/office/drawing/2014/main" id="{5542F24D-2147-915D-ABAA-D18BE40F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47" y="4031369"/>
            <a:ext cx="4246245" cy="2359025"/>
          </a:xfrm>
          <a:prstGeom prst="roundRect">
            <a:avLst>
              <a:gd name="adj" fmla="val 139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B5D686-D683-C15C-E0CE-01E37C4B3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82" y="243377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9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56B3E719-CCE9-322B-03C3-9354D443A986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AF41FB38-8937-48CE-5E18-3090F1EF5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489700" y="3189408"/>
            <a:ext cx="490274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Zelar pela sua própria segurança e pela segurança dos colegas de trabalho.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F3E5E9-D6EE-DF40-2533-0DD15D7CB47B}"/>
              </a:ext>
            </a:extLst>
          </p:cNvPr>
          <p:cNvSpPr/>
          <p:nvPr/>
        </p:nvSpPr>
        <p:spPr>
          <a:xfrm>
            <a:off x="7569200" y="-179455"/>
            <a:ext cx="2781300" cy="2393551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122" name="Picture 2" descr="5 perguntas sobre a CAT - RM Consultoria em SSTMA">
            <a:extLst>
              <a:ext uri="{FF2B5EF4-FFF2-40B4-BE49-F238E27FC236}">
                <a16:creationId xmlns:a16="http://schemas.microsoft.com/office/drawing/2014/main" id="{7F5452FD-2D13-2267-8503-F2E938209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3"/>
          <a:stretch/>
        </p:blipFill>
        <p:spPr bwMode="auto">
          <a:xfrm>
            <a:off x="7802300" y="-179455"/>
            <a:ext cx="2781300" cy="25561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6C70DFB-CB7E-2EA8-AA6D-FF950A95A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410" y="582175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2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E53FF9-1A2A-012F-DBC9-0D105D6276B8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101CF7B1-D745-0E15-70B3-B1D581251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400800" y="332728"/>
            <a:ext cx="3401195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Reportar imediatamente qualquer acidente, incidente ou condição de risco ao superior hierárquico ou ao GSSTB.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25602" name="Picture 2" descr="Curso De NR 30 – Norma Regulamentadora 30 - Cursos de NR">
            <a:extLst>
              <a:ext uri="{FF2B5EF4-FFF2-40B4-BE49-F238E27FC236}">
                <a16:creationId xmlns:a16="http://schemas.microsoft.com/office/drawing/2014/main" id="{7DA02958-627D-5C3A-1649-48E0FCBE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85" y="3240682"/>
            <a:ext cx="4306629" cy="2870200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858A49C-958C-A1CE-BFF0-221FE167C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777" y="21235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70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55DC43-5A5D-A80E-1BF4-A1CEA02F4271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E5F6FCEE-AAEC-A98A-7406-82DC78D93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464300" y="750983"/>
            <a:ext cx="490274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Colaborar com as ações de prevenção de acidentes e doenças ocupacionais a bordo.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15" name="Rectangle: Rounded Corners 26">
            <a:extLst>
              <a:ext uri="{FF2B5EF4-FFF2-40B4-BE49-F238E27FC236}">
                <a16:creationId xmlns:a16="http://schemas.microsoft.com/office/drawing/2014/main" id="{898190CF-ED7F-45D5-F293-4AE08AAEA213}"/>
              </a:ext>
            </a:extLst>
          </p:cNvPr>
          <p:cNvSpPr/>
          <p:nvPr/>
        </p:nvSpPr>
        <p:spPr>
          <a:xfrm>
            <a:off x="6565900" y="2578100"/>
            <a:ext cx="4801140" cy="3663319"/>
          </a:xfrm>
          <a:prstGeom prst="roundRect">
            <a:avLst>
              <a:gd name="adj" fmla="val 8221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6626" name="Picture 2" descr="NR 30: o que diz a lei e como aplicar? - Mérito Comercial Blog">
            <a:extLst>
              <a:ext uri="{FF2B5EF4-FFF2-40B4-BE49-F238E27FC236}">
                <a16:creationId xmlns:a16="http://schemas.microsoft.com/office/drawing/2014/main" id="{5177B1A5-5CC7-9646-5F80-C5493C81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2" y="2825784"/>
            <a:ext cx="4741333" cy="3556000"/>
          </a:xfrm>
          <a:prstGeom prst="roundRect">
            <a:avLst>
              <a:gd name="adj" fmla="val 711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0FDA451-46E9-229A-6B33-C37CE72BB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8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1A4B00A2-DF21-0A2C-0DAA-24CAF4D9F847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Picture 2" descr="3001 - Plano de Emergência | NR 30 | Inspeção | Laudo | Perícia | ART">
            <a:extLst>
              <a:ext uri="{FF2B5EF4-FFF2-40B4-BE49-F238E27FC236}">
                <a16:creationId xmlns:a16="http://schemas.microsoft.com/office/drawing/2014/main" id="{9441BCD0-94E9-8104-59B5-85CA9018A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1"/>
          <a:stretch/>
        </p:blipFill>
        <p:spPr bwMode="auto">
          <a:xfrm>
            <a:off x="-9200" y="0"/>
            <a:ext cx="57242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388102" y="1383638"/>
            <a:ext cx="490274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Seguir as normas de segurança e saúde estabelecidas pela NR-30 e demais regulamentos aplicáveis.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1DD0FC-41F7-6FDD-5627-87D71D029016}"/>
              </a:ext>
            </a:extLst>
          </p:cNvPr>
          <p:cNvSpPr/>
          <p:nvPr/>
        </p:nvSpPr>
        <p:spPr>
          <a:xfrm>
            <a:off x="7937598" y="3133941"/>
            <a:ext cx="4668060" cy="2880013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A40A9C5-237D-B68F-2289-BBB4F56E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39" y="3337106"/>
            <a:ext cx="4608021" cy="2880013"/>
          </a:xfrm>
          <a:prstGeom prst="roundRect">
            <a:avLst>
              <a:gd name="adj" fmla="val 10493"/>
            </a:avLst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F2D908A-48EB-66E9-E180-9629A98D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10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C765BF33-A4A0-8A29-EFCD-4FA95D1A616E}"/>
              </a:ext>
            </a:extLst>
          </p:cNvPr>
          <p:cNvSpPr/>
          <p:nvPr/>
        </p:nvSpPr>
        <p:spPr>
          <a:xfrm>
            <a:off x="95534" y="495300"/>
            <a:ext cx="5898866" cy="5930900"/>
          </a:xfrm>
          <a:prstGeom prst="roundRect">
            <a:avLst>
              <a:gd name="adj" fmla="val 504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1220058" y="769562"/>
            <a:ext cx="4634642" cy="55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são alguns dos principais deveres tanto do empregador quanto dos trabalhadores conforme estabelecidos pela NR-30.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importante ressaltar que existem outros deveres e responsabilidades específicas que podem variar de acordo com a atividade, tipo de embarcação e outras regulamentações pertinentes.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63527B2F-5B6D-46B4-7FB9-24F3A9AF2C6E}"/>
              </a:ext>
            </a:extLst>
          </p:cNvPr>
          <p:cNvSpPr/>
          <p:nvPr/>
        </p:nvSpPr>
        <p:spPr>
          <a:xfrm>
            <a:off x="6753610" y="2120767"/>
            <a:ext cx="4218332" cy="2227449"/>
          </a:xfrm>
          <a:prstGeom prst="roundRect">
            <a:avLst/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146" name="Picture 2" descr="Garanta a segurança no trabalho: identifique riscos e previna perigos no  ambiente - LTA: Saúde, Segurança do Trabalho e envio de eventos SST no  eSocial">
            <a:extLst>
              <a:ext uri="{FF2B5EF4-FFF2-40B4-BE49-F238E27FC236}">
                <a16:creationId xmlns:a16="http://schemas.microsoft.com/office/drawing/2014/main" id="{5542F24D-2147-915D-ABAA-D18BE40F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49" y="2307811"/>
            <a:ext cx="4246245" cy="2359025"/>
          </a:xfrm>
          <a:prstGeom prst="roundRect">
            <a:avLst>
              <a:gd name="adj" fmla="val 139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B4F0CAC-4745-9243-DC9E-96D5E1249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2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-318052" y="324183"/>
            <a:ext cx="9741452" cy="737533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42566" y="1260591"/>
            <a:ext cx="5928434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trabalho aquaviário envolve uma série de riscos e particularidades em relação a outras atividades laborais. Com o objetivo de prevenir acidentes, promover boas práticas e proteger o bem-estar dos profissionais, a NR-30 foi desenvolvida para garantir que os trabalhadores aquaviários tenham condições adequadas em suas atividades. 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146" name="Picture 2" descr="Cabotagem: vale a pena investir nesse tipo de transporte?">
            <a:extLst>
              <a:ext uri="{FF2B5EF4-FFF2-40B4-BE49-F238E27FC236}">
                <a16:creationId xmlns:a16="http://schemas.microsoft.com/office/drawing/2014/main" id="{BD0D92FA-4E84-B4C5-4774-EB50EB77F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30729"/>
          <a:stretch/>
        </p:blipFill>
        <p:spPr bwMode="auto">
          <a:xfrm>
            <a:off x="7718169" y="4949183"/>
            <a:ext cx="1583574" cy="1530805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30EF0ED-FED0-FA61-6B30-0A91C6231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98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Programa de Gerenciamento de Riscos no Trabalho Aquaviário – PGRTA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D42CB01-C333-21AB-E8A8-52B600FD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73" y="127212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584200" y="1231896"/>
            <a:ext cx="11023600" cy="4699226"/>
            <a:chOff x="3057500" y="2418731"/>
            <a:chExt cx="13362039" cy="684325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333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3301584" y="2174648"/>
              <a:ext cx="6843251" cy="7331418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694233" y="2075928"/>
            <a:ext cx="5828310" cy="377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Programa de Gerenciamento de Riscos no Trabalho Aquaviário (PGRTA) é um conjunto de medidas estabelecidas pela Norma Regulamentadora NR-30 para garantir a segurança dos trabalhadores em atividades aquaviárias. O empregador deve elaborar e implementar o PGRTA em cada embarcação, considerando as necessidades e peculiaridades das atividades.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FE7F3278-1072-B95B-EAB6-7CBFE2B39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2248252" y="1444141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1FF0719-A06B-122E-A054-63C6C4CD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3038256" y="1444141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tálogo">
            <a:extLst>
              <a:ext uri="{FF2B5EF4-FFF2-40B4-BE49-F238E27FC236}">
                <a16:creationId xmlns:a16="http://schemas.microsoft.com/office/drawing/2014/main" id="{60590A92-DEA5-1A90-9372-894C22EE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60" y="1444141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A NR-30 e o Gerenciamento de Riscos no Trabalho Aquaviário (PGRTA)">
            <a:extLst>
              <a:ext uri="{FF2B5EF4-FFF2-40B4-BE49-F238E27FC236}">
                <a16:creationId xmlns:a16="http://schemas.microsoft.com/office/drawing/2014/main" id="{7E26ABB6-13F3-9418-95C3-CD479145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77" y="2378182"/>
            <a:ext cx="4143022" cy="2330450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AF0A99-CFB1-1D1C-C0BC-7B47C010C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3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68580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76521" y="224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720640" y="1449227"/>
            <a:ext cx="3627355" cy="484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PGRTA deve conter procedimentos operacionais relacionados à segurança, como manutenção em embarcações, condições climáticas extremas, acesso seguro à embarcação, movimentação de carga, atividades com outras embarcações e manobras de atracação. Esses procedimentos devem estar alinhados com o inventário de riscos e o plano de ação do PGRTA. 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576521" y="1048316"/>
            <a:ext cx="3277459" cy="558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 embarcações com até 500 de arqueação bruta (AB), o empregador pode utilizar uma ferramenta de avaliação de risco fornecida pelo Ministério do Trabalho e Previdência para estruturar o PGRTA. O programa deve ser revisado a cada três anos ou sempre que houver inovações, modificações tecnológicas, inadequações ou insuficiências identificadas na avaliação de riscos e medidas de prevenção. </a:t>
            </a:r>
          </a:p>
        </p:txBody>
      </p:sp>
      <p:pic>
        <p:nvPicPr>
          <p:cNvPr id="8194" name="Picture 2" descr="NR-30] Guia do Profissional SST - Trabalho Aquaviário">
            <a:extLst>
              <a:ext uri="{FF2B5EF4-FFF2-40B4-BE49-F238E27FC236}">
                <a16:creationId xmlns:a16="http://schemas.microsoft.com/office/drawing/2014/main" id="{081E0CF2-EE39-8B72-40FB-6FE3C8068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r="38932"/>
          <a:stretch/>
        </p:blipFill>
        <p:spPr bwMode="auto">
          <a:xfrm>
            <a:off x="9426" y="0"/>
            <a:ext cx="4461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CCAC92A-FFD1-12A9-26B3-71D76045A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4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Proteção à saúde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7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823" y="1809712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470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093723" y="636247"/>
            <a:ext cx="6437877" cy="558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30.5 da Norma Regulamentadora NR-30 aborda a proteção à saúde dos trabalhadores aquaviários. Ele estabelece as diretrizes para o Programa de Controle Médico de Saúde Ocupacional (PCMSO) a ser implementado nas embarcações, além de determinar os procedimentos relacionados aos exames médicos, cuidados médicos a bordo, equipamentos de primeiros socorros e acesso aos serviços de saúde.</a:t>
            </a:r>
          </a:p>
          <a:p>
            <a:pPr algn="just"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PCMSO deve contemplar as exigências da NR-07 e também seguir as diretrizes específicas da NR-30. O item destaca a importância de adotar padrões médicos e um modelo de Certificado Médico (Health Certificate). Também ressalta a realização de exames médicos clínicos e complementares de acordo com as especificações da NR-07. </a:t>
            </a:r>
          </a:p>
        </p:txBody>
      </p:sp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293256E9-80C8-D26C-4358-0AE7762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993842" y="1938916"/>
            <a:ext cx="2772219" cy="2641978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823" y="489246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C9446A5-C30F-43C2-F892-C7C8DDCF1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731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7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3DDEB33-326A-D9C3-4F1D-E88983ABCA98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3313830" y="1322762"/>
            <a:ext cx="2635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NR-30 aborda a necessidade de equipar as embarcações com materiais de primeiros socorros e estabelece requisitos para a enfermaria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6E774F-F7C8-6F76-02D3-B6170EF7D8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04" y="47371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8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AB7A1159-2017-7889-15B5-FE8710155633}"/>
              </a:ext>
            </a:extLst>
          </p:cNvPr>
          <p:cNvSpPr/>
          <p:nvPr/>
        </p:nvSpPr>
        <p:spPr>
          <a:xfrm>
            <a:off x="914400" y="3906778"/>
            <a:ext cx="50523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674855" y="1007005"/>
            <a:ext cx="31168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Quando existente, como separação de outras dependências, espaço adequado para armazenamento de materiais e medicamentos, instalações de água e drenagem apropriadas.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C821C1-B589-8209-957C-D24A814E9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33" y="5004532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63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2322642" y="4263649"/>
            <a:ext cx="3725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 fim, o empregador é responsável por viabilizar o acesso dos trabalhadores aos serviços de saúde para prevenção de doenças endêmicas e aplicação de vacinas.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0634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947438" y="3970785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167476" y="4194643"/>
            <a:ext cx="2886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 resumo, o item 30.5 visa garantir a proteção à saúde dos trabalhadores aquaviários por meio do controle médico, cuidados médicos a bordo e acesso aos serviços de saúde.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950B49-8189-E9DE-F9FF-FC68DDF7D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09" y="200903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6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07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Comissão Interna de Prevenção de Acidentes e de Assédio – CIPA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1ED5EBF-7F28-19F2-501B-57645222B2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54" y="113523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927101" y="1340914"/>
            <a:ext cx="10299699" cy="518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Neste guia completo, dedicado aos profissionais de Segurança e Saúde no Trabalho (SST), exploraremos em detalhes as principais exigências e orientações contidas na NR-30. Discutiremos as medidas de segurança a serem adotadas, os requisitos para os meios de salvamento e sobrevivência, além do treinamento e capacitação necessários para os trabalhadores.</a:t>
            </a:r>
          </a:p>
          <a:p>
            <a:pPr algn="just" defTabSz="285750">
              <a:lnSpc>
                <a:spcPct val="150000"/>
              </a:lnSpc>
            </a:pPr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9488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657374" y="56385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2EA656-C0D1-BACB-AB1E-5CF46BC5E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0" y="279400"/>
            <a:ext cx="5854700" cy="6705600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C295A83-2DAF-F6AF-F961-BC9DF6E9CB20}"/>
              </a:ext>
            </a:extLst>
          </p:cNvPr>
          <p:cNvSpPr/>
          <p:nvPr/>
        </p:nvSpPr>
        <p:spPr>
          <a:xfrm>
            <a:off x="6535820" y="292100"/>
            <a:ext cx="4406678" cy="6705600"/>
          </a:xfrm>
          <a:prstGeom prst="roundRect">
            <a:avLst>
              <a:gd name="adj" fmla="val 4365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749D407-E430-6FD0-757A-BD69F993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19" y="4794765"/>
            <a:ext cx="2257752" cy="1520510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348C2A1-CE38-8AF2-0380-A8DA72AB18D9}"/>
              </a:ext>
            </a:extLst>
          </p:cNvPr>
          <p:cNvSpPr txBox="1"/>
          <p:nvPr/>
        </p:nvSpPr>
        <p:spPr>
          <a:xfrm>
            <a:off x="6895878" y="1623841"/>
            <a:ext cx="370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aquaviários são representados na CIPA do estabelecimento com o maior número de trabalhadores, com um membro titular para cada dez embarcações da organização (ou fração) e um suplente para cada vinte embarcações (ou fração). </a:t>
            </a:r>
            <a:endParaRPr lang="id-ID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1575376" y="943974"/>
            <a:ext cx="4126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texto aborda a Comissão Interna de Prevenção de Acidentes e Assédio (CIPA) no contexto das organizações que empregam aquaviários. A CIPA é composta pelos próprios empregados, incluindo os aquaviários, que trabalham efetivamente em embarcações próprias ou de terceiros. A formação da CIPA segue as diretrizes da NR-05 e desta NR, desde que não haja contrariedade.</a:t>
            </a:r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3794" name="Picture 2" descr="A NR-30 e a CIPA">
            <a:extLst>
              <a:ext uri="{FF2B5EF4-FFF2-40B4-BE49-F238E27FC236}">
                <a16:creationId xmlns:a16="http://schemas.microsoft.com/office/drawing/2014/main" id="{0A584126-C186-40DA-93C8-6B4FC733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99" y="4845566"/>
            <a:ext cx="2241201" cy="1520510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5923C93-2527-358C-8CFC-90AA20AED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99" y="503497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5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19"/>
            <a:ext cx="12185322" cy="34289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34290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2374900" y="164025"/>
            <a:ext cx="9155162" cy="5111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aquaviários candidatos à CIPA são eleitos por meio de votação separada, com todos os direitos assegurados pela legislação vigente. O empregador é responsável por garantir a participação dos trabalhadores eleitos nas reuniões da CIPA, inclusive por meio de comunicação eletrônica. </a:t>
            </a: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participação eletrônica deve ser registrada em ata, assinada pelos demais presentes, substituindo a assinatura do membro ausente. Além disso, os membros da CIPA que estão embarcados devem participar da reunião mensal do GSSTB (Grupo Setorial de Segurança e Saúde no Trabalho do Ramo Aquaviário).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035" y="2466912"/>
            <a:ext cx="2947096" cy="43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08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Grupo de Segurança e Saúde no Trabalho a Bordo das Embarcações – GSSTB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78DFABE-09D9-8AAA-3D61-88E72322A6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81" y="1332317"/>
            <a:ext cx="1176862" cy="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203208" y="355087"/>
            <a:ext cx="6375392" cy="627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Grupo de Segurança e Saúde no Trabalho a Bordo das Embarcações (GSSTB) é um conjunto de profissionais e representantes responsáveis por promover e preservar a segurança e a saúde dos trabalhadores que atuam a bordo de embarcações. </a:t>
            </a: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 grupo tem como objetivo principal adotar medidas preventivas para evitar acidentes e doenças ocupacionais no ambiente de trabalho marítimo. É composto pelo comandante da embarcação e por outros membros designados, como o encarregado da segurança, o chefe de máquinas e representantes de diferentes seções da tripulação.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482" name="Picture 2" descr="Empresa abre 30 vagas para trabalho embarcado e em terra | Empregos &amp;  Negócios | O Dia">
            <a:extLst>
              <a:ext uri="{FF2B5EF4-FFF2-40B4-BE49-F238E27FC236}">
                <a16:creationId xmlns:a16="http://schemas.microsoft.com/office/drawing/2014/main" id="{04B4FB15-380A-4539-4504-035D064D8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5" y="893794"/>
            <a:ext cx="4419570" cy="4833905"/>
          </a:xfrm>
          <a:prstGeom prst="roundRect">
            <a:avLst>
              <a:gd name="adj" fmla="val 868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D22452-29C5-2B2E-0992-FAE72FD9A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6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218096" y="3298771"/>
            <a:ext cx="5624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membros têm atribuições específicas, como zelar pelo cumprimento das normas de segurança, avaliar e propor medidas de prevenção, identificar riscos ocupacionais, verificar o funcionamento de sistemas e equipamentos de segurança, entre outras.</a:t>
            </a:r>
          </a:p>
        </p:txBody>
      </p:sp>
      <p:pic>
        <p:nvPicPr>
          <p:cNvPr id="37890" name="Picture 2" descr="O GSSTB segundo a NR-30">
            <a:extLst>
              <a:ext uri="{FF2B5EF4-FFF2-40B4-BE49-F238E27FC236}">
                <a16:creationId xmlns:a16="http://schemas.microsoft.com/office/drawing/2014/main" id="{D0F3DB54-18FD-EC88-5B86-998F3E4FB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r="6666"/>
          <a:stretch/>
        </p:blipFill>
        <p:spPr bwMode="auto">
          <a:xfrm>
            <a:off x="6376677" y="1203432"/>
            <a:ext cx="1485900" cy="149563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F5CD33-B7E2-C550-C338-DDDA90325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275900" y="1424168"/>
            <a:ext cx="4962200" cy="4259200"/>
          </a:xfrm>
          <a:prstGeom prst="roundRect">
            <a:avLst>
              <a:gd name="adj" fmla="val 960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615626" y="1365825"/>
            <a:ext cx="5865714" cy="418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grupo realiza reuniões periódicas, onde são discutidos temas relacionados à segurança e saúde no trabalho a bordo, como fatores de risco, investigação de acidentes, treinamentos e condições de trabalho. Além disso, o GSSTB deve manter comunicação com a empresa empregadora, fornecendo relatórios e solicitando suporte quando necessário.</a:t>
            </a:r>
          </a:p>
        </p:txBody>
      </p:sp>
      <p:pic>
        <p:nvPicPr>
          <p:cNvPr id="7170" name="Picture 2" descr="O que é a NR-30">
            <a:extLst>
              <a:ext uri="{FF2B5EF4-FFF2-40B4-BE49-F238E27FC236}">
                <a16:creationId xmlns:a16="http://schemas.microsoft.com/office/drawing/2014/main" id="{9A86D04A-BA38-2F58-FA5D-CED600DF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262"/>
          <a:stretch/>
        </p:blipFill>
        <p:spPr bwMode="auto">
          <a:xfrm>
            <a:off x="-142056" y="1295400"/>
            <a:ext cx="4656630" cy="4259200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42056" y="489279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30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B6600FD2-F588-D309-4364-B8416BA2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9131652" y="59157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BD0B6A18-4415-3C1F-BC92-B2052B4F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9921656" y="59157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F8D90737-86CD-8A51-AAC1-F034196E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60" y="59157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2E6AAF-4846-BEB5-415C-56A09EC87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1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09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Segurança, saúde e condições estabelecidas pela NR-30 no trabalho aquaviário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15B6566-0C27-1E91-1CEC-FCAB5A597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51" y="2095553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5951790" y="2115575"/>
            <a:ext cx="5796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790" y="24304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6396580" y="2430405"/>
            <a:ext cx="5411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Assim como demais ambientes de trabalho com regulamentações específicas, o setor dos aquaviários também necessita de regras e disposições que garantem a prevenção de acidentes e doenças aos trabalhadores, além de conforto em suas atividades e momentos de descanso. </a:t>
            </a:r>
          </a:p>
          <a:p>
            <a:pPr defTabSz="285750"/>
            <a:endParaRPr lang="pt-BR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42" name="Picture 2" descr="Curso De NR 30 – Norma Regulamentadora 30 - Cursos de NR">
            <a:extLst>
              <a:ext uri="{FF2B5EF4-FFF2-40B4-BE49-F238E27FC236}">
                <a16:creationId xmlns:a16="http://schemas.microsoft.com/office/drawing/2014/main" id="{B6A673A2-E5DD-A883-AFAD-965D0E7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9" y="1688431"/>
            <a:ext cx="5166104" cy="3481137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A49E38-19FE-D1A7-BFB5-2F0033E9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7" y="27481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9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768350" y="576436"/>
            <a:ext cx="9276798" cy="1254238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876300" y="51088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2192FA-0F24-0422-7ED7-1BE364795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</p:spTree>
    <p:extLst>
      <p:ext uri="{BB962C8B-B14F-4D97-AF65-F5344CB8AC3E}">
        <p14:creationId xmlns:p14="http://schemas.microsoft.com/office/powerpoint/2010/main" val="318180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109182" y="1064075"/>
            <a:ext cx="10273498" cy="558537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116496" y="1489067"/>
            <a:ext cx="6164583" cy="389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Seja você um gestor de segurança, um técnico em segurança do trabalho ou um profissional interessado no tema, este artigo será uma fonte valiosa de conhecimento e orientação. </a:t>
            </a:r>
          </a:p>
          <a:p>
            <a:pPr defTabSz="285750">
              <a:lnSpc>
                <a:spcPct val="150000"/>
              </a:lnSpc>
            </a:pPr>
            <a:endParaRPr lang="pt-BR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Vamos entender?!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113829-E685-DECA-A6FC-997B9A9BA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085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42566" y="1527291"/>
            <a:ext cx="5928434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30.8 trata da alimentação a bordo de embarcações comerciais. De acordo com a norma, toda embarcação deve possuir víveres (alimentos) e água potável em quantidade adequada, considerando a duração e a natureza da viagem, o número de tripulantes e as situações de emergência.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146" name="Picture 2" descr="Cabotagem: vale a pena investir nesse tipo de transporte?">
            <a:extLst>
              <a:ext uri="{FF2B5EF4-FFF2-40B4-BE49-F238E27FC236}">
                <a16:creationId xmlns:a16="http://schemas.microsoft.com/office/drawing/2014/main" id="{BD0D92FA-4E84-B4C5-4774-EB50EB77F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30729"/>
          <a:stretch/>
        </p:blipFill>
        <p:spPr bwMode="auto">
          <a:xfrm>
            <a:off x="7718169" y="4949183"/>
            <a:ext cx="1583574" cy="1530805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486EF74-41F0-F034-0C92-072A37CA8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95" y="606329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705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269999" y="832914"/>
            <a:ext cx="9296401" cy="5573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alimentos e água devem ser armazenados em locais que preservem suas características e propriedades para consumo. Para garantir a saúde e higiene dos trabalhadores, nas embarcações onde as refeições são preparadas a bordo, é necessário que essas atividades sejam realizadas por um cozinheiro, em conformidade com as regulamentações marítimas e sanitárias aplicáveis.</a:t>
            </a:r>
          </a:p>
          <a:p>
            <a:pPr algn="just"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entanto, embarcações com viagens de duração inferior a 12 horas e que possuam facilidades em terra para apoio de alimentação estão dispensadas de ter um cozinheiro a bordo. Nesses casos, é necessário garantir condições higiênico-sanitárias em conformidade com as leis de saúde pública aplicáveis.</a:t>
            </a: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9488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657374" y="56385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0CD9DF-141F-DB85-A05E-05211C524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70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242888" y="-87475"/>
            <a:ext cx="11730037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299" y="109151"/>
            <a:ext cx="10655299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8364C2-91DF-9E02-039B-82ACD1BBD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45" y="607973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83059" y="1155157"/>
            <a:ext cx="6946624" cy="5120838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72339" y="868581"/>
            <a:ext cx="6946624" cy="5120838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3982436" y="1166842"/>
            <a:ext cx="6946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30.9 trata dos camarotes nas embarcações comerciais. Ele estabelece que os membros da tripulação devem ter camas individuais, colocadas a uma distância que permita o acesso sem passar por cima de outra cama. </a:t>
            </a: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cama superior deve ter uma escada fixa para acesso seguro. É proibida a sobreposição de mais de duas camas e a obstrução da ventilação e iluminação natural. As camas devem estar a uma altura mínima, ter dimensões adequadas e colchões certificados. </a:t>
            </a: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fornecimento, conservação e higienização de colchões e roupa de cama são de responsabilidade do empregador. Camarotes maiores devem ter mobiliário específico, e em casos de doenças infectocontagiosas, é necessário desinfetar o local conforme os protocolos sanitários.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F0075F7-EC99-2406-07F6-BE953439C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7" y="33381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2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F678B56-14A3-2FFF-A80B-BD05BAC2A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53" y="6014183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448022" y="279400"/>
            <a:ext cx="4406678" cy="6705600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C295A83-2DAF-F6AF-F961-BC9DF6E9CB20}"/>
              </a:ext>
            </a:extLst>
          </p:cNvPr>
          <p:cNvSpPr/>
          <p:nvPr/>
        </p:nvSpPr>
        <p:spPr>
          <a:xfrm>
            <a:off x="6535820" y="292100"/>
            <a:ext cx="4406678" cy="6705600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749D407-E430-6FD0-757A-BD69F993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19" y="4794765"/>
            <a:ext cx="2257752" cy="1520510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348C2A1-CE38-8AF2-0380-A8DA72AB18D9}"/>
              </a:ext>
            </a:extLst>
          </p:cNvPr>
          <p:cNvSpPr txBox="1"/>
          <p:nvPr/>
        </p:nvSpPr>
        <p:spPr>
          <a:xfrm>
            <a:off x="7035578" y="1077741"/>
            <a:ext cx="370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mesas e cadeiras devem possuir dispositivos de fixação ao piso, ser feitas de material resistente à umidade, de fácil limpeza e estar em boas condições de uso. Em embarcações maiores que 3000 AB, devem ser instaladas salas de lazer com mobiliário apropriado. Em embarcações menores, o refeitório pode ser utilizado como sala de lazer.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1600599" y="1539717"/>
            <a:ext cx="4126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30.10 aborda os salões de refeições e locais de recreio nas embarcações. Ele estabelece que os pisos devem ser antiderrapantes e as anteparas (paredes) não devem apresentar irregularidades. Tanto os pisos quanto as anteparas devem ser mantidos limpos e conservados. </a:t>
            </a:r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3794" name="Picture 2" descr="A NR-30 e a CIPA">
            <a:extLst>
              <a:ext uri="{FF2B5EF4-FFF2-40B4-BE49-F238E27FC236}">
                <a16:creationId xmlns:a16="http://schemas.microsoft.com/office/drawing/2014/main" id="{0A584126-C186-40DA-93C8-6B4FC733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99" y="4845566"/>
            <a:ext cx="2241201" cy="1520510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22A22B8-8A5F-6D7A-8ED1-11F6DEEA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20" y="367227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4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00014" y="-87475"/>
            <a:ext cx="11844336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</p:spTree>
    <p:extLst>
      <p:ext uri="{BB962C8B-B14F-4D97-AF65-F5344CB8AC3E}">
        <p14:creationId xmlns:p14="http://schemas.microsoft.com/office/powerpoint/2010/main" val="3143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19"/>
            <a:ext cx="12185322" cy="42036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42037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3313187" y="180450"/>
            <a:ext cx="8408913" cy="627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30.11 aborda as diretrizes relacionadas à cozinha a bordo das embarcações. Ele estabelece que deve haver um sistema de exaustão para captar fumaças, vapores e odores. Os recipientes de gás liquefeito de petróleo (GLP) e suas conexões devem ser certificados de acordo com as normas técnicas brasileiras ou internacionais aplicáveis. 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Eles devem ser instalados em uma área externa ventilada, sinalizada e protegida. As canalizações utilizadas para a distribuição de gás devem ter proteção adequada contra o calor e atender às normas técnicas. Além disso, os fogões devem ser equipados com dispositivos que evitem a queda e o deslocamento de panelas e utensílios durante o balanço da embarcação.</a:t>
            </a:r>
            <a:endParaRPr lang="id-ID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0962" name="Picture 2" descr="Alimentação do trabalhador aquaviário segundo a NR-30">
            <a:extLst>
              <a:ext uri="{FF2B5EF4-FFF2-40B4-BE49-F238E27FC236}">
                <a16:creationId xmlns:a16="http://schemas.microsoft.com/office/drawing/2014/main" id="{148FDFC1-6155-011E-CE1D-3F923C65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590800"/>
            <a:ext cx="2382812" cy="212090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58E4BCB-C45F-060B-4927-F2FD18137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6" y="58092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5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463825" y="14288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463825" y="153338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EB557F-69B6-233A-5288-330A77CDD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35" y="261220"/>
            <a:ext cx="1589211" cy="4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9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5951790" y="1251975"/>
            <a:ext cx="5796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790" y="15668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6396580" y="1566805"/>
            <a:ext cx="54112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Conforme determina a NR-30, os pisos das instalações devem ser feitos de material antiderrapante, impermeável e de fácil limpeza, além de contar com um sistema de drenagem adequado. Isso garante a segurança e a facilidade na limpeza desses espaços.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instalações também devem ser devidamente iluminadas e arejadas, proporcionando um ambiente agradável e saudável para uso. Além disso, as pias devem ter um abastecimento de água doce, tanto quente quanto fria, para atender às necessidades de higiene pessoal.</a:t>
            </a:r>
          </a:p>
        </p:txBody>
      </p:sp>
      <p:pic>
        <p:nvPicPr>
          <p:cNvPr id="10242" name="Picture 2" descr="Curso De NR 30 – Norma Regulamentadora 30 - Cursos de NR">
            <a:extLst>
              <a:ext uri="{FF2B5EF4-FFF2-40B4-BE49-F238E27FC236}">
                <a16:creationId xmlns:a16="http://schemas.microsoft.com/office/drawing/2014/main" id="{B6A673A2-E5DD-A883-AFAD-965D0E7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9" y="1891631"/>
            <a:ext cx="5166104" cy="3481137"/>
          </a:xfrm>
          <a:prstGeom prst="roundRect">
            <a:avLst>
              <a:gd name="adj" fmla="val 10100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F53E1BF-2A62-D672-3D05-DC1532F00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899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que é a NR-30?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7724078-20E1-1560-E217-C4D3FF819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32" y="126806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1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275900" y="1424168"/>
            <a:ext cx="4962200" cy="4259200"/>
          </a:xfrm>
          <a:prstGeom prst="roundRect">
            <a:avLst>
              <a:gd name="adj" fmla="val 960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210502" y="1370912"/>
            <a:ext cx="6702097" cy="410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vasos sanitários devem ter uma pressão de descarga dimensionada, permitindo seu funcionamento em qualquer momento. Também é importante que haja um controle individual para cada vaso sanitário e, quando necessário, a presença de uma ducha higiênica próxima para maior conforto.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 houver vários vasos sanitários instalados em um mesmo local, eles devem ser projetados de forma a garantir a privacidade dos usuários, respeitando a intimidade de cada um. Tudo em constante estado de conservação e limpeza, assegurando a higiene e a saúde dos tripulantes a bordo das embarcações.</a:t>
            </a:r>
          </a:p>
        </p:txBody>
      </p:sp>
      <p:pic>
        <p:nvPicPr>
          <p:cNvPr id="7170" name="Picture 2" descr="O que é a NR-30">
            <a:extLst>
              <a:ext uri="{FF2B5EF4-FFF2-40B4-BE49-F238E27FC236}">
                <a16:creationId xmlns:a16="http://schemas.microsoft.com/office/drawing/2014/main" id="{9A86D04A-BA38-2F58-FA5D-CED600DF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262"/>
          <a:stretch/>
        </p:blipFill>
        <p:spPr bwMode="auto">
          <a:xfrm>
            <a:off x="-142056" y="1295400"/>
            <a:ext cx="4656630" cy="4259200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42056" y="489279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30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B6600FD2-F588-D309-4364-B8416BA2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9131652" y="59157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BD0B6A18-4415-3C1F-BC92-B2052B4F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9921656" y="59157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F8D90737-86CD-8A51-AAC1-F034196E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60" y="59157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5F76E2-712B-CA59-9DE6-5CC6053CBB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6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271463" y="-87475"/>
            <a:ext cx="11920537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94825A-04B5-66A5-DF74-73482A4BB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90" y="607973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447799" y="807514"/>
            <a:ext cx="9296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30.13 das normas aborda os locais destinados à lavagem, secagem e guarda de roupas de trabalho a bordo das embarcações. Embarcações com 500 AB (quinhentos de arqueação bruta) ou mais são obrigadas a possuir máquinas para lavagem e secagem de roupas de trabalho. 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as embarcações com menos de 500 AB devem fornecer meios e locais para a lavagem e secagem dessas roupas. As instalações destinadas à lavagem de roupas devem contar com abastecimento de água doce, garantindo a qualidade e a higiene adequadas durante o processo de limpeza.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necessário ter um local apropriado, bem arejado e de fácil acesso, para a guarda das roupas de trabalho. Esse espaço deve permitir a adequada conservação das roupas e facilitar o acesso dos trabalhadores quando necessário. Essas medidas visam garantir a limpeza, a conservação e a disponibilidade de roupas de trabalho adequadas para os tripulantes das embarcações.</a:t>
            </a: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4916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758974" y="62100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C454FB-81E7-832C-6180-2F748BD23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40B747-D626-CAB0-16F9-6EB2E9E04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53" y="174840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73309" y="1892899"/>
            <a:ext cx="5928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Este item trata da segurança na realização de trabalhos de manutenção em embarcações em operação. O comandante da embarcação é responsável por garantir a implementação de medidas de prevenção antes do início dos trabalhos de manutenção, informar os trabalhadores sobre os riscos envolvidos e interromper os trabalhos em caso de condições ambientais perigosas.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principais diretrizes são:</a:t>
            </a:r>
          </a:p>
        </p:txBody>
      </p:sp>
      <p:pic>
        <p:nvPicPr>
          <p:cNvPr id="6146" name="Picture 2" descr="Cabotagem: vale a pena investir nesse tipo de transporte?">
            <a:extLst>
              <a:ext uri="{FF2B5EF4-FFF2-40B4-BE49-F238E27FC236}">
                <a16:creationId xmlns:a16="http://schemas.microsoft.com/office/drawing/2014/main" id="{BD0D92FA-4E84-B4C5-4774-EB50EB77F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30729"/>
          <a:stretch/>
        </p:blipFill>
        <p:spPr bwMode="auto">
          <a:xfrm>
            <a:off x="7718169" y="4949183"/>
            <a:ext cx="1583574" cy="1530805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F8A27A-A123-20BB-941C-B2883F65E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" y="5773902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236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1090002" y="743312"/>
            <a:ext cx="10225698" cy="5814501"/>
            <a:chOff x="950302" y="2031545"/>
            <a:chExt cx="10225698" cy="1637058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795469" y="2088170"/>
              <a:ext cx="9167038" cy="1580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defTabSz="285750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Todo trabalho de manutenção deve ser precedido por uma Análise de Risco (AR) e, quando necessário, pela emissão de uma Permissão de Trabalho (PT).</a:t>
              </a: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285750" indent="-285750" defTabSz="285750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A PT deve conter as disposições estabelecidas na AR, requisitos mínimos para a execução das atividades e a lista dos participantes da equipe de trabalho.</a:t>
              </a: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285750" indent="-285750" defTabSz="285750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O trabalho em espaços confinados deve seguir as diretrizes da NR-33 (Segurança e Saúde no Trabalho em Espaços Confinados).</a:t>
              </a: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285750" indent="-285750" defTabSz="285750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O trabalho em altura deve seguir as diretrizes da NR-35 (Trabalho em Altura), com ações adicionais, como o isolamento e sinalização da área afetada e medidas para evitar quedas de ferramentas e materiais.</a:t>
              </a: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285750" indent="-285750" defTabSz="285750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O trabalho em altura deve ser interrompido imediatamente em caso de iluminação insuficiente, condições meteorológicas adversas e balanços que representem riscos para o trabalhador.</a:t>
              </a: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r>
                <a:rPr lang="pt-BR" sz="16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Essas medidas descritas no 30.14 da Norma Regulamentadora 30 visam garantir a segurança dos trabalhadores durante as atividades de manutenção, prevenindo acidentes e danos à integridade física.</a:t>
              </a:r>
              <a:endParaRPr lang="id-ID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93" y="2545078"/>
              <a:ext cx="464586" cy="14223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A91AC56C-1063-E383-ED51-D856D2B4B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9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F7A1310-E126-0DFE-E8F3-888930CEE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53" y="6126514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8221480" y="-3765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8395240" y="-4517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446004" y="4121268"/>
            <a:ext cx="6509518" cy="203132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                                                                                           </a:t>
            </a: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id-ID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446004" y="546365"/>
            <a:ext cx="65095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30.14 aborda a segurança na manutenção de embarcações em operação. O comandante da embarcação deve garantir medidas de prevenção, realizar análise de risco e emitir permissão de trabalho. 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manutenção deve ser precedida por análise de risco e a permissão de trabalho deve conter as disposições e requisitos mínimos. Trabalhos a quente, em espaços confinados e em altura devem seguir normas específicas. 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Equipamentos de guindar e acessórios devem ser certificados, apresentar capacidade máxima de carga e passar por inspeções iniciais, periódicas, eventuais e diárias. As inspeções devem ser realizadas por profissionais qualificados e relatórios devem ser emitidos.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D6FA07-3161-8331-76AA-D4E4D4705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16" y="576638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21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511300" y="109151"/>
            <a:ext cx="9562380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você verá um breve resumo das informações contidas em cada um dos itens relacionados à segurança, saúde e condições básicas descritas na NR-30. Para maiores informações e detalhes, é necessário consultar o texto completo.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83947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Alimentação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Camarotes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Salões de Refeições e Locais de Recreio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Cozinha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Instalações Sanitárias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Locais para Lavagem, Secagem e Guarda de Roupas de Trabalho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Segurança na Manutenção em Embarcação em Operação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Movimentação de Carga</a:t>
            </a:r>
          </a:p>
          <a:p>
            <a:pPr marL="285750" indent="-285750" defTabSz="28575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Máquinas e Equipamentos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0B222C-6077-3BFA-8A4B-008113B4A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70" y="607973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4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584200" y="1231895"/>
            <a:ext cx="11023600" cy="4699227"/>
            <a:chOff x="3057500" y="2418730"/>
            <a:chExt cx="13362039" cy="68432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333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4600457" y="875774"/>
              <a:ext cx="6843252" cy="9929164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694232" y="2075928"/>
            <a:ext cx="79925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30.16 trata das máquinas e equipamentos utilizados no trabalho aquaviário. Eles devem estar em conformidade com a NR-12, que aborda a segurança no trabalho em máquinas e equipamentos. 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entanto, essa exigência não se aplica às máquinas e equipamentos certificados pela Autoridade Competente do País de Bandeira ou por Sociedade Classificadora reconhecida, desde que atendam aos requisitos técnicos de segurança. </a:t>
            </a:r>
          </a:p>
          <a:p>
            <a:pPr defTabSz="285750"/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importante garantir uma distância mínima entre as máquinas, de acordo com suas características e aplicação, para proteger a segurança e a saúde dos trabalhadores durante a operação, manutenção, ajuste, limpeza e inspeção. As áreas de circulação e armazenamento de materiais também devem ser adequadas para garantir a segurança dos trabalhadores e transportadores.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FE7F3278-1072-B95B-EAB6-7CBFE2B39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607152" y="1431441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1FF0719-A06B-122E-A054-63C6C4CD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4397156" y="1431441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tálogo">
            <a:extLst>
              <a:ext uri="{FF2B5EF4-FFF2-40B4-BE49-F238E27FC236}">
                <a16:creationId xmlns:a16="http://schemas.microsoft.com/office/drawing/2014/main" id="{60590A92-DEA5-1A90-9372-894C22EE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60" y="1431441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A NR-30 e o Gerenciamento de Riscos no Trabalho Aquaviário (PGRTA)">
            <a:extLst>
              <a:ext uri="{FF2B5EF4-FFF2-40B4-BE49-F238E27FC236}">
                <a16:creationId xmlns:a16="http://schemas.microsoft.com/office/drawing/2014/main" id="{7E26ABB6-13F3-9418-95C3-CD479145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11" y="2941690"/>
            <a:ext cx="2274901" cy="127963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9739EF-E6DA-99E4-9080-D3B702A70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275900" y="1424168"/>
            <a:ext cx="4962200" cy="4259200"/>
          </a:xfrm>
          <a:prstGeom prst="roundRect">
            <a:avLst>
              <a:gd name="adj" fmla="val 960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628326" y="1561444"/>
            <a:ext cx="5865714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NR-30, também conhecida como Norma Regulamentadora de Segurança e Saúde no Trabalho Aquaviário, foi instituída pelo Ministério do Trabalho e Emprego no Brasil para estabelecer requisitos e diretrizes de segurança e saúde no trabalho para os trabalhadores que atuam em atividades nas embarcações.</a:t>
            </a:r>
          </a:p>
        </p:txBody>
      </p:sp>
      <p:pic>
        <p:nvPicPr>
          <p:cNvPr id="7170" name="Picture 2" descr="O que é a NR-30">
            <a:extLst>
              <a:ext uri="{FF2B5EF4-FFF2-40B4-BE49-F238E27FC236}">
                <a16:creationId xmlns:a16="http://schemas.microsoft.com/office/drawing/2014/main" id="{9A86D04A-BA38-2F58-FA5D-CED600DF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262"/>
          <a:stretch/>
        </p:blipFill>
        <p:spPr bwMode="auto">
          <a:xfrm>
            <a:off x="-142056" y="1295400"/>
            <a:ext cx="4656630" cy="4259200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42056" y="489279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30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B6600FD2-F588-D309-4364-B8416BA2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9131652" y="59157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BD0B6A18-4415-3C1F-BC92-B2052B4F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9921656" y="59157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F8D90737-86CD-8A51-AAC1-F034196E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60" y="59157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8E6286D-8E13-C093-AE63-86AF27519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" y="40660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539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10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Capacitação e treinamento em Segurança e Saúde no Trabalho segundo a NR-30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4B2BF3B-2D79-9057-3CF4-658526B19B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2" y="1135235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acitação e treinamento em Segurança e Saúde no Trabalho segundo a NR-30">
            <a:extLst>
              <a:ext uri="{FF2B5EF4-FFF2-40B4-BE49-F238E27FC236}">
                <a16:creationId xmlns:a16="http://schemas.microsoft.com/office/drawing/2014/main" id="{606A3BA7-A08A-2283-8629-58F9ED40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7" y="239486"/>
            <a:ext cx="6420219" cy="3611373"/>
          </a:xfrm>
          <a:prstGeom prst="roundRect">
            <a:avLst>
              <a:gd name="adj" fmla="val 2375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1515F249-ED3D-5C3D-1610-757EB57096AD}"/>
              </a:ext>
            </a:extLst>
          </p:cNvPr>
          <p:cNvSpPr txBox="1"/>
          <p:nvPr/>
        </p:nvSpPr>
        <p:spPr>
          <a:xfrm>
            <a:off x="0" y="4065889"/>
            <a:ext cx="12192000" cy="2792111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                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6945084" y="975088"/>
            <a:ext cx="50002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30.17 trata da capacitação e treinamento em segurança e saúde no trabalho. Além do que é estabelecido na NR-01 (Disposições Gerais), este item define as diretrizes específicas para a capacitação e treinamento relacionados à segurança e saúde no trabalho. </a:t>
            </a: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tomador de serviços de profissionais não tripulantes deve exigir dos prestadores de serviço o certificado de capacitação para as atividades que serão realizadas. Todo treinamento que envolva a operação de máquinas ou equipamentos deve ter um conteúdo programático compatível com esses equipamentos. </a:t>
            </a:r>
            <a:endParaRPr lang="id-ID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77A207-E9F2-E40B-1490-1EA00F26F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6" y="3635829"/>
            <a:ext cx="2162573" cy="32221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B43DA22-6B56-C0DD-00FE-BF661FB676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24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36799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517965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99132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80298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6146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2131084" y="3525770"/>
            <a:ext cx="8534282" cy="259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treinamento inicial, que é obrigatório para todos os tripulantes, deve ser presencial, ter uma carga horária mínima de 4 horas e abordar temas como: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1405A5-AE15-075B-0BDA-5312498B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569128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65029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73146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1967796" y="3525770"/>
            <a:ext cx="853428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Condições de trabalho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F277D540-6DB2-0125-407C-5CE2FE148A17}"/>
              </a:ext>
            </a:extLst>
          </p:cNvPr>
          <p:cNvCxnSpPr/>
          <p:nvPr/>
        </p:nvCxnSpPr>
        <p:spPr>
          <a:xfrm>
            <a:off x="1194663" y="1616029"/>
            <a:ext cx="3780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8796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CD49789D-5C7F-6BD2-F519-814379A23CB3}"/>
              </a:ext>
            </a:extLst>
          </p:cNvPr>
          <p:cNvGrpSpPr/>
          <p:nvPr/>
        </p:nvGrpSpPr>
        <p:grpSpPr>
          <a:xfrm flipH="1">
            <a:off x="3877573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F998FA42-3FB8-FECB-FF68-56DDAF87F88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Isosceles Triangle 7">
              <a:extLst>
                <a:ext uri="{FF2B5EF4-FFF2-40B4-BE49-F238E27FC236}">
                  <a16:creationId xmlns:a16="http://schemas.microsoft.com/office/drawing/2014/main" id="{859A2D54-C486-C2FD-FF07-F29C00D2DD8F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2AFD68-FF9D-E1FB-F123-060981ECB068}"/>
              </a:ext>
            </a:extLst>
          </p:cNvPr>
          <p:cNvSpPr txBox="1"/>
          <p:nvPr/>
        </p:nvSpPr>
        <p:spPr>
          <a:xfrm>
            <a:off x="4209624" y="49921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A6E07C-41B5-C159-A579-9B3B0D932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56912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65029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73146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1967796" y="3525770"/>
            <a:ext cx="853428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Riscos relacionados às atividades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F277D540-6DB2-0125-407C-5CE2FE148A17}"/>
              </a:ext>
            </a:extLst>
          </p:cNvPr>
          <p:cNvCxnSpPr/>
          <p:nvPr/>
        </p:nvCxnSpPr>
        <p:spPr>
          <a:xfrm>
            <a:off x="1194663" y="1616029"/>
            <a:ext cx="4572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8796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CD49789D-5C7F-6BD2-F519-814379A23CB3}"/>
              </a:ext>
            </a:extLst>
          </p:cNvPr>
          <p:cNvGrpSpPr/>
          <p:nvPr/>
        </p:nvGrpSpPr>
        <p:grpSpPr>
          <a:xfrm flipH="1">
            <a:off x="4639574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F998FA42-3FB8-FECB-FF68-56DDAF87F88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Isosceles Triangle 7">
              <a:extLst>
                <a:ext uri="{FF2B5EF4-FFF2-40B4-BE49-F238E27FC236}">
                  <a16:creationId xmlns:a16="http://schemas.microsoft.com/office/drawing/2014/main" id="{859A2D54-C486-C2FD-FF07-F29C00D2DD8F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2AFD68-FF9D-E1FB-F123-060981ECB068}"/>
              </a:ext>
            </a:extLst>
          </p:cNvPr>
          <p:cNvSpPr txBox="1"/>
          <p:nvPr/>
        </p:nvSpPr>
        <p:spPr>
          <a:xfrm>
            <a:off x="4971625" y="49921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ACF8303-8B0F-257D-325D-EB0F00D4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56912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65029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73146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1967796" y="3525770"/>
            <a:ext cx="8534282" cy="130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Uso adequado de equipamentos de proteção individual e coletiva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F277D540-6DB2-0125-407C-5CE2FE148A17}"/>
              </a:ext>
            </a:extLst>
          </p:cNvPr>
          <p:cNvCxnSpPr/>
          <p:nvPr/>
        </p:nvCxnSpPr>
        <p:spPr>
          <a:xfrm>
            <a:off x="1194663" y="1616029"/>
            <a:ext cx="5400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8796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CD49789D-5C7F-6BD2-F519-814379A23CB3}"/>
              </a:ext>
            </a:extLst>
          </p:cNvPr>
          <p:cNvGrpSpPr/>
          <p:nvPr/>
        </p:nvGrpSpPr>
        <p:grpSpPr>
          <a:xfrm flipH="1">
            <a:off x="5466887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F998FA42-3FB8-FECB-FF68-56DDAF87F88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Isosceles Triangle 7">
              <a:extLst>
                <a:ext uri="{FF2B5EF4-FFF2-40B4-BE49-F238E27FC236}">
                  <a16:creationId xmlns:a16="http://schemas.microsoft.com/office/drawing/2014/main" id="{859A2D54-C486-C2FD-FF07-F29C00D2DD8F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2AFD68-FF9D-E1FB-F123-060981ECB068}"/>
              </a:ext>
            </a:extLst>
          </p:cNvPr>
          <p:cNvSpPr txBox="1"/>
          <p:nvPr/>
        </p:nvSpPr>
        <p:spPr>
          <a:xfrm>
            <a:off x="5798938" y="49921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DCF182F-B143-537D-F349-C5BF81211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1967796" y="3525770"/>
            <a:ext cx="8534282" cy="65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Operações de máquinas ou equipamentos. </a:t>
            </a: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F277D540-6DB2-0125-407C-5CE2FE148A17}"/>
              </a:ext>
            </a:extLst>
          </p:cNvPr>
          <p:cNvCxnSpPr/>
          <p:nvPr/>
        </p:nvCxnSpPr>
        <p:spPr>
          <a:xfrm>
            <a:off x="1194663" y="1616029"/>
            <a:ext cx="10224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8796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5">
            <a:extLst>
              <a:ext uri="{FF2B5EF4-FFF2-40B4-BE49-F238E27FC236}">
                <a16:creationId xmlns:a16="http://schemas.microsoft.com/office/drawing/2014/main" id="{CD49789D-5C7F-6BD2-F519-814379A23CB3}"/>
              </a:ext>
            </a:extLst>
          </p:cNvPr>
          <p:cNvGrpSpPr/>
          <p:nvPr/>
        </p:nvGrpSpPr>
        <p:grpSpPr>
          <a:xfrm flipH="1">
            <a:off x="6283316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F998FA42-3FB8-FECB-FF68-56DDAF87F88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Isosceles Triangle 7">
              <a:extLst>
                <a:ext uri="{FF2B5EF4-FFF2-40B4-BE49-F238E27FC236}">
                  <a16:creationId xmlns:a16="http://schemas.microsoft.com/office/drawing/2014/main" id="{859A2D54-C486-C2FD-FF07-F29C00D2DD8F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E2AFD68-FF9D-E1FB-F123-060981ECB068}"/>
              </a:ext>
            </a:extLst>
          </p:cNvPr>
          <p:cNvSpPr txBox="1"/>
          <p:nvPr/>
        </p:nvSpPr>
        <p:spPr>
          <a:xfrm>
            <a:off x="6615367" y="49921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56912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65029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73146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4A6B426C-6C09-9D1C-D212-EB43059C0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R 30 Trabalho Aquaviário">
            <a:extLst>
              <a:ext uri="{FF2B5EF4-FFF2-40B4-BE49-F238E27FC236}">
                <a16:creationId xmlns:a16="http://schemas.microsoft.com/office/drawing/2014/main" id="{297A43A6-7526-4D24-D4E4-42211B46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826985" y="1296429"/>
            <a:ext cx="8764816" cy="42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 defTabSz="285750">
              <a:lnSpc>
                <a:spcPct val="200000"/>
              </a:lnSpc>
            </a:pPr>
            <a:r>
              <a:rPr lang="pt-BR" sz="2800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treinamentos periódicos devem ser realizados a cada 2 anos e devem abranger o mesmo conteúdo programático do treinamento inicial,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D7072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reforçando o aprendizado e implementando atualizações necessárias.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D7072"/>
              </a:highligh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BC7B4C-1F6C-CF48-0F23-C764F7DC3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143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11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Acesso à embarcação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8B59A8F-57EF-A4ED-8419-FE03BD8250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2" y="132828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411338" y="1420762"/>
            <a:ext cx="6858000" cy="40164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171815" y="292916"/>
            <a:ext cx="3460385" cy="627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item 30.18 trata sobre o acesso seguro à embarcação, abordando tanto o acesso à embarcação atracada quanto à embarcação fundeada. No caso do acesso à embarcação atracada, são apresentadas diversas diretrizes e requisitos para garantir a segurança durante o embarque e desembarque. Algumas informações importantes incluem:</a:t>
            </a:r>
            <a:endParaRPr lang="id-ID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R-30 - Acesso a embarcação">
            <a:extLst>
              <a:ext uri="{FF2B5EF4-FFF2-40B4-BE49-F238E27FC236}">
                <a16:creationId xmlns:a16="http://schemas.microsoft.com/office/drawing/2014/main" id="{073FD5E1-167C-A8B8-3DEA-1640CED5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71" y="1783895"/>
            <a:ext cx="5849257" cy="3290207"/>
          </a:xfrm>
          <a:prstGeom prst="roundRect">
            <a:avLst>
              <a:gd name="adj" fmla="val 7669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A40734C-BAC2-C353-9305-6295A5FB8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37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165741" y="3231029"/>
            <a:ext cx="11010259" cy="1550743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33445" y="3108784"/>
            <a:ext cx="2201774" cy="1490347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84858"/>
                <a:ext cx="2262047" cy="640176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Objetivo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015" y="3838794"/>
            <a:ext cx="574042" cy="59727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-198783" y="1896549"/>
            <a:ext cx="11374783" cy="2914423"/>
            <a:chOff x="453269" y="1896549"/>
            <a:chExt cx="10722731" cy="2914423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NR 30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973270" y="2225649"/>
              <a:ext cx="719854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O objetivo da NR-30 é estabelecer requisitos e diretrizes para a proteção, segurança e saúde dos trabalhadores aquaviários. </a:t>
              </a: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endPara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Ela busca disciplinar as medidas a serem adotadas pelas organizações nos ambientes de trabalho aquaviários, visando prevenir possíveis lesões e agravos à saúde dos trabalhadores.</a:t>
              </a:r>
              <a:endParaRPr lang="id-ID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2ADF2A73-1303-72FA-41FB-7677031F9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4" y="240904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-763203" y="0"/>
            <a:ext cx="12491377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564241" y="475932"/>
            <a:ext cx="908523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escadas, pranchas, rampas e outros meios de acesso devem ser mantidos em bom estado de conservação e limpeza, com superfícies antiderrapantes preservadas.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escadas e pranchas devem possuir corrimão resistente e esticado ao longo de sua extensão.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proibida a colocação de extensões elétricas e mangueiras nas estruturas de acesso.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escadas devem estar apoiadas em terra, compensar os movimentos da embarcação, possuir largura adequada e contar com uma rede de segurança contra quedas.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necessário documentar e certificar as escadas de acordo com as normas técnicas aplicáveis.</a:t>
            </a:r>
          </a:p>
          <a:p>
            <a:pPr algn="just"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algn="just" defTabSz="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Pranchas, rampas ou passarelas de acesso devem seguir especificações rígidas, como largura mínima, corrimão duplo e posicionamento adequado.</a:t>
            </a: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459274" y="306573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1223432" y="6193716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C0E5CA-8B03-E0BC-561D-9F9F88106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53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8221480" y="-3765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8395240" y="-4517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446004" y="3947096"/>
            <a:ext cx="6509518" cy="203132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                                                                                           </a:t>
            </a: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pt-BR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  <a:p>
            <a:pPr defTabSz="285750"/>
            <a:endParaRPr lang="id-ID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446004" y="546365"/>
            <a:ext cx="650951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caso do acesso à embarcação fundeada, são mencionados os dispositivos utilizados para a transferência de pessoas, a necessidade de supervisão durante o embarque e desembarque, a inspeção e operação adequada dos equipamentos mecânicos de auxílio, e a preferência pela utilização da escada tipo portaló.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 ambos os casos, são enfatizadas medidas de segurança, como a manutenção dos dispositivos de acesso, a iluminação adequada e o uso de equipamentos de segurança, como coletes salva-vidas.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E70CB9C-05A2-2874-3D96-B76541EB4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16" y="5711040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882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Disposições Gerais de Segurança e Saúde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D84B00-4F72-50DD-E713-E1CEB1915B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37" y="1272128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587898" y="1077740"/>
            <a:ext cx="4266801" cy="5907259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C295A83-2DAF-F6AF-F961-BC9DF6E9CB20}"/>
              </a:ext>
            </a:extLst>
          </p:cNvPr>
          <p:cNvSpPr/>
          <p:nvPr/>
        </p:nvSpPr>
        <p:spPr>
          <a:xfrm>
            <a:off x="6535820" y="292100"/>
            <a:ext cx="4406678" cy="6705600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749D407-E430-6FD0-757A-BD69F993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19" y="5099567"/>
            <a:ext cx="2257752" cy="1520510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348C2A1-CE38-8AF2-0380-A8DA72AB18D9}"/>
              </a:ext>
            </a:extLst>
          </p:cNvPr>
          <p:cNvSpPr txBox="1"/>
          <p:nvPr/>
        </p:nvSpPr>
        <p:spPr>
          <a:xfrm>
            <a:off x="6535820" y="527040"/>
            <a:ext cx="42954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corredores, camarotes, refeitórios e salas de recreação devem garantir segurança e proteção contra as intempéries e condições da navegação, bem como isolamento do calor, frio, ruído excessivo, vibrações e emanações provenientes de outras partes da embarcação.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embarcação deve possuir vias e saídas destinadas a situações de emergência, sinalizadas e desimpedidas, para a passagem dos tripulantes.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1587899" y="1077741"/>
            <a:ext cx="4126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NR-30 aborda as disposições gerais de segurança e saúde que devem ser seguidas em embarcações. Ela estabelece uma série de requisitos e diretrizes para garantir a proteção e o bem-estar da tripulação a bordo. Aqui está uma lista dos principais pontos abordados no item 30.19 “Disposições Gerais de Segurança e Saúde” mencionado:</a:t>
            </a:r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3794" name="Picture 2" descr="A NR-30 e a CIPA">
            <a:extLst>
              <a:ext uri="{FF2B5EF4-FFF2-40B4-BE49-F238E27FC236}">
                <a16:creationId xmlns:a16="http://schemas.microsoft.com/office/drawing/2014/main" id="{0A584126-C186-40DA-93C8-6B4FC733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99" y="5150368"/>
            <a:ext cx="2241201" cy="1520510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3276AC-2BB7-F401-D042-17C8530B6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2" y="20792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43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584200" y="1231895"/>
            <a:ext cx="11023600" cy="4699227"/>
            <a:chOff x="3057500" y="2418730"/>
            <a:chExt cx="13362039" cy="68432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3331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4600457" y="875774"/>
              <a:ext cx="6843252" cy="9929164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848886" y="2746311"/>
            <a:ext cx="76224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tubulações de vapor, descarga de gases e similares não devem passar pelas acomodações da tripulação nem pelos corredores que as servem. Caso seja necessário por motivos técnicos, essas tubulações devem estar isoladas e protegidas.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 embarcação deve estar provida de um sistema de ventilação que mantenha o ar em condições atmosféricas satisfatórias, capaz de atender quaisquer circunstâncias climáticas.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FE7F3278-1072-B95B-EAB6-7CBFE2B39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607152" y="1431441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1FF0719-A06B-122E-A054-63C6C4CD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4397156" y="1431441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atálogo">
            <a:extLst>
              <a:ext uri="{FF2B5EF4-FFF2-40B4-BE49-F238E27FC236}">
                <a16:creationId xmlns:a16="http://schemas.microsoft.com/office/drawing/2014/main" id="{60590A92-DEA5-1A90-9372-894C22EE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60" y="1431441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A NR-30 e o Gerenciamento de Riscos no Trabalho Aquaviário (PGRTA)">
            <a:extLst>
              <a:ext uri="{FF2B5EF4-FFF2-40B4-BE49-F238E27FC236}">
                <a16:creationId xmlns:a16="http://schemas.microsoft.com/office/drawing/2014/main" id="{7E26ABB6-13F3-9418-95C3-CD479145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11" y="2941690"/>
            <a:ext cx="2274901" cy="127963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813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3907376" y="1489067"/>
            <a:ext cx="637370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 embarcação, exceto aquelas destinadas à navegação nos trópicos, deve ter um sistema de calefação que permita o conforto térmico nos alojamentos da tripulação. Os radiadores e equipamentos de calefação devem ser instalados de forma segura e confortável para os ocupantes dos alojamentos.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Todos os locais destinados à tripulação devem ser bem iluminados. Quando a luz natural não for suficiente, um sistema de iluminação artificial deve ser instalado.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4E72F68-ECA3-45C4-53BE-53C0E0EEA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7" y="237126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150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73309" y="1292153"/>
            <a:ext cx="59284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 casos em que a aplicação dos requisitos mencionados anteriormente gere modificações estruturais incompatíveis tecnicamente ou reformas que possam afetar a segurança da embarcação, é necessário apresentar um projeto técnico alternativo para aprovação pelas autoridades competentes e pela sociedade classificadora ou certificadora da embarcação, quando aplicável.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pontos visam garantir a segurança, proteção contra condições adversas, conforto térmico, ventilação adequada e iluminação satisfatória nos espaços destinados à tripulação em uma embarcação.</a:t>
            </a:r>
            <a:endParaRPr lang="pt-BR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146" name="Picture 2" descr="Cabotagem: vale a pena investir nesse tipo de transporte?">
            <a:extLst>
              <a:ext uri="{FF2B5EF4-FFF2-40B4-BE49-F238E27FC236}">
                <a16:creationId xmlns:a16="http://schemas.microsoft.com/office/drawing/2014/main" id="{BD0D92FA-4E84-B4C5-4774-EB50EB77F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30729"/>
          <a:stretch/>
        </p:blipFill>
        <p:spPr bwMode="auto">
          <a:xfrm>
            <a:off x="7718169" y="4949183"/>
            <a:ext cx="1583574" cy="1530805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F17481-2D7C-9CAB-42BA-B8E53C733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95" y="208551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99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705D95-8059-B0CC-543D-AEBD3B6A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13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173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ANEXO I da NR-30 – Pesca Comercial</a:t>
            </a:r>
          </a:p>
        </p:txBody>
      </p:sp>
      <p:pic>
        <p:nvPicPr>
          <p:cNvPr id="3074" name="Picture 2" descr="Curso de NR-30 Aquaviário - Treinamento de Brigada de Incêndio e Segurança  do Trabalho">
            <a:extLst>
              <a:ext uri="{FF2B5EF4-FFF2-40B4-BE49-F238E27FC236}">
                <a16:creationId xmlns:a16="http://schemas.microsoft.com/office/drawing/2014/main" id="{FFA36BB4-4954-286D-8F92-5D356D4E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r="30504"/>
          <a:stretch/>
        </p:blipFill>
        <p:spPr bwMode="auto">
          <a:xfrm>
            <a:off x="-651910" y="1644245"/>
            <a:ext cx="4302804" cy="396630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C97CE51-AD4F-26F5-DFBB-55628005AF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54" y="1268069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275900" y="1424168"/>
            <a:ext cx="4962200" cy="4259200"/>
          </a:xfrm>
          <a:prstGeom prst="roundRect">
            <a:avLst>
              <a:gd name="adj" fmla="val 960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4916587" y="273657"/>
            <a:ext cx="7144784" cy="595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objetivo do Anexo I da NR-30 é estabelecer as disposições mínimas de segurança e saúde no trabalho a bordo das embarcações de pesca comercial. Essas embarcações devem estar inscritas em um órgão da autoridade marítima e licenciadas pelo órgão de pesca competente. 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Este Anexo se aplica a todos os pescadores profissionais e barcos de pesca que possuam um comprimento total igual ou superior a 12 metros ou uma Arqueação Bruta igual ou superior a 10. Essas embarcações devem estar envolvidas em operações de pesca comercial, a menos que haja disposições em contrário.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diretrizes visam garantir a segurança e a saúde dos pescadores profissionais que trabalham a bordo das embarcações de pesca comercial, estabelecendo padrões mínimos para as condições de trabalho nessas embarcações.</a:t>
            </a:r>
          </a:p>
        </p:txBody>
      </p:sp>
      <p:pic>
        <p:nvPicPr>
          <p:cNvPr id="7170" name="Picture 2" descr="O que é a NR-30">
            <a:extLst>
              <a:ext uri="{FF2B5EF4-FFF2-40B4-BE49-F238E27FC236}">
                <a16:creationId xmlns:a16="http://schemas.microsoft.com/office/drawing/2014/main" id="{9A86D04A-BA38-2F58-FA5D-CED600DF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262"/>
          <a:stretch/>
        </p:blipFill>
        <p:spPr bwMode="auto">
          <a:xfrm>
            <a:off x="-142056" y="1295400"/>
            <a:ext cx="4656630" cy="4259200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42056" y="4892793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NR 30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B6600FD2-F588-D309-4364-B8416BA20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9882769" y="6187930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BD0B6A18-4415-3C1F-BC92-B2052B4F3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10672773" y="6187930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F8D90737-86CD-8A51-AAC1-F034196E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777" y="6187930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E815E3-148F-D1F3-56EC-563D02947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73657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79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68580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3277458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 err="1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Definições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609178" y="224181"/>
            <a:ext cx="3277459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 err="1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Obrigações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585075" y="1278932"/>
            <a:ext cx="362735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termo “barco” refere-se a qualquer embarcação de pesca, nova ou existente, utilizada para atividades comerciais ou industriais relacionadas à captura e processamento de seres vivos aquáticos. 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pescadores profissionais são aqueles que exercem funções habilitadas pela autoridade marítima, exceto práticos e pessoal de terra. O armador é a pessoa física ou jurídica que opera barcos próprios ou cedidos, e o patrão de pesca é responsável pelo comando e gestão das atividades de pesca a bordo. 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Essas definições são fundamentais para garantir o entendimento dos itens do Anexo e a aplicação adequada das normas de segurança e saúde no trabalho nas embarcações de pesca.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347826" y="960696"/>
            <a:ext cx="376943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obrigações referem-se às responsabilidades e deveres atribuídos ao armador das embarcações de pesca comercial. São ações e medidas que o armador deve adotar para garantir a segurança e a saúde dos trabalhadores a bordo, bem como lidar com situações de acidentes e incidentes. O armador tem as seguintes responsabilidades:</a:t>
            </a:r>
          </a:p>
          <a:p>
            <a:pPr defTabSz="285750"/>
            <a:endParaRPr lang="pt-BR" sz="12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Adotar as medidas necessárias para garantir que os barcos sejam utilizados sem comprometer a segurança e a saúde dos trabalhadores, levando em consideração as condições meteorológicas previstas.</a:t>
            </a:r>
          </a:p>
          <a:p>
            <a:pPr defTabSz="285750"/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Fornecer ao patrão de pesca os recursos necessários para cumprir as obrigações estabelecidas neste Anexo.</a:t>
            </a:r>
          </a:p>
          <a:p>
            <a:pPr defTabSz="285750"/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 caso de acidente a bordo que resulte em morte, desaparecimento, lesão grave ou danos materiais significativos, é responsabilidade do armador tomar as providências adequadas. Além de cumprir as normas legais, o patrão de pesca deve elaborar um relatório detalhado do incidente.</a:t>
            </a:r>
          </a:p>
          <a:p>
            <a:pPr defTabSz="285750"/>
            <a:endParaRPr lang="pt-BR" sz="12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relatório deve ser enviado, se solicitado, à autoridade trabalhista competente. A ocorrência será registrada em detalhes no livro de quarto ou, caso não esteja disponível, em um documento específico designado para esse propósito.</a:t>
            </a:r>
          </a:p>
        </p:txBody>
      </p:sp>
      <p:pic>
        <p:nvPicPr>
          <p:cNvPr id="8194" name="Picture 2" descr="NR-30] Guia do Profissional SST - Trabalho Aquaviário">
            <a:extLst>
              <a:ext uri="{FF2B5EF4-FFF2-40B4-BE49-F238E27FC236}">
                <a16:creationId xmlns:a16="http://schemas.microsoft.com/office/drawing/2014/main" id="{081E0CF2-EE39-8B72-40FB-6FE3C8068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r="38932"/>
          <a:stretch/>
        </p:blipFill>
        <p:spPr bwMode="auto">
          <a:xfrm>
            <a:off x="9426" y="0"/>
            <a:ext cx="4461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BF7730E-5373-ED93-3DAB-50C8DBCA1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35" y="202802"/>
            <a:ext cx="1926180" cy="5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99901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 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1 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 ss" id="{225F3562-8941-43EE-9D26-C9366A90290D}" vid="{0EFEEBC6-B108-4D6E-96EC-5F4336D3F9E3}"/>
    </a:ext>
  </a:extLst>
</a:theme>
</file>

<file path=ppt/theme/theme5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7515</Words>
  <Application>Microsoft Office PowerPoint</Application>
  <PresentationFormat>Widescreen</PresentationFormat>
  <Paragraphs>598</Paragraphs>
  <Slides>119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119</vt:i4>
      </vt:variant>
    </vt:vector>
  </HeadingPairs>
  <TitlesOfParts>
    <vt:vector size="133" baseType="lpstr">
      <vt:lpstr>微软雅黑</vt:lpstr>
      <vt:lpstr>Arial</vt:lpstr>
      <vt:lpstr>Calibri</vt:lpstr>
      <vt:lpstr>Calibri Light</vt:lpstr>
      <vt:lpstr>Century Gothic</vt:lpstr>
      <vt:lpstr>Nexa Light</vt:lpstr>
      <vt:lpstr>Segoe UI Light</vt:lpstr>
      <vt:lpstr>字魂59号-创粗黑</vt:lpstr>
      <vt:lpstr>自定义设计方案</vt:lpstr>
      <vt:lpstr>Tema1 ss</vt:lpstr>
      <vt:lpstr>www.jpppt.com</vt:lpstr>
      <vt:lpstr>1_Tema1 ss</vt:lpstr>
      <vt:lpstr>1_www.jpppt.com</vt:lpstr>
      <vt:lpstr>1_自定义设计方案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3</cp:revision>
  <dcterms:created xsi:type="dcterms:W3CDTF">2019-01-02T06:45:00Z</dcterms:created>
  <dcterms:modified xsi:type="dcterms:W3CDTF">2024-03-15T20:10:05Z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BD003D6AE4F043738B8501FFFE8AAAAC_12</vt:lpwstr>
  </property>
  <property fmtid="{D5CDD505-2E9C-101B-9397-08002B2CF9AE}" pid="3" name="KSOProductBuildVer">
    <vt:lpwstr>2052-11.1.0.14309</vt:lpwstr>
  </property>
</Properties>
</file>