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720" r:id="rId2"/>
    <p:sldMasterId id="2147483724" r:id="rId3"/>
  </p:sldMasterIdLst>
  <p:notesMasterIdLst>
    <p:notesMasterId r:id="rId134"/>
  </p:notesMasterIdLst>
  <p:sldIdLst>
    <p:sldId id="455" r:id="rId4"/>
    <p:sldId id="298" r:id="rId5"/>
    <p:sldId id="726" r:id="rId6"/>
    <p:sldId id="284" r:id="rId7"/>
    <p:sldId id="573" r:id="rId8"/>
    <p:sldId id="487" r:id="rId9"/>
    <p:sldId id="727" r:id="rId10"/>
    <p:sldId id="728" r:id="rId11"/>
    <p:sldId id="729" r:id="rId12"/>
    <p:sldId id="730" r:id="rId13"/>
    <p:sldId id="731" r:id="rId14"/>
    <p:sldId id="732" r:id="rId15"/>
    <p:sldId id="733" r:id="rId16"/>
    <p:sldId id="734" r:id="rId17"/>
    <p:sldId id="735" r:id="rId18"/>
    <p:sldId id="736" r:id="rId19"/>
    <p:sldId id="737" r:id="rId20"/>
    <p:sldId id="738" r:id="rId21"/>
    <p:sldId id="739" r:id="rId22"/>
    <p:sldId id="740" r:id="rId23"/>
    <p:sldId id="741" r:id="rId24"/>
    <p:sldId id="742" r:id="rId25"/>
    <p:sldId id="743" r:id="rId26"/>
    <p:sldId id="745" r:id="rId27"/>
    <p:sldId id="746" r:id="rId28"/>
    <p:sldId id="744" r:id="rId29"/>
    <p:sldId id="747" r:id="rId30"/>
    <p:sldId id="748" r:id="rId31"/>
    <p:sldId id="749" r:id="rId32"/>
    <p:sldId id="750" r:id="rId33"/>
    <p:sldId id="751" r:id="rId34"/>
    <p:sldId id="752" r:id="rId35"/>
    <p:sldId id="753" r:id="rId36"/>
    <p:sldId id="754" r:id="rId37"/>
    <p:sldId id="755" r:id="rId38"/>
    <p:sldId id="756" r:id="rId39"/>
    <p:sldId id="758" r:id="rId40"/>
    <p:sldId id="757" r:id="rId41"/>
    <p:sldId id="759" r:id="rId42"/>
    <p:sldId id="760" r:id="rId43"/>
    <p:sldId id="761" r:id="rId44"/>
    <p:sldId id="762" r:id="rId45"/>
    <p:sldId id="763" r:id="rId46"/>
    <p:sldId id="764" r:id="rId47"/>
    <p:sldId id="765" r:id="rId48"/>
    <p:sldId id="766" r:id="rId49"/>
    <p:sldId id="767" r:id="rId50"/>
    <p:sldId id="768" r:id="rId51"/>
    <p:sldId id="769" r:id="rId52"/>
    <p:sldId id="770" r:id="rId53"/>
    <p:sldId id="771" r:id="rId54"/>
    <p:sldId id="772" r:id="rId55"/>
    <p:sldId id="773" r:id="rId56"/>
    <p:sldId id="774" r:id="rId57"/>
    <p:sldId id="775" r:id="rId58"/>
    <p:sldId id="776" r:id="rId59"/>
    <p:sldId id="777" r:id="rId60"/>
    <p:sldId id="778" r:id="rId61"/>
    <p:sldId id="779" r:id="rId62"/>
    <p:sldId id="780" r:id="rId63"/>
    <p:sldId id="781" r:id="rId64"/>
    <p:sldId id="782" r:id="rId65"/>
    <p:sldId id="783" r:id="rId66"/>
    <p:sldId id="784" r:id="rId67"/>
    <p:sldId id="785" r:id="rId68"/>
    <p:sldId id="786" r:id="rId69"/>
    <p:sldId id="787" r:id="rId70"/>
    <p:sldId id="788" r:id="rId71"/>
    <p:sldId id="789" r:id="rId72"/>
    <p:sldId id="790" r:id="rId73"/>
    <p:sldId id="791" r:id="rId74"/>
    <p:sldId id="792" r:id="rId75"/>
    <p:sldId id="794" r:id="rId76"/>
    <p:sldId id="793" r:id="rId77"/>
    <p:sldId id="795" r:id="rId78"/>
    <p:sldId id="796" r:id="rId79"/>
    <p:sldId id="797" r:id="rId80"/>
    <p:sldId id="798" r:id="rId81"/>
    <p:sldId id="799" r:id="rId82"/>
    <p:sldId id="800" r:id="rId83"/>
    <p:sldId id="801" r:id="rId84"/>
    <p:sldId id="802" r:id="rId85"/>
    <p:sldId id="803" r:id="rId86"/>
    <p:sldId id="804" r:id="rId87"/>
    <p:sldId id="805" r:id="rId88"/>
    <p:sldId id="806" r:id="rId89"/>
    <p:sldId id="807" r:id="rId90"/>
    <p:sldId id="808" r:id="rId91"/>
    <p:sldId id="809" r:id="rId92"/>
    <p:sldId id="810" r:id="rId93"/>
    <p:sldId id="811" r:id="rId94"/>
    <p:sldId id="812" r:id="rId95"/>
    <p:sldId id="813" r:id="rId96"/>
    <p:sldId id="814" r:id="rId97"/>
    <p:sldId id="815" r:id="rId98"/>
    <p:sldId id="817" r:id="rId99"/>
    <p:sldId id="816" r:id="rId100"/>
    <p:sldId id="818" r:id="rId101"/>
    <p:sldId id="821" r:id="rId102"/>
    <p:sldId id="820" r:id="rId103"/>
    <p:sldId id="822" r:id="rId104"/>
    <p:sldId id="819" r:id="rId105"/>
    <p:sldId id="823" r:id="rId106"/>
    <p:sldId id="825" r:id="rId107"/>
    <p:sldId id="824" r:id="rId108"/>
    <p:sldId id="826" r:id="rId109"/>
    <p:sldId id="827" r:id="rId110"/>
    <p:sldId id="828" r:id="rId111"/>
    <p:sldId id="829" r:id="rId112"/>
    <p:sldId id="833" r:id="rId113"/>
    <p:sldId id="831" r:id="rId114"/>
    <p:sldId id="834" r:id="rId115"/>
    <p:sldId id="832" r:id="rId116"/>
    <p:sldId id="835" r:id="rId117"/>
    <p:sldId id="836" r:id="rId118"/>
    <p:sldId id="838" r:id="rId119"/>
    <p:sldId id="839" r:id="rId120"/>
    <p:sldId id="840" r:id="rId121"/>
    <p:sldId id="841" r:id="rId122"/>
    <p:sldId id="837" r:id="rId123"/>
    <p:sldId id="842" r:id="rId124"/>
    <p:sldId id="843" r:id="rId125"/>
    <p:sldId id="844" r:id="rId126"/>
    <p:sldId id="847" r:id="rId127"/>
    <p:sldId id="845" r:id="rId128"/>
    <p:sldId id="848" r:id="rId129"/>
    <p:sldId id="846" r:id="rId130"/>
    <p:sldId id="849" r:id="rId131"/>
    <p:sldId id="850" r:id="rId132"/>
    <p:sldId id="1182" r:id="rId133"/>
  </p:sldIdLst>
  <p:sldSz cx="12192000" cy="6858000"/>
  <p:notesSz cx="6858000" cy="9144000"/>
  <p:custDataLst>
    <p:tags r:id="rId1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4B61"/>
    <a:srgbClr val="18112B"/>
    <a:srgbClr val="201739"/>
    <a:srgbClr val="55BBA1"/>
    <a:srgbClr val="60C7A6"/>
    <a:srgbClr val="88D4BA"/>
    <a:srgbClr val="2C3E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44" autoAdjust="0"/>
    <p:restoredTop sz="94004" autoAdjust="0"/>
  </p:normalViewPr>
  <p:slideViewPr>
    <p:cSldViewPr snapToGrid="0">
      <p:cViewPr>
        <p:scale>
          <a:sx n="55" d="100"/>
          <a:sy n="55" d="100"/>
        </p:scale>
        <p:origin x="1260" y="462"/>
      </p:cViewPr>
      <p:guideLst>
        <p:guide orient="horz" pos="2160"/>
        <p:guide pos="3840"/>
      </p:guideLst>
    </p:cSldViewPr>
  </p:slideViewPr>
  <p:notesTextViewPr>
    <p:cViewPr>
      <p:scale>
        <a:sx n="1" d="1"/>
        <a:sy n="1" d="1"/>
      </p:scale>
      <p:origin x="0" y="0"/>
    </p:cViewPr>
  </p:notesTextViewPr>
  <p:sorterViewPr>
    <p:cViewPr>
      <p:scale>
        <a:sx n="100" d="100"/>
        <a:sy n="100" d="100"/>
      </p:scale>
      <p:origin x="0" y="-1315"/>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theme" Target="theme/theme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notesMaster" Target="notesMasters/notesMaster1.xml"/><Relationship Id="rId139"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tags" Target="tags/tag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6E1BA2-DBA8-436B-9F44-662B522AEAE6}" type="datetimeFigureOut">
              <a:rPr lang="zh-CN" altLang="en-US" smtClean="0"/>
              <a:t>2024/3/5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39A46B-E67F-4D29-A3D8-9D162B657725}" type="slidenum">
              <a:rPr lang="zh-CN" altLang="en-US" smtClean="0"/>
              <a:t>‹nº›</a:t>
            </a:fld>
            <a:endParaRPr lang="zh-CN" altLang="en-US"/>
          </a:p>
        </p:txBody>
      </p:sp>
    </p:spTree>
    <p:extLst>
      <p:ext uri="{BB962C8B-B14F-4D97-AF65-F5344CB8AC3E}">
        <p14:creationId xmlns:p14="http://schemas.microsoft.com/office/powerpoint/2010/main" val="4251489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1</a:t>
            </a:fld>
            <a:endParaRPr lang="zh-CN" altLang="en-US"/>
          </a:p>
        </p:txBody>
      </p:sp>
    </p:spTree>
    <p:extLst>
      <p:ext uri="{BB962C8B-B14F-4D97-AF65-F5344CB8AC3E}">
        <p14:creationId xmlns:p14="http://schemas.microsoft.com/office/powerpoint/2010/main" val="2423809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13</a:t>
            </a:fld>
            <a:endParaRPr lang="zh-CN" altLang="en-US"/>
          </a:p>
        </p:txBody>
      </p:sp>
    </p:spTree>
    <p:extLst>
      <p:ext uri="{BB962C8B-B14F-4D97-AF65-F5344CB8AC3E}">
        <p14:creationId xmlns:p14="http://schemas.microsoft.com/office/powerpoint/2010/main" val="3756134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16</a:t>
            </a:fld>
            <a:endParaRPr lang="zh-CN" altLang="en-US"/>
          </a:p>
        </p:txBody>
      </p:sp>
    </p:spTree>
    <p:extLst>
      <p:ext uri="{BB962C8B-B14F-4D97-AF65-F5344CB8AC3E}">
        <p14:creationId xmlns:p14="http://schemas.microsoft.com/office/powerpoint/2010/main" val="2490823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17</a:t>
            </a:fld>
            <a:endParaRPr lang="zh-CN" altLang="en-US"/>
          </a:p>
        </p:txBody>
      </p:sp>
    </p:spTree>
    <p:extLst>
      <p:ext uri="{BB962C8B-B14F-4D97-AF65-F5344CB8AC3E}">
        <p14:creationId xmlns:p14="http://schemas.microsoft.com/office/powerpoint/2010/main" val="2787086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20</a:t>
            </a:fld>
            <a:endParaRPr lang="zh-CN" altLang="en-US"/>
          </a:p>
        </p:txBody>
      </p:sp>
    </p:spTree>
    <p:extLst>
      <p:ext uri="{BB962C8B-B14F-4D97-AF65-F5344CB8AC3E}">
        <p14:creationId xmlns:p14="http://schemas.microsoft.com/office/powerpoint/2010/main" val="1371260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22</a:t>
            </a:fld>
            <a:endParaRPr lang="zh-CN" altLang="en-US"/>
          </a:p>
        </p:txBody>
      </p:sp>
    </p:spTree>
    <p:extLst>
      <p:ext uri="{BB962C8B-B14F-4D97-AF65-F5344CB8AC3E}">
        <p14:creationId xmlns:p14="http://schemas.microsoft.com/office/powerpoint/2010/main" val="527245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23</a:t>
            </a:fld>
            <a:endParaRPr lang="zh-CN" altLang="en-US"/>
          </a:p>
        </p:txBody>
      </p:sp>
    </p:spTree>
    <p:extLst>
      <p:ext uri="{BB962C8B-B14F-4D97-AF65-F5344CB8AC3E}">
        <p14:creationId xmlns:p14="http://schemas.microsoft.com/office/powerpoint/2010/main" val="3826149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25</a:t>
            </a:fld>
            <a:endParaRPr lang="zh-CN" altLang="en-US"/>
          </a:p>
        </p:txBody>
      </p:sp>
    </p:spTree>
    <p:extLst>
      <p:ext uri="{BB962C8B-B14F-4D97-AF65-F5344CB8AC3E}">
        <p14:creationId xmlns:p14="http://schemas.microsoft.com/office/powerpoint/2010/main" val="3175231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26</a:t>
            </a:fld>
            <a:endParaRPr lang="zh-CN" altLang="en-US"/>
          </a:p>
        </p:txBody>
      </p:sp>
    </p:spTree>
    <p:extLst>
      <p:ext uri="{BB962C8B-B14F-4D97-AF65-F5344CB8AC3E}">
        <p14:creationId xmlns:p14="http://schemas.microsoft.com/office/powerpoint/2010/main" val="3325208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29</a:t>
            </a:fld>
            <a:endParaRPr lang="zh-CN" altLang="en-US"/>
          </a:p>
        </p:txBody>
      </p:sp>
    </p:spTree>
    <p:extLst>
      <p:ext uri="{BB962C8B-B14F-4D97-AF65-F5344CB8AC3E}">
        <p14:creationId xmlns:p14="http://schemas.microsoft.com/office/powerpoint/2010/main" val="2316937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30</a:t>
            </a:fld>
            <a:endParaRPr lang="zh-CN" altLang="en-US"/>
          </a:p>
        </p:txBody>
      </p:sp>
    </p:spTree>
    <p:extLst>
      <p:ext uri="{BB962C8B-B14F-4D97-AF65-F5344CB8AC3E}">
        <p14:creationId xmlns:p14="http://schemas.microsoft.com/office/powerpoint/2010/main" val="3623762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2</a:t>
            </a:fld>
            <a:endParaRPr lang="zh-CN" altLang="en-US"/>
          </a:p>
        </p:txBody>
      </p:sp>
    </p:spTree>
    <p:extLst>
      <p:ext uri="{BB962C8B-B14F-4D97-AF65-F5344CB8AC3E}">
        <p14:creationId xmlns:p14="http://schemas.microsoft.com/office/powerpoint/2010/main" val="157309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31</a:t>
            </a:fld>
            <a:endParaRPr lang="zh-CN" altLang="en-US"/>
          </a:p>
        </p:txBody>
      </p:sp>
    </p:spTree>
    <p:extLst>
      <p:ext uri="{BB962C8B-B14F-4D97-AF65-F5344CB8AC3E}">
        <p14:creationId xmlns:p14="http://schemas.microsoft.com/office/powerpoint/2010/main" val="3189396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33</a:t>
            </a:fld>
            <a:endParaRPr lang="zh-CN" altLang="en-US"/>
          </a:p>
        </p:txBody>
      </p:sp>
    </p:spTree>
    <p:extLst>
      <p:ext uri="{BB962C8B-B14F-4D97-AF65-F5344CB8AC3E}">
        <p14:creationId xmlns:p14="http://schemas.microsoft.com/office/powerpoint/2010/main" val="2551452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35</a:t>
            </a:fld>
            <a:endParaRPr lang="zh-CN" altLang="en-US"/>
          </a:p>
        </p:txBody>
      </p:sp>
    </p:spTree>
    <p:extLst>
      <p:ext uri="{BB962C8B-B14F-4D97-AF65-F5344CB8AC3E}">
        <p14:creationId xmlns:p14="http://schemas.microsoft.com/office/powerpoint/2010/main" val="20285657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38</a:t>
            </a:fld>
            <a:endParaRPr lang="zh-CN" altLang="en-US"/>
          </a:p>
        </p:txBody>
      </p:sp>
    </p:spTree>
    <p:extLst>
      <p:ext uri="{BB962C8B-B14F-4D97-AF65-F5344CB8AC3E}">
        <p14:creationId xmlns:p14="http://schemas.microsoft.com/office/powerpoint/2010/main" val="13253420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40</a:t>
            </a:fld>
            <a:endParaRPr lang="zh-CN" altLang="en-US"/>
          </a:p>
        </p:txBody>
      </p:sp>
    </p:spTree>
    <p:extLst>
      <p:ext uri="{BB962C8B-B14F-4D97-AF65-F5344CB8AC3E}">
        <p14:creationId xmlns:p14="http://schemas.microsoft.com/office/powerpoint/2010/main" val="2151293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41</a:t>
            </a:fld>
            <a:endParaRPr lang="zh-CN" altLang="en-US"/>
          </a:p>
        </p:txBody>
      </p:sp>
    </p:spTree>
    <p:extLst>
      <p:ext uri="{BB962C8B-B14F-4D97-AF65-F5344CB8AC3E}">
        <p14:creationId xmlns:p14="http://schemas.microsoft.com/office/powerpoint/2010/main" val="1614299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42</a:t>
            </a:fld>
            <a:endParaRPr lang="zh-CN" altLang="en-US"/>
          </a:p>
        </p:txBody>
      </p:sp>
    </p:spTree>
    <p:extLst>
      <p:ext uri="{BB962C8B-B14F-4D97-AF65-F5344CB8AC3E}">
        <p14:creationId xmlns:p14="http://schemas.microsoft.com/office/powerpoint/2010/main" val="38775641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44</a:t>
            </a:fld>
            <a:endParaRPr lang="zh-CN" altLang="en-US"/>
          </a:p>
        </p:txBody>
      </p:sp>
    </p:spTree>
    <p:extLst>
      <p:ext uri="{BB962C8B-B14F-4D97-AF65-F5344CB8AC3E}">
        <p14:creationId xmlns:p14="http://schemas.microsoft.com/office/powerpoint/2010/main" val="3491058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47</a:t>
            </a:fld>
            <a:endParaRPr lang="zh-CN" altLang="en-US"/>
          </a:p>
        </p:txBody>
      </p:sp>
    </p:spTree>
    <p:extLst>
      <p:ext uri="{BB962C8B-B14F-4D97-AF65-F5344CB8AC3E}">
        <p14:creationId xmlns:p14="http://schemas.microsoft.com/office/powerpoint/2010/main" val="2177462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51</a:t>
            </a:fld>
            <a:endParaRPr lang="zh-CN" altLang="en-US"/>
          </a:p>
        </p:txBody>
      </p:sp>
    </p:spTree>
    <p:extLst>
      <p:ext uri="{BB962C8B-B14F-4D97-AF65-F5344CB8AC3E}">
        <p14:creationId xmlns:p14="http://schemas.microsoft.com/office/powerpoint/2010/main" val="2665964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3</a:t>
            </a:fld>
            <a:endParaRPr lang="zh-CN" altLang="en-US"/>
          </a:p>
        </p:txBody>
      </p:sp>
    </p:spTree>
    <p:extLst>
      <p:ext uri="{BB962C8B-B14F-4D97-AF65-F5344CB8AC3E}">
        <p14:creationId xmlns:p14="http://schemas.microsoft.com/office/powerpoint/2010/main" val="26041877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52</a:t>
            </a:fld>
            <a:endParaRPr lang="zh-CN" altLang="en-US"/>
          </a:p>
        </p:txBody>
      </p:sp>
    </p:spTree>
    <p:extLst>
      <p:ext uri="{BB962C8B-B14F-4D97-AF65-F5344CB8AC3E}">
        <p14:creationId xmlns:p14="http://schemas.microsoft.com/office/powerpoint/2010/main" val="26385098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55</a:t>
            </a:fld>
            <a:endParaRPr lang="zh-CN" altLang="en-US"/>
          </a:p>
        </p:txBody>
      </p:sp>
    </p:spTree>
    <p:extLst>
      <p:ext uri="{BB962C8B-B14F-4D97-AF65-F5344CB8AC3E}">
        <p14:creationId xmlns:p14="http://schemas.microsoft.com/office/powerpoint/2010/main" val="468035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56</a:t>
            </a:fld>
            <a:endParaRPr lang="zh-CN" altLang="en-US"/>
          </a:p>
        </p:txBody>
      </p:sp>
    </p:spTree>
    <p:extLst>
      <p:ext uri="{BB962C8B-B14F-4D97-AF65-F5344CB8AC3E}">
        <p14:creationId xmlns:p14="http://schemas.microsoft.com/office/powerpoint/2010/main" val="1803873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59</a:t>
            </a:fld>
            <a:endParaRPr lang="zh-CN" altLang="en-US"/>
          </a:p>
        </p:txBody>
      </p:sp>
    </p:spTree>
    <p:extLst>
      <p:ext uri="{BB962C8B-B14F-4D97-AF65-F5344CB8AC3E}">
        <p14:creationId xmlns:p14="http://schemas.microsoft.com/office/powerpoint/2010/main" val="8142058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60</a:t>
            </a:fld>
            <a:endParaRPr lang="zh-CN" altLang="en-US"/>
          </a:p>
        </p:txBody>
      </p:sp>
    </p:spTree>
    <p:extLst>
      <p:ext uri="{BB962C8B-B14F-4D97-AF65-F5344CB8AC3E}">
        <p14:creationId xmlns:p14="http://schemas.microsoft.com/office/powerpoint/2010/main" val="40051168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61</a:t>
            </a:fld>
            <a:endParaRPr lang="zh-CN" altLang="en-US"/>
          </a:p>
        </p:txBody>
      </p:sp>
    </p:spTree>
    <p:extLst>
      <p:ext uri="{BB962C8B-B14F-4D97-AF65-F5344CB8AC3E}">
        <p14:creationId xmlns:p14="http://schemas.microsoft.com/office/powerpoint/2010/main" val="24276022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62</a:t>
            </a:fld>
            <a:endParaRPr lang="zh-CN" altLang="en-US"/>
          </a:p>
        </p:txBody>
      </p:sp>
    </p:spTree>
    <p:extLst>
      <p:ext uri="{BB962C8B-B14F-4D97-AF65-F5344CB8AC3E}">
        <p14:creationId xmlns:p14="http://schemas.microsoft.com/office/powerpoint/2010/main" val="9939339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63</a:t>
            </a:fld>
            <a:endParaRPr lang="zh-CN" altLang="en-US"/>
          </a:p>
        </p:txBody>
      </p:sp>
    </p:spTree>
    <p:extLst>
      <p:ext uri="{BB962C8B-B14F-4D97-AF65-F5344CB8AC3E}">
        <p14:creationId xmlns:p14="http://schemas.microsoft.com/office/powerpoint/2010/main" val="41841241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64</a:t>
            </a:fld>
            <a:endParaRPr lang="zh-CN" altLang="en-US"/>
          </a:p>
        </p:txBody>
      </p:sp>
    </p:spTree>
    <p:extLst>
      <p:ext uri="{BB962C8B-B14F-4D97-AF65-F5344CB8AC3E}">
        <p14:creationId xmlns:p14="http://schemas.microsoft.com/office/powerpoint/2010/main" val="24524243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65</a:t>
            </a:fld>
            <a:endParaRPr lang="zh-CN" altLang="en-US"/>
          </a:p>
        </p:txBody>
      </p:sp>
    </p:spTree>
    <p:extLst>
      <p:ext uri="{BB962C8B-B14F-4D97-AF65-F5344CB8AC3E}">
        <p14:creationId xmlns:p14="http://schemas.microsoft.com/office/powerpoint/2010/main" val="977079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4</a:t>
            </a:fld>
            <a:endParaRPr lang="zh-CN" altLang="en-US"/>
          </a:p>
        </p:txBody>
      </p:sp>
    </p:spTree>
    <p:extLst>
      <p:ext uri="{BB962C8B-B14F-4D97-AF65-F5344CB8AC3E}">
        <p14:creationId xmlns:p14="http://schemas.microsoft.com/office/powerpoint/2010/main" val="34297485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66</a:t>
            </a:fld>
            <a:endParaRPr lang="zh-CN" altLang="en-US"/>
          </a:p>
        </p:txBody>
      </p:sp>
    </p:spTree>
    <p:extLst>
      <p:ext uri="{BB962C8B-B14F-4D97-AF65-F5344CB8AC3E}">
        <p14:creationId xmlns:p14="http://schemas.microsoft.com/office/powerpoint/2010/main" val="34814488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67</a:t>
            </a:fld>
            <a:endParaRPr lang="zh-CN" altLang="en-US"/>
          </a:p>
        </p:txBody>
      </p:sp>
    </p:spTree>
    <p:extLst>
      <p:ext uri="{BB962C8B-B14F-4D97-AF65-F5344CB8AC3E}">
        <p14:creationId xmlns:p14="http://schemas.microsoft.com/office/powerpoint/2010/main" val="8977229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68</a:t>
            </a:fld>
            <a:endParaRPr lang="zh-CN" altLang="en-US"/>
          </a:p>
        </p:txBody>
      </p:sp>
    </p:spTree>
    <p:extLst>
      <p:ext uri="{BB962C8B-B14F-4D97-AF65-F5344CB8AC3E}">
        <p14:creationId xmlns:p14="http://schemas.microsoft.com/office/powerpoint/2010/main" val="32836536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69</a:t>
            </a:fld>
            <a:endParaRPr lang="zh-CN" altLang="en-US"/>
          </a:p>
        </p:txBody>
      </p:sp>
    </p:spTree>
    <p:extLst>
      <p:ext uri="{BB962C8B-B14F-4D97-AF65-F5344CB8AC3E}">
        <p14:creationId xmlns:p14="http://schemas.microsoft.com/office/powerpoint/2010/main" val="17084482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70</a:t>
            </a:fld>
            <a:endParaRPr lang="zh-CN" altLang="en-US"/>
          </a:p>
        </p:txBody>
      </p:sp>
    </p:spTree>
    <p:extLst>
      <p:ext uri="{BB962C8B-B14F-4D97-AF65-F5344CB8AC3E}">
        <p14:creationId xmlns:p14="http://schemas.microsoft.com/office/powerpoint/2010/main" val="20238767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71</a:t>
            </a:fld>
            <a:endParaRPr lang="zh-CN" altLang="en-US"/>
          </a:p>
        </p:txBody>
      </p:sp>
    </p:spTree>
    <p:extLst>
      <p:ext uri="{BB962C8B-B14F-4D97-AF65-F5344CB8AC3E}">
        <p14:creationId xmlns:p14="http://schemas.microsoft.com/office/powerpoint/2010/main" val="35908113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72</a:t>
            </a:fld>
            <a:endParaRPr lang="zh-CN" altLang="en-US"/>
          </a:p>
        </p:txBody>
      </p:sp>
    </p:spTree>
    <p:extLst>
      <p:ext uri="{BB962C8B-B14F-4D97-AF65-F5344CB8AC3E}">
        <p14:creationId xmlns:p14="http://schemas.microsoft.com/office/powerpoint/2010/main" val="27045921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74</a:t>
            </a:fld>
            <a:endParaRPr lang="zh-CN" altLang="en-US"/>
          </a:p>
        </p:txBody>
      </p:sp>
    </p:spTree>
    <p:extLst>
      <p:ext uri="{BB962C8B-B14F-4D97-AF65-F5344CB8AC3E}">
        <p14:creationId xmlns:p14="http://schemas.microsoft.com/office/powerpoint/2010/main" val="4709382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75</a:t>
            </a:fld>
            <a:endParaRPr lang="zh-CN" altLang="en-US"/>
          </a:p>
        </p:txBody>
      </p:sp>
    </p:spTree>
    <p:extLst>
      <p:ext uri="{BB962C8B-B14F-4D97-AF65-F5344CB8AC3E}">
        <p14:creationId xmlns:p14="http://schemas.microsoft.com/office/powerpoint/2010/main" val="14750496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76</a:t>
            </a:fld>
            <a:endParaRPr lang="zh-CN" altLang="en-US"/>
          </a:p>
        </p:txBody>
      </p:sp>
    </p:spTree>
    <p:extLst>
      <p:ext uri="{BB962C8B-B14F-4D97-AF65-F5344CB8AC3E}">
        <p14:creationId xmlns:p14="http://schemas.microsoft.com/office/powerpoint/2010/main" val="2547087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6</a:t>
            </a:fld>
            <a:endParaRPr lang="zh-CN" altLang="en-US"/>
          </a:p>
        </p:txBody>
      </p:sp>
    </p:spTree>
    <p:extLst>
      <p:ext uri="{BB962C8B-B14F-4D97-AF65-F5344CB8AC3E}">
        <p14:creationId xmlns:p14="http://schemas.microsoft.com/office/powerpoint/2010/main" val="18427412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78</a:t>
            </a:fld>
            <a:endParaRPr lang="zh-CN" altLang="en-US"/>
          </a:p>
        </p:txBody>
      </p:sp>
    </p:spTree>
    <p:extLst>
      <p:ext uri="{BB962C8B-B14F-4D97-AF65-F5344CB8AC3E}">
        <p14:creationId xmlns:p14="http://schemas.microsoft.com/office/powerpoint/2010/main" val="34440739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79</a:t>
            </a:fld>
            <a:endParaRPr lang="zh-CN" altLang="en-US"/>
          </a:p>
        </p:txBody>
      </p:sp>
    </p:spTree>
    <p:extLst>
      <p:ext uri="{BB962C8B-B14F-4D97-AF65-F5344CB8AC3E}">
        <p14:creationId xmlns:p14="http://schemas.microsoft.com/office/powerpoint/2010/main" val="7743623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82</a:t>
            </a:fld>
            <a:endParaRPr lang="zh-CN" altLang="en-US"/>
          </a:p>
        </p:txBody>
      </p:sp>
    </p:spTree>
    <p:extLst>
      <p:ext uri="{BB962C8B-B14F-4D97-AF65-F5344CB8AC3E}">
        <p14:creationId xmlns:p14="http://schemas.microsoft.com/office/powerpoint/2010/main" val="36243525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83</a:t>
            </a:fld>
            <a:endParaRPr lang="zh-CN" altLang="en-US"/>
          </a:p>
        </p:txBody>
      </p:sp>
    </p:spTree>
    <p:extLst>
      <p:ext uri="{BB962C8B-B14F-4D97-AF65-F5344CB8AC3E}">
        <p14:creationId xmlns:p14="http://schemas.microsoft.com/office/powerpoint/2010/main" val="31491894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84</a:t>
            </a:fld>
            <a:endParaRPr lang="zh-CN" altLang="en-US"/>
          </a:p>
        </p:txBody>
      </p:sp>
    </p:spTree>
    <p:extLst>
      <p:ext uri="{BB962C8B-B14F-4D97-AF65-F5344CB8AC3E}">
        <p14:creationId xmlns:p14="http://schemas.microsoft.com/office/powerpoint/2010/main" val="36193756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86</a:t>
            </a:fld>
            <a:endParaRPr lang="zh-CN" altLang="en-US"/>
          </a:p>
        </p:txBody>
      </p:sp>
    </p:spTree>
    <p:extLst>
      <p:ext uri="{BB962C8B-B14F-4D97-AF65-F5344CB8AC3E}">
        <p14:creationId xmlns:p14="http://schemas.microsoft.com/office/powerpoint/2010/main" val="11571246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87</a:t>
            </a:fld>
            <a:endParaRPr lang="zh-CN" altLang="en-US"/>
          </a:p>
        </p:txBody>
      </p:sp>
    </p:spTree>
    <p:extLst>
      <p:ext uri="{BB962C8B-B14F-4D97-AF65-F5344CB8AC3E}">
        <p14:creationId xmlns:p14="http://schemas.microsoft.com/office/powerpoint/2010/main" val="8242372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89</a:t>
            </a:fld>
            <a:endParaRPr lang="zh-CN" altLang="en-US"/>
          </a:p>
        </p:txBody>
      </p:sp>
    </p:spTree>
    <p:extLst>
      <p:ext uri="{BB962C8B-B14F-4D97-AF65-F5344CB8AC3E}">
        <p14:creationId xmlns:p14="http://schemas.microsoft.com/office/powerpoint/2010/main" val="40831276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92</a:t>
            </a:fld>
            <a:endParaRPr lang="zh-CN" altLang="en-US"/>
          </a:p>
        </p:txBody>
      </p:sp>
    </p:spTree>
    <p:extLst>
      <p:ext uri="{BB962C8B-B14F-4D97-AF65-F5344CB8AC3E}">
        <p14:creationId xmlns:p14="http://schemas.microsoft.com/office/powerpoint/2010/main" val="9654024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95</a:t>
            </a:fld>
            <a:endParaRPr lang="zh-CN" altLang="en-US"/>
          </a:p>
        </p:txBody>
      </p:sp>
    </p:spTree>
    <p:extLst>
      <p:ext uri="{BB962C8B-B14F-4D97-AF65-F5344CB8AC3E}">
        <p14:creationId xmlns:p14="http://schemas.microsoft.com/office/powerpoint/2010/main" val="3654793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9</a:t>
            </a:fld>
            <a:endParaRPr lang="zh-CN" altLang="en-US"/>
          </a:p>
        </p:txBody>
      </p:sp>
    </p:spTree>
    <p:extLst>
      <p:ext uri="{BB962C8B-B14F-4D97-AF65-F5344CB8AC3E}">
        <p14:creationId xmlns:p14="http://schemas.microsoft.com/office/powerpoint/2010/main" val="29718110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97</a:t>
            </a:fld>
            <a:endParaRPr lang="zh-CN" altLang="en-US"/>
          </a:p>
        </p:txBody>
      </p:sp>
    </p:spTree>
    <p:extLst>
      <p:ext uri="{BB962C8B-B14F-4D97-AF65-F5344CB8AC3E}">
        <p14:creationId xmlns:p14="http://schemas.microsoft.com/office/powerpoint/2010/main" val="31423250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98</a:t>
            </a:fld>
            <a:endParaRPr lang="zh-CN" altLang="en-US"/>
          </a:p>
        </p:txBody>
      </p:sp>
    </p:spTree>
    <p:extLst>
      <p:ext uri="{BB962C8B-B14F-4D97-AF65-F5344CB8AC3E}">
        <p14:creationId xmlns:p14="http://schemas.microsoft.com/office/powerpoint/2010/main" val="40253562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99</a:t>
            </a:fld>
            <a:endParaRPr lang="zh-CN" altLang="en-US"/>
          </a:p>
        </p:txBody>
      </p:sp>
    </p:spTree>
    <p:extLst>
      <p:ext uri="{BB962C8B-B14F-4D97-AF65-F5344CB8AC3E}">
        <p14:creationId xmlns:p14="http://schemas.microsoft.com/office/powerpoint/2010/main" val="9512511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101</a:t>
            </a:fld>
            <a:endParaRPr lang="zh-CN" altLang="en-US"/>
          </a:p>
        </p:txBody>
      </p:sp>
    </p:spTree>
    <p:extLst>
      <p:ext uri="{BB962C8B-B14F-4D97-AF65-F5344CB8AC3E}">
        <p14:creationId xmlns:p14="http://schemas.microsoft.com/office/powerpoint/2010/main" val="16786458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102</a:t>
            </a:fld>
            <a:endParaRPr lang="zh-CN" altLang="en-US"/>
          </a:p>
        </p:txBody>
      </p:sp>
    </p:spTree>
    <p:extLst>
      <p:ext uri="{BB962C8B-B14F-4D97-AF65-F5344CB8AC3E}">
        <p14:creationId xmlns:p14="http://schemas.microsoft.com/office/powerpoint/2010/main" val="14252813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103</a:t>
            </a:fld>
            <a:endParaRPr lang="zh-CN" altLang="en-US"/>
          </a:p>
        </p:txBody>
      </p:sp>
    </p:spTree>
    <p:extLst>
      <p:ext uri="{BB962C8B-B14F-4D97-AF65-F5344CB8AC3E}">
        <p14:creationId xmlns:p14="http://schemas.microsoft.com/office/powerpoint/2010/main" val="6953281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104</a:t>
            </a:fld>
            <a:endParaRPr lang="zh-CN" altLang="en-US"/>
          </a:p>
        </p:txBody>
      </p:sp>
    </p:spTree>
    <p:extLst>
      <p:ext uri="{BB962C8B-B14F-4D97-AF65-F5344CB8AC3E}">
        <p14:creationId xmlns:p14="http://schemas.microsoft.com/office/powerpoint/2010/main" val="810682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105</a:t>
            </a:fld>
            <a:endParaRPr lang="zh-CN" altLang="en-US"/>
          </a:p>
        </p:txBody>
      </p:sp>
    </p:spTree>
    <p:extLst>
      <p:ext uri="{BB962C8B-B14F-4D97-AF65-F5344CB8AC3E}">
        <p14:creationId xmlns:p14="http://schemas.microsoft.com/office/powerpoint/2010/main" val="11556694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108</a:t>
            </a:fld>
            <a:endParaRPr lang="zh-CN" altLang="en-US"/>
          </a:p>
        </p:txBody>
      </p:sp>
    </p:spTree>
    <p:extLst>
      <p:ext uri="{BB962C8B-B14F-4D97-AF65-F5344CB8AC3E}">
        <p14:creationId xmlns:p14="http://schemas.microsoft.com/office/powerpoint/2010/main" val="38460049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110</a:t>
            </a:fld>
            <a:endParaRPr lang="zh-CN" altLang="en-US"/>
          </a:p>
        </p:txBody>
      </p:sp>
    </p:spTree>
    <p:extLst>
      <p:ext uri="{BB962C8B-B14F-4D97-AF65-F5344CB8AC3E}">
        <p14:creationId xmlns:p14="http://schemas.microsoft.com/office/powerpoint/2010/main" val="3955907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10</a:t>
            </a:fld>
            <a:endParaRPr lang="zh-CN" altLang="en-US"/>
          </a:p>
        </p:txBody>
      </p:sp>
    </p:spTree>
    <p:extLst>
      <p:ext uri="{BB962C8B-B14F-4D97-AF65-F5344CB8AC3E}">
        <p14:creationId xmlns:p14="http://schemas.microsoft.com/office/powerpoint/2010/main" val="27575128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114</a:t>
            </a:fld>
            <a:endParaRPr lang="zh-CN" altLang="en-US"/>
          </a:p>
        </p:txBody>
      </p:sp>
    </p:spTree>
    <p:extLst>
      <p:ext uri="{BB962C8B-B14F-4D97-AF65-F5344CB8AC3E}">
        <p14:creationId xmlns:p14="http://schemas.microsoft.com/office/powerpoint/2010/main" val="2702767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115</a:t>
            </a:fld>
            <a:endParaRPr lang="zh-CN" altLang="en-US"/>
          </a:p>
        </p:txBody>
      </p:sp>
    </p:spTree>
    <p:extLst>
      <p:ext uri="{BB962C8B-B14F-4D97-AF65-F5344CB8AC3E}">
        <p14:creationId xmlns:p14="http://schemas.microsoft.com/office/powerpoint/2010/main" val="26033751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116</a:t>
            </a:fld>
            <a:endParaRPr lang="zh-CN" altLang="en-US"/>
          </a:p>
        </p:txBody>
      </p:sp>
    </p:spTree>
    <p:extLst>
      <p:ext uri="{BB962C8B-B14F-4D97-AF65-F5344CB8AC3E}">
        <p14:creationId xmlns:p14="http://schemas.microsoft.com/office/powerpoint/2010/main" val="3816129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118</a:t>
            </a:fld>
            <a:endParaRPr lang="zh-CN" altLang="en-US"/>
          </a:p>
        </p:txBody>
      </p:sp>
    </p:spTree>
    <p:extLst>
      <p:ext uri="{BB962C8B-B14F-4D97-AF65-F5344CB8AC3E}">
        <p14:creationId xmlns:p14="http://schemas.microsoft.com/office/powerpoint/2010/main" val="7758502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121</a:t>
            </a:fld>
            <a:endParaRPr lang="zh-CN" altLang="en-US"/>
          </a:p>
        </p:txBody>
      </p:sp>
    </p:spTree>
    <p:extLst>
      <p:ext uri="{BB962C8B-B14F-4D97-AF65-F5344CB8AC3E}">
        <p14:creationId xmlns:p14="http://schemas.microsoft.com/office/powerpoint/2010/main" val="1023837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122</a:t>
            </a:fld>
            <a:endParaRPr lang="zh-CN" altLang="en-US"/>
          </a:p>
        </p:txBody>
      </p:sp>
    </p:spTree>
    <p:extLst>
      <p:ext uri="{BB962C8B-B14F-4D97-AF65-F5344CB8AC3E}">
        <p14:creationId xmlns:p14="http://schemas.microsoft.com/office/powerpoint/2010/main" val="17792543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124</a:t>
            </a:fld>
            <a:endParaRPr lang="zh-CN" altLang="en-US"/>
          </a:p>
        </p:txBody>
      </p:sp>
    </p:spTree>
    <p:extLst>
      <p:ext uri="{BB962C8B-B14F-4D97-AF65-F5344CB8AC3E}">
        <p14:creationId xmlns:p14="http://schemas.microsoft.com/office/powerpoint/2010/main" val="34453545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125</a:t>
            </a:fld>
            <a:endParaRPr lang="zh-CN" altLang="en-US"/>
          </a:p>
        </p:txBody>
      </p:sp>
    </p:spTree>
    <p:extLst>
      <p:ext uri="{BB962C8B-B14F-4D97-AF65-F5344CB8AC3E}">
        <p14:creationId xmlns:p14="http://schemas.microsoft.com/office/powerpoint/2010/main" val="2627199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11</a:t>
            </a:fld>
            <a:endParaRPr lang="zh-CN" altLang="en-US"/>
          </a:p>
        </p:txBody>
      </p:sp>
    </p:spTree>
    <p:extLst>
      <p:ext uri="{BB962C8B-B14F-4D97-AF65-F5344CB8AC3E}">
        <p14:creationId xmlns:p14="http://schemas.microsoft.com/office/powerpoint/2010/main" val="3582494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39A46B-E67F-4D29-A3D8-9D162B657725}" type="slidenum">
              <a:rPr lang="zh-CN" altLang="en-US" smtClean="0"/>
              <a:t>12</a:t>
            </a:fld>
            <a:endParaRPr lang="zh-CN" altLang="en-US"/>
          </a:p>
        </p:txBody>
      </p:sp>
    </p:spTree>
    <p:extLst>
      <p:ext uri="{BB962C8B-B14F-4D97-AF65-F5344CB8AC3E}">
        <p14:creationId xmlns:p14="http://schemas.microsoft.com/office/powerpoint/2010/main" val="2999929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294471"/>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103DCCD-7F0F-45C9-A66E-9FA7C9115013}"/>
              </a:ext>
            </a:extLst>
          </p:cNvPr>
          <p:cNvSpPr>
            <a:spLocks noGrp="1"/>
          </p:cNvSpPr>
          <p:nvPr>
            <p:ph type="pic" sz="quarter" idx="12" hasCustomPrompt="1"/>
          </p:nvPr>
        </p:nvSpPr>
        <p:spPr>
          <a:xfrm>
            <a:off x="0" y="0"/>
            <a:ext cx="12192000" cy="5015691"/>
          </a:xfrm>
          <a:custGeom>
            <a:avLst/>
            <a:gdLst>
              <a:gd name="connsiteX0" fmla="*/ 0 w 12192000"/>
              <a:gd name="connsiteY0" fmla="*/ 0 h 5015691"/>
              <a:gd name="connsiteX1" fmla="*/ 12192000 w 12192000"/>
              <a:gd name="connsiteY1" fmla="*/ 0 h 5015691"/>
              <a:gd name="connsiteX2" fmla="*/ 12192000 w 12192000"/>
              <a:gd name="connsiteY2" fmla="*/ 2407127 h 5015691"/>
              <a:gd name="connsiteX3" fmla="*/ 12120323 w 12192000"/>
              <a:gd name="connsiteY3" fmla="*/ 2484219 h 5015691"/>
              <a:gd name="connsiteX4" fmla="*/ 10722930 w 12192000"/>
              <a:gd name="connsiteY4" fmla="*/ 2875710 h 5015691"/>
              <a:gd name="connsiteX5" fmla="*/ 8115993 w 12192000"/>
              <a:gd name="connsiteY5" fmla="*/ 3885995 h 5015691"/>
              <a:gd name="connsiteX6" fmla="*/ 5841049 w 12192000"/>
              <a:gd name="connsiteY6" fmla="*/ 3197096 h 5015691"/>
              <a:gd name="connsiteX7" fmla="*/ 3206082 w 12192000"/>
              <a:gd name="connsiteY7" fmla="*/ 4238250 h 5015691"/>
              <a:gd name="connsiteX8" fmla="*/ 1026609 w 12192000"/>
              <a:gd name="connsiteY8" fmla="*/ 4932827 h 5015691"/>
              <a:gd name="connsiteX9" fmla="*/ 76853 w 12192000"/>
              <a:gd name="connsiteY9" fmla="*/ 4927760 h 5015691"/>
              <a:gd name="connsiteX10" fmla="*/ 0 w 12192000"/>
              <a:gd name="connsiteY10" fmla="*/ 4900980 h 501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5015691">
                <a:moveTo>
                  <a:pt x="0" y="0"/>
                </a:moveTo>
                <a:lnTo>
                  <a:pt x="12192000" y="0"/>
                </a:lnTo>
                <a:lnTo>
                  <a:pt x="12192000" y="2407127"/>
                </a:lnTo>
                <a:lnTo>
                  <a:pt x="12120323" y="2484219"/>
                </a:lnTo>
                <a:cubicBezTo>
                  <a:pt x="11866654" y="2732575"/>
                  <a:pt x="11434974" y="2959887"/>
                  <a:pt x="10722930" y="2875710"/>
                </a:cubicBezTo>
                <a:cubicBezTo>
                  <a:pt x="9298842" y="2707357"/>
                  <a:pt x="9116759" y="3838274"/>
                  <a:pt x="8115993" y="3885995"/>
                </a:cubicBezTo>
                <a:cubicBezTo>
                  <a:pt x="7115226" y="3933716"/>
                  <a:pt x="6630155" y="3041338"/>
                  <a:pt x="5841049" y="3197096"/>
                </a:cubicBezTo>
                <a:cubicBezTo>
                  <a:pt x="5051942" y="3352854"/>
                  <a:pt x="4726904" y="4579187"/>
                  <a:pt x="3206082" y="4238250"/>
                </a:cubicBezTo>
                <a:cubicBezTo>
                  <a:pt x="1685261" y="3897314"/>
                  <a:pt x="2188526" y="4552564"/>
                  <a:pt x="1026609" y="4932827"/>
                </a:cubicBezTo>
                <a:cubicBezTo>
                  <a:pt x="590890" y="5075426"/>
                  <a:pt x="311057" y="5007093"/>
                  <a:pt x="76853" y="4927760"/>
                </a:cubicBezTo>
                <a:lnTo>
                  <a:pt x="0" y="4900980"/>
                </a:ln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indent="0">
              <a:buNone/>
            </a:pPr>
            <a:endParaRPr lang="en-US" dirty="0"/>
          </a:p>
        </p:txBody>
      </p:sp>
    </p:spTree>
    <p:extLst>
      <p:ext uri="{BB962C8B-B14F-4D97-AF65-F5344CB8AC3E}">
        <p14:creationId xmlns:p14="http://schemas.microsoft.com/office/powerpoint/2010/main" val="2063820436"/>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250" fill="hold"/>
                                        <p:tgtEl>
                                          <p:spTgt spid="10"/>
                                        </p:tgtEl>
                                        <p:attrNameLst>
                                          <p:attrName>ppt_x</p:attrName>
                                        </p:attrNameLst>
                                      </p:cBhvr>
                                      <p:tavLst>
                                        <p:tav tm="0">
                                          <p:val>
                                            <p:strVal val="#ppt_x"/>
                                          </p:val>
                                        </p:tav>
                                        <p:tav tm="100000">
                                          <p:val>
                                            <p:strVal val="#ppt_x"/>
                                          </p:val>
                                        </p:tav>
                                      </p:tavLst>
                                    </p:anim>
                                    <p:anim calcmode="lin" valueType="num">
                                      <p:cBhvr additive="base">
                                        <p:cTn id="8" dur="125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6DA36F2-69D5-4D8F-8CEE-E3B1A128481D}"/>
              </a:ext>
            </a:extLst>
          </p:cNvPr>
          <p:cNvSpPr>
            <a:spLocks noGrp="1"/>
          </p:cNvSpPr>
          <p:nvPr>
            <p:ph type="pic" sz="quarter" idx="13" hasCustomPrompt="1"/>
          </p:nvPr>
        </p:nvSpPr>
        <p:spPr>
          <a:xfrm>
            <a:off x="4832577" y="1820452"/>
            <a:ext cx="2526846" cy="2838291"/>
          </a:xfrm>
          <a:custGeom>
            <a:avLst/>
            <a:gdLst>
              <a:gd name="connsiteX0" fmla="*/ 1263423 w 2526846"/>
              <a:gd name="connsiteY0" fmla="*/ 0 h 2838291"/>
              <a:gd name="connsiteX1" fmla="*/ 1396808 w 2526846"/>
              <a:gd name="connsiteY1" fmla="*/ 31204 h 2838291"/>
              <a:gd name="connsiteX2" fmla="*/ 2361449 w 2526846"/>
              <a:gd name="connsiteY2" fmla="*/ 513410 h 2838291"/>
              <a:gd name="connsiteX3" fmla="*/ 2526846 w 2526846"/>
              <a:gd name="connsiteY3" fmla="*/ 781183 h 2838291"/>
              <a:gd name="connsiteX4" fmla="*/ 2526846 w 2526846"/>
              <a:gd name="connsiteY4" fmla="*/ 2057108 h 2838291"/>
              <a:gd name="connsiteX5" fmla="*/ 2361449 w 2526846"/>
              <a:gd name="connsiteY5" fmla="*/ 2324881 h 2838291"/>
              <a:gd name="connsiteX6" fmla="*/ 1396808 w 2526846"/>
              <a:gd name="connsiteY6" fmla="*/ 2807087 h 2838291"/>
              <a:gd name="connsiteX7" fmla="*/ 1130038 w 2526846"/>
              <a:gd name="connsiteY7" fmla="*/ 2807087 h 2838291"/>
              <a:gd name="connsiteX8" fmla="*/ 165398 w 2526846"/>
              <a:gd name="connsiteY8" fmla="*/ 2324881 h 2838291"/>
              <a:gd name="connsiteX9" fmla="*/ 0 w 2526846"/>
              <a:gd name="connsiteY9" fmla="*/ 2057108 h 2838291"/>
              <a:gd name="connsiteX10" fmla="*/ 0 w 2526846"/>
              <a:gd name="connsiteY10" fmla="*/ 781183 h 2838291"/>
              <a:gd name="connsiteX11" fmla="*/ 165398 w 2526846"/>
              <a:gd name="connsiteY11" fmla="*/ 513410 h 2838291"/>
              <a:gd name="connsiteX12" fmla="*/ 1130038 w 2526846"/>
              <a:gd name="connsiteY12" fmla="*/ 31204 h 2838291"/>
              <a:gd name="connsiteX13" fmla="*/ 1263423 w 2526846"/>
              <a:gd name="connsiteY13" fmla="*/ 0 h 283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6846" h="2838291">
                <a:moveTo>
                  <a:pt x="1263423" y="0"/>
                </a:moveTo>
                <a:cubicBezTo>
                  <a:pt x="1309041" y="0"/>
                  <a:pt x="1354659" y="10401"/>
                  <a:pt x="1396808" y="31204"/>
                </a:cubicBezTo>
                <a:cubicBezTo>
                  <a:pt x="1396808" y="31204"/>
                  <a:pt x="1396808" y="31204"/>
                  <a:pt x="2361449" y="513410"/>
                </a:cubicBezTo>
                <a:cubicBezTo>
                  <a:pt x="2462821" y="564618"/>
                  <a:pt x="2526846" y="668100"/>
                  <a:pt x="2526846" y="781183"/>
                </a:cubicBezTo>
                <a:cubicBezTo>
                  <a:pt x="2526846" y="781183"/>
                  <a:pt x="2526846" y="781183"/>
                  <a:pt x="2526846" y="2057108"/>
                </a:cubicBezTo>
                <a:cubicBezTo>
                  <a:pt x="2526846" y="2170191"/>
                  <a:pt x="2462821" y="2273674"/>
                  <a:pt x="2361449" y="2324881"/>
                </a:cubicBezTo>
                <a:cubicBezTo>
                  <a:pt x="2361449" y="2324881"/>
                  <a:pt x="2361449" y="2324881"/>
                  <a:pt x="1396808" y="2807087"/>
                </a:cubicBezTo>
                <a:cubicBezTo>
                  <a:pt x="1312509" y="2848693"/>
                  <a:pt x="1214337" y="2848693"/>
                  <a:pt x="1130038" y="2807087"/>
                </a:cubicBezTo>
                <a:cubicBezTo>
                  <a:pt x="1130038" y="2807087"/>
                  <a:pt x="1130038" y="2807087"/>
                  <a:pt x="165398" y="2324881"/>
                </a:cubicBezTo>
                <a:cubicBezTo>
                  <a:pt x="64025" y="2273674"/>
                  <a:pt x="0" y="2170191"/>
                  <a:pt x="0" y="2057108"/>
                </a:cubicBezTo>
                <a:cubicBezTo>
                  <a:pt x="0" y="2057108"/>
                  <a:pt x="0" y="2057108"/>
                  <a:pt x="0" y="781183"/>
                </a:cubicBezTo>
                <a:cubicBezTo>
                  <a:pt x="0" y="668100"/>
                  <a:pt x="64025" y="564618"/>
                  <a:pt x="165398" y="513410"/>
                </a:cubicBezTo>
                <a:cubicBezTo>
                  <a:pt x="165398" y="513410"/>
                  <a:pt x="165398" y="513410"/>
                  <a:pt x="1130038" y="31204"/>
                </a:cubicBezTo>
                <a:cubicBezTo>
                  <a:pt x="1172188" y="10401"/>
                  <a:pt x="1217806" y="0"/>
                  <a:pt x="1263423" y="0"/>
                </a:cubicBezTo>
                <a:close/>
              </a:path>
            </a:pathLst>
          </a:custGeom>
          <a:solidFill>
            <a:schemeClr val="bg1">
              <a:lumMod val="95000"/>
              <a:alpha val="30000"/>
            </a:schemeClr>
          </a:solidFill>
          <a:ln>
            <a:noFill/>
          </a:ln>
          <a:effectLst>
            <a:outerShdw blurRad="330200" dist="114300" dir="5400000" sx="97000" sy="97000" algn="t" rotWithShape="0">
              <a:schemeClr val="accent1">
                <a:alpha val="18000"/>
              </a:schemeClr>
            </a:outerShdw>
          </a:effectLst>
        </p:spPr>
        <p:txBody>
          <a:bodyPr vert="horz" wrap="square" lIns="91440" tIns="45720" rIns="91440" bIns="45720" numCol="1" anchor="t" anchorCtr="0" compatLnSpc="1">
            <a:prstTxWarp prst="textNoShape">
              <a:avLst/>
            </a:prstTxWarp>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endParaRPr lang="en-US" dirty="0"/>
          </a:p>
        </p:txBody>
      </p:sp>
      <p:sp>
        <p:nvSpPr>
          <p:cNvPr id="11" name="Picture Placeholder 10">
            <a:extLst>
              <a:ext uri="{FF2B5EF4-FFF2-40B4-BE49-F238E27FC236}">
                <a16:creationId xmlns:a16="http://schemas.microsoft.com/office/drawing/2014/main" id="{9065661E-294D-4227-8AE3-AA4F9E6A1F93}"/>
              </a:ext>
            </a:extLst>
          </p:cNvPr>
          <p:cNvSpPr>
            <a:spLocks noGrp="1"/>
          </p:cNvSpPr>
          <p:nvPr>
            <p:ph type="pic" sz="quarter" idx="10" hasCustomPrompt="1"/>
          </p:nvPr>
        </p:nvSpPr>
        <p:spPr>
          <a:xfrm>
            <a:off x="1140646" y="1820452"/>
            <a:ext cx="2526846" cy="2838291"/>
          </a:xfrm>
          <a:custGeom>
            <a:avLst/>
            <a:gdLst>
              <a:gd name="connsiteX0" fmla="*/ 1263423 w 2526846"/>
              <a:gd name="connsiteY0" fmla="*/ 0 h 2838291"/>
              <a:gd name="connsiteX1" fmla="*/ 1396808 w 2526846"/>
              <a:gd name="connsiteY1" fmla="*/ 31204 h 2838291"/>
              <a:gd name="connsiteX2" fmla="*/ 2361449 w 2526846"/>
              <a:gd name="connsiteY2" fmla="*/ 513410 h 2838291"/>
              <a:gd name="connsiteX3" fmla="*/ 2526846 w 2526846"/>
              <a:gd name="connsiteY3" fmla="*/ 781183 h 2838291"/>
              <a:gd name="connsiteX4" fmla="*/ 2526846 w 2526846"/>
              <a:gd name="connsiteY4" fmla="*/ 2057108 h 2838291"/>
              <a:gd name="connsiteX5" fmla="*/ 2361449 w 2526846"/>
              <a:gd name="connsiteY5" fmla="*/ 2324881 h 2838291"/>
              <a:gd name="connsiteX6" fmla="*/ 1396808 w 2526846"/>
              <a:gd name="connsiteY6" fmla="*/ 2807087 h 2838291"/>
              <a:gd name="connsiteX7" fmla="*/ 1130038 w 2526846"/>
              <a:gd name="connsiteY7" fmla="*/ 2807087 h 2838291"/>
              <a:gd name="connsiteX8" fmla="*/ 165398 w 2526846"/>
              <a:gd name="connsiteY8" fmla="*/ 2324881 h 2838291"/>
              <a:gd name="connsiteX9" fmla="*/ 0 w 2526846"/>
              <a:gd name="connsiteY9" fmla="*/ 2057108 h 2838291"/>
              <a:gd name="connsiteX10" fmla="*/ 0 w 2526846"/>
              <a:gd name="connsiteY10" fmla="*/ 781183 h 2838291"/>
              <a:gd name="connsiteX11" fmla="*/ 165398 w 2526846"/>
              <a:gd name="connsiteY11" fmla="*/ 513410 h 2838291"/>
              <a:gd name="connsiteX12" fmla="*/ 1130038 w 2526846"/>
              <a:gd name="connsiteY12" fmla="*/ 31204 h 2838291"/>
              <a:gd name="connsiteX13" fmla="*/ 1263423 w 2526846"/>
              <a:gd name="connsiteY13" fmla="*/ 0 h 283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6846" h="2838291">
                <a:moveTo>
                  <a:pt x="1263423" y="0"/>
                </a:moveTo>
                <a:cubicBezTo>
                  <a:pt x="1309041" y="0"/>
                  <a:pt x="1354659" y="10401"/>
                  <a:pt x="1396808" y="31204"/>
                </a:cubicBezTo>
                <a:cubicBezTo>
                  <a:pt x="1396808" y="31204"/>
                  <a:pt x="1396808" y="31204"/>
                  <a:pt x="2361449" y="513410"/>
                </a:cubicBezTo>
                <a:cubicBezTo>
                  <a:pt x="2462821" y="564618"/>
                  <a:pt x="2526846" y="668100"/>
                  <a:pt x="2526846" y="781183"/>
                </a:cubicBezTo>
                <a:cubicBezTo>
                  <a:pt x="2526846" y="781183"/>
                  <a:pt x="2526846" y="781183"/>
                  <a:pt x="2526846" y="2057108"/>
                </a:cubicBezTo>
                <a:cubicBezTo>
                  <a:pt x="2526846" y="2170191"/>
                  <a:pt x="2462821" y="2273674"/>
                  <a:pt x="2361449" y="2324881"/>
                </a:cubicBezTo>
                <a:cubicBezTo>
                  <a:pt x="2361449" y="2324881"/>
                  <a:pt x="2361449" y="2324881"/>
                  <a:pt x="1396808" y="2807087"/>
                </a:cubicBezTo>
                <a:cubicBezTo>
                  <a:pt x="1312509" y="2848693"/>
                  <a:pt x="1214337" y="2848693"/>
                  <a:pt x="1130038" y="2807087"/>
                </a:cubicBezTo>
                <a:cubicBezTo>
                  <a:pt x="1130038" y="2807087"/>
                  <a:pt x="1130038" y="2807087"/>
                  <a:pt x="165398" y="2324881"/>
                </a:cubicBezTo>
                <a:cubicBezTo>
                  <a:pt x="64025" y="2273674"/>
                  <a:pt x="0" y="2170191"/>
                  <a:pt x="0" y="2057108"/>
                </a:cubicBezTo>
                <a:cubicBezTo>
                  <a:pt x="0" y="2057108"/>
                  <a:pt x="0" y="2057108"/>
                  <a:pt x="0" y="781183"/>
                </a:cubicBezTo>
                <a:cubicBezTo>
                  <a:pt x="0" y="668100"/>
                  <a:pt x="64025" y="564618"/>
                  <a:pt x="165398" y="513410"/>
                </a:cubicBezTo>
                <a:cubicBezTo>
                  <a:pt x="165398" y="513410"/>
                  <a:pt x="165398" y="513410"/>
                  <a:pt x="1130038" y="31204"/>
                </a:cubicBezTo>
                <a:cubicBezTo>
                  <a:pt x="1172188" y="10401"/>
                  <a:pt x="1217805" y="0"/>
                  <a:pt x="1263423" y="0"/>
                </a:cubicBezTo>
                <a:close/>
              </a:path>
            </a:pathLst>
          </a:custGeom>
          <a:solidFill>
            <a:schemeClr val="bg1">
              <a:lumMod val="95000"/>
              <a:alpha val="30000"/>
            </a:schemeClr>
          </a:solidFill>
          <a:ln>
            <a:noFill/>
          </a:ln>
          <a:effectLst>
            <a:outerShdw blurRad="330200" dist="114300" dir="5400000" sx="97000" sy="97000" algn="t" rotWithShape="0">
              <a:schemeClr val="accent1">
                <a:alpha val="18000"/>
              </a:schemeClr>
            </a:outerShdw>
          </a:effectLst>
        </p:spPr>
        <p:txBody>
          <a:bodyPr vert="horz" wrap="square" lIns="91440" tIns="45720" rIns="91440" bIns="45720" numCol="1" anchor="t" anchorCtr="0" compatLnSpc="1">
            <a:prstTxWarp prst="textNoShape">
              <a:avLst/>
            </a:prstTxWarp>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endParaRPr lang="en-US" dirty="0"/>
          </a:p>
        </p:txBody>
      </p:sp>
      <p:sp>
        <p:nvSpPr>
          <p:cNvPr id="13" name="Picture Placeholder 12">
            <a:extLst>
              <a:ext uri="{FF2B5EF4-FFF2-40B4-BE49-F238E27FC236}">
                <a16:creationId xmlns:a16="http://schemas.microsoft.com/office/drawing/2014/main" id="{B874FBE4-A241-444E-B9C1-1AFD911E792F}"/>
              </a:ext>
            </a:extLst>
          </p:cNvPr>
          <p:cNvSpPr>
            <a:spLocks noGrp="1"/>
          </p:cNvSpPr>
          <p:nvPr>
            <p:ph type="pic" sz="quarter" idx="12" hasCustomPrompt="1"/>
          </p:nvPr>
        </p:nvSpPr>
        <p:spPr>
          <a:xfrm>
            <a:off x="8524508" y="1820452"/>
            <a:ext cx="2526846" cy="2838291"/>
          </a:xfrm>
          <a:custGeom>
            <a:avLst/>
            <a:gdLst>
              <a:gd name="connsiteX0" fmla="*/ 1263423 w 2526846"/>
              <a:gd name="connsiteY0" fmla="*/ 0 h 2838291"/>
              <a:gd name="connsiteX1" fmla="*/ 1396808 w 2526846"/>
              <a:gd name="connsiteY1" fmla="*/ 31204 h 2838291"/>
              <a:gd name="connsiteX2" fmla="*/ 2361448 w 2526846"/>
              <a:gd name="connsiteY2" fmla="*/ 513410 h 2838291"/>
              <a:gd name="connsiteX3" fmla="*/ 2526846 w 2526846"/>
              <a:gd name="connsiteY3" fmla="*/ 781183 h 2838291"/>
              <a:gd name="connsiteX4" fmla="*/ 2526846 w 2526846"/>
              <a:gd name="connsiteY4" fmla="*/ 2057108 h 2838291"/>
              <a:gd name="connsiteX5" fmla="*/ 2361448 w 2526846"/>
              <a:gd name="connsiteY5" fmla="*/ 2324881 h 2838291"/>
              <a:gd name="connsiteX6" fmla="*/ 1396808 w 2526846"/>
              <a:gd name="connsiteY6" fmla="*/ 2807087 h 2838291"/>
              <a:gd name="connsiteX7" fmla="*/ 1130038 w 2526846"/>
              <a:gd name="connsiteY7" fmla="*/ 2807087 h 2838291"/>
              <a:gd name="connsiteX8" fmla="*/ 165397 w 2526846"/>
              <a:gd name="connsiteY8" fmla="*/ 2324881 h 2838291"/>
              <a:gd name="connsiteX9" fmla="*/ 0 w 2526846"/>
              <a:gd name="connsiteY9" fmla="*/ 2057108 h 2838291"/>
              <a:gd name="connsiteX10" fmla="*/ 0 w 2526846"/>
              <a:gd name="connsiteY10" fmla="*/ 781183 h 2838291"/>
              <a:gd name="connsiteX11" fmla="*/ 165397 w 2526846"/>
              <a:gd name="connsiteY11" fmla="*/ 513410 h 2838291"/>
              <a:gd name="connsiteX12" fmla="*/ 1130038 w 2526846"/>
              <a:gd name="connsiteY12" fmla="*/ 31204 h 2838291"/>
              <a:gd name="connsiteX13" fmla="*/ 1263423 w 2526846"/>
              <a:gd name="connsiteY13" fmla="*/ 0 h 283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6846" h="2838291">
                <a:moveTo>
                  <a:pt x="1263423" y="0"/>
                </a:moveTo>
                <a:cubicBezTo>
                  <a:pt x="1309041" y="0"/>
                  <a:pt x="1354659" y="10401"/>
                  <a:pt x="1396808" y="31204"/>
                </a:cubicBezTo>
                <a:cubicBezTo>
                  <a:pt x="1396808" y="31204"/>
                  <a:pt x="1396808" y="31204"/>
                  <a:pt x="2361448" y="513410"/>
                </a:cubicBezTo>
                <a:cubicBezTo>
                  <a:pt x="2462821" y="564618"/>
                  <a:pt x="2526846" y="668100"/>
                  <a:pt x="2526846" y="781183"/>
                </a:cubicBezTo>
                <a:cubicBezTo>
                  <a:pt x="2526846" y="781183"/>
                  <a:pt x="2526846" y="781183"/>
                  <a:pt x="2526846" y="2057108"/>
                </a:cubicBezTo>
                <a:cubicBezTo>
                  <a:pt x="2526846" y="2170191"/>
                  <a:pt x="2462821" y="2273674"/>
                  <a:pt x="2361448" y="2324881"/>
                </a:cubicBezTo>
                <a:cubicBezTo>
                  <a:pt x="2361448" y="2324881"/>
                  <a:pt x="2361448" y="2324881"/>
                  <a:pt x="1396808" y="2807087"/>
                </a:cubicBezTo>
                <a:cubicBezTo>
                  <a:pt x="1312509" y="2848693"/>
                  <a:pt x="1214337" y="2848693"/>
                  <a:pt x="1130038" y="2807087"/>
                </a:cubicBezTo>
                <a:cubicBezTo>
                  <a:pt x="1130038" y="2807087"/>
                  <a:pt x="1130038" y="2807087"/>
                  <a:pt x="165397" y="2324881"/>
                </a:cubicBezTo>
                <a:cubicBezTo>
                  <a:pt x="64025" y="2273674"/>
                  <a:pt x="0" y="2170191"/>
                  <a:pt x="0" y="2057108"/>
                </a:cubicBezTo>
                <a:cubicBezTo>
                  <a:pt x="0" y="2057108"/>
                  <a:pt x="0" y="2057108"/>
                  <a:pt x="0" y="781183"/>
                </a:cubicBezTo>
                <a:cubicBezTo>
                  <a:pt x="0" y="668100"/>
                  <a:pt x="64025" y="564618"/>
                  <a:pt x="165397" y="513410"/>
                </a:cubicBezTo>
                <a:cubicBezTo>
                  <a:pt x="165397" y="513410"/>
                  <a:pt x="165397" y="513410"/>
                  <a:pt x="1130038" y="31204"/>
                </a:cubicBezTo>
                <a:cubicBezTo>
                  <a:pt x="1172188" y="10401"/>
                  <a:pt x="1217805" y="0"/>
                  <a:pt x="1263423" y="0"/>
                </a:cubicBezTo>
                <a:close/>
              </a:path>
            </a:pathLst>
          </a:custGeom>
          <a:solidFill>
            <a:schemeClr val="bg1">
              <a:lumMod val="95000"/>
              <a:alpha val="30000"/>
            </a:schemeClr>
          </a:solidFill>
          <a:ln>
            <a:noFill/>
          </a:ln>
          <a:effectLst>
            <a:outerShdw blurRad="330200" dist="114300" dir="5400000" sx="97000" sy="97000" algn="t" rotWithShape="0">
              <a:schemeClr val="accent1">
                <a:alpha val="18000"/>
              </a:schemeClr>
            </a:outerShdw>
          </a:effectLst>
        </p:spPr>
        <p:txBody>
          <a:bodyPr vert="horz" wrap="square" lIns="91440" tIns="45720" rIns="91440" bIns="45720" numCol="1" anchor="t" anchorCtr="0" compatLnSpc="1">
            <a:prstTxWarp prst="textNoShape">
              <a:avLst/>
            </a:prstTxWarp>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endParaRPr lang="en-US" dirty="0"/>
          </a:p>
        </p:txBody>
      </p:sp>
    </p:spTree>
    <p:extLst>
      <p:ext uri="{BB962C8B-B14F-4D97-AF65-F5344CB8AC3E}">
        <p14:creationId xmlns:p14="http://schemas.microsoft.com/office/powerpoint/2010/main" val="3557006820"/>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7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10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P spid="13"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52C8CB-422C-449D-9506-018B0D55E489}"/>
              </a:ext>
            </a:extLst>
          </p:cNvPr>
          <p:cNvSpPr/>
          <p:nvPr userDrawn="1"/>
        </p:nvSpPr>
        <p:spPr>
          <a:xfrm>
            <a:off x="3831771" y="0"/>
            <a:ext cx="8360228"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B5428BD3-5CB5-4124-8BE2-FEED550111AB}"/>
              </a:ext>
            </a:extLst>
          </p:cNvPr>
          <p:cNvSpPr>
            <a:spLocks noGrp="1"/>
          </p:cNvSpPr>
          <p:nvPr>
            <p:ph type="pic" sz="quarter" idx="10" hasCustomPrompt="1"/>
          </p:nvPr>
        </p:nvSpPr>
        <p:spPr>
          <a:xfrm>
            <a:off x="4311756" y="747956"/>
            <a:ext cx="3165675" cy="1662356"/>
          </a:xfrm>
          <a:custGeom>
            <a:avLst/>
            <a:gdLst>
              <a:gd name="connsiteX0" fmla="*/ 43321 w 3165675"/>
              <a:gd name="connsiteY0" fmla="*/ 0 h 1662356"/>
              <a:gd name="connsiteX1" fmla="*/ 3122354 w 3165675"/>
              <a:gd name="connsiteY1" fmla="*/ 0 h 1662356"/>
              <a:gd name="connsiteX2" fmla="*/ 3165675 w 3165675"/>
              <a:gd name="connsiteY2" fmla="*/ 43321 h 1662356"/>
              <a:gd name="connsiteX3" fmla="*/ 3165675 w 3165675"/>
              <a:gd name="connsiteY3" fmla="*/ 1619035 h 1662356"/>
              <a:gd name="connsiteX4" fmla="*/ 3122354 w 3165675"/>
              <a:gd name="connsiteY4" fmla="*/ 1662356 h 1662356"/>
              <a:gd name="connsiteX5" fmla="*/ 43321 w 3165675"/>
              <a:gd name="connsiteY5" fmla="*/ 1662356 h 1662356"/>
              <a:gd name="connsiteX6" fmla="*/ 0 w 3165675"/>
              <a:gd name="connsiteY6" fmla="*/ 1619035 h 1662356"/>
              <a:gd name="connsiteX7" fmla="*/ 0 w 3165675"/>
              <a:gd name="connsiteY7" fmla="*/ 43321 h 1662356"/>
              <a:gd name="connsiteX8" fmla="*/ 43321 w 3165675"/>
              <a:gd name="connsiteY8" fmla="*/ 0 h 1662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5675" h="1662356">
                <a:moveTo>
                  <a:pt x="43321" y="0"/>
                </a:moveTo>
                <a:lnTo>
                  <a:pt x="3122354" y="0"/>
                </a:lnTo>
                <a:cubicBezTo>
                  <a:pt x="3146280" y="0"/>
                  <a:pt x="3165675" y="19395"/>
                  <a:pt x="3165675" y="43321"/>
                </a:cubicBezTo>
                <a:lnTo>
                  <a:pt x="3165675" y="1619035"/>
                </a:lnTo>
                <a:cubicBezTo>
                  <a:pt x="3165675" y="1642961"/>
                  <a:pt x="3146280" y="1662356"/>
                  <a:pt x="3122354" y="1662356"/>
                </a:cubicBezTo>
                <a:lnTo>
                  <a:pt x="43321" y="1662356"/>
                </a:lnTo>
                <a:cubicBezTo>
                  <a:pt x="19395" y="1662356"/>
                  <a:pt x="0" y="1642961"/>
                  <a:pt x="0" y="1619035"/>
                </a:cubicBezTo>
                <a:lnTo>
                  <a:pt x="0" y="43321"/>
                </a:lnTo>
                <a:cubicBezTo>
                  <a:pt x="0" y="19395"/>
                  <a:pt x="19395" y="0"/>
                  <a:pt x="43321" y="0"/>
                </a:cubicBezTo>
                <a:close/>
              </a:path>
            </a:pathLst>
          </a:custGeom>
          <a:solidFill>
            <a:schemeClr val="bg1">
              <a:lumMod val="95000"/>
              <a:alpha val="30000"/>
            </a:schemeClr>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400" b="0">
                <a:solidFill>
                  <a:schemeClr val="bg1">
                    <a:lumMod val="95000"/>
                    <a:alpha val="40000"/>
                  </a:schemeClr>
                </a:solidFill>
                <a:latin typeface="+mn-l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
        <p:nvSpPr>
          <p:cNvPr id="12" name="Picture Placeholder 11">
            <a:extLst>
              <a:ext uri="{FF2B5EF4-FFF2-40B4-BE49-F238E27FC236}">
                <a16:creationId xmlns:a16="http://schemas.microsoft.com/office/drawing/2014/main" id="{A09FEB84-6433-428D-878E-00D371D383B1}"/>
              </a:ext>
            </a:extLst>
          </p:cNvPr>
          <p:cNvSpPr>
            <a:spLocks noGrp="1"/>
          </p:cNvSpPr>
          <p:nvPr>
            <p:ph type="pic" sz="quarter" idx="11" hasCustomPrompt="1"/>
          </p:nvPr>
        </p:nvSpPr>
        <p:spPr>
          <a:xfrm>
            <a:off x="4311757" y="2610465"/>
            <a:ext cx="3165675" cy="1662356"/>
          </a:xfrm>
          <a:custGeom>
            <a:avLst/>
            <a:gdLst>
              <a:gd name="connsiteX0" fmla="*/ 43321 w 3165675"/>
              <a:gd name="connsiteY0" fmla="*/ 0 h 1662356"/>
              <a:gd name="connsiteX1" fmla="*/ 3122354 w 3165675"/>
              <a:gd name="connsiteY1" fmla="*/ 0 h 1662356"/>
              <a:gd name="connsiteX2" fmla="*/ 3165675 w 3165675"/>
              <a:gd name="connsiteY2" fmla="*/ 43321 h 1662356"/>
              <a:gd name="connsiteX3" fmla="*/ 3165675 w 3165675"/>
              <a:gd name="connsiteY3" fmla="*/ 1619035 h 1662356"/>
              <a:gd name="connsiteX4" fmla="*/ 3122354 w 3165675"/>
              <a:gd name="connsiteY4" fmla="*/ 1662356 h 1662356"/>
              <a:gd name="connsiteX5" fmla="*/ 43321 w 3165675"/>
              <a:gd name="connsiteY5" fmla="*/ 1662356 h 1662356"/>
              <a:gd name="connsiteX6" fmla="*/ 0 w 3165675"/>
              <a:gd name="connsiteY6" fmla="*/ 1619035 h 1662356"/>
              <a:gd name="connsiteX7" fmla="*/ 0 w 3165675"/>
              <a:gd name="connsiteY7" fmla="*/ 43321 h 1662356"/>
              <a:gd name="connsiteX8" fmla="*/ 43321 w 3165675"/>
              <a:gd name="connsiteY8" fmla="*/ 0 h 1662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5675" h="1662356">
                <a:moveTo>
                  <a:pt x="43321" y="0"/>
                </a:moveTo>
                <a:lnTo>
                  <a:pt x="3122354" y="0"/>
                </a:lnTo>
                <a:cubicBezTo>
                  <a:pt x="3146280" y="0"/>
                  <a:pt x="3165675" y="19395"/>
                  <a:pt x="3165675" y="43321"/>
                </a:cubicBezTo>
                <a:lnTo>
                  <a:pt x="3165675" y="1619035"/>
                </a:lnTo>
                <a:cubicBezTo>
                  <a:pt x="3165675" y="1642961"/>
                  <a:pt x="3146280" y="1662356"/>
                  <a:pt x="3122354" y="1662356"/>
                </a:cubicBezTo>
                <a:lnTo>
                  <a:pt x="43321" y="1662356"/>
                </a:lnTo>
                <a:cubicBezTo>
                  <a:pt x="19395" y="1662356"/>
                  <a:pt x="0" y="1642961"/>
                  <a:pt x="0" y="1619035"/>
                </a:cubicBezTo>
                <a:lnTo>
                  <a:pt x="0" y="43321"/>
                </a:lnTo>
                <a:cubicBezTo>
                  <a:pt x="0" y="19395"/>
                  <a:pt x="19395" y="0"/>
                  <a:pt x="43321" y="0"/>
                </a:cubicBezTo>
                <a:close/>
              </a:path>
            </a:pathLst>
          </a:custGeom>
          <a:solidFill>
            <a:schemeClr val="bg1">
              <a:lumMod val="95000"/>
              <a:alpha val="30000"/>
            </a:schemeClr>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400" b="0">
                <a:solidFill>
                  <a:schemeClr val="bg1">
                    <a:lumMod val="95000"/>
                    <a:alpha val="40000"/>
                  </a:schemeClr>
                </a:solidFill>
                <a:latin typeface="+mn-l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
        <p:nvSpPr>
          <p:cNvPr id="13" name="Picture Placeholder 12">
            <a:extLst>
              <a:ext uri="{FF2B5EF4-FFF2-40B4-BE49-F238E27FC236}">
                <a16:creationId xmlns:a16="http://schemas.microsoft.com/office/drawing/2014/main" id="{A9ABACA8-A471-44B6-AD86-CA5364577524}"/>
              </a:ext>
            </a:extLst>
          </p:cNvPr>
          <p:cNvSpPr>
            <a:spLocks noGrp="1"/>
          </p:cNvSpPr>
          <p:nvPr>
            <p:ph type="pic" sz="quarter" idx="12" hasCustomPrompt="1"/>
          </p:nvPr>
        </p:nvSpPr>
        <p:spPr>
          <a:xfrm>
            <a:off x="4311758" y="4472974"/>
            <a:ext cx="3165675" cy="1662356"/>
          </a:xfrm>
          <a:custGeom>
            <a:avLst/>
            <a:gdLst>
              <a:gd name="connsiteX0" fmla="*/ 43321 w 3165675"/>
              <a:gd name="connsiteY0" fmla="*/ 0 h 1662356"/>
              <a:gd name="connsiteX1" fmla="*/ 3122354 w 3165675"/>
              <a:gd name="connsiteY1" fmla="*/ 0 h 1662356"/>
              <a:gd name="connsiteX2" fmla="*/ 3165675 w 3165675"/>
              <a:gd name="connsiteY2" fmla="*/ 43321 h 1662356"/>
              <a:gd name="connsiteX3" fmla="*/ 3165675 w 3165675"/>
              <a:gd name="connsiteY3" fmla="*/ 1619035 h 1662356"/>
              <a:gd name="connsiteX4" fmla="*/ 3122354 w 3165675"/>
              <a:gd name="connsiteY4" fmla="*/ 1662356 h 1662356"/>
              <a:gd name="connsiteX5" fmla="*/ 43321 w 3165675"/>
              <a:gd name="connsiteY5" fmla="*/ 1662356 h 1662356"/>
              <a:gd name="connsiteX6" fmla="*/ 0 w 3165675"/>
              <a:gd name="connsiteY6" fmla="*/ 1619035 h 1662356"/>
              <a:gd name="connsiteX7" fmla="*/ 0 w 3165675"/>
              <a:gd name="connsiteY7" fmla="*/ 43321 h 1662356"/>
              <a:gd name="connsiteX8" fmla="*/ 43321 w 3165675"/>
              <a:gd name="connsiteY8" fmla="*/ 0 h 1662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5675" h="1662356">
                <a:moveTo>
                  <a:pt x="43321" y="0"/>
                </a:moveTo>
                <a:lnTo>
                  <a:pt x="3122354" y="0"/>
                </a:lnTo>
                <a:cubicBezTo>
                  <a:pt x="3146280" y="0"/>
                  <a:pt x="3165675" y="19395"/>
                  <a:pt x="3165675" y="43321"/>
                </a:cubicBezTo>
                <a:lnTo>
                  <a:pt x="3165675" y="1619035"/>
                </a:lnTo>
                <a:cubicBezTo>
                  <a:pt x="3165675" y="1642961"/>
                  <a:pt x="3146280" y="1662356"/>
                  <a:pt x="3122354" y="1662356"/>
                </a:cubicBezTo>
                <a:lnTo>
                  <a:pt x="43321" y="1662356"/>
                </a:lnTo>
                <a:cubicBezTo>
                  <a:pt x="19395" y="1662356"/>
                  <a:pt x="0" y="1642961"/>
                  <a:pt x="0" y="1619035"/>
                </a:cubicBezTo>
                <a:lnTo>
                  <a:pt x="0" y="43321"/>
                </a:lnTo>
                <a:cubicBezTo>
                  <a:pt x="0" y="19395"/>
                  <a:pt x="19395" y="0"/>
                  <a:pt x="43321" y="0"/>
                </a:cubicBezTo>
                <a:close/>
              </a:path>
            </a:pathLst>
          </a:custGeom>
          <a:solidFill>
            <a:schemeClr val="bg1">
              <a:lumMod val="95000"/>
              <a:alpha val="30000"/>
            </a:schemeClr>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400" b="0">
                <a:solidFill>
                  <a:schemeClr val="bg1">
                    <a:lumMod val="95000"/>
                    <a:alpha val="40000"/>
                  </a:schemeClr>
                </a:solidFill>
                <a:latin typeface="+mn-l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Tree>
    <p:extLst>
      <p:ext uri="{BB962C8B-B14F-4D97-AF65-F5344CB8AC3E}">
        <p14:creationId xmlns:p14="http://schemas.microsoft.com/office/powerpoint/2010/main" val="2137136013"/>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10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250" fill="hold"/>
                                        <p:tgtEl>
                                          <p:spTgt spid="11"/>
                                        </p:tgtEl>
                                        <p:attrNameLst>
                                          <p:attrName>ppt_x</p:attrName>
                                        </p:attrNameLst>
                                      </p:cBhvr>
                                      <p:tavLst>
                                        <p:tav tm="0">
                                          <p:val>
                                            <p:strVal val="#ppt_x"/>
                                          </p:val>
                                        </p:tav>
                                        <p:tav tm="100000">
                                          <p:val>
                                            <p:strVal val="#ppt_x"/>
                                          </p:val>
                                        </p:tav>
                                      </p:tavLst>
                                    </p:anim>
                                    <p:anim calcmode="lin" valueType="num">
                                      <p:cBhvr additive="base">
                                        <p:cTn id="12" dur="125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1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250" fill="hold"/>
                                        <p:tgtEl>
                                          <p:spTgt spid="12"/>
                                        </p:tgtEl>
                                        <p:attrNameLst>
                                          <p:attrName>ppt_x</p:attrName>
                                        </p:attrNameLst>
                                      </p:cBhvr>
                                      <p:tavLst>
                                        <p:tav tm="0">
                                          <p:val>
                                            <p:strVal val="#ppt_x"/>
                                          </p:val>
                                        </p:tav>
                                        <p:tav tm="100000">
                                          <p:val>
                                            <p:strVal val="#ppt_x"/>
                                          </p:val>
                                        </p:tav>
                                      </p:tavLst>
                                    </p:anim>
                                    <p:anim calcmode="lin" valueType="num">
                                      <p:cBhvr additive="base">
                                        <p:cTn id="16" dur="125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15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6EC4585-66AC-43E4-8FD2-2DBCFA04D610}"/>
              </a:ext>
            </a:extLst>
          </p:cNvPr>
          <p:cNvSpPr>
            <a:spLocks noGrp="1"/>
          </p:cNvSpPr>
          <p:nvPr>
            <p:ph type="pic" sz="quarter" idx="10" hasCustomPrompt="1"/>
          </p:nvPr>
        </p:nvSpPr>
        <p:spPr>
          <a:xfrm>
            <a:off x="965368" y="1094741"/>
            <a:ext cx="10111907" cy="3961679"/>
          </a:xfrm>
          <a:custGeom>
            <a:avLst/>
            <a:gdLst>
              <a:gd name="connsiteX0" fmla="*/ 7473585 w 10111907"/>
              <a:gd name="connsiteY0" fmla="*/ 1735 h 3961679"/>
              <a:gd name="connsiteX1" fmla="*/ 8563021 w 10111907"/>
              <a:gd name="connsiteY1" fmla="*/ 393821 h 3961679"/>
              <a:gd name="connsiteX2" fmla="*/ 9569554 w 10111907"/>
              <a:gd name="connsiteY2" fmla="*/ 2318731 h 3961679"/>
              <a:gd name="connsiteX3" fmla="*/ 9795742 w 10111907"/>
              <a:gd name="connsiteY3" fmla="*/ 2964141 h 3961679"/>
              <a:gd name="connsiteX4" fmla="*/ 8710042 w 10111907"/>
              <a:gd name="connsiteY4" fmla="*/ 3473676 h 3961679"/>
              <a:gd name="connsiteX5" fmla="*/ 7149349 w 10111907"/>
              <a:gd name="connsiteY5" fmla="*/ 3213247 h 3961679"/>
              <a:gd name="connsiteX6" fmla="*/ 5113663 w 10111907"/>
              <a:gd name="connsiteY6" fmla="*/ 2771650 h 3961679"/>
              <a:gd name="connsiteX7" fmla="*/ 3835704 w 10111907"/>
              <a:gd name="connsiteY7" fmla="*/ 2794296 h 3961679"/>
              <a:gd name="connsiteX8" fmla="*/ 2127989 w 10111907"/>
              <a:gd name="connsiteY8" fmla="*/ 2726358 h 3961679"/>
              <a:gd name="connsiteX9" fmla="*/ 1827 w 10111907"/>
              <a:gd name="connsiteY9" fmla="*/ 2296085 h 3961679"/>
              <a:gd name="connsiteX10" fmla="*/ 1641686 w 10111907"/>
              <a:gd name="connsiteY10" fmla="*/ 1231723 h 3961679"/>
              <a:gd name="connsiteX11" fmla="*/ 2897026 w 10111907"/>
              <a:gd name="connsiteY11" fmla="*/ 767480 h 3961679"/>
              <a:gd name="connsiteX12" fmla="*/ 4231532 w 10111907"/>
              <a:gd name="connsiteY12" fmla="*/ 1831842 h 3961679"/>
              <a:gd name="connsiteX13" fmla="*/ 5916628 w 10111907"/>
              <a:gd name="connsiteY13" fmla="*/ 971294 h 3961679"/>
              <a:gd name="connsiteX14" fmla="*/ 7473585 w 10111907"/>
              <a:gd name="connsiteY14" fmla="*/ 1735 h 3961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11907" h="3961679">
                <a:moveTo>
                  <a:pt x="7473585" y="1735"/>
                </a:moveTo>
                <a:cubicBezTo>
                  <a:pt x="7906812" y="-17655"/>
                  <a:pt x="8310681" y="126315"/>
                  <a:pt x="8563021" y="393821"/>
                </a:cubicBezTo>
                <a:cubicBezTo>
                  <a:pt x="9139798" y="1005263"/>
                  <a:pt x="8902302" y="2046979"/>
                  <a:pt x="9569554" y="2318731"/>
                </a:cubicBezTo>
                <a:cubicBezTo>
                  <a:pt x="10236807" y="2590483"/>
                  <a:pt x="10259426" y="2986787"/>
                  <a:pt x="9795742" y="2964141"/>
                </a:cubicBezTo>
                <a:cubicBezTo>
                  <a:pt x="9332058" y="2941495"/>
                  <a:pt x="8879683" y="3213247"/>
                  <a:pt x="8710042" y="3473676"/>
                </a:cubicBezTo>
                <a:cubicBezTo>
                  <a:pt x="8113473" y="4390839"/>
                  <a:pt x="7296371" y="3847335"/>
                  <a:pt x="7149349" y="3213247"/>
                </a:cubicBezTo>
                <a:cubicBezTo>
                  <a:pt x="7002328" y="2579160"/>
                  <a:pt x="5690441" y="2511222"/>
                  <a:pt x="5113663" y="2771650"/>
                </a:cubicBezTo>
                <a:cubicBezTo>
                  <a:pt x="4536885" y="3032079"/>
                  <a:pt x="4333316" y="3258539"/>
                  <a:pt x="3835704" y="2794296"/>
                </a:cubicBezTo>
                <a:cubicBezTo>
                  <a:pt x="3338092" y="2330054"/>
                  <a:pt x="2478580" y="2069625"/>
                  <a:pt x="2127989" y="2726358"/>
                </a:cubicBezTo>
                <a:cubicBezTo>
                  <a:pt x="1777398" y="3383092"/>
                  <a:pt x="-66029" y="3247216"/>
                  <a:pt x="1827" y="2296085"/>
                </a:cubicBezTo>
                <a:cubicBezTo>
                  <a:pt x="69683" y="1344953"/>
                  <a:pt x="1132764" y="1492152"/>
                  <a:pt x="1641686" y="1231723"/>
                </a:cubicBezTo>
                <a:cubicBezTo>
                  <a:pt x="2150608" y="971294"/>
                  <a:pt x="2376795" y="507051"/>
                  <a:pt x="2897026" y="767480"/>
                </a:cubicBezTo>
                <a:cubicBezTo>
                  <a:pt x="3417257" y="1027909"/>
                  <a:pt x="3123214" y="1661997"/>
                  <a:pt x="4231532" y="1831842"/>
                </a:cubicBezTo>
                <a:cubicBezTo>
                  <a:pt x="5339850" y="2001687"/>
                  <a:pt x="5916628" y="971294"/>
                  <a:pt x="5916628" y="971294"/>
                </a:cubicBezTo>
                <a:cubicBezTo>
                  <a:pt x="6311043" y="321637"/>
                  <a:pt x="6916580" y="26664"/>
                  <a:pt x="7473585" y="1735"/>
                </a:cubicBez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677607041"/>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250" fill="hold"/>
                                        <p:tgtEl>
                                          <p:spTgt spid="12"/>
                                        </p:tgtEl>
                                        <p:attrNameLst>
                                          <p:attrName>ppt_x</p:attrName>
                                        </p:attrNameLst>
                                      </p:cBhvr>
                                      <p:tavLst>
                                        <p:tav tm="0">
                                          <p:val>
                                            <p:strVal val="#ppt_x"/>
                                          </p:val>
                                        </p:tav>
                                        <p:tav tm="100000">
                                          <p:val>
                                            <p:strVal val="#ppt_x"/>
                                          </p:val>
                                        </p:tav>
                                      </p:tavLst>
                                    </p:anim>
                                    <p:anim calcmode="lin" valueType="num">
                                      <p:cBhvr additive="base">
                                        <p:cTn id="8" dur="12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AF182A3-B024-4AF5-AEDA-43668FA9B299}"/>
              </a:ext>
            </a:extLst>
          </p:cNvPr>
          <p:cNvSpPr>
            <a:spLocks noGrp="1"/>
          </p:cNvSpPr>
          <p:nvPr>
            <p:ph type="pic" sz="quarter" idx="10"/>
          </p:nvPr>
        </p:nvSpPr>
        <p:spPr>
          <a:xfrm>
            <a:off x="3265467" y="1814585"/>
            <a:ext cx="671512" cy="671512"/>
          </a:xfrm>
          <a:custGeom>
            <a:avLst/>
            <a:gdLst>
              <a:gd name="connsiteX0" fmla="*/ 335756 w 671512"/>
              <a:gd name="connsiteY0" fmla="*/ 0 h 671512"/>
              <a:gd name="connsiteX1" fmla="*/ 671512 w 671512"/>
              <a:gd name="connsiteY1" fmla="*/ 335756 h 671512"/>
              <a:gd name="connsiteX2" fmla="*/ 335756 w 671512"/>
              <a:gd name="connsiteY2" fmla="*/ 671512 h 671512"/>
              <a:gd name="connsiteX3" fmla="*/ 0 w 671512"/>
              <a:gd name="connsiteY3" fmla="*/ 335756 h 671512"/>
              <a:gd name="connsiteX4" fmla="*/ 335756 w 671512"/>
              <a:gd name="connsiteY4" fmla="*/ 0 h 67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671512">
                <a:moveTo>
                  <a:pt x="335756" y="0"/>
                </a:moveTo>
                <a:cubicBezTo>
                  <a:pt x="521189" y="0"/>
                  <a:pt x="671512" y="150323"/>
                  <a:pt x="671512" y="335756"/>
                </a:cubicBezTo>
                <a:cubicBezTo>
                  <a:pt x="671512" y="521189"/>
                  <a:pt x="521189" y="671512"/>
                  <a:pt x="335756" y="671512"/>
                </a:cubicBezTo>
                <a:cubicBezTo>
                  <a:pt x="150323" y="671512"/>
                  <a:pt x="0" y="521189"/>
                  <a:pt x="0" y="335756"/>
                </a:cubicBezTo>
                <a:cubicBezTo>
                  <a:pt x="0" y="150323"/>
                  <a:pt x="150323" y="0"/>
                  <a:pt x="335756" y="0"/>
                </a:cubicBezTo>
                <a:close/>
              </a:path>
            </a:pathLst>
          </a:custGeom>
          <a:solidFill>
            <a:schemeClr val="bg1">
              <a:lumMod val="95000"/>
              <a:alpha val="30000"/>
            </a:schemeClr>
          </a:solidFill>
          <a:effectLst>
            <a:outerShdw blurRad="177800" dist="25400" dir="5400000" algn="t" rotWithShape="0">
              <a:prstClr val="black">
                <a:alpha val="20000"/>
              </a:prstClr>
            </a:outerShdw>
          </a:effectLst>
        </p:spPr>
        <p:txBody>
          <a:bodyPr wrap="square">
            <a:noAutofit/>
          </a:bodyPr>
          <a:lstStyle>
            <a:lvl1pPr marL="0" indent="0">
              <a:buNone/>
              <a:defRPr sz="800">
                <a:solidFill>
                  <a:schemeClr val="bg1">
                    <a:lumMod val="75000"/>
                  </a:schemeClr>
                </a:solidFill>
              </a:defRPr>
            </a:lvl1pPr>
          </a:lstStyle>
          <a:p>
            <a:endParaRPr lang="en-US"/>
          </a:p>
        </p:txBody>
      </p:sp>
      <p:sp>
        <p:nvSpPr>
          <p:cNvPr id="9" name="Picture Placeholder 8">
            <a:extLst>
              <a:ext uri="{FF2B5EF4-FFF2-40B4-BE49-F238E27FC236}">
                <a16:creationId xmlns:a16="http://schemas.microsoft.com/office/drawing/2014/main" id="{2DAB2FE9-284E-452B-A880-2FAAC663CDC0}"/>
              </a:ext>
            </a:extLst>
          </p:cNvPr>
          <p:cNvSpPr>
            <a:spLocks noGrp="1"/>
          </p:cNvSpPr>
          <p:nvPr>
            <p:ph type="pic" sz="quarter" idx="11"/>
          </p:nvPr>
        </p:nvSpPr>
        <p:spPr>
          <a:xfrm>
            <a:off x="8255023" y="1814585"/>
            <a:ext cx="671512" cy="671512"/>
          </a:xfrm>
          <a:custGeom>
            <a:avLst/>
            <a:gdLst>
              <a:gd name="connsiteX0" fmla="*/ 335756 w 671512"/>
              <a:gd name="connsiteY0" fmla="*/ 0 h 671512"/>
              <a:gd name="connsiteX1" fmla="*/ 671512 w 671512"/>
              <a:gd name="connsiteY1" fmla="*/ 335756 h 671512"/>
              <a:gd name="connsiteX2" fmla="*/ 335756 w 671512"/>
              <a:gd name="connsiteY2" fmla="*/ 671512 h 671512"/>
              <a:gd name="connsiteX3" fmla="*/ 0 w 671512"/>
              <a:gd name="connsiteY3" fmla="*/ 335756 h 671512"/>
              <a:gd name="connsiteX4" fmla="*/ 335756 w 671512"/>
              <a:gd name="connsiteY4" fmla="*/ 0 h 67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671512">
                <a:moveTo>
                  <a:pt x="335756" y="0"/>
                </a:moveTo>
                <a:cubicBezTo>
                  <a:pt x="521189" y="0"/>
                  <a:pt x="671512" y="150323"/>
                  <a:pt x="671512" y="335756"/>
                </a:cubicBezTo>
                <a:cubicBezTo>
                  <a:pt x="671512" y="521189"/>
                  <a:pt x="521189" y="671512"/>
                  <a:pt x="335756" y="671512"/>
                </a:cubicBezTo>
                <a:cubicBezTo>
                  <a:pt x="150323" y="671512"/>
                  <a:pt x="0" y="521189"/>
                  <a:pt x="0" y="335756"/>
                </a:cubicBezTo>
                <a:cubicBezTo>
                  <a:pt x="0" y="150323"/>
                  <a:pt x="150323" y="0"/>
                  <a:pt x="335756" y="0"/>
                </a:cubicBezTo>
                <a:close/>
              </a:path>
            </a:pathLst>
          </a:custGeom>
          <a:solidFill>
            <a:schemeClr val="bg1">
              <a:lumMod val="95000"/>
              <a:alpha val="30000"/>
            </a:schemeClr>
          </a:solidFill>
          <a:effectLst>
            <a:outerShdw blurRad="177800" dist="25400" dir="5400000" algn="t" rotWithShape="0">
              <a:prstClr val="black">
                <a:alpha val="20000"/>
              </a:prstClr>
            </a:outerShdw>
          </a:effectLst>
        </p:spPr>
        <p:txBody>
          <a:bodyPr wrap="square">
            <a:noAutofit/>
          </a:bodyPr>
          <a:lstStyle>
            <a:lvl1pPr marL="0" indent="0">
              <a:buNone/>
              <a:defRPr sz="800">
                <a:solidFill>
                  <a:schemeClr val="bg1">
                    <a:lumMod val="75000"/>
                  </a:schemeClr>
                </a:solidFill>
              </a:defRPr>
            </a:lvl1pPr>
          </a:lstStyle>
          <a:p>
            <a:endParaRPr lang="en-US"/>
          </a:p>
        </p:txBody>
      </p:sp>
    </p:spTree>
    <p:extLst>
      <p:ext uri="{BB962C8B-B14F-4D97-AF65-F5344CB8AC3E}">
        <p14:creationId xmlns:p14="http://schemas.microsoft.com/office/powerpoint/2010/main" val="3361182472"/>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20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90"/>
                                          </p:val>
                                        </p:tav>
                                        <p:tav tm="100000">
                                          <p:val>
                                            <p:fltVal val="0"/>
                                          </p:val>
                                        </p:tav>
                                      </p:tavLst>
                                    </p:anim>
                                    <p:animEffect transition="in" filter="fade">
                                      <p:cBhvr>
                                        <p:cTn id="10" dur="500"/>
                                        <p:tgtEl>
                                          <p:spTgt spid="8"/>
                                        </p:tgtEl>
                                      </p:cBhvr>
                                    </p:animEffect>
                                  </p:childTnLst>
                                </p:cTn>
                              </p:par>
                              <p:par>
                                <p:cTn id="11" presetID="31" presetClass="entr" presetSubtype="0" fill="hold" grpId="0" nodeType="withEffect">
                                  <p:stCondLst>
                                    <p:cond delay="200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90"/>
                                          </p:val>
                                        </p:tav>
                                        <p:tav tm="100000">
                                          <p:val>
                                            <p:fltVal val="0"/>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07071A-B26D-4E1A-9949-803F60952251}"/>
              </a:ext>
            </a:extLst>
          </p:cNvPr>
          <p:cNvSpPr/>
          <p:nvPr userDrawn="1"/>
        </p:nvSpPr>
        <p:spPr>
          <a:xfrm>
            <a:off x="0" y="0"/>
            <a:ext cx="12191999" cy="5036457"/>
          </a:xfrm>
          <a:prstGeom prst="rect">
            <a:avLst/>
          </a:prstGeom>
          <a:gradFill flip="none" rotWithShape="1">
            <a:gsLst>
              <a:gs pos="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703092BC-B6C7-4786-8116-C4429E4E65D7}"/>
              </a:ext>
            </a:extLst>
          </p:cNvPr>
          <p:cNvSpPr>
            <a:spLocks noGrp="1"/>
          </p:cNvSpPr>
          <p:nvPr>
            <p:ph type="pic" sz="quarter" idx="10" hasCustomPrompt="1"/>
          </p:nvPr>
        </p:nvSpPr>
        <p:spPr>
          <a:xfrm>
            <a:off x="6096000" y="0"/>
            <a:ext cx="6096001" cy="5036457"/>
          </a:xfrm>
          <a:custGeom>
            <a:avLst/>
            <a:gdLst>
              <a:gd name="connsiteX0" fmla="*/ 0 w 5186517"/>
              <a:gd name="connsiteY0" fmla="*/ 0 h 4579257"/>
              <a:gd name="connsiteX1" fmla="*/ 5186517 w 5186517"/>
              <a:gd name="connsiteY1" fmla="*/ 0 h 4579257"/>
              <a:gd name="connsiteX2" fmla="*/ 5186517 w 5186517"/>
              <a:gd name="connsiteY2" fmla="*/ 4579257 h 4579257"/>
              <a:gd name="connsiteX3" fmla="*/ 0 w 5186517"/>
              <a:gd name="connsiteY3" fmla="*/ 4579257 h 4579257"/>
            </a:gdLst>
            <a:ahLst/>
            <a:cxnLst>
              <a:cxn ang="0">
                <a:pos x="connsiteX0" y="connsiteY0"/>
              </a:cxn>
              <a:cxn ang="0">
                <a:pos x="connsiteX1" y="connsiteY1"/>
              </a:cxn>
              <a:cxn ang="0">
                <a:pos x="connsiteX2" y="connsiteY2"/>
              </a:cxn>
              <a:cxn ang="0">
                <a:pos x="connsiteX3" y="connsiteY3"/>
              </a:cxn>
            </a:cxnLst>
            <a:rect l="l" t="t" r="r" b="b"/>
            <a:pathLst>
              <a:path w="5186517" h="4579257">
                <a:moveTo>
                  <a:pt x="0" y="0"/>
                </a:moveTo>
                <a:lnTo>
                  <a:pt x="5186517" y="0"/>
                </a:lnTo>
                <a:lnTo>
                  <a:pt x="5186517" y="4579257"/>
                </a:lnTo>
                <a:lnTo>
                  <a:pt x="0" y="4579257"/>
                </a:lnTo>
                <a:close/>
              </a:path>
            </a:pathLst>
          </a:custGeom>
          <a:noFill/>
          <a:effectLst>
            <a:outerShdw blurRad="152400" dist="165100" dir="16200000" sx="97000" sy="97000" rotWithShape="0">
              <a:prstClr val="black">
                <a:alpha val="7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34096228"/>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1+#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213A22-49A5-4978-8F36-6A4C5ABAD9C0}"/>
              </a:ext>
            </a:extLst>
          </p:cNvPr>
          <p:cNvSpPr/>
          <p:nvPr userDrawn="1"/>
        </p:nvSpPr>
        <p:spPr>
          <a:xfrm>
            <a:off x="6096000" y="0"/>
            <a:ext cx="6095999" cy="6858000"/>
          </a:xfrm>
          <a:prstGeom prst="rect">
            <a:avLst/>
          </a:prstGeom>
          <a:gradFill flip="none" rotWithShape="1">
            <a:gsLst>
              <a:gs pos="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A7DF3AC9-431C-433B-AED3-2628B41A6B0E}"/>
              </a:ext>
            </a:extLst>
          </p:cNvPr>
          <p:cNvSpPr>
            <a:spLocks noGrp="1"/>
          </p:cNvSpPr>
          <p:nvPr>
            <p:ph type="pic" sz="quarter" idx="10" hasCustomPrompt="1"/>
          </p:nvPr>
        </p:nvSpPr>
        <p:spPr>
          <a:xfrm>
            <a:off x="4002054" y="1146629"/>
            <a:ext cx="4187892" cy="5711371"/>
          </a:xfrm>
          <a:prstGeom prst="rect">
            <a:avLst/>
          </a:prstGeom>
          <a:noFill/>
          <a:effectLst>
            <a:outerShdw blurRad="571500" dist="673100" dir="5400000" sx="89000" sy="89000" algn="t" rotWithShape="0">
              <a:prstClr val="black">
                <a:alpha val="25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70280074"/>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250" fill="hold"/>
                                        <p:tgtEl>
                                          <p:spTgt spid="4"/>
                                        </p:tgtEl>
                                        <p:attrNameLst>
                                          <p:attrName>ppt_x</p:attrName>
                                        </p:attrNameLst>
                                      </p:cBhvr>
                                      <p:tavLst>
                                        <p:tav tm="0">
                                          <p:val>
                                            <p:strVal val="1+#ppt_w/2"/>
                                          </p:val>
                                        </p:tav>
                                        <p:tav tm="100000">
                                          <p:val>
                                            <p:strVal val="#ppt_x"/>
                                          </p:val>
                                        </p:tav>
                                      </p:tavLst>
                                    </p:anim>
                                    <p:anim calcmode="lin" valueType="num">
                                      <p:cBhvr additive="base">
                                        <p:cTn id="12"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00A646E-E514-43C6-974B-1478EA2F82CB}"/>
              </a:ext>
            </a:extLst>
          </p:cNvPr>
          <p:cNvSpPr>
            <a:spLocks noGrp="1"/>
          </p:cNvSpPr>
          <p:nvPr>
            <p:ph type="pic" sz="quarter" idx="10" hasCustomPrompt="1"/>
          </p:nvPr>
        </p:nvSpPr>
        <p:spPr>
          <a:xfrm>
            <a:off x="3657042" y="689430"/>
            <a:ext cx="4877916" cy="5479143"/>
          </a:xfrm>
          <a:custGeom>
            <a:avLst/>
            <a:gdLst>
              <a:gd name="connsiteX0" fmla="*/ 2438958 w 4877916"/>
              <a:gd name="connsiteY0" fmla="*/ 0 h 5479143"/>
              <a:gd name="connsiteX1" fmla="*/ 2696449 w 4877916"/>
              <a:gd name="connsiteY1" fmla="*/ 60237 h 5479143"/>
              <a:gd name="connsiteX2" fmla="*/ 4558628 w 4877916"/>
              <a:gd name="connsiteY2" fmla="*/ 991106 h 5479143"/>
              <a:gd name="connsiteX3" fmla="*/ 4877916 w 4877916"/>
              <a:gd name="connsiteY3" fmla="*/ 1508025 h 5479143"/>
              <a:gd name="connsiteX4" fmla="*/ 4877916 w 4877916"/>
              <a:gd name="connsiteY4" fmla="*/ 3971118 h 5479143"/>
              <a:gd name="connsiteX5" fmla="*/ 4558628 w 4877916"/>
              <a:gd name="connsiteY5" fmla="*/ 4488037 h 5479143"/>
              <a:gd name="connsiteX6" fmla="*/ 2696449 w 4877916"/>
              <a:gd name="connsiteY6" fmla="*/ 5418905 h 5479143"/>
              <a:gd name="connsiteX7" fmla="*/ 2181467 w 4877916"/>
              <a:gd name="connsiteY7" fmla="*/ 5418905 h 5479143"/>
              <a:gd name="connsiteX8" fmla="*/ 319290 w 4877916"/>
              <a:gd name="connsiteY8" fmla="*/ 4488037 h 5479143"/>
              <a:gd name="connsiteX9" fmla="*/ 0 w 4877916"/>
              <a:gd name="connsiteY9" fmla="*/ 3971118 h 5479143"/>
              <a:gd name="connsiteX10" fmla="*/ 0 w 4877916"/>
              <a:gd name="connsiteY10" fmla="*/ 1508025 h 5479143"/>
              <a:gd name="connsiteX11" fmla="*/ 319290 w 4877916"/>
              <a:gd name="connsiteY11" fmla="*/ 991106 h 5479143"/>
              <a:gd name="connsiteX12" fmla="*/ 2181467 w 4877916"/>
              <a:gd name="connsiteY12" fmla="*/ 60237 h 5479143"/>
              <a:gd name="connsiteX13" fmla="*/ 2438958 w 4877916"/>
              <a:gd name="connsiteY13" fmla="*/ 0 h 547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77916" h="5479143">
                <a:moveTo>
                  <a:pt x="2438958" y="0"/>
                </a:moveTo>
                <a:cubicBezTo>
                  <a:pt x="2527021" y="0"/>
                  <a:pt x="2615083" y="20079"/>
                  <a:pt x="2696449" y="60237"/>
                </a:cubicBezTo>
                <a:cubicBezTo>
                  <a:pt x="2696449" y="60237"/>
                  <a:pt x="2696449" y="60237"/>
                  <a:pt x="4558628" y="991106"/>
                </a:cubicBezTo>
                <a:cubicBezTo>
                  <a:pt x="4754320" y="1089960"/>
                  <a:pt x="4877916" y="1289725"/>
                  <a:pt x="4877916" y="1508025"/>
                </a:cubicBezTo>
                <a:cubicBezTo>
                  <a:pt x="4877916" y="1508025"/>
                  <a:pt x="4877916" y="1508025"/>
                  <a:pt x="4877916" y="3971118"/>
                </a:cubicBezTo>
                <a:cubicBezTo>
                  <a:pt x="4877916" y="4189417"/>
                  <a:pt x="4754320" y="4389185"/>
                  <a:pt x="4558628" y="4488037"/>
                </a:cubicBezTo>
                <a:cubicBezTo>
                  <a:pt x="4558628" y="4488037"/>
                  <a:pt x="4558628" y="4488037"/>
                  <a:pt x="2696449" y="5418905"/>
                </a:cubicBezTo>
                <a:cubicBezTo>
                  <a:pt x="2533716" y="5499223"/>
                  <a:pt x="2344201" y="5499223"/>
                  <a:pt x="2181467" y="5418905"/>
                </a:cubicBezTo>
                <a:cubicBezTo>
                  <a:pt x="2181467" y="5418905"/>
                  <a:pt x="2181467" y="5418905"/>
                  <a:pt x="319290" y="4488037"/>
                </a:cubicBezTo>
                <a:cubicBezTo>
                  <a:pt x="123596" y="4389185"/>
                  <a:pt x="0" y="4189417"/>
                  <a:pt x="0" y="3971118"/>
                </a:cubicBezTo>
                <a:cubicBezTo>
                  <a:pt x="0" y="3971118"/>
                  <a:pt x="0" y="3971118"/>
                  <a:pt x="0" y="1508025"/>
                </a:cubicBezTo>
                <a:cubicBezTo>
                  <a:pt x="0" y="1289725"/>
                  <a:pt x="123596" y="1089960"/>
                  <a:pt x="319290" y="991106"/>
                </a:cubicBezTo>
                <a:cubicBezTo>
                  <a:pt x="319290" y="991106"/>
                  <a:pt x="319290" y="991106"/>
                  <a:pt x="2181467" y="60237"/>
                </a:cubicBezTo>
                <a:cubicBezTo>
                  <a:pt x="2262835" y="20079"/>
                  <a:pt x="2350897" y="0"/>
                  <a:pt x="2438958" y="0"/>
                </a:cubicBezTo>
                <a:close/>
              </a:path>
            </a:pathLst>
          </a:custGeom>
          <a:solidFill>
            <a:schemeClr val="bg1">
              <a:lumMod val="95000"/>
              <a:alpha val="30000"/>
            </a:schemeClr>
          </a:solidFill>
          <a:effectLst>
            <a:outerShdw blurRad="977900" dist="381000" dir="5400000" sx="93000" sy="93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881487532"/>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4C9DA19-FABA-442F-9470-890B91797D65}"/>
              </a:ext>
            </a:extLst>
          </p:cNvPr>
          <p:cNvSpPr>
            <a:spLocks noGrp="1"/>
          </p:cNvSpPr>
          <p:nvPr>
            <p:ph type="pic" sz="quarter" idx="10" hasCustomPrompt="1"/>
          </p:nvPr>
        </p:nvSpPr>
        <p:spPr>
          <a:xfrm>
            <a:off x="6234107" y="899886"/>
            <a:ext cx="3968898" cy="3254104"/>
          </a:xfrm>
          <a:custGeom>
            <a:avLst/>
            <a:gdLst>
              <a:gd name="connsiteX0" fmla="*/ 0 w 3968898"/>
              <a:gd name="connsiteY0" fmla="*/ 0 h 3254104"/>
              <a:gd name="connsiteX1" fmla="*/ 3968898 w 3968898"/>
              <a:gd name="connsiteY1" fmla="*/ 0 h 3254104"/>
              <a:gd name="connsiteX2" fmla="*/ 3968898 w 3968898"/>
              <a:gd name="connsiteY2" fmla="*/ 3254104 h 3254104"/>
              <a:gd name="connsiteX3" fmla="*/ 0 w 3968898"/>
              <a:gd name="connsiteY3" fmla="*/ 3254104 h 3254104"/>
            </a:gdLst>
            <a:ahLst/>
            <a:cxnLst>
              <a:cxn ang="0">
                <a:pos x="connsiteX0" y="connsiteY0"/>
              </a:cxn>
              <a:cxn ang="0">
                <a:pos x="connsiteX1" y="connsiteY1"/>
              </a:cxn>
              <a:cxn ang="0">
                <a:pos x="connsiteX2" y="connsiteY2"/>
              </a:cxn>
              <a:cxn ang="0">
                <a:pos x="connsiteX3" y="connsiteY3"/>
              </a:cxn>
            </a:cxnLst>
            <a:rect l="l" t="t" r="r" b="b"/>
            <a:pathLst>
              <a:path w="3968898" h="3254104">
                <a:moveTo>
                  <a:pt x="0" y="0"/>
                </a:moveTo>
                <a:lnTo>
                  <a:pt x="3968898" y="0"/>
                </a:lnTo>
                <a:lnTo>
                  <a:pt x="3968898" y="3254104"/>
                </a:lnTo>
                <a:lnTo>
                  <a:pt x="0" y="3254104"/>
                </a:lnTo>
                <a:close/>
              </a:path>
            </a:pathLst>
          </a:custGeom>
          <a:solidFill>
            <a:schemeClr val="bg1">
              <a:lumMod val="95000"/>
              <a:alpha val="30000"/>
            </a:schemeClr>
          </a:solidFill>
          <a:effectLst>
            <a:outerShdw blurRad="673100" dist="330200" dir="5400000" sx="90000" sy="90000" algn="t" rotWithShape="0">
              <a:schemeClr val="accent1">
                <a:alpha val="40000"/>
              </a:scheme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180691750"/>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1+#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14A37A0-D0F2-4FFA-9D6F-26F71787493F}"/>
              </a:ext>
            </a:extLst>
          </p:cNvPr>
          <p:cNvSpPr>
            <a:spLocks noGrp="1"/>
          </p:cNvSpPr>
          <p:nvPr>
            <p:ph type="pic" sz="quarter" idx="10" hasCustomPrompt="1"/>
          </p:nvPr>
        </p:nvSpPr>
        <p:spPr>
          <a:xfrm>
            <a:off x="4688114" y="667657"/>
            <a:ext cx="2815772" cy="5522686"/>
          </a:xfrm>
          <a:custGeom>
            <a:avLst/>
            <a:gdLst>
              <a:gd name="connsiteX0" fmla="*/ 0 w 2815772"/>
              <a:gd name="connsiteY0" fmla="*/ 0 h 5522686"/>
              <a:gd name="connsiteX1" fmla="*/ 2815772 w 2815772"/>
              <a:gd name="connsiteY1" fmla="*/ 0 h 5522686"/>
              <a:gd name="connsiteX2" fmla="*/ 2815772 w 2815772"/>
              <a:gd name="connsiteY2" fmla="*/ 5522686 h 5522686"/>
              <a:gd name="connsiteX3" fmla="*/ 0 w 2815772"/>
              <a:gd name="connsiteY3" fmla="*/ 5522686 h 5522686"/>
            </a:gdLst>
            <a:ahLst/>
            <a:cxnLst>
              <a:cxn ang="0">
                <a:pos x="connsiteX0" y="connsiteY0"/>
              </a:cxn>
              <a:cxn ang="0">
                <a:pos x="connsiteX1" y="connsiteY1"/>
              </a:cxn>
              <a:cxn ang="0">
                <a:pos x="connsiteX2" y="connsiteY2"/>
              </a:cxn>
              <a:cxn ang="0">
                <a:pos x="connsiteX3" y="connsiteY3"/>
              </a:cxn>
            </a:cxnLst>
            <a:rect l="l" t="t" r="r" b="b"/>
            <a:pathLst>
              <a:path w="2815772" h="5522686">
                <a:moveTo>
                  <a:pt x="0" y="0"/>
                </a:moveTo>
                <a:lnTo>
                  <a:pt x="2815772" y="0"/>
                </a:lnTo>
                <a:lnTo>
                  <a:pt x="2815772" y="5522686"/>
                </a:lnTo>
                <a:lnTo>
                  <a:pt x="0" y="5522686"/>
                </a:lnTo>
                <a:close/>
              </a:path>
            </a:pathLst>
          </a:custGeom>
          <a:solidFill>
            <a:schemeClr val="bg1">
              <a:lumMod val="95000"/>
              <a:alpha val="30000"/>
            </a:schemeClr>
          </a:solidFill>
          <a:effectLst>
            <a:outerShdw blurRad="482600" dist="177800" dir="5400000" sx="98000" sy="98000" algn="t" rotWithShape="0">
              <a:schemeClr val="accent1">
                <a:alpha val="25000"/>
              </a:scheme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331362874"/>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1+#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21A83-5A22-4B64-981E-203D08B7E46A}"/>
              </a:ext>
            </a:extLst>
          </p:cNvPr>
          <p:cNvSpPr txBox="1"/>
          <p:nvPr userDrawn="1"/>
        </p:nvSpPr>
        <p:spPr>
          <a:xfrm rot="10800000" flipV="1">
            <a:off x="9442630" y="299642"/>
            <a:ext cx="2438505" cy="1569660"/>
          </a:xfrm>
          <a:prstGeom prst="rect">
            <a:avLst/>
          </a:prstGeom>
          <a:noFill/>
        </p:spPr>
        <p:txBody>
          <a:bodyPr wrap="square" rtlCol="0" anchor="ctr">
            <a:spAutoFit/>
          </a:bodyPr>
          <a:lstStyle/>
          <a:p>
            <a:pPr algn="r"/>
            <a:fld id="{260E2A6B-A809-4840-BF14-8648BC0BDF87}" type="slidenum">
              <a:rPr lang="id-ID" sz="9600" b="1" i="0" smtClean="0">
                <a:solidFill>
                  <a:schemeClr val="bg1">
                    <a:lumMod val="85000"/>
                    <a:alpha val="18000"/>
                  </a:schemeClr>
                </a:solidFill>
                <a:latin typeface="+mj-lt"/>
                <a:ea typeface="Roboto Condensed" panose="02000000000000000000" pitchFamily="2" charset="0"/>
                <a:cs typeface="Segoe UI" panose="020B0502040204020203" pitchFamily="34" charset="0"/>
              </a:rPr>
              <a:pPr algn="r"/>
              <a:t>‹nº›</a:t>
            </a:fld>
            <a:endParaRPr lang="id-ID" sz="71400" b="1" i="0" dirty="0">
              <a:solidFill>
                <a:schemeClr val="bg1">
                  <a:lumMod val="85000"/>
                  <a:alpha val="18000"/>
                </a:schemeClr>
              </a:solidFill>
              <a:latin typeface="+mj-lt"/>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3814907336"/>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E96E0DB-3BD1-4E57-9FEF-9A628A81C5A8}"/>
              </a:ext>
            </a:extLst>
          </p:cNvPr>
          <p:cNvSpPr>
            <a:spLocks noGrp="1"/>
          </p:cNvSpPr>
          <p:nvPr>
            <p:ph type="pic" sz="quarter" idx="10" hasCustomPrompt="1"/>
          </p:nvPr>
        </p:nvSpPr>
        <p:spPr>
          <a:xfrm>
            <a:off x="5633884" y="744795"/>
            <a:ext cx="5476894" cy="5368413"/>
          </a:xfrm>
          <a:custGeom>
            <a:avLst/>
            <a:gdLst>
              <a:gd name="connsiteX0" fmla="*/ 0 w 5476894"/>
              <a:gd name="connsiteY0" fmla="*/ 0 h 5368413"/>
              <a:gd name="connsiteX1" fmla="*/ 5476894 w 5476894"/>
              <a:gd name="connsiteY1" fmla="*/ 0 h 5368413"/>
              <a:gd name="connsiteX2" fmla="*/ 5476894 w 5476894"/>
              <a:gd name="connsiteY2" fmla="*/ 5368413 h 5368413"/>
              <a:gd name="connsiteX3" fmla="*/ 0 w 5476894"/>
              <a:gd name="connsiteY3" fmla="*/ 5368413 h 5368413"/>
            </a:gdLst>
            <a:ahLst/>
            <a:cxnLst>
              <a:cxn ang="0">
                <a:pos x="connsiteX0" y="connsiteY0"/>
              </a:cxn>
              <a:cxn ang="0">
                <a:pos x="connsiteX1" y="connsiteY1"/>
              </a:cxn>
              <a:cxn ang="0">
                <a:pos x="connsiteX2" y="connsiteY2"/>
              </a:cxn>
              <a:cxn ang="0">
                <a:pos x="connsiteX3" y="connsiteY3"/>
              </a:cxn>
            </a:cxnLst>
            <a:rect l="l" t="t" r="r" b="b"/>
            <a:pathLst>
              <a:path w="5476894" h="5368413">
                <a:moveTo>
                  <a:pt x="0" y="0"/>
                </a:moveTo>
                <a:lnTo>
                  <a:pt x="5476894" y="0"/>
                </a:lnTo>
                <a:lnTo>
                  <a:pt x="5476894" y="5368413"/>
                </a:lnTo>
                <a:lnTo>
                  <a:pt x="0" y="5368413"/>
                </a:ln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044885681"/>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34D251E-4726-4C34-BC80-195FF78FA743}"/>
              </a:ext>
            </a:extLst>
          </p:cNvPr>
          <p:cNvSpPr>
            <a:spLocks noGrp="1"/>
          </p:cNvSpPr>
          <p:nvPr>
            <p:ph type="pic" sz="quarter" idx="10" hasCustomPrompt="1"/>
          </p:nvPr>
        </p:nvSpPr>
        <p:spPr>
          <a:xfrm>
            <a:off x="0" y="0"/>
            <a:ext cx="12192000" cy="6858000"/>
          </a:xfrm>
          <a:prstGeom prst="rect">
            <a:avLst/>
          </a:prstGeom>
          <a:solidFill>
            <a:schemeClr val="bg1">
              <a:lumMod val="95000"/>
              <a:alpha val="30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816312660"/>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59AB5F-83DE-44D9-88A3-2FC0B75362D1}"/>
              </a:ext>
            </a:extLst>
          </p:cNvPr>
          <p:cNvSpPr>
            <a:spLocks noGrp="1"/>
          </p:cNvSpPr>
          <p:nvPr>
            <p:ph type="pic" sz="quarter" idx="10" hasCustomPrompt="1"/>
          </p:nvPr>
        </p:nvSpPr>
        <p:spPr>
          <a:xfrm>
            <a:off x="903926" y="1723573"/>
            <a:ext cx="3325564" cy="2367116"/>
          </a:xfrm>
          <a:custGeom>
            <a:avLst/>
            <a:gdLst>
              <a:gd name="connsiteX0" fmla="*/ 51603 w 3325564"/>
              <a:gd name="connsiteY0" fmla="*/ 0 h 2367116"/>
              <a:gd name="connsiteX1" fmla="*/ 3273961 w 3325564"/>
              <a:gd name="connsiteY1" fmla="*/ 0 h 2367116"/>
              <a:gd name="connsiteX2" fmla="*/ 3325564 w 3325564"/>
              <a:gd name="connsiteY2" fmla="*/ 51603 h 2367116"/>
              <a:gd name="connsiteX3" fmla="*/ 3325564 w 3325564"/>
              <a:gd name="connsiteY3" fmla="*/ 2315513 h 2367116"/>
              <a:gd name="connsiteX4" fmla="*/ 3273961 w 3325564"/>
              <a:gd name="connsiteY4" fmla="*/ 2367116 h 2367116"/>
              <a:gd name="connsiteX5" fmla="*/ 51603 w 3325564"/>
              <a:gd name="connsiteY5" fmla="*/ 2367116 h 2367116"/>
              <a:gd name="connsiteX6" fmla="*/ 0 w 3325564"/>
              <a:gd name="connsiteY6" fmla="*/ 2315513 h 2367116"/>
              <a:gd name="connsiteX7" fmla="*/ 0 w 3325564"/>
              <a:gd name="connsiteY7" fmla="*/ 51603 h 2367116"/>
              <a:gd name="connsiteX8" fmla="*/ 51603 w 3325564"/>
              <a:gd name="connsiteY8" fmla="*/ 0 h 236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564" h="2367116">
                <a:moveTo>
                  <a:pt x="51603" y="0"/>
                </a:moveTo>
                <a:lnTo>
                  <a:pt x="3273961" y="0"/>
                </a:lnTo>
                <a:cubicBezTo>
                  <a:pt x="3302461" y="0"/>
                  <a:pt x="3325564" y="23103"/>
                  <a:pt x="3325564" y="51603"/>
                </a:cubicBezTo>
                <a:lnTo>
                  <a:pt x="3325564" y="2315513"/>
                </a:lnTo>
                <a:cubicBezTo>
                  <a:pt x="3325564" y="2344013"/>
                  <a:pt x="3302461" y="2367116"/>
                  <a:pt x="3273961" y="2367116"/>
                </a:cubicBezTo>
                <a:lnTo>
                  <a:pt x="51603" y="2367116"/>
                </a:lnTo>
                <a:cubicBezTo>
                  <a:pt x="23103" y="2367116"/>
                  <a:pt x="0" y="2344013"/>
                  <a:pt x="0" y="2315513"/>
                </a:cubicBezTo>
                <a:lnTo>
                  <a:pt x="0" y="51603"/>
                </a:lnTo>
                <a:cubicBezTo>
                  <a:pt x="0" y="23103"/>
                  <a:pt x="23103" y="0"/>
                  <a:pt x="51603" y="0"/>
                </a:cubicBez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0" name="Picture Placeholder 9">
            <a:extLst>
              <a:ext uri="{FF2B5EF4-FFF2-40B4-BE49-F238E27FC236}">
                <a16:creationId xmlns:a16="http://schemas.microsoft.com/office/drawing/2014/main" id="{3C0C790F-64A3-47B1-B9A8-3618B4645FF6}"/>
              </a:ext>
            </a:extLst>
          </p:cNvPr>
          <p:cNvSpPr>
            <a:spLocks noGrp="1"/>
          </p:cNvSpPr>
          <p:nvPr>
            <p:ph type="pic" sz="quarter" idx="11" hasCustomPrompt="1"/>
          </p:nvPr>
        </p:nvSpPr>
        <p:spPr>
          <a:xfrm>
            <a:off x="4433218" y="1723573"/>
            <a:ext cx="3325564" cy="2367116"/>
          </a:xfrm>
          <a:custGeom>
            <a:avLst/>
            <a:gdLst>
              <a:gd name="connsiteX0" fmla="*/ 51603 w 3325564"/>
              <a:gd name="connsiteY0" fmla="*/ 0 h 2367116"/>
              <a:gd name="connsiteX1" fmla="*/ 3273961 w 3325564"/>
              <a:gd name="connsiteY1" fmla="*/ 0 h 2367116"/>
              <a:gd name="connsiteX2" fmla="*/ 3325564 w 3325564"/>
              <a:gd name="connsiteY2" fmla="*/ 51603 h 2367116"/>
              <a:gd name="connsiteX3" fmla="*/ 3325564 w 3325564"/>
              <a:gd name="connsiteY3" fmla="*/ 2315513 h 2367116"/>
              <a:gd name="connsiteX4" fmla="*/ 3273961 w 3325564"/>
              <a:gd name="connsiteY4" fmla="*/ 2367116 h 2367116"/>
              <a:gd name="connsiteX5" fmla="*/ 51603 w 3325564"/>
              <a:gd name="connsiteY5" fmla="*/ 2367116 h 2367116"/>
              <a:gd name="connsiteX6" fmla="*/ 0 w 3325564"/>
              <a:gd name="connsiteY6" fmla="*/ 2315513 h 2367116"/>
              <a:gd name="connsiteX7" fmla="*/ 0 w 3325564"/>
              <a:gd name="connsiteY7" fmla="*/ 51603 h 2367116"/>
              <a:gd name="connsiteX8" fmla="*/ 51603 w 3325564"/>
              <a:gd name="connsiteY8" fmla="*/ 0 h 236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564" h="2367116">
                <a:moveTo>
                  <a:pt x="51603" y="0"/>
                </a:moveTo>
                <a:lnTo>
                  <a:pt x="3273961" y="0"/>
                </a:lnTo>
                <a:cubicBezTo>
                  <a:pt x="3302461" y="0"/>
                  <a:pt x="3325564" y="23103"/>
                  <a:pt x="3325564" y="51603"/>
                </a:cubicBezTo>
                <a:lnTo>
                  <a:pt x="3325564" y="2315513"/>
                </a:lnTo>
                <a:cubicBezTo>
                  <a:pt x="3325564" y="2344013"/>
                  <a:pt x="3302461" y="2367116"/>
                  <a:pt x="3273961" y="2367116"/>
                </a:cubicBezTo>
                <a:lnTo>
                  <a:pt x="51603" y="2367116"/>
                </a:lnTo>
                <a:cubicBezTo>
                  <a:pt x="23103" y="2367116"/>
                  <a:pt x="0" y="2344013"/>
                  <a:pt x="0" y="2315513"/>
                </a:cubicBezTo>
                <a:lnTo>
                  <a:pt x="0" y="51603"/>
                </a:lnTo>
                <a:cubicBezTo>
                  <a:pt x="0" y="23103"/>
                  <a:pt x="23103" y="0"/>
                  <a:pt x="51603" y="0"/>
                </a:cubicBez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1" name="Picture Placeholder 10">
            <a:extLst>
              <a:ext uri="{FF2B5EF4-FFF2-40B4-BE49-F238E27FC236}">
                <a16:creationId xmlns:a16="http://schemas.microsoft.com/office/drawing/2014/main" id="{2C602C64-AA4C-4DB3-BF8E-FBB5960C4823}"/>
              </a:ext>
            </a:extLst>
          </p:cNvPr>
          <p:cNvSpPr>
            <a:spLocks noGrp="1"/>
          </p:cNvSpPr>
          <p:nvPr>
            <p:ph type="pic" sz="quarter" idx="12" hasCustomPrompt="1"/>
          </p:nvPr>
        </p:nvSpPr>
        <p:spPr>
          <a:xfrm>
            <a:off x="7962510" y="1723573"/>
            <a:ext cx="3325564" cy="2367116"/>
          </a:xfrm>
          <a:custGeom>
            <a:avLst/>
            <a:gdLst>
              <a:gd name="connsiteX0" fmla="*/ 51603 w 3325564"/>
              <a:gd name="connsiteY0" fmla="*/ 0 h 2367116"/>
              <a:gd name="connsiteX1" fmla="*/ 3273961 w 3325564"/>
              <a:gd name="connsiteY1" fmla="*/ 0 h 2367116"/>
              <a:gd name="connsiteX2" fmla="*/ 3325564 w 3325564"/>
              <a:gd name="connsiteY2" fmla="*/ 51603 h 2367116"/>
              <a:gd name="connsiteX3" fmla="*/ 3325564 w 3325564"/>
              <a:gd name="connsiteY3" fmla="*/ 2315513 h 2367116"/>
              <a:gd name="connsiteX4" fmla="*/ 3273961 w 3325564"/>
              <a:gd name="connsiteY4" fmla="*/ 2367116 h 2367116"/>
              <a:gd name="connsiteX5" fmla="*/ 51603 w 3325564"/>
              <a:gd name="connsiteY5" fmla="*/ 2367116 h 2367116"/>
              <a:gd name="connsiteX6" fmla="*/ 0 w 3325564"/>
              <a:gd name="connsiteY6" fmla="*/ 2315513 h 2367116"/>
              <a:gd name="connsiteX7" fmla="*/ 0 w 3325564"/>
              <a:gd name="connsiteY7" fmla="*/ 51603 h 2367116"/>
              <a:gd name="connsiteX8" fmla="*/ 51603 w 3325564"/>
              <a:gd name="connsiteY8" fmla="*/ 0 h 236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564" h="2367116">
                <a:moveTo>
                  <a:pt x="51603" y="0"/>
                </a:moveTo>
                <a:lnTo>
                  <a:pt x="3273961" y="0"/>
                </a:lnTo>
                <a:cubicBezTo>
                  <a:pt x="3302461" y="0"/>
                  <a:pt x="3325564" y="23103"/>
                  <a:pt x="3325564" y="51603"/>
                </a:cubicBezTo>
                <a:lnTo>
                  <a:pt x="3325564" y="2315513"/>
                </a:lnTo>
                <a:cubicBezTo>
                  <a:pt x="3325564" y="2344013"/>
                  <a:pt x="3302461" y="2367116"/>
                  <a:pt x="3273961" y="2367116"/>
                </a:cubicBezTo>
                <a:lnTo>
                  <a:pt x="51603" y="2367116"/>
                </a:lnTo>
                <a:cubicBezTo>
                  <a:pt x="23103" y="2367116"/>
                  <a:pt x="0" y="2344013"/>
                  <a:pt x="0" y="2315513"/>
                </a:cubicBezTo>
                <a:lnTo>
                  <a:pt x="0" y="51603"/>
                </a:lnTo>
                <a:cubicBezTo>
                  <a:pt x="0" y="23103"/>
                  <a:pt x="23103" y="0"/>
                  <a:pt x="51603" y="0"/>
                </a:cubicBez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794998470"/>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250" fill="hold"/>
                                        <p:tgtEl>
                                          <p:spTgt spid="9"/>
                                        </p:tgtEl>
                                        <p:attrNameLst>
                                          <p:attrName>ppt_x</p:attrName>
                                        </p:attrNameLst>
                                      </p:cBhvr>
                                      <p:tavLst>
                                        <p:tav tm="0">
                                          <p:val>
                                            <p:strVal val="1+#ppt_w/2"/>
                                          </p:val>
                                        </p:tav>
                                        <p:tav tm="100000">
                                          <p:val>
                                            <p:strVal val="#ppt_x"/>
                                          </p:val>
                                        </p:tav>
                                      </p:tavLst>
                                    </p:anim>
                                    <p:anim calcmode="lin" valueType="num">
                                      <p:cBhvr additive="base">
                                        <p:cTn id="8" dur="12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7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250" fill="hold"/>
                                        <p:tgtEl>
                                          <p:spTgt spid="10"/>
                                        </p:tgtEl>
                                        <p:attrNameLst>
                                          <p:attrName>ppt_x</p:attrName>
                                        </p:attrNameLst>
                                      </p:cBhvr>
                                      <p:tavLst>
                                        <p:tav tm="0">
                                          <p:val>
                                            <p:strVal val="1+#ppt_w/2"/>
                                          </p:val>
                                        </p:tav>
                                        <p:tav tm="100000">
                                          <p:val>
                                            <p:strVal val="#ppt_x"/>
                                          </p:val>
                                        </p:tav>
                                      </p:tavLst>
                                    </p:anim>
                                    <p:anim calcmode="lin" valueType="num">
                                      <p:cBhvr additive="base">
                                        <p:cTn id="12" dur="125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1+#ppt_w/2"/>
                                          </p:val>
                                        </p:tav>
                                        <p:tav tm="100000">
                                          <p:val>
                                            <p:strVal val="#ppt_x"/>
                                          </p:val>
                                        </p:tav>
                                      </p:tavLst>
                                    </p:anim>
                                    <p:anim calcmode="lin" valueType="num">
                                      <p:cBhvr additive="base">
                                        <p:cTn id="16"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AA50B51-FB55-412C-AC95-C2492860C84F}"/>
              </a:ext>
            </a:extLst>
          </p:cNvPr>
          <p:cNvSpPr>
            <a:spLocks noGrp="1"/>
          </p:cNvSpPr>
          <p:nvPr>
            <p:ph type="pic" sz="quarter" idx="10" hasCustomPrompt="1"/>
          </p:nvPr>
        </p:nvSpPr>
        <p:spPr>
          <a:xfrm>
            <a:off x="1" y="0"/>
            <a:ext cx="12192000" cy="3428999"/>
          </a:xfrm>
          <a:prstGeom prst="rect">
            <a:avLst/>
          </a:prstGeom>
          <a:solidFill>
            <a:schemeClr val="bg1">
              <a:lumMod val="95000"/>
              <a:alpha val="30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438481894"/>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145DF1B-6743-4D3B-B679-AE3A465EB3DA}"/>
              </a:ext>
            </a:extLst>
          </p:cNvPr>
          <p:cNvSpPr>
            <a:spLocks noGrp="1"/>
          </p:cNvSpPr>
          <p:nvPr>
            <p:ph type="pic" sz="quarter" idx="10" hasCustomPrompt="1"/>
          </p:nvPr>
        </p:nvSpPr>
        <p:spPr>
          <a:xfrm>
            <a:off x="589934" y="1738838"/>
            <a:ext cx="4575739" cy="2434067"/>
          </a:xfrm>
          <a:custGeom>
            <a:avLst/>
            <a:gdLst>
              <a:gd name="connsiteX0" fmla="*/ 53063 w 4575739"/>
              <a:gd name="connsiteY0" fmla="*/ 0 h 2434067"/>
              <a:gd name="connsiteX1" fmla="*/ 4522676 w 4575739"/>
              <a:gd name="connsiteY1" fmla="*/ 0 h 2434067"/>
              <a:gd name="connsiteX2" fmla="*/ 4575739 w 4575739"/>
              <a:gd name="connsiteY2" fmla="*/ 53063 h 2434067"/>
              <a:gd name="connsiteX3" fmla="*/ 4575739 w 4575739"/>
              <a:gd name="connsiteY3" fmla="*/ 2381004 h 2434067"/>
              <a:gd name="connsiteX4" fmla="*/ 4522676 w 4575739"/>
              <a:gd name="connsiteY4" fmla="*/ 2434067 h 2434067"/>
              <a:gd name="connsiteX5" fmla="*/ 53063 w 4575739"/>
              <a:gd name="connsiteY5" fmla="*/ 2434067 h 2434067"/>
              <a:gd name="connsiteX6" fmla="*/ 0 w 4575739"/>
              <a:gd name="connsiteY6" fmla="*/ 2381004 h 2434067"/>
              <a:gd name="connsiteX7" fmla="*/ 0 w 4575739"/>
              <a:gd name="connsiteY7" fmla="*/ 53063 h 2434067"/>
              <a:gd name="connsiteX8" fmla="*/ 53063 w 4575739"/>
              <a:gd name="connsiteY8" fmla="*/ 0 h 243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5739" h="2434067">
                <a:moveTo>
                  <a:pt x="53063" y="0"/>
                </a:moveTo>
                <a:lnTo>
                  <a:pt x="4522676" y="0"/>
                </a:lnTo>
                <a:cubicBezTo>
                  <a:pt x="4551982" y="0"/>
                  <a:pt x="4575739" y="23757"/>
                  <a:pt x="4575739" y="53063"/>
                </a:cubicBezTo>
                <a:lnTo>
                  <a:pt x="4575739" y="2381004"/>
                </a:lnTo>
                <a:cubicBezTo>
                  <a:pt x="4575739" y="2410310"/>
                  <a:pt x="4551982" y="2434067"/>
                  <a:pt x="4522676" y="2434067"/>
                </a:cubicBezTo>
                <a:lnTo>
                  <a:pt x="53063" y="2434067"/>
                </a:lnTo>
                <a:cubicBezTo>
                  <a:pt x="23757" y="2434067"/>
                  <a:pt x="0" y="2410310"/>
                  <a:pt x="0" y="2381004"/>
                </a:cubicBezTo>
                <a:lnTo>
                  <a:pt x="0" y="53063"/>
                </a:lnTo>
                <a:cubicBezTo>
                  <a:pt x="0" y="23757"/>
                  <a:pt x="23757" y="0"/>
                  <a:pt x="53063" y="0"/>
                </a:cubicBez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8" name="Picture Placeholder 7">
            <a:extLst>
              <a:ext uri="{FF2B5EF4-FFF2-40B4-BE49-F238E27FC236}">
                <a16:creationId xmlns:a16="http://schemas.microsoft.com/office/drawing/2014/main" id="{55C00EFC-433E-4F15-85AB-8AFA9E513458}"/>
              </a:ext>
            </a:extLst>
          </p:cNvPr>
          <p:cNvSpPr>
            <a:spLocks noGrp="1"/>
          </p:cNvSpPr>
          <p:nvPr>
            <p:ph type="pic" sz="quarter" idx="11" hasCustomPrompt="1"/>
          </p:nvPr>
        </p:nvSpPr>
        <p:spPr>
          <a:xfrm>
            <a:off x="6274159" y="1738838"/>
            <a:ext cx="4575739" cy="2434067"/>
          </a:xfrm>
          <a:custGeom>
            <a:avLst/>
            <a:gdLst>
              <a:gd name="connsiteX0" fmla="*/ 53063 w 4575739"/>
              <a:gd name="connsiteY0" fmla="*/ 0 h 2434067"/>
              <a:gd name="connsiteX1" fmla="*/ 4522676 w 4575739"/>
              <a:gd name="connsiteY1" fmla="*/ 0 h 2434067"/>
              <a:gd name="connsiteX2" fmla="*/ 4575739 w 4575739"/>
              <a:gd name="connsiteY2" fmla="*/ 53063 h 2434067"/>
              <a:gd name="connsiteX3" fmla="*/ 4575739 w 4575739"/>
              <a:gd name="connsiteY3" fmla="*/ 2381004 h 2434067"/>
              <a:gd name="connsiteX4" fmla="*/ 4522676 w 4575739"/>
              <a:gd name="connsiteY4" fmla="*/ 2434067 h 2434067"/>
              <a:gd name="connsiteX5" fmla="*/ 53063 w 4575739"/>
              <a:gd name="connsiteY5" fmla="*/ 2434067 h 2434067"/>
              <a:gd name="connsiteX6" fmla="*/ 0 w 4575739"/>
              <a:gd name="connsiteY6" fmla="*/ 2381004 h 2434067"/>
              <a:gd name="connsiteX7" fmla="*/ 0 w 4575739"/>
              <a:gd name="connsiteY7" fmla="*/ 53063 h 2434067"/>
              <a:gd name="connsiteX8" fmla="*/ 53063 w 4575739"/>
              <a:gd name="connsiteY8" fmla="*/ 0 h 243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5739" h="2434067">
                <a:moveTo>
                  <a:pt x="53063" y="0"/>
                </a:moveTo>
                <a:lnTo>
                  <a:pt x="4522676" y="0"/>
                </a:lnTo>
                <a:cubicBezTo>
                  <a:pt x="4551982" y="0"/>
                  <a:pt x="4575739" y="23757"/>
                  <a:pt x="4575739" y="53063"/>
                </a:cubicBezTo>
                <a:lnTo>
                  <a:pt x="4575739" y="2381004"/>
                </a:lnTo>
                <a:cubicBezTo>
                  <a:pt x="4575739" y="2410310"/>
                  <a:pt x="4551982" y="2434067"/>
                  <a:pt x="4522676" y="2434067"/>
                </a:cubicBezTo>
                <a:lnTo>
                  <a:pt x="53063" y="2434067"/>
                </a:lnTo>
                <a:cubicBezTo>
                  <a:pt x="23757" y="2434067"/>
                  <a:pt x="0" y="2410310"/>
                  <a:pt x="0" y="2381004"/>
                </a:cubicBezTo>
                <a:lnTo>
                  <a:pt x="0" y="53063"/>
                </a:lnTo>
                <a:cubicBezTo>
                  <a:pt x="0" y="23757"/>
                  <a:pt x="23757" y="0"/>
                  <a:pt x="53063" y="0"/>
                </a:cubicBez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083791340"/>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1+#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7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1+#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D287810-F1A5-4C4F-A016-90526F03DBC7}"/>
              </a:ext>
            </a:extLst>
          </p:cNvPr>
          <p:cNvSpPr>
            <a:spLocks noGrp="1"/>
          </p:cNvSpPr>
          <p:nvPr>
            <p:ph type="pic" sz="quarter" idx="10" hasCustomPrompt="1"/>
          </p:nvPr>
        </p:nvSpPr>
        <p:spPr>
          <a:xfrm>
            <a:off x="5675086" y="1486148"/>
            <a:ext cx="6639817" cy="3071338"/>
          </a:xfrm>
          <a:custGeom>
            <a:avLst/>
            <a:gdLst>
              <a:gd name="connsiteX0" fmla="*/ 60766 w 5737122"/>
              <a:gd name="connsiteY0" fmla="*/ 0 h 2787444"/>
              <a:gd name="connsiteX1" fmla="*/ 5676356 w 5737122"/>
              <a:gd name="connsiteY1" fmla="*/ 0 h 2787444"/>
              <a:gd name="connsiteX2" fmla="*/ 5737122 w 5737122"/>
              <a:gd name="connsiteY2" fmla="*/ 60766 h 2787444"/>
              <a:gd name="connsiteX3" fmla="*/ 5737122 w 5737122"/>
              <a:gd name="connsiteY3" fmla="*/ 2726678 h 2787444"/>
              <a:gd name="connsiteX4" fmla="*/ 5676356 w 5737122"/>
              <a:gd name="connsiteY4" fmla="*/ 2787444 h 2787444"/>
              <a:gd name="connsiteX5" fmla="*/ 60766 w 5737122"/>
              <a:gd name="connsiteY5" fmla="*/ 2787444 h 2787444"/>
              <a:gd name="connsiteX6" fmla="*/ 0 w 5737122"/>
              <a:gd name="connsiteY6" fmla="*/ 2726678 h 2787444"/>
              <a:gd name="connsiteX7" fmla="*/ 0 w 5737122"/>
              <a:gd name="connsiteY7" fmla="*/ 60766 h 2787444"/>
              <a:gd name="connsiteX8" fmla="*/ 60766 w 5737122"/>
              <a:gd name="connsiteY8" fmla="*/ 0 h 278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7122" h="2787444">
                <a:moveTo>
                  <a:pt x="60766" y="0"/>
                </a:moveTo>
                <a:lnTo>
                  <a:pt x="5676356" y="0"/>
                </a:lnTo>
                <a:cubicBezTo>
                  <a:pt x="5709916" y="0"/>
                  <a:pt x="5737122" y="27206"/>
                  <a:pt x="5737122" y="60766"/>
                </a:cubicBezTo>
                <a:lnTo>
                  <a:pt x="5737122" y="2726678"/>
                </a:lnTo>
                <a:cubicBezTo>
                  <a:pt x="5737122" y="2760238"/>
                  <a:pt x="5709916" y="2787444"/>
                  <a:pt x="5676356" y="2787444"/>
                </a:cubicBezTo>
                <a:lnTo>
                  <a:pt x="60766" y="2787444"/>
                </a:lnTo>
                <a:cubicBezTo>
                  <a:pt x="27206" y="2787444"/>
                  <a:pt x="0" y="2760238"/>
                  <a:pt x="0" y="2726678"/>
                </a:cubicBezTo>
                <a:lnTo>
                  <a:pt x="0" y="60766"/>
                </a:lnTo>
                <a:cubicBezTo>
                  <a:pt x="0" y="27206"/>
                  <a:pt x="27206" y="0"/>
                  <a:pt x="60766" y="0"/>
                </a:cubicBez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0" name="Picture Placeholder 9">
            <a:extLst>
              <a:ext uri="{FF2B5EF4-FFF2-40B4-BE49-F238E27FC236}">
                <a16:creationId xmlns:a16="http://schemas.microsoft.com/office/drawing/2014/main" id="{3CA40CCA-F290-4ACC-80BC-9E7A6403CCBD}"/>
              </a:ext>
            </a:extLst>
          </p:cNvPr>
          <p:cNvSpPr>
            <a:spLocks noGrp="1"/>
          </p:cNvSpPr>
          <p:nvPr>
            <p:ph type="pic" sz="quarter" idx="11" hasCustomPrompt="1"/>
          </p:nvPr>
        </p:nvSpPr>
        <p:spPr>
          <a:xfrm>
            <a:off x="7053943" y="3082414"/>
            <a:ext cx="5260961" cy="2839415"/>
          </a:xfrm>
          <a:custGeom>
            <a:avLst/>
            <a:gdLst>
              <a:gd name="connsiteX0" fmla="*/ 60766 w 4675239"/>
              <a:gd name="connsiteY0" fmla="*/ 0 h 2787444"/>
              <a:gd name="connsiteX1" fmla="*/ 4614473 w 4675239"/>
              <a:gd name="connsiteY1" fmla="*/ 0 h 2787444"/>
              <a:gd name="connsiteX2" fmla="*/ 4675239 w 4675239"/>
              <a:gd name="connsiteY2" fmla="*/ 60766 h 2787444"/>
              <a:gd name="connsiteX3" fmla="*/ 4675239 w 4675239"/>
              <a:gd name="connsiteY3" fmla="*/ 2726678 h 2787444"/>
              <a:gd name="connsiteX4" fmla="*/ 4614473 w 4675239"/>
              <a:gd name="connsiteY4" fmla="*/ 2787444 h 2787444"/>
              <a:gd name="connsiteX5" fmla="*/ 60766 w 4675239"/>
              <a:gd name="connsiteY5" fmla="*/ 2787444 h 2787444"/>
              <a:gd name="connsiteX6" fmla="*/ 0 w 4675239"/>
              <a:gd name="connsiteY6" fmla="*/ 2726678 h 2787444"/>
              <a:gd name="connsiteX7" fmla="*/ 0 w 4675239"/>
              <a:gd name="connsiteY7" fmla="*/ 60766 h 2787444"/>
              <a:gd name="connsiteX8" fmla="*/ 60766 w 4675239"/>
              <a:gd name="connsiteY8" fmla="*/ 0 h 278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5239" h="2787444">
                <a:moveTo>
                  <a:pt x="60766" y="0"/>
                </a:moveTo>
                <a:lnTo>
                  <a:pt x="4614473" y="0"/>
                </a:lnTo>
                <a:cubicBezTo>
                  <a:pt x="4648033" y="0"/>
                  <a:pt x="4675239" y="27206"/>
                  <a:pt x="4675239" y="60766"/>
                </a:cubicBezTo>
                <a:lnTo>
                  <a:pt x="4675239" y="2726678"/>
                </a:lnTo>
                <a:cubicBezTo>
                  <a:pt x="4675239" y="2760238"/>
                  <a:pt x="4648033" y="2787444"/>
                  <a:pt x="4614473" y="2787444"/>
                </a:cubicBezTo>
                <a:lnTo>
                  <a:pt x="60766" y="2787444"/>
                </a:lnTo>
                <a:cubicBezTo>
                  <a:pt x="27206" y="2787444"/>
                  <a:pt x="0" y="2760238"/>
                  <a:pt x="0" y="2726678"/>
                </a:cubicBezTo>
                <a:lnTo>
                  <a:pt x="0" y="60766"/>
                </a:lnTo>
                <a:cubicBezTo>
                  <a:pt x="0" y="27206"/>
                  <a:pt x="27206" y="0"/>
                  <a:pt x="60766" y="0"/>
                </a:cubicBezTo>
                <a:close/>
              </a:path>
            </a:pathLst>
          </a:custGeom>
          <a:solidFill>
            <a:schemeClr val="bg1">
              <a:lumMod val="95000"/>
              <a:alpha val="30000"/>
            </a:schemeClr>
          </a:soli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400" b="0">
                <a:solidFill>
                  <a:schemeClr val="bg1">
                    <a:lumMod val="75000"/>
                    <a:alpha val="40000"/>
                  </a:schemeClr>
                </a:solidFill>
                <a:latin typeface="+mn-l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Tree>
    <p:extLst>
      <p:ext uri="{BB962C8B-B14F-4D97-AF65-F5344CB8AC3E}">
        <p14:creationId xmlns:p14="http://schemas.microsoft.com/office/powerpoint/2010/main" val="2123884378"/>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7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1+#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410D9A0-AAF0-4154-A740-4E0F9484C871}"/>
              </a:ext>
            </a:extLst>
          </p:cNvPr>
          <p:cNvSpPr/>
          <p:nvPr userDrawn="1"/>
        </p:nvSpPr>
        <p:spPr>
          <a:xfrm>
            <a:off x="1" y="0"/>
            <a:ext cx="5171606" cy="6858000"/>
          </a:xfrm>
          <a:prstGeom prst="rect">
            <a:avLst/>
          </a:prstGeom>
          <a:gradFill>
            <a:gsLst>
              <a:gs pos="0">
                <a:schemeClr val="accent1"/>
              </a:gs>
              <a:gs pos="100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C428F8B1-AD49-4CDA-8D8A-B9518CF536DA}"/>
              </a:ext>
            </a:extLst>
          </p:cNvPr>
          <p:cNvSpPr>
            <a:spLocks noGrp="1"/>
          </p:cNvSpPr>
          <p:nvPr>
            <p:ph type="pic" sz="quarter" idx="12" hasCustomPrompt="1"/>
          </p:nvPr>
        </p:nvSpPr>
        <p:spPr>
          <a:xfrm>
            <a:off x="1533832" y="-907025"/>
            <a:ext cx="3893574" cy="2020528"/>
          </a:xfrm>
          <a:custGeom>
            <a:avLst/>
            <a:gdLst>
              <a:gd name="connsiteX0" fmla="*/ 44048 w 3893574"/>
              <a:gd name="connsiteY0" fmla="*/ 0 h 2020528"/>
              <a:gd name="connsiteX1" fmla="*/ 3849526 w 3893574"/>
              <a:gd name="connsiteY1" fmla="*/ 0 h 2020528"/>
              <a:gd name="connsiteX2" fmla="*/ 3893574 w 3893574"/>
              <a:gd name="connsiteY2" fmla="*/ 44048 h 2020528"/>
              <a:gd name="connsiteX3" fmla="*/ 3893574 w 3893574"/>
              <a:gd name="connsiteY3" fmla="*/ 1976480 h 2020528"/>
              <a:gd name="connsiteX4" fmla="*/ 3849526 w 3893574"/>
              <a:gd name="connsiteY4" fmla="*/ 2020528 h 2020528"/>
              <a:gd name="connsiteX5" fmla="*/ 44048 w 3893574"/>
              <a:gd name="connsiteY5" fmla="*/ 2020528 h 2020528"/>
              <a:gd name="connsiteX6" fmla="*/ 0 w 3893574"/>
              <a:gd name="connsiteY6" fmla="*/ 1976480 h 2020528"/>
              <a:gd name="connsiteX7" fmla="*/ 0 w 3893574"/>
              <a:gd name="connsiteY7" fmla="*/ 44048 h 2020528"/>
              <a:gd name="connsiteX8" fmla="*/ 44048 w 3893574"/>
              <a:gd name="connsiteY8" fmla="*/ 0 h 202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3574" h="2020528">
                <a:moveTo>
                  <a:pt x="44048" y="0"/>
                </a:moveTo>
                <a:lnTo>
                  <a:pt x="3849526" y="0"/>
                </a:lnTo>
                <a:cubicBezTo>
                  <a:pt x="3873853" y="0"/>
                  <a:pt x="3893574" y="19721"/>
                  <a:pt x="3893574" y="44048"/>
                </a:cubicBezTo>
                <a:lnTo>
                  <a:pt x="3893574" y="1976480"/>
                </a:lnTo>
                <a:cubicBezTo>
                  <a:pt x="3893574" y="2000807"/>
                  <a:pt x="3873853" y="2020528"/>
                  <a:pt x="3849526" y="2020528"/>
                </a:cubicBezTo>
                <a:lnTo>
                  <a:pt x="44048" y="2020528"/>
                </a:lnTo>
                <a:cubicBezTo>
                  <a:pt x="19721" y="2020528"/>
                  <a:pt x="0" y="2000807"/>
                  <a:pt x="0" y="1976480"/>
                </a:cubicBezTo>
                <a:lnTo>
                  <a:pt x="0" y="44048"/>
                </a:lnTo>
                <a:cubicBezTo>
                  <a:pt x="0" y="19721"/>
                  <a:pt x="19721" y="0"/>
                  <a:pt x="44048" y="0"/>
                </a:cubicBezTo>
                <a:close/>
              </a:path>
            </a:pathLst>
          </a:custGeom>
          <a:no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400" b="0">
                <a:solidFill>
                  <a:schemeClr val="bg1">
                    <a:alpha val="40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
        <p:nvSpPr>
          <p:cNvPr id="11" name="Picture Placeholder 10">
            <a:extLst>
              <a:ext uri="{FF2B5EF4-FFF2-40B4-BE49-F238E27FC236}">
                <a16:creationId xmlns:a16="http://schemas.microsoft.com/office/drawing/2014/main" id="{4F4BFC3C-FE73-444E-A1BD-5ACA3E009658}"/>
              </a:ext>
            </a:extLst>
          </p:cNvPr>
          <p:cNvSpPr>
            <a:spLocks noGrp="1"/>
          </p:cNvSpPr>
          <p:nvPr>
            <p:ph type="pic" sz="quarter" idx="11" hasCustomPrompt="1"/>
          </p:nvPr>
        </p:nvSpPr>
        <p:spPr>
          <a:xfrm>
            <a:off x="1533832" y="1310149"/>
            <a:ext cx="3893574" cy="2020528"/>
          </a:xfrm>
          <a:custGeom>
            <a:avLst/>
            <a:gdLst>
              <a:gd name="connsiteX0" fmla="*/ 44048 w 3893574"/>
              <a:gd name="connsiteY0" fmla="*/ 0 h 2020528"/>
              <a:gd name="connsiteX1" fmla="*/ 3849526 w 3893574"/>
              <a:gd name="connsiteY1" fmla="*/ 0 h 2020528"/>
              <a:gd name="connsiteX2" fmla="*/ 3893574 w 3893574"/>
              <a:gd name="connsiteY2" fmla="*/ 44048 h 2020528"/>
              <a:gd name="connsiteX3" fmla="*/ 3893574 w 3893574"/>
              <a:gd name="connsiteY3" fmla="*/ 1976480 h 2020528"/>
              <a:gd name="connsiteX4" fmla="*/ 3849526 w 3893574"/>
              <a:gd name="connsiteY4" fmla="*/ 2020528 h 2020528"/>
              <a:gd name="connsiteX5" fmla="*/ 44048 w 3893574"/>
              <a:gd name="connsiteY5" fmla="*/ 2020528 h 2020528"/>
              <a:gd name="connsiteX6" fmla="*/ 0 w 3893574"/>
              <a:gd name="connsiteY6" fmla="*/ 1976480 h 2020528"/>
              <a:gd name="connsiteX7" fmla="*/ 0 w 3893574"/>
              <a:gd name="connsiteY7" fmla="*/ 44048 h 2020528"/>
              <a:gd name="connsiteX8" fmla="*/ 44048 w 3893574"/>
              <a:gd name="connsiteY8" fmla="*/ 0 h 202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3574" h="2020528">
                <a:moveTo>
                  <a:pt x="44048" y="0"/>
                </a:moveTo>
                <a:lnTo>
                  <a:pt x="3849526" y="0"/>
                </a:lnTo>
                <a:cubicBezTo>
                  <a:pt x="3873853" y="0"/>
                  <a:pt x="3893574" y="19721"/>
                  <a:pt x="3893574" y="44048"/>
                </a:cubicBezTo>
                <a:lnTo>
                  <a:pt x="3893574" y="1976480"/>
                </a:lnTo>
                <a:cubicBezTo>
                  <a:pt x="3893574" y="2000807"/>
                  <a:pt x="3873853" y="2020528"/>
                  <a:pt x="3849526" y="2020528"/>
                </a:cubicBezTo>
                <a:lnTo>
                  <a:pt x="44048" y="2020528"/>
                </a:lnTo>
                <a:cubicBezTo>
                  <a:pt x="19721" y="2020528"/>
                  <a:pt x="0" y="2000807"/>
                  <a:pt x="0" y="1976480"/>
                </a:cubicBezTo>
                <a:lnTo>
                  <a:pt x="0" y="44048"/>
                </a:lnTo>
                <a:cubicBezTo>
                  <a:pt x="0" y="19721"/>
                  <a:pt x="19721" y="0"/>
                  <a:pt x="44048" y="0"/>
                </a:cubicBezTo>
                <a:close/>
              </a:path>
            </a:pathLst>
          </a:custGeom>
          <a:no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400" b="0">
                <a:solidFill>
                  <a:schemeClr val="bg1">
                    <a:alpha val="40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
        <p:nvSpPr>
          <p:cNvPr id="8" name="Picture Placeholder 7">
            <a:extLst>
              <a:ext uri="{FF2B5EF4-FFF2-40B4-BE49-F238E27FC236}">
                <a16:creationId xmlns:a16="http://schemas.microsoft.com/office/drawing/2014/main" id="{678C19B0-A2B4-465A-9778-F3BDD3A59708}"/>
              </a:ext>
            </a:extLst>
          </p:cNvPr>
          <p:cNvSpPr>
            <a:spLocks noGrp="1"/>
          </p:cNvSpPr>
          <p:nvPr>
            <p:ph type="pic" sz="quarter" idx="10" hasCustomPrompt="1"/>
          </p:nvPr>
        </p:nvSpPr>
        <p:spPr>
          <a:xfrm>
            <a:off x="1533832" y="5744497"/>
            <a:ext cx="3893574" cy="2020528"/>
          </a:xfrm>
          <a:custGeom>
            <a:avLst/>
            <a:gdLst>
              <a:gd name="connsiteX0" fmla="*/ 44048 w 3893574"/>
              <a:gd name="connsiteY0" fmla="*/ 0 h 2020528"/>
              <a:gd name="connsiteX1" fmla="*/ 3849526 w 3893574"/>
              <a:gd name="connsiteY1" fmla="*/ 0 h 2020528"/>
              <a:gd name="connsiteX2" fmla="*/ 3893574 w 3893574"/>
              <a:gd name="connsiteY2" fmla="*/ 44048 h 2020528"/>
              <a:gd name="connsiteX3" fmla="*/ 3893574 w 3893574"/>
              <a:gd name="connsiteY3" fmla="*/ 1976480 h 2020528"/>
              <a:gd name="connsiteX4" fmla="*/ 3849526 w 3893574"/>
              <a:gd name="connsiteY4" fmla="*/ 2020528 h 2020528"/>
              <a:gd name="connsiteX5" fmla="*/ 44048 w 3893574"/>
              <a:gd name="connsiteY5" fmla="*/ 2020528 h 2020528"/>
              <a:gd name="connsiteX6" fmla="*/ 0 w 3893574"/>
              <a:gd name="connsiteY6" fmla="*/ 1976480 h 2020528"/>
              <a:gd name="connsiteX7" fmla="*/ 0 w 3893574"/>
              <a:gd name="connsiteY7" fmla="*/ 44048 h 2020528"/>
              <a:gd name="connsiteX8" fmla="*/ 44048 w 3893574"/>
              <a:gd name="connsiteY8" fmla="*/ 0 h 202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3574" h="2020528">
                <a:moveTo>
                  <a:pt x="44048" y="0"/>
                </a:moveTo>
                <a:lnTo>
                  <a:pt x="3849526" y="0"/>
                </a:lnTo>
                <a:cubicBezTo>
                  <a:pt x="3873853" y="0"/>
                  <a:pt x="3893574" y="19721"/>
                  <a:pt x="3893574" y="44048"/>
                </a:cubicBezTo>
                <a:lnTo>
                  <a:pt x="3893574" y="1976480"/>
                </a:lnTo>
                <a:cubicBezTo>
                  <a:pt x="3893574" y="2000807"/>
                  <a:pt x="3873853" y="2020528"/>
                  <a:pt x="3849526" y="2020528"/>
                </a:cubicBezTo>
                <a:lnTo>
                  <a:pt x="44048" y="2020528"/>
                </a:lnTo>
                <a:cubicBezTo>
                  <a:pt x="19721" y="2020528"/>
                  <a:pt x="0" y="2000807"/>
                  <a:pt x="0" y="1976480"/>
                </a:cubicBezTo>
                <a:lnTo>
                  <a:pt x="0" y="44048"/>
                </a:lnTo>
                <a:cubicBezTo>
                  <a:pt x="0" y="19721"/>
                  <a:pt x="19721" y="0"/>
                  <a:pt x="44048" y="0"/>
                </a:cubicBezTo>
                <a:close/>
              </a:path>
            </a:pathLst>
          </a:custGeom>
          <a:no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400" b="0">
                <a:solidFill>
                  <a:schemeClr val="bg1">
                    <a:alpha val="40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Tree>
    <p:extLst>
      <p:ext uri="{BB962C8B-B14F-4D97-AF65-F5344CB8AC3E}">
        <p14:creationId xmlns:p14="http://schemas.microsoft.com/office/powerpoint/2010/main" val="2703723985"/>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10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250" fill="hold"/>
                                        <p:tgtEl>
                                          <p:spTgt spid="14"/>
                                        </p:tgtEl>
                                        <p:attrNameLst>
                                          <p:attrName>ppt_x</p:attrName>
                                        </p:attrNameLst>
                                      </p:cBhvr>
                                      <p:tavLst>
                                        <p:tav tm="0">
                                          <p:val>
                                            <p:strVal val="#ppt_x"/>
                                          </p:val>
                                        </p:tav>
                                        <p:tav tm="100000">
                                          <p:val>
                                            <p:strVal val="#ppt_x"/>
                                          </p:val>
                                        </p:tav>
                                      </p:tavLst>
                                    </p:anim>
                                    <p:anim calcmode="lin" valueType="num">
                                      <p:cBhvr additive="base">
                                        <p:cTn id="12" dur="125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125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250" fill="hold"/>
                                        <p:tgtEl>
                                          <p:spTgt spid="11"/>
                                        </p:tgtEl>
                                        <p:attrNameLst>
                                          <p:attrName>ppt_x</p:attrName>
                                        </p:attrNameLst>
                                      </p:cBhvr>
                                      <p:tavLst>
                                        <p:tav tm="0">
                                          <p:val>
                                            <p:strVal val="#ppt_x"/>
                                          </p:val>
                                        </p:tav>
                                        <p:tav tm="100000">
                                          <p:val>
                                            <p:strVal val="#ppt_x"/>
                                          </p:val>
                                        </p:tav>
                                      </p:tavLst>
                                    </p:anim>
                                    <p:anim calcmode="lin" valueType="num">
                                      <p:cBhvr additive="base">
                                        <p:cTn id="16" dur="125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4" decel="100000" fill="hold" grpId="0" nodeType="withEffect">
                                  <p:stCondLst>
                                    <p:cond delay="15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750" fill="hold"/>
                                        <p:tgtEl>
                                          <p:spTgt spid="8"/>
                                        </p:tgtEl>
                                        <p:attrNameLst>
                                          <p:attrName>ppt_x</p:attrName>
                                        </p:attrNameLst>
                                      </p:cBhvr>
                                      <p:tavLst>
                                        <p:tav tm="0">
                                          <p:val>
                                            <p:strVal val="#ppt_x"/>
                                          </p:val>
                                        </p:tav>
                                        <p:tav tm="100000">
                                          <p:val>
                                            <p:strVal val="#ppt_x"/>
                                          </p:val>
                                        </p:tav>
                                      </p:tavLst>
                                    </p:anim>
                                    <p:anim calcmode="lin" valueType="num">
                                      <p:cBhvr additive="base">
                                        <p:cTn id="20"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p:bldP spid="11" grpId="0"/>
      <p:bldP spid="8"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E79C7AE-F4FF-4CF7-B0E8-4F6117C1F31C}"/>
              </a:ext>
            </a:extLst>
          </p:cNvPr>
          <p:cNvSpPr>
            <a:spLocks noGrp="1"/>
          </p:cNvSpPr>
          <p:nvPr>
            <p:ph type="pic" sz="quarter" idx="10" hasCustomPrompt="1"/>
          </p:nvPr>
        </p:nvSpPr>
        <p:spPr>
          <a:xfrm>
            <a:off x="1221659" y="1609272"/>
            <a:ext cx="1946787" cy="2186737"/>
          </a:xfrm>
          <a:custGeom>
            <a:avLst/>
            <a:gdLst>
              <a:gd name="connsiteX0" fmla="*/ 973394 w 1946787"/>
              <a:gd name="connsiteY0" fmla="*/ 0 h 2186737"/>
              <a:gd name="connsiteX1" fmla="*/ 1076159 w 1946787"/>
              <a:gd name="connsiteY1" fmla="*/ 24041 h 2186737"/>
              <a:gd name="connsiteX2" fmla="*/ 1819358 w 1946787"/>
              <a:gd name="connsiteY2" fmla="*/ 395552 h 2186737"/>
              <a:gd name="connsiteX3" fmla="*/ 1946787 w 1946787"/>
              <a:gd name="connsiteY3" fmla="*/ 601856 h 2186737"/>
              <a:gd name="connsiteX4" fmla="*/ 1946787 w 1946787"/>
              <a:gd name="connsiteY4" fmla="*/ 1584881 h 2186737"/>
              <a:gd name="connsiteX5" fmla="*/ 1819358 w 1946787"/>
              <a:gd name="connsiteY5" fmla="*/ 1791185 h 2186737"/>
              <a:gd name="connsiteX6" fmla="*/ 1076159 w 1946787"/>
              <a:gd name="connsiteY6" fmla="*/ 2162696 h 2186737"/>
              <a:gd name="connsiteX7" fmla="*/ 870628 w 1946787"/>
              <a:gd name="connsiteY7" fmla="*/ 2162696 h 2186737"/>
              <a:gd name="connsiteX8" fmla="*/ 127430 w 1946787"/>
              <a:gd name="connsiteY8" fmla="*/ 1791185 h 2186737"/>
              <a:gd name="connsiteX9" fmla="*/ 0 w 1946787"/>
              <a:gd name="connsiteY9" fmla="*/ 1584881 h 2186737"/>
              <a:gd name="connsiteX10" fmla="*/ 0 w 1946787"/>
              <a:gd name="connsiteY10" fmla="*/ 601856 h 2186737"/>
              <a:gd name="connsiteX11" fmla="*/ 127430 w 1946787"/>
              <a:gd name="connsiteY11" fmla="*/ 395552 h 2186737"/>
              <a:gd name="connsiteX12" fmla="*/ 870628 w 1946787"/>
              <a:gd name="connsiteY12" fmla="*/ 24041 h 2186737"/>
              <a:gd name="connsiteX13" fmla="*/ 973394 w 1946787"/>
              <a:gd name="connsiteY13" fmla="*/ 0 h 218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46787" h="2186737">
                <a:moveTo>
                  <a:pt x="973394" y="0"/>
                </a:moveTo>
                <a:cubicBezTo>
                  <a:pt x="1008540" y="0"/>
                  <a:pt x="1043686" y="8013"/>
                  <a:pt x="1076159" y="24041"/>
                </a:cubicBezTo>
                <a:cubicBezTo>
                  <a:pt x="1076159" y="24041"/>
                  <a:pt x="1076159" y="24041"/>
                  <a:pt x="1819358" y="395552"/>
                </a:cubicBezTo>
                <a:cubicBezTo>
                  <a:pt x="1897460" y="435005"/>
                  <a:pt x="1946787" y="514732"/>
                  <a:pt x="1946787" y="601856"/>
                </a:cubicBezTo>
                <a:cubicBezTo>
                  <a:pt x="1946787" y="601856"/>
                  <a:pt x="1946787" y="601856"/>
                  <a:pt x="1946787" y="1584881"/>
                </a:cubicBezTo>
                <a:cubicBezTo>
                  <a:pt x="1946787" y="1672005"/>
                  <a:pt x="1897460" y="1751733"/>
                  <a:pt x="1819358" y="1791185"/>
                </a:cubicBezTo>
                <a:cubicBezTo>
                  <a:pt x="1819358" y="1791185"/>
                  <a:pt x="1819358" y="1791185"/>
                  <a:pt x="1076159" y="2162696"/>
                </a:cubicBezTo>
                <a:cubicBezTo>
                  <a:pt x="1011212" y="2194751"/>
                  <a:pt x="935576" y="2194751"/>
                  <a:pt x="870628" y="2162696"/>
                </a:cubicBezTo>
                <a:cubicBezTo>
                  <a:pt x="870628" y="2162696"/>
                  <a:pt x="870628" y="2162696"/>
                  <a:pt x="127430" y="1791185"/>
                </a:cubicBezTo>
                <a:cubicBezTo>
                  <a:pt x="49328" y="1751733"/>
                  <a:pt x="0" y="1672005"/>
                  <a:pt x="0" y="1584881"/>
                </a:cubicBezTo>
                <a:cubicBezTo>
                  <a:pt x="0" y="1584881"/>
                  <a:pt x="0" y="1584881"/>
                  <a:pt x="0" y="601856"/>
                </a:cubicBezTo>
                <a:cubicBezTo>
                  <a:pt x="0" y="514732"/>
                  <a:pt x="49328" y="435005"/>
                  <a:pt x="127430" y="395552"/>
                </a:cubicBezTo>
                <a:cubicBezTo>
                  <a:pt x="127430" y="395552"/>
                  <a:pt x="127430" y="395552"/>
                  <a:pt x="870628" y="24041"/>
                </a:cubicBezTo>
                <a:cubicBezTo>
                  <a:pt x="903102" y="8013"/>
                  <a:pt x="938248" y="0"/>
                  <a:pt x="973394" y="0"/>
                </a:cubicBezTo>
                <a:close/>
              </a:path>
            </a:pathLst>
          </a:custGeom>
          <a:solidFill>
            <a:schemeClr val="bg1">
              <a:lumMod val="95000"/>
              <a:alpha val="30000"/>
            </a:schemeClr>
          </a:solidFill>
          <a:effectLst>
            <a:outerShdw blurRad="177800" dist="63500" dir="5400000" sx="98000" sy="98000" algn="t" rotWithShape="0">
              <a:schemeClr val="accent1">
                <a:alpha val="20000"/>
              </a:scheme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3" name="Picture Placeholder 12">
            <a:extLst>
              <a:ext uri="{FF2B5EF4-FFF2-40B4-BE49-F238E27FC236}">
                <a16:creationId xmlns:a16="http://schemas.microsoft.com/office/drawing/2014/main" id="{B02B2CEA-1CB2-4CF1-B929-257E699C3A88}"/>
              </a:ext>
            </a:extLst>
          </p:cNvPr>
          <p:cNvSpPr>
            <a:spLocks noGrp="1"/>
          </p:cNvSpPr>
          <p:nvPr>
            <p:ph type="pic" sz="quarter" idx="11" hasCustomPrompt="1"/>
          </p:nvPr>
        </p:nvSpPr>
        <p:spPr>
          <a:xfrm>
            <a:off x="3822291" y="2309820"/>
            <a:ext cx="1946787" cy="2186737"/>
          </a:xfrm>
          <a:custGeom>
            <a:avLst/>
            <a:gdLst>
              <a:gd name="connsiteX0" fmla="*/ 973394 w 1946787"/>
              <a:gd name="connsiteY0" fmla="*/ 0 h 2186737"/>
              <a:gd name="connsiteX1" fmla="*/ 1076159 w 1946787"/>
              <a:gd name="connsiteY1" fmla="*/ 24041 h 2186737"/>
              <a:gd name="connsiteX2" fmla="*/ 1819358 w 1946787"/>
              <a:gd name="connsiteY2" fmla="*/ 395552 h 2186737"/>
              <a:gd name="connsiteX3" fmla="*/ 1946787 w 1946787"/>
              <a:gd name="connsiteY3" fmla="*/ 601856 h 2186737"/>
              <a:gd name="connsiteX4" fmla="*/ 1946787 w 1946787"/>
              <a:gd name="connsiteY4" fmla="*/ 1584881 h 2186737"/>
              <a:gd name="connsiteX5" fmla="*/ 1819358 w 1946787"/>
              <a:gd name="connsiteY5" fmla="*/ 1791185 h 2186737"/>
              <a:gd name="connsiteX6" fmla="*/ 1076159 w 1946787"/>
              <a:gd name="connsiteY6" fmla="*/ 2162696 h 2186737"/>
              <a:gd name="connsiteX7" fmla="*/ 870628 w 1946787"/>
              <a:gd name="connsiteY7" fmla="*/ 2162696 h 2186737"/>
              <a:gd name="connsiteX8" fmla="*/ 127430 w 1946787"/>
              <a:gd name="connsiteY8" fmla="*/ 1791185 h 2186737"/>
              <a:gd name="connsiteX9" fmla="*/ 0 w 1946787"/>
              <a:gd name="connsiteY9" fmla="*/ 1584881 h 2186737"/>
              <a:gd name="connsiteX10" fmla="*/ 0 w 1946787"/>
              <a:gd name="connsiteY10" fmla="*/ 601856 h 2186737"/>
              <a:gd name="connsiteX11" fmla="*/ 127430 w 1946787"/>
              <a:gd name="connsiteY11" fmla="*/ 395552 h 2186737"/>
              <a:gd name="connsiteX12" fmla="*/ 870628 w 1946787"/>
              <a:gd name="connsiteY12" fmla="*/ 24041 h 2186737"/>
              <a:gd name="connsiteX13" fmla="*/ 973394 w 1946787"/>
              <a:gd name="connsiteY13" fmla="*/ 0 h 218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46787" h="2186737">
                <a:moveTo>
                  <a:pt x="973394" y="0"/>
                </a:moveTo>
                <a:cubicBezTo>
                  <a:pt x="1008540" y="0"/>
                  <a:pt x="1043686" y="8013"/>
                  <a:pt x="1076159" y="24041"/>
                </a:cubicBezTo>
                <a:cubicBezTo>
                  <a:pt x="1076159" y="24041"/>
                  <a:pt x="1076159" y="24041"/>
                  <a:pt x="1819358" y="395552"/>
                </a:cubicBezTo>
                <a:cubicBezTo>
                  <a:pt x="1897460" y="435005"/>
                  <a:pt x="1946787" y="514732"/>
                  <a:pt x="1946787" y="601856"/>
                </a:cubicBezTo>
                <a:cubicBezTo>
                  <a:pt x="1946787" y="601856"/>
                  <a:pt x="1946787" y="601856"/>
                  <a:pt x="1946787" y="1584881"/>
                </a:cubicBezTo>
                <a:cubicBezTo>
                  <a:pt x="1946787" y="1672005"/>
                  <a:pt x="1897460" y="1751733"/>
                  <a:pt x="1819358" y="1791185"/>
                </a:cubicBezTo>
                <a:cubicBezTo>
                  <a:pt x="1819358" y="1791185"/>
                  <a:pt x="1819358" y="1791185"/>
                  <a:pt x="1076159" y="2162696"/>
                </a:cubicBezTo>
                <a:cubicBezTo>
                  <a:pt x="1011212" y="2194751"/>
                  <a:pt x="935576" y="2194751"/>
                  <a:pt x="870628" y="2162696"/>
                </a:cubicBezTo>
                <a:cubicBezTo>
                  <a:pt x="870628" y="2162696"/>
                  <a:pt x="870628" y="2162696"/>
                  <a:pt x="127430" y="1791185"/>
                </a:cubicBezTo>
                <a:cubicBezTo>
                  <a:pt x="49328" y="1751733"/>
                  <a:pt x="0" y="1672005"/>
                  <a:pt x="0" y="1584881"/>
                </a:cubicBezTo>
                <a:cubicBezTo>
                  <a:pt x="0" y="1584881"/>
                  <a:pt x="0" y="1584881"/>
                  <a:pt x="0" y="601856"/>
                </a:cubicBezTo>
                <a:cubicBezTo>
                  <a:pt x="0" y="514732"/>
                  <a:pt x="49328" y="435005"/>
                  <a:pt x="127430" y="395552"/>
                </a:cubicBezTo>
                <a:cubicBezTo>
                  <a:pt x="127430" y="395552"/>
                  <a:pt x="127430" y="395552"/>
                  <a:pt x="870628" y="24041"/>
                </a:cubicBezTo>
                <a:cubicBezTo>
                  <a:pt x="903102" y="8013"/>
                  <a:pt x="938248" y="0"/>
                  <a:pt x="973394" y="0"/>
                </a:cubicBezTo>
                <a:close/>
              </a:path>
            </a:pathLst>
          </a:custGeom>
          <a:solidFill>
            <a:schemeClr val="bg1">
              <a:lumMod val="95000"/>
              <a:alpha val="30000"/>
            </a:schemeClr>
          </a:solidFill>
          <a:effectLst>
            <a:outerShdw blurRad="177800" dist="63500" dir="5400000" sx="98000" sy="98000" algn="t" rotWithShape="0">
              <a:schemeClr val="accent1">
                <a:alpha val="20000"/>
              </a:scheme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4" name="Picture Placeholder 13">
            <a:extLst>
              <a:ext uri="{FF2B5EF4-FFF2-40B4-BE49-F238E27FC236}">
                <a16:creationId xmlns:a16="http://schemas.microsoft.com/office/drawing/2014/main" id="{6379A328-18CD-4086-ADDB-0F26051F5BEF}"/>
              </a:ext>
            </a:extLst>
          </p:cNvPr>
          <p:cNvSpPr>
            <a:spLocks noGrp="1"/>
          </p:cNvSpPr>
          <p:nvPr>
            <p:ph type="pic" sz="quarter" idx="12" hasCustomPrompt="1"/>
          </p:nvPr>
        </p:nvSpPr>
        <p:spPr>
          <a:xfrm>
            <a:off x="6422923" y="1609272"/>
            <a:ext cx="1946787" cy="2186737"/>
          </a:xfrm>
          <a:custGeom>
            <a:avLst/>
            <a:gdLst>
              <a:gd name="connsiteX0" fmla="*/ 973394 w 1946787"/>
              <a:gd name="connsiteY0" fmla="*/ 0 h 2186737"/>
              <a:gd name="connsiteX1" fmla="*/ 1076159 w 1946787"/>
              <a:gd name="connsiteY1" fmla="*/ 24041 h 2186737"/>
              <a:gd name="connsiteX2" fmla="*/ 1819358 w 1946787"/>
              <a:gd name="connsiteY2" fmla="*/ 395552 h 2186737"/>
              <a:gd name="connsiteX3" fmla="*/ 1946787 w 1946787"/>
              <a:gd name="connsiteY3" fmla="*/ 601856 h 2186737"/>
              <a:gd name="connsiteX4" fmla="*/ 1946787 w 1946787"/>
              <a:gd name="connsiteY4" fmla="*/ 1584881 h 2186737"/>
              <a:gd name="connsiteX5" fmla="*/ 1819358 w 1946787"/>
              <a:gd name="connsiteY5" fmla="*/ 1791185 h 2186737"/>
              <a:gd name="connsiteX6" fmla="*/ 1076159 w 1946787"/>
              <a:gd name="connsiteY6" fmla="*/ 2162696 h 2186737"/>
              <a:gd name="connsiteX7" fmla="*/ 870628 w 1946787"/>
              <a:gd name="connsiteY7" fmla="*/ 2162696 h 2186737"/>
              <a:gd name="connsiteX8" fmla="*/ 127430 w 1946787"/>
              <a:gd name="connsiteY8" fmla="*/ 1791185 h 2186737"/>
              <a:gd name="connsiteX9" fmla="*/ 0 w 1946787"/>
              <a:gd name="connsiteY9" fmla="*/ 1584881 h 2186737"/>
              <a:gd name="connsiteX10" fmla="*/ 0 w 1946787"/>
              <a:gd name="connsiteY10" fmla="*/ 601856 h 2186737"/>
              <a:gd name="connsiteX11" fmla="*/ 127430 w 1946787"/>
              <a:gd name="connsiteY11" fmla="*/ 395552 h 2186737"/>
              <a:gd name="connsiteX12" fmla="*/ 870628 w 1946787"/>
              <a:gd name="connsiteY12" fmla="*/ 24041 h 2186737"/>
              <a:gd name="connsiteX13" fmla="*/ 973394 w 1946787"/>
              <a:gd name="connsiteY13" fmla="*/ 0 h 218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46787" h="2186737">
                <a:moveTo>
                  <a:pt x="973394" y="0"/>
                </a:moveTo>
                <a:cubicBezTo>
                  <a:pt x="1008540" y="0"/>
                  <a:pt x="1043686" y="8013"/>
                  <a:pt x="1076159" y="24041"/>
                </a:cubicBezTo>
                <a:cubicBezTo>
                  <a:pt x="1076159" y="24041"/>
                  <a:pt x="1076159" y="24041"/>
                  <a:pt x="1819358" y="395552"/>
                </a:cubicBezTo>
                <a:cubicBezTo>
                  <a:pt x="1897460" y="435005"/>
                  <a:pt x="1946787" y="514732"/>
                  <a:pt x="1946787" y="601856"/>
                </a:cubicBezTo>
                <a:cubicBezTo>
                  <a:pt x="1946787" y="601856"/>
                  <a:pt x="1946787" y="601856"/>
                  <a:pt x="1946787" y="1584881"/>
                </a:cubicBezTo>
                <a:cubicBezTo>
                  <a:pt x="1946787" y="1672005"/>
                  <a:pt x="1897460" y="1751733"/>
                  <a:pt x="1819358" y="1791185"/>
                </a:cubicBezTo>
                <a:cubicBezTo>
                  <a:pt x="1819358" y="1791185"/>
                  <a:pt x="1819358" y="1791185"/>
                  <a:pt x="1076159" y="2162696"/>
                </a:cubicBezTo>
                <a:cubicBezTo>
                  <a:pt x="1011212" y="2194751"/>
                  <a:pt x="935576" y="2194751"/>
                  <a:pt x="870628" y="2162696"/>
                </a:cubicBezTo>
                <a:cubicBezTo>
                  <a:pt x="870628" y="2162696"/>
                  <a:pt x="870628" y="2162696"/>
                  <a:pt x="127430" y="1791185"/>
                </a:cubicBezTo>
                <a:cubicBezTo>
                  <a:pt x="49328" y="1751733"/>
                  <a:pt x="0" y="1672005"/>
                  <a:pt x="0" y="1584881"/>
                </a:cubicBezTo>
                <a:cubicBezTo>
                  <a:pt x="0" y="1584881"/>
                  <a:pt x="0" y="1584881"/>
                  <a:pt x="0" y="601856"/>
                </a:cubicBezTo>
                <a:cubicBezTo>
                  <a:pt x="0" y="514732"/>
                  <a:pt x="49328" y="435005"/>
                  <a:pt x="127430" y="395552"/>
                </a:cubicBezTo>
                <a:cubicBezTo>
                  <a:pt x="127430" y="395552"/>
                  <a:pt x="127430" y="395552"/>
                  <a:pt x="870628" y="24041"/>
                </a:cubicBezTo>
                <a:cubicBezTo>
                  <a:pt x="903102" y="8013"/>
                  <a:pt x="938248" y="0"/>
                  <a:pt x="973394" y="0"/>
                </a:cubicBezTo>
                <a:close/>
              </a:path>
            </a:pathLst>
          </a:custGeom>
          <a:solidFill>
            <a:schemeClr val="bg1">
              <a:lumMod val="95000"/>
              <a:alpha val="30000"/>
            </a:schemeClr>
          </a:solidFill>
          <a:effectLst>
            <a:outerShdw blurRad="177800" dist="63500" dir="5400000" sx="98000" sy="98000" algn="t" rotWithShape="0">
              <a:schemeClr val="accent1">
                <a:alpha val="20000"/>
              </a:scheme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5" name="Picture Placeholder 14">
            <a:extLst>
              <a:ext uri="{FF2B5EF4-FFF2-40B4-BE49-F238E27FC236}">
                <a16:creationId xmlns:a16="http://schemas.microsoft.com/office/drawing/2014/main" id="{D7C7717F-8DFE-4F4A-96FE-5D452FB2DFA3}"/>
              </a:ext>
            </a:extLst>
          </p:cNvPr>
          <p:cNvSpPr>
            <a:spLocks noGrp="1"/>
          </p:cNvSpPr>
          <p:nvPr>
            <p:ph type="pic" sz="quarter" idx="13" hasCustomPrompt="1"/>
          </p:nvPr>
        </p:nvSpPr>
        <p:spPr>
          <a:xfrm>
            <a:off x="9023555" y="2309820"/>
            <a:ext cx="1946787" cy="2186737"/>
          </a:xfrm>
          <a:custGeom>
            <a:avLst/>
            <a:gdLst>
              <a:gd name="connsiteX0" fmla="*/ 973393 w 1946787"/>
              <a:gd name="connsiteY0" fmla="*/ 0 h 2186737"/>
              <a:gd name="connsiteX1" fmla="*/ 1076159 w 1946787"/>
              <a:gd name="connsiteY1" fmla="*/ 24041 h 2186737"/>
              <a:gd name="connsiteX2" fmla="*/ 1819358 w 1946787"/>
              <a:gd name="connsiteY2" fmla="*/ 395552 h 2186737"/>
              <a:gd name="connsiteX3" fmla="*/ 1946787 w 1946787"/>
              <a:gd name="connsiteY3" fmla="*/ 601856 h 2186737"/>
              <a:gd name="connsiteX4" fmla="*/ 1946787 w 1946787"/>
              <a:gd name="connsiteY4" fmla="*/ 1584881 h 2186737"/>
              <a:gd name="connsiteX5" fmla="*/ 1819358 w 1946787"/>
              <a:gd name="connsiteY5" fmla="*/ 1791185 h 2186737"/>
              <a:gd name="connsiteX6" fmla="*/ 1076159 w 1946787"/>
              <a:gd name="connsiteY6" fmla="*/ 2162696 h 2186737"/>
              <a:gd name="connsiteX7" fmla="*/ 870628 w 1946787"/>
              <a:gd name="connsiteY7" fmla="*/ 2162696 h 2186737"/>
              <a:gd name="connsiteX8" fmla="*/ 127429 w 1946787"/>
              <a:gd name="connsiteY8" fmla="*/ 1791185 h 2186737"/>
              <a:gd name="connsiteX9" fmla="*/ 0 w 1946787"/>
              <a:gd name="connsiteY9" fmla="*/ 1584881 h 2186737"/>
              <a:gd name="connsiteX10" fmla="*/ 0 w 1946787"/>
              <a:gd name="connsiteY10" fmla="*/ 601856 h 2186737"/>
              <a:gd name="connsiteX11" fmla="*/ 127429 w 1946787"/>
              <a:gd name="connsiteY11" fmla="*/ 395552 h 2186737"/>
              <a:gd name="connsiteX12" fmla="*/ 870628 w 1946787"/>
              <a:gd name="connsiteY12" fmla="*/ 24041 h 2186737"/>
              <a:gd name="connsiteX13" fmla="*/ 973393 w 1946787"/>
              <a:gd name="connsiteY13" fmla="*/ 0 h 218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46787" h="2186737">
                <a:moveTo>
                  <a:pt x="973393" y="0"/>
                </a:moveTo>
                <a:cubicBezTo>
                  <a:pt x="1008539" y="0"/>
                  <a:pt x="1043685" y="8013"/>
                  <a:pt x="1076159" y="24041"/>
                </a:cubicBezTo>
                <a:cubicBezTo>
                  <a:pt x="1076159" y="24041"/>
                  <a:pt x="1076159" y="24041"/>
                  <a:pt x="1819358" y="395552"/>
                </a:cubicBezTo>
                <a:cubicBezTo>
                  <a:pt x="1897459" y="435005"/>
                  <a:pt x="1946787" y="514732"/>
                  <a:pt x="1946787" y="601856"/>
                </a:cubicBezTo>
                <a:cubicBezTo>
                  <a:pt x="1946787" y="601856"/>
                  <a:pt x="1946787" y="601856"/>
                  <a:pt x="1946787" y="1584881"/>
                </a:cubicBezTo>
                <a:cubicBezTo>
                  <a:pt x="1946787" y="1672005"/>
                  <a:pt x="1897459" y="1751733"/>
                  <a:pt x="1819358" y="1791185"/>
                </a:cubicBezTo>
                <a:cubicBezTo>
                  <a:pt x="1819358" y="1791185"/>
                  <a:pt x="1819358" y="1791185"/>
                  <a:pt x="1076159" y="2162696"/>
                </a:cubicBezTo>
                <a:cubicBezTo>
                  <a:pt x="1011211" y="2194751"/>
                  <a:pt x="935576" y="2194751"/>
                  <a:pt x="870628" y="2162696"/>
                </a:cubicBezTo>
                <a:cubicBezTo>
                  <a:pt x="870628" y="2162696"/>
                  <a:pt x="870628" y="2162696"/>
                  <a:pt x="127429" y="1791185"/>
                </a:cubicBezTo>
                <a:cubicBezTo>
                  <a:pt x="49328" y="1751733"/>
                  <a:pt x="0" y="1672005"/>
                  <a:pt x="0" y="1584881"/>
                </a:cubicBezTo>
                <a:cubicBezTo>
                  <a:pt x="0" y="1584881"/>
                  <a:pt x="0" y="1584881"/>
                  <a:pt x="0" y="601856"/>
                </a:cubicBezTo>
                <a:cubicBezTo>
                  <a:pt x="0" y="514732"/>
                  <a:pt x="49328" y="435005"/>
                  <a:pt x="127429" y="395552"/>
                </a:cubicBezTo>
                <a:cubicBezTo>
                  <a:pt x="127429" y="395552"/>
                  <a:pt x="127429" y="395552"/>
                  <a:pt x="870628" y="24041"/>
                </a:cubicBezTo>
                <a:cubicBezTo>
                  <a:pt x="903102" y="8013"/>
                  <a:pt x="938248" y="0"/>
                  <a:pt x="973393" y="0"/>
                </a:cubicBezTo>
                <a:close/>
              </a:path>
            </a:pathLst>
          </a:custGeom>
          <a:solidFill>
            <a:schemeClr val="bg1">
              <a:lumMod val="95000"/>
              <a:alpha val="30000"/>
            </a:schemeClr>
          </a:solidFill>
          <a:effectLst>
            <a:outerShdw blurRad="177800" dist="63500" dir="5400000" sx="98000" sy="98000" algn="t" rotWithShape="0">
              <a:schemeClr val="accent1">
                <a:alpha val="20000"/>
              </a:scheme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155856615"/>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250" fill="hold"/>
                                        <p:tgtEl>
                                          <p:spTgt spid="12"/>
                                        </p:tgtEl>
                                        <p:attrNameLst>
                                          <p:attrName>ppt_x</p:attrName>
                                        </p:attrNameLst>
                                      </p:cBhvr>
                                      <p:tavLst>
                                        <p:tav tm="0">
                                          <p:val>
                                            <p:strVal val="#ppt_x"/>
                                          </p:val>
                                        </p:tav>
                                        <p:tav tm="100000">
                                          <p:val>
                                            <p:strVal val="#ppt_x"/>
                                          </p:val>
                                        </p:tav>
                                      </p:tavLst>
                                    </p:anim>
                                    <p:anim calcmode="lin" valueType="num">
                                      <p:cBhvr additive="base">
                                        <p:cTn id="8" dur="12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7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75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250" fill="hold"/>
                                        <p:tgtEl>
                                          <p:spTgt spid="14"/>
                                        </p:tgtEl>
                                        <p:attrNameLst>
                                          <p:attrName>ppt_x</p:attrName>
                                        </p:attrNameLst>
                                      </p:cBhvr>
                                      <p:tavLst>
                                        <p:tav tm="0">
                                          <p:val>
                                            <p:strVal val="#ppt_x"/>
                                          </p:val>
                                        </p:tav>
                                        <p:tav tm="100000">
                                          <p:val>
                                            <p:strVal val="#ppt_x"/>
                                          </p:val>
                                        </p:tav>
                                      </p:tavLst>
                                    </p:anim>
                                    <p:anim calcmode="lin" valueType="num">
                                      <p:cBhvr additive="base">
                                        <p:cTn id="16" dur="12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10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F911364A-1E77-457F-AD79-A235CA9B6A95}"/>
              </a:ext>
            </a:extLst>
          </p:cNvPr>
          <p:cNvSpPr/>
          <p:nvPr userDrawn="1"/>
        </p:nvSpPr>
        <p:spPr>
          <a:xfrm>
            <a:off x="742950" y="1"/>
            <a:ext cx="10706100" cy="6857999"/>
          </a:xfrm>
          <a:custGeom>
            <a:avLst/>
            <a:gdLst>
              <a:gd name="connsiteX0" fmla="*/ 232593 w 10706100"/>
              <a:gd name="connsiteY0" fmla="*/ 0 h 6857999"/>
              <a:gd name="connsiteX1" fmla="*/ 10473509 w 10706100"/>
              <a:gd name="connsiteY1" fmla="*/ 0 h 6857999"/>
              <a:gd name="connsiteX2" fmla="*/ 10516777 w 10706100"/>
              <a:gd name="connsiteY2" fmla="*/ 60406 h 6857999"/>
              <a:gd name="connsiteX3" fmla="*/ 10706100 w 10706100"/>
              <a:gd name="connsiteY3" fmla="*/ 725987 h 6857999"/>
              <a:gd name="connsiteX4" fmla="*/ 10706100 w 10706100"/>
              <a:gd name="connsiteY4" fmla="*/ 6132014 h 6857999"/>
              <a:gd name="connsiteX5" fmla="*/ 10516777 w 10706100"/>
              <a:gd name="connsiteY5" fmla="*/ 6797596 h 6857999"/>
              <a:gd name="connsiteX6" fmla="*/ 10473510 w 10706100"/>
              <a:gd name="connsiteY6" fmla="*/ 6857999 h 6857999"/>
              <a:gd name="connsiteX7" fmla="*/ 232591 w 10706100"/>
              <a:gd name="connsiteY7" fmla="*/ 6857999 h 6857999"/>
              <a:gd name="connsiteX8" fmla="*/ 189324 w 10706100"/>
              <a:gd name="connsiteY8" fmla="*/ 6797596 h 6857999"/>
              <a:gd name="connsiteX9" fmla="*/ 0 w 10706100"/>
              <a:gd name="connsiteY9" fmla="*/ 6132014 h 6857999"/>
              <a:gd name="connsiteX10" fmla="*/ 0 w 10706100"/>
              <a:gd name="connsiteY10" fmla="*/ 725987 h 6857999"/>
              <a:gd name="connsiteX11" fmla="*/ 189324 w 10706100"/>
              <a:gd name="connsiteY11" fmla="*/ 6040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06100" h="6857999">
                <a:moveTo>
                  <a:pt x="232593" y="0"/>
                </a:moveTo>
                <a:lnTo>
                  <a:pt x="10473509" y="0"/>
                </a:lnTo>
                <a:lnTo>
                  <a:pt x="10516777" y="60406"/>
                </a:lnTo>
                <a:cubicBezTo>
                  <a:pt x="10638283" y="257030"/>
                  <a:pt x="10706100" y="486423"/>
                  <a:pt x="10706100" y="725987"/>
                </a:cubicBezTo>
                <a:cubicBezTo>
                  <a:pt x="10706100" y="725987"/>
                  <a:pt x="10706100" y="725987"/>
                  <a:pt x="10706100" y="6132014"/>
                </a:cubicBezTo>
                <a:cubicBezTo>
                  <a:pt x="10706100" y="6371577"/>
                  <a:pt x="10638282" y="6600972"/>
                  <a:pt x="10516777" y="6797596"/>
                </a:cubicBezTo>
                <a:lnTo>
                  <a:pt x="10473510" y="6857999"/>
                </a:lnTo>
                <a:lnTo>
                  <a:pt x="232591" y="6857999"/>
                </a:lnTo>
                <a:lnTo>
                  <a:pt x="189324" y="6797596"/>
                </a:lnTo>
                <a:cubicBezTo>
                  <a:pt x="67818" y="6600972"/>
                  <a:pt x="0" y="6371577"/>
                  <a:pt x="0" y="6132014"/>
                </a:cubicBezTo>
                <a:cubicBezTo>
                  <a:pt x="0" y="6132014"/>
                  <a:pt x="0" y="6132014"/>
                  <a:pt x="0" y="725987"/>
                </a:cubicBezTo>
                <a:cubicBezTo>
                  <a:pt x="0" y="486423"/>
                  <a:pt x="67818" y="257030"/>
                  <a:pt x="189324" y="60406"/>
                </a:cubicBezTo>
                <a:close/>
              </a:path>
            </a:pathLst>
          </a:custGeom>
          <a:solidFill>
            <a:schemeClr val="bg1"/>
          </a:solidFill>
          <a:ln>
            <a:noFill/>
          </a:ln>
          <a:effectLst>
            <a:outerShdw blurRad="1270000" sx="85000" sy="85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600" b="1">
              <a:solidFill>
                <a:schemeClr val="bg1">
                  <a:lumMod val="95000"/>
                  <a:alpha val="40000"/>
                </a:schemeClr>
              </a:solidFill>
              <a:latin typeface="+mj-lt"/>
            </a:endParaRPr>
          </a:p>
        </p:txBody>
      </p:sp>
      <p:sp>
        <p:nvSpPr>
          <p:cNvPr id="32" name="Freeform: Shape 31">
            <a:extLst>
              <a:ext uri="{FF2B5EF4-FFF2-40B4-BE49-F238E27FC236}">
                <a16:creationId xmlns:a16="http://schemas.microsoft.com/office/drawing/2014/main" id="{5FCA36DE-46DC-43D4-A2BB-3AC00A3D5DB3}"/>
              </a:ext>
            </a:extLst>
          </p:cNvPr>
          <p:cNvSpPr/>
          <p:nvPr userDrawn="1"/>
        </p:nvSpPr>
        <p:spPr>
          <a:xfrm>
            <a:off x="1428750" y="1"/>
            <a:ext cx="9334500" cy="6857999"/>
          </a:xfrm>
          <a:custGeom>
            <a:avLst/>
            <a:gdLst>
              <a:gd name="connsiteX0" fmla="*/ 777222 w 9334500"/>
              <a:gd name="connsiteY0" fmla="*/ 0 h 6857999"/>
              <a:gd name="connsiteX1" fmla="*/ 8557282 w 9334500"/>
              <a:gd name="connsiteY1" fmla="*/ 0 h 6857999"/>
              <a:gd name="connsiteX2" fmla="*/ 8723502 w 9334500"/>
              <a:gd name="connsiteY2" fmla="*/ 83090 h 6857999"/>
              <a:gd name="connsiteX3" fmla="*/ 9334500 w 9334500"/>
              <a:gd name="connsiteY3" fmla="*/ 1072280 h 6857999"/>
              <a:gd name="connsiteX4" fmla="*/ 9334500 w 9334500"/>
              <a:gd name="connsiteY4" fmla="*/ 5785720 h 6857999"/>
              <a:gd name="connsiteX5" fmla="*/ 8723502 w 9334500"/>
              <a:gd name="connsiteY5" fmla="*/ 6774910 h 6857999"/>
              <a:gd name="connsiteX6" fmla="*/ 8614752 w 9334500"/>
              <a:gd name="connsiteY6" fmla="*/ 6829272 h 6857999"/>
              <a:gd name="connsiteX7" fmla="*/ 8557285 w 9334500"/>
              <a:gd name="connsiteY7" fmla="*/ 6857999 h 6857999"/>
              <a:gd name="connsiteX8" fmla="*/ 777219 w 9334500"/>
              <a:gd name="connsiteY8" fmla="*/ 6857999 h 6857999"/>
              <a:gd name="connsiteX9" fmla="*/ 611002 w 9334500"/>
              <a:gd name="connsiteY9" fmla="*/ 6774910 h 6857999"/>
              <a:gd name="connsiteX10" fmla="*/ 0 w 9334500"/>
              <a:gd name="connsiteY10" fmla="*/ 5785720 h 6857999"/>
              <a:gd name="connsiteX11" fmla="*/ 0 w 9334500"/>
              <a:gd name="connsiteY11" fmla="*/ 1072280 h 6857999"/>
              <a:gd name="connsiteX12" fmla="*/ 611002 w 9334500"/>
              <a:gd name="connsiteY12" fmla="*/ 83090 h 6857999"/>
              <a:gd name="connsiteX13" fmla="*/ 755748 w 9334500"/>
              <a:gd name="connsiteY13" fmla="*/ 1073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34500" h="6857999">
                <a:moveTo>
                  <a:pt x="777222" y="0"/>
                </a:moveTo>
                <a:lnTo>
                  <a:pt x="8557282" y="0"/>
                </a:lnTo>
                <a:lnTo>
                  <a:pt x="8723502" y="83090"/>
                </a:lnTo>
                <a:cubicBezTo>
                  <a:pt x="9097983" y="272260"/>
                  <a:pt x="9334500" y="654536"/>
                  <a:pt x="9334500" y="1072280"/>
                </a:cubicBezTo>
                <a:cubicBezTo>
                  <a:pt x="9334500" y="1072280"/>
                  <a:pt x="9334500" y="1072280"/>
                  <a:pt x="9334500" y="5785720"/>
                </a:cubicBezTo>
                <a:cubicBezTo>
                  <a:pt x="9334500" y="6203464"/>
                  <a:pt x="9097983" y="6585744"/>
                  <a:pt x="8723502" y="6774910"/>
                </a:cubicBezTo>
                <a:cubicBezTo>
                  <a:pt x="8723502" y="6774910"/>
                  <a:pt x="8723502" y="6774910"/>
                  <a:pt x="8614752" y="6829272"/>
                </a:cubicBezTo>
                <a:lnTo>
                  <a:pt x="8557285" y="6857999"/>
                </a:lnTo>
                <a:lnTo>
                  <a:pt x="777219" y="6857999"/>
                </a:lnTo>
                <a:lnTo>
                  <a:pt x="611002" y="6774910"/>
                </a:lnTo>
                <a:cubicBezTo>
                  <a:pt x="236517" y="6585744"/>
                  <a:pt x="0" y="6203464"/>
                  <a:pt x="0" y="5785720"/>
                </a:cubicBezTo>
                <a:cubicBezTo>
                  <a:pt x="0" y="5785720"/>
                  <a:pt x="0" y="5785720"/>
                  <a:pt x="0" y="1072280"/>
                </a:cubicBezTo>
                <a:cubicBezTo>
                  <a:pt x="0" y="654536"/>
                  <a:pt x="236517" y="272260"/>
                  <a:pt x="611002" y="83090"/>
                </a:cubicBezTo>
                <a:cubicBezTo>
                  <a:pt x="611002" y="83090"/>
                  <a:pt x="611002" y="83090"/>
                  <a:pt x="755748" y="10735"/>
                </a:cubicBezTo>
                <a:close/>
              </a:path>
            </a:pathLst>
          </a:custGeom>
          <a:solidFill>
            <a:schemeClr val="bg1"/>
          </a:solidFill>
          <a:ln>
            <a:noFill/>
          </a:ln>
          <a:effectLst>
            <a:outerShdw blurRad="1270000" sx="85000" sy="85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600" b="1">
              <a:solidFill>
                <a:schemeClr val="bg1">
                  <a:lumMod val="95000"/>
                  <a:alpha val="40000"/>
                </a:schemeClr>
              </a:solidFill>
              <a:latin typeface="+mj-lt"/>
            </a:endParaRPr>
          </a:p>
        </p:txBody>
      </p:sp>
      <p:sp>
        <p:nvSpPr>
          <p:cNvPr id="34" name="Freeform: Shape 33">
            <a:extLst>
              <a:ext uri="{FF2B5EF4-FFF2-40B4-BE49-F238E27FC236}">
                <a16:creationId xmlns:a16="http://schemas.microsoft.com/office/drawing/2014/main" id="{601E8E8E-5D2D-4667-AE63-F100E4D7474D}"/>
              </a:ext>
            </a:extLst>
          </p:cNvPr>
          <p:cNvSpPr/>
          <p:nvPr userDrawn="1"/>
        </p:nvSpPr>
        <p:spPr>
          <a:xfrm>
            <a:off x="2076450" y="2"/>
            <a:ext cx="8039100" cy="6857998"/>
          </a:xfrm>
          <a:custGeom>
            <a:avLst/>
            <a:gdLst>
              <a:gd name="connsiteX0" fmla="*/ 1621307 w 8039100"/>
              <a:gd name="connsiteY0" fmla="*/ 0 h 6857998"/>
              <a:gd name="connsiteX1" fmla="*/ 6417796 w 8039100"/>
              <a:gd name="connsiteY1" fmla="*/ 0 h 6857998"/>
              <a:gd name="connsiteX2" fmla="*/ 6499890 w 8039100"/>
              <a:gd name="connsiteY2" fmla="*/ 41037 h 6857998"/>
              <a:gd name="connsiteX3" fmla="*/ 7512894 w 8039100"/>
              <a:gd name="connsiteY3" fmla="*/ 547420 h 6857998"/>
              <a:gd name="connsiteX4" fmla="*/ 8039100 w 8039100"/>
              <a:gd name="connsiteY4" fmla="*/ 1399334 h 6857998"/>
              <a:gd name="connsiteX5" fmla="*/ 8039100 w 8039100"/>
              <a:gd name="connsiteY5" fmla="*/ 5458664 h 6857998"/>
              <a:gd name="connsiteX6" fmla="*/ 7512894 w 8039100"/>
              <a:gd name="connsiteY6" fmla="*/ 6310579 h 6857998"/>
              <a:gd name="connsiteX7" fmla="*/ 6515624 w 8039100"/>
              <a:gd name="connsiteY7" fmla="*/ 6809096 h 6857998"/>
              <a:gd name="connsiteX8" fmla="*/ 6417797 w 8039100"/>
              <a:gd name="connsiteY8" fmla="*/ 6857998 h 6857998"/>
              <a:gd name="connsiteX9" fmla="*/ 1621306 w 8039100"/>
              <a:gd name="connsiteY9" fmla="*/ 6857998 h 6857998"/>
              <a:gd name="connsiteX10" fmla="*/ 1539213 w 8039100"/>
              <a:gd name="connsiteY10" fmla="*/ 6816961 h 6857998"/>
              <a:gd name="connsiteX11" fmla="*/ 526210 w 8039100"/>
              <a:gd name="connsiteY11" fmla="*/ 6310579 h 6857998"/>
              <a:gd name="connsiteX12" fmla="*/ 0 w 8039100"/>
              <a:gd name="connsiteY12" fmla="*/ 5458664 h 6857998"/>
              <a:gd name="connsiteX13" fmla="*/ 0 w 8039100"/>
              <a:gd name="connsiteY13" fmla="*/ 1399334 h 6857998"/>
              <a:gd name="connsiteX14" fmla="*/ 526210 w 8039100"/>
              <a:gd name="connsiteY14" fmla="*/ 547420 h 6857998"/>
              <a:gd name="connsiteX15" fmla="*/ 1523478 w 8039100"/>
              <a:gd name="connsiteY15" fmla="*/ 48903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39100" h="6857998">
                <a:moveTo>
                  <a:pt x="1621307" y="0"/>
                </a:moveTo>
                <a:lnTo>
                  <a:pt x="6417796" y="0"/>
                </a:lnTo>
                <a:lnTo>
                  <a:pt x="6499890" y="41037"/>
                </a:lnTo>
                <a:cubicBezTo>
                  <a:pt x="6793601" y="187858"/>
                  <a:pt x="7129271" y="355654"/>
                  <a:pt x="7512894" y="547420"/>
                </a:cubicBezTo>
                <a:cubicBezTo>
                  <a:pt x="7835406" y="710337"/>
                  <a:pt x="8039100" y="1039563"/>
                  <a:pt x="8039100" y="1399334"/>
                </a:cubicBezTo>
                <a:cubicBezTo>
                  <a:pt x="8039100" y="1399334"/>
                  <a:pt x="8039100" y="1399334"/>
                  <a:pt x="8039100" y="5458664"/>
                </a:cubicBezTo>
                <a:cubicBezTo>
                  <a:pt x="8039100" y="5818435"/>
                  <a:pt x="7835406" y="6147665"/>
                  <a:pt x="7512894" y="6310579"/>
                </a:cubicBezTo>
                <a:cubicBezTo>
                  <a:pt x="7512894" y="6310579"/>
                  <a:pt x="7512894" y="6310579"/>
                  <a:pt x="6515624" y="6809096"/>
                </a:cubicBezTo>
                <a:lnTo>
                  <a:pt x="6417797" y="6857998"/>
                </a:lnTo>
                <a:lnTo>
                  <a:pt x="1621306" y="6857998"/>
                </a:lnTo>
                <a:lnTo>
                  <a:pt x="1539213" y="6816961"/>
                </a:lnTo>
                <a:cubicBezTo>
                  <a:pt x="1245502" y="6670141"/>
                  <a:pt x="909833" y="6502345"/>
                  <a:pt x="526210" y="6310579"/>
                </a:cubicBezTo>
                <a:cubicBezTo>
                  <a:pt x="203694" y="6147665"/>
                  <a:pt x="0" y="5818435"/>
                  <a:pt x="0" y="5458664"/>
                </a:cubicBezTo>
                <a:cubicBezTo>
                  <a:pt x="0" y="5458664"/>
                  <a:pt x="0" y="5458664"/>
                  <a:pt x="0" y="1399334"/>
                </a:cubicBezTo>
                <a:cubicBezTo>
                  <a:pt x="0" y="1039563"/>
                  <a:pt x="203694" y="710337"/>
                  <a:pt x="526210" y="547420"/>
                </a:cubicBezTo>
                <a:cubicBezTo>
                  <a:pt x="526210" y="547420"/>
                  <a:pt x="526210" y="547420"/>
                  <a:pt x="1523478" y="48903"/>
                </a:cubicBezTo>
                <a:close/>
              </a:path>
            </a:pathLst>
          </a:custGeom>
          <a:solidFill>
            <a:schemeClr val="bg1"/>
          </a:solidFill>
          <a:ln>
            <a:noFill/>
          </a:ln>
          <a:effectLst>
            <a:outerShdw blurRad="1270000" sx="85000" sy="85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600" b="1">
              <a:solidFill>
                <a:schemeClr val="bg1">
                  <a:lumMod val="95000"/>
                  <a:alpha val="40000"/>
                </a:schemeClr>
              </a:solidFill>
              <a:latin typeface="+mj-lt"/>
            </a:endParaRPr>
          </a:p>
        </p:txBody>
      </p:sp>
      <p:sp>
        <p:nvSpPr>
          <p:cNvPr id="36" name="Freeform: Shape 35">
            <a:extLst>
              <a:ext uri="{FF2B5EF4-FFF2-40B4-BE49-F238E27FC236}">
                <a16:creationId xmlns:a16="http://schemas.microsoft.com/office/drawing/2014/main" id="{4F959497-995A-4661-94F3-4A9D577BF604}"/>
              </a:ext>
            </a:extLst>
          </p:cNvPr>
          <p:cNvSpPr/>
          <p:nvPr userDrawn="1"/>
        </p:nvSpPr>
        <p:spPr>
          <a:xfrm>
            <a:off x="2685143" y="1"/>
            <a:ext cx="6821714" cy="6857998"/>
          </a:xfrm>
          <a:custGeom>
            <a:avLst/>
            <a:gdLst>
              <a:gd name="connsiteX0" fmla="*/ 2414562 w 6821714"/>
              <a:gd name="connsiteY0" fmla="*/ 0 h 6857998"/>
              <a:gd name="connsiteX1" fmla="*/ 4407154 w 6821714"/>
              <a:gd name="connsiteY1" fmla="*/ 0 h 6857998"/>
              <a:gd name="connsiteX2" fmla="*/ 4506974 w 6821714"/>
              <a:gd name="connsiteY2" fmla="*/ 49899 h 6857998"/>
              <a:gd name="connsiteX3" fmla="*/ 6375193 w 6821714"/>
              <a:gd name="connsiteY3" fmla="*/ 983787 h 6857998"/>
              <a:gd name="connsiteX4" fmla="*/ 6821714 w 6821714"/>
              <a:gd name="connsiteY4" fmla="*/ 1706694 h 6857998"/>
              <a:gd name="connsiteX5" fmla="*/ 6821714 w 6821714"/>
              <a:gd name="connsiteY5" fmla="*/ 5151307 h 6857998"/>
              <a:gd name="connsiteX6" fmla="*/ 6375193 w 6821714"/>
              <a:gd name="connsiteY6" fmla="*/ 5874213 h 6857998"/>
              <a:gd name="connsiteX7" fmla="*/ 4436877 w 6821714"/>
              <a:gd name="connsiteY7" fmla="*/ 6843142 h 6857998"/>
              <a:gd name="connsiteX8" fmla="*/ 4407158 w 6821714"/>
              <a:gd name="connsiteY8" fmla="*/ 6857998 h 6857998"/>
              <a:gd name="connsiteX9" fmla="*/ 2414557 w 6821714"/>
              <a:gd name="connsiteY9" fmla="*/ 6857998 h 6857998"/>
              <a:gd name="connsiteX10" fmla="*/ 2314741 w 6821714"/>
              <a:gd name="connsiteY10" fmla="*/ 6808102 h 6857998"/>
              <a:gd name="connsiteX11" fmla="*/ 446525 w 6821714"/>
              <a:gd name="connsiteY11" fmla="*/ 5874213 h 6857998"/>
              <a:gd name="connsiteX12" fmla="*/ 0 w 6821714"/>
              <a:gd name="connsiteY12" fmla="*/ 5151307 h 6857998"/>
              <a:gd name="connsiteX13" fmla="*/ 0 w 6821714"/>
              <a:gd name="connsiteY13" fmla="*/ 1706694 h 6857998"/>
              <a:gd name="connsiteX14" fmla="*/ 446525 w 6821714"/>
              <a:gd name="connsiteY14" fmla="*/ 983787 h 6857998"/>
              <a:gd name="connsiteX15" fmla="*/ 2384838 w 6821714"/>
              <a:gd name="connsiteY15" fmla="*/ 1485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1714" h="6857998">
                <a:moveTo>
                  <a:pt x="2414562" y="0"/>
                </a:moveTo>
                <a:lnTo>
                  <a:pt x="4407154" y="0"/>
                </a:lnTo>
                <a:lnTo>
                  <a:pt x="4506974" y="49899"/>
                </a:lnTo>
                <a:cubicBezTo>
                  <a:pt x="4892508" y="242620"/>
                  <a:pt x="5479987" y="536290"/>
                  <a:pt x="6375193" y="983787"/>
                </a:cubicBezTo>
                <a:cubicBezTo>
                  <a:pt x="6648866" y="1122034"/>
                  <a:pt x="6821714" y="1401404"/>
                  <a:pt x="6821714" y="1706694"/>
                </a:cubicBezTo>
                <a:cubicBezTo>
                  <a:pt x="6821714" y="1706694"/>
                  <a:pt x="6821714" y="1706694"/>
                  <a:pt x="6821714" y="5151307"/>
                </a:cubicBezTo>
                <a:cubicBezTo>
                  <a:pt x="6821714" y="5456597"/>
                  <a:pt x="6648866" y="5735970"/>
                  <a:pt x="6375193" y="5874213"/>
                </a:cubicBezTo>
                <a:cubicBezTo>
                  <a:pt x="6375193" y="5874213"/>
                  <a:pt x="6375193" y="5874213"/>
                  <a:pt x="4436877" y="6843142"/>
                </a:cubicBezTo>
                <a:lnTo>
                  <a:pt x="4407158" y="6857998"/>
                </a:lnTo>
                <a:lnTo>
                  <a:pt x="2414557" y="6857998"/>
                </a:lnTo>
                <a:lnTo>
                  <a:pt x="2314741" y="6808102"/>
                </a:lnTo>
                <a:cubicBezTo>
                  <a:pt x="1929209" y="6615381"/>
                  <a:pt x="1341730" y="6321711"/>
                  <a:pt x="446525" y="5874213"/>
                </a:cubicBezTo>
                <a:cubicBezTo>
                  <a:pt x="172848" y="5735970"/>
                  <a:pt x="0" y="5456597"/>
                  <a:pt x="0" y="5151307"/>
                </a:cubicBezTo>
                <a:cubicBezTo>
                  <a:pt x="0" y="5151307"/>
                  <a:pt x="0" y="5151307"/>
                  <a:pt x="0" y="1706694"/>
                </a:cubicBezTo>
                <a:cubicBezTo>
                  <a:pt x="0" y="1401404"/>
                  <a:pt x="172848" y="1122034"/>
                  <a:pt x="446525" y="983787"/>
                </a:cubicBezTo>
                <a:cubicBezTo>
                  <a:pt x="446525" y="983787"/>
                  <a:pt x="446525" y="983787"/>
                  <a:pt x="2384838" y="14858"/>
                </a:cubicBezTo>
                <a:close/>
              </a:path>
            </a:pathLst>
          </a:custGeom>
          <a:gradFill>
            <a:gsLst>
              <a:gs pos="0">
                <a:schemeClr val="accent1">
                  <a:alpha val="8000"/>
                </a:schemeClr>
              </a:gs>
              <a:gs pos="100000">
                <a:schemeClr val="accent2">
                  <a:alpha val="8000"/>
                </a:schemeClr>
              </a:gs>
            </a:gsLst>
            <a:lin ang="2700000" scaled="1"/>
          </a:gradFill>
          <a:ln>
            <a:noFill/>
          </a:ln>
          <a:effectLst>
            <a:outerShdw blurRad="1270000" sx="85000" sy="85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600" b="1">
              <a:solidFill>
                <a:schemeClr val="bg1">
                  <a:lumMod val="95000"/>
                  <a:alpha val="40000"/>
                </a:schemeClr>
              </a:solidFill>
              <a:latin typeface="+mj-lt"/>
            </a:endParaRPr>
          </a:p>
        </p:txBody>
      </p:sp>
      <p:sp>
        <p:nvSpPr>
          <p:cNvPr id="8" name="Freeform: Shape 7">
            <a:extLst>
              <a:ext uri="{FF2B5EF4-FFF2-40B4-BE49-F238E27FC236}">
                <a16:creationId xmlns:a16="http://schemas.microsoft.com/office/drawing/2014/main" id="{6D7B44A8-9024-452B-ABEE-D9A0DA632491}"/>
              </a:ext>
            </a:extLst>
          </p:cNvPr>
          <p:cNvSpPr/>
          <p:nvPr userDrawn="1"/>
        </p:nvSpPr>
        <p:spPr>
          <a:xfrm>
            <a:off x="3334003" y="326571"/>
            <a:ext cx="5523994" cy="6204858"/>
          </a:xfrm>
          <a:custGeom>
            <a:avLst/>
            <a:gdLst>
              <a:gd name="connsiteX0" fmla="*/ 1263423 w 2526846"/>
              <a:gd name="connsiteY0" fmla="*/ 0 h 2838291"/>
              <a:gd name="connsiteX1" fmla="*/ 1396808 w 2526846"/>
              <a:gd name="connsiteY1" fmla="*/ 31204 h 2838291"/>
              <a:gd name="connsiteX2" fmla="*/ 2361449 w 2526846"/>
              <a:gd name="connsiteY2" fmla="*/ 513410 h 2838291"/>
              <a:gd name="connsiteX3" fmla="*/ 2526846 w 2526846"/>
              <a:gd name="connsiteY3" fmla="*/ 781183 h 2838291"/>
              <a:gd name="connsiteX4" fmla="*/ 2526846 w 2526846"/>
              <a:gd name="connsiteY4" fmla="*/ 2057108 h 2838291"/>
              <a:gd name="connsiteX5" fmla="*/ 2361449 w 2526846"/>
              <a:gd name="connsiteY5" fmla="*/ 2324881 h 2838291"/>
              <a:gd name="connsiteX6" fmla="*/ 1396808 w 2526846"/>
              <a:gd name="connsiteY6" fmla="*/ 2807087 h 2838291"/>
              <a:gd name="connsiteX7" fmla="*/ 1130038 w 2526846"/>
              <a:gd name="connsiteY7" fmla="*/ 2807087 h 2838291"/>
              <a:gd name="connsiteX8" fmla="*/ 165398 w 2526846"/>
              <a:gd name="connsiteY8" fmla="*/ 2324881 h 2838291"/>
              <a:gd name="connsiteX9" fmla="*/ 0 w 2526846"/>
              <a:gd name="connsiteY9" fmla="*/ 2057108 h 2838291"/>
              <a:gd name="connsiteX10" fmla="*/ 0 w 2526846"/>
              <a:gd name="connsiteY10" fmla="*/ 781183 h 2838291"/>
              <a:gd name="connsiteX11" fmla="*/ 165398 w 2526846"/>
              <a:gd name="connsiteY11" fmla="*/ 513410 h 2838291"/>
              <a:gd name="connsiteX12" fmla="*/ 1130038 w 2526846"/>
              <a:gd name="connsiteY12" fmla="*/ 31204 h 2838291"/>
              <a:gd name="connsiteX13" fmla="*/ 1263423 w 2526846"/>
              <a:gd name="connsiteY13" fmla="*/ 0 h 283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6846" h="2838291">
                <a:moveTo>
                  <a:pt x="1263423" y="0"/>
                </a:moveTo>
                <a:cubicBezTo>
                  <a:pt x="1309041" y="0"/>
                  <a:pt x="1354659" y="10401"/>
                  <a:pt x="1396808" y="31204"/>
                </a:cubicBezTo>
                <a:cubicBezTo>
                  <a:pt x="1396808" y="31204"/>
                  <a:pt x="1396808" y="31204"/>
                  <a:pt x="2361449" y="513410"/>
                </a:cubicBezTo>
                <a:cubicBezTo>
                  <a:pt x="2462821" y="564618"/>
                  <a:pt x="2526846" y="668100"/>
                  <a:pt x="2526846" y="781183"/>
                </a:cubicBezTo>
                <a:cubicBezTo>
                  <a:pt x="2526846" y="781183"/>
                  <a:pt x="2526846" y="781183"/>
                  <a:pt x="2526846" y="2057108"/>
                </a:cubicBezTo>
                <a:cubicBezTo>
                  <a:pt x="2526846" y="2170191"/>
                  <a:pt x="2462821" y="2273674"/>
                  <a:pt x="2361449" y="2324881"/>
                </a:cubicBezTo>
                <a:cubicBezTo>
                  <a:pt x="2361449" y="2324881"/>
                  <a:pt x="2361449" y="2324881"/>
                  <a:pt x="1396808" y="2807087"/>
                </a:cubicBezTo>
                <a:cubicBezTo>
                  <a:pt x="1312509" y="2848693"/>
                  <a:pt x="1214337" y="2848693"/>
                  <a:pt x="1130038" y="2807087"/>
                </a:cubicBezTo>
                <a:cubicBezTo>
                  <a:pt x="1130038" y="2807087"/>
                  <a:pt x="1130038" y="2807087"/>
                  <a:pt x="165398" y="2324881"/>
                </a:cubicBezTo>
                <a:cubicBezTo>
                  <a:pt x="64025" y="2273674"/>
                  <a:pt x="0" y="2170191"/>
                  <a:pt x="0" y="2057108"/>
                </a:cubicBezTo>
                <a:cubicBezTo>
                  <a:pt x="0" y="2057108"/>
                  <a:pt x="0" y="2057108"/>
                  <a:pt x="0" y="781183"/>
                </a:cubicBezTo>
                <a:cubicBezTo>
                  <a:pt x="0" y="668100"/>
                  <a:pt x="64025" y="564618"/>
                  <a:pt x="165398" y="513410"/>
                </a:cubicBezTo>
                <a:cubicBezTo>
                  <a:pt x="165398" y="513410"/>
                  <a:pt x="165398" y="513410"/>
                  <a:pt x="1130038" y="31204"/>
                </a:cubicBezTo>
                <a:cubicBezTo>
                  <a:pt x="1172188" y="10401"/>
                  <a:pt x="1217806" y="0"/>
                  <a:pt x="1263423" y="0"/>
                </a:cubicBezTo>
                <a:close/>
              </a:path>
            </a:pathLst>
          </a:custGeom>
          <a:solidFill>
            <a:schemeClr val="bg1"/>
          </a:solidFill>
          <a:ln>
            <a:noFill/>
          </a:ln>
          <a:effectLst>
            <a:outerShdw blurRad="1270000" sx="85000" sy="85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a:solidFill>
                <a:schemeClr val="bg1">
                  <a:lumMod val="95000"/>
                  <a:alpha val="40000"/>
                </a:schemeClr>
              </a:solidFill>
              <a:latin typeface="+mj-lt"/>
            </a:endParaRPr>
          </a:p>
        </p:txBody>
      </p:sp>
      <p:sp>
        <p:nvSpPr>
          <p:cNvPr id="7" name="Freeform: Shape 6">
            <a:extLst>
              <a:ext uri="{FF2B5EF4-FFF2-40B4-BE49-F238E27FC236}">
                <a16:creationId xmlns:a16="http://schemas.microsoft.com/office/drawing/2014/main" id="{823460F1-21B0-40FC-916B-16599701D11B}"/>
              </a:ext>
            </a:extLst>
          </p:cNvPr>
          <p:cNvSpPr/>
          <p:nvPr userDrawn="1"/>
        </p:nvSpPr>
        <p:spPr>
          <a:xfrm>
            <a:off x="3976914" y="1048726"/>
            <a:ext cx="4238172" cy="4760550"/>
          </a:xfrm>
          <a:custGeom>
            <a:avLst/>
            <a:gdLst>
              <a:gd name="connsiteX0" fmla="*/ 1263423 w 2526846"/>
              <a:gd name="connsiteY0" fmla="*/ 0 h 2838291"/>
              <a:gd name="connsiteX1" fmla="*/ 1396808 w 2526846"/>
              <a:gd name="connsiteY1" fmla="*/ 31204 h 2838291"/>
              <a:gd name="connsiteX2" fmla="*/ 2361449 w 2526846"/>
              <a:gd name="connsiteY2" fmla="*/ 513410 h 2838291"/>
              <a:gd name="connsiteX3" fmla="*/ 2526846 w 2526846"/>
              <a:gd name="connsiteY3" fmla="*/ 781183 h 2838291"/>
              <a:gd name="connsiteX4" fmla="*/ 2526846 w 2526846"/>
              <a:gd name="connsiteY4" fmla="*/ 2057108 h 2838291"/>
              <a:gd name="connsiteX5" fmla="*/ 2361449 w 2526846"/>
              <a:gd name="connsiteY5" fmla="*/ 2324881 h 2838291"/>
              <a:gd name="connsiteX6" fmla="*/ 1396808 w 2526846"/>
              <a:gd name="connsiteY6" fmla="*/ 2807087 h 2838291"/>
              <a:gd name="connsiteX7" fmla="*/ 1130038 w 2526846"/>
              <a:gd name="connsiteY7" fmla="*/ 2807087 h 2838291"/>
              <a:gd name="connsiteX8" fmla="*/ 165398 w 2526846"/>
              <a:gd name="connsiteY8" fmla="*/ 2324881 h 2838291"/>
              <a:gd name="connsiteX9" fmla="*/ 0 w 2526846"/>
              <a:gd name="connsiteY9" fmla="*/ 2057108 h 2838291"/>
              <a:gd name="connsiteX10" fmla="*/ 0 w 2526846"/>
              <a:gd name="connsiteY10" fmla="*/ 781183 h 2838291"/>
              <a:gd name="connsiteX11" fmla="*/ 165398 w 2526846"/>
              <a:gd name="connsiteY11" fmla="*/ 513410 h 2838291"/>
              <a:gd name="connsiteX12" fmla="*/ 1130038 w 2526846"/>
              <a:gd name="connsiteY12" fmla="*/ 31204 h 2838291"/>
              <a:gd name="connsiteX13" fmla="*/ 1263423 w 2526846"/>
              <a:gd name="connsiteY13" fmla="*/ 0 h 283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6846" h="2838291">
                <a:moveTo>
                  <a:pt x="1263423" y="0"/>
                </a:moveTo>
                <a:cubicBezTo>
                  <a:pt x="1309041" y="0"/>
                  <a:pt x="1354659" y="10401"/>
                  <a:pt x="1396808" y="31204"/>
                </a:cubicBezTo>
                <a:cubicBezTo>
                  <a:pt x="1396808" y="31204"/>
                  <a:pt x="1396808" y="31204"/>
                  <a:pt x="2361449" y="513410"/>
                </a:cubicBezTo>
                <a:cubicBezTo>
                  <a:pt x="2462821" y="564618"/>
                  <a:pt x="2526846" y="668100"/>
                  <a:pt x="2526846" y="781183"/>
                </a:cubicBezTo>
                <a:cubicBezTo>
                  <a:pt x="2526846" y="781183"/>
                  <a:pt x="2526846" y="781183"/>
                  <a:pt x="2526846" y="2057108"/>
                </a:cubicBezTo>
                <a:cubicBezTo>
                  <a:pt x="2526846" y="2170191"/>
                  <a:pt x="2462821" y="2273674"/>
                  <a:pt x="2361449" y="2324881"/>
                </a:cubicBezTo>
                <a:cubicBezTo>
                  <a:pt x="2361449" y="2324881"/>
                  <a:pt x="2361449" y="2324881"/>
                  <a:pt x="1396808" y="2807087"/>
                </a:cubicBezTo>
                <a:cubicBezTo>
                  <a:pt x="1312509" y="2848693"/>
                  <a:pt x="1214337" y="2848693"/>
                  <a:pt x="1130038" y="2807087"/>
                </a:cubicBezTo>
                <a:cubicBezTo>
                  <a:pt x="1130038" y="2807087"/>
                  <a:pt x="1130038" y="2807087"/>
                  <a:pt x="165398" y="2324881"/>
                </a:cubicBezTo>
                <a:cubicBezTo>
                  <a:pt x="64025" y="2273674"/>
                  <a:pt x="0" y="2170191"/>
                  <a:pt x="0" y="2057108"/>
                </a:cubicBezTo>
                <a:cubicBezTo>
                  <a:pt x="0" y="2057108"/>
                  <a:pt x="0" y="2057108"/>
                  <a:pt x="0" y="781183"/>
                </a:cubicBezTo>
                <a:cubicBezTo>
                  <a:pt x="0" y="668100"/>
                  <a:pt x="64025" y="564618"/>
                  <a:pt x="165398" y="513410"/>
                </a:cubicBezTo>
                <a:cubicBezTo>
                  <a:pt x="165398" y="513410"/>
                  <a:pt x="165398" y="513410"/>
                  <a:pt x="1130038" y="31204"/>
                </a:cubicBezTo>
                <a:cubicBezTo>
                  <a:pt x="1172188" y="10401"/>
                  <a:pt x="1217806" y="0"/>
                  <a:pt x="1263423" y="0"/>
                </a:cubicBezTo>
                <a:close/>
              </a:path>
            </a:pathLst>
          </a:custGeom>
          <a:solidFill>
            <a:schemeClr val="bg1"/>
          </a:solidFill>
          <a:ln>
            <a:noFill/>
          </a:ln>
          <a:effectLst>
            <a:outerShdw blurRad="1270000" sx="85000" sy="85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a:solidFill>
                <a:schemeClr val="bg1">
                  <a:lumMod val="95000"/>
                  <a:alpha val="40000"/>
                </a:schemeClr>
              </a:solidFill>
              <a:latin typeface="+mj-lt"/>
            </a:endParaRPr>
          </a:p>
        </p:txBody>
      </p:sp>
      <p:sp>
        <p:nvSpPr>
          <p:cNvPr id="6" name="Freeform: Shape 5">
            <a:extLst>
              <a:ext uri="{FF2B5EF4-FFF2-40B4-BE49-F238E27FC236}">
                <a16:creationId xmlns:a16="http://schemas.microsoft.com/office/drawing/2014/main" id="{A02597BB-7C9A-4CF1-9CE8-D2634ACF9233}"/>
              </a:ext>
            </a:extLst>
          </p:cNvPr>
          <p:cNvSpPr/>
          <p:nvPr userDrawn="1"/>
        </p:nvSpPr>
        <p:spPr>
          <a:xfrm>
            <a:off x="4673600" y="1831283"/>
            <a:ext cx="2844800" cy="3195436"/>
          </a:xfrm>
          <a:custGeom>
            <a:avLst/>
            <a:gdLst>
              <a:gd name="connsiteX0" fmla="*/ 1263423 w 2526846"/>
              <a:gd name="connsiteY0" fmla="*/ 0 h 2838291"/>
              <a:gd name="connsiteX1" fmla="*/ 1396808 w 2526846"/>
              <a:gd name="connsiteY1" fmla="*/ 31204 h 2838291"/>
              <a:gd name="connsiteX2" fmla="*/ 2361449 w 2526846"/>
              <a:gd name="connsiteY2" fmla="*/ 513410 h 2838291"/>
              <a:gd name="connsiteX3" fmla="*/ 2526846 w 2526846"/>
              <a:gd name="connsiteY3" fmla="*/ 781183 h 2838291"/>
              <a:gd name="connsiteX4" fmla="*/ 2526846 w 2526846"/>
              <a:gd name="connsiteY4" fmla="*/ 2057108 h 2838291"/>
              <a:gd name="connsiteX5" fmla="*/ 2361449 w 2526846"/>
              <a:gd name="connsiteY5" fmla="*/ 2324881 h 2838291"/>
              <a:gd name="connsiteX6" fmla="*/ 1396808 w 2526846"/>
              <a:gd name="connsiteY6" fmla="*/ 2807087 h 2838291"/>
              <a:gd name="connsiteX7" fmla="*/ 1130038 w 2526846"/>
              <a:gd name="connsiteY7" fmla="*/ 2807087 h 2838291"/>
              <a:gd name="connsiteX8" fmla="*/ 165398 w 2526846"/>
              <a:gd name="connsiteY8" fmla="*/ 2324881 h 2838291"/>
              <a:gd name="connsiteX9" fmla="*/ 0 w 2526846"/>
              <a:gd name="connsiteY9" fmla="*/ 2057108 h 2838291"/>
              <a:gd name="connsiteX10" fmla="*/ 0 w 2526846"/>
              <a:gd name="connsiteY10" fmla="*/ 781183 h 2838291"/>
              <a:gd name="connsiteX11" fmla="*/ 165398 w 2526846"/>
              <a:gd name="connsiteY11" fmla="*/ 513410 h 2838291"/>
              <a:gd name="connsiteX12" fmla="*/ 1130038 w 2526846"/>
              <a:gd name="connsiteY12" fmla="*/ 31204 h 2838291"/>
              <a:gd name="connsiteX13" fmla="*/ 1263423 w 2526846"/>
              <a:gd name="connsiteY13" fmla="*/ 0 h 283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6846" h="2838291">
                <a:moveTo>
                  <a:pt x="1263423" y="0"/>
                </a:moveTo>
                <a:cubicBezTo>
                  <a:pt x="1309041" y="0"/>
                  <a:pt x="1354659" y="10401"/>
                  <a:pt x="1396808" y="31204"/>
                </a:cubicBezTo>
                <a:cubicBezTo>
                  <a:pt x="1396808" y="31204"/>
                  <a:pt x="1396808" y="31204"/>
                  <a:pt x="2361449" y="513410"/>
                </a:cubicBezTo>
                <a:cubicBezTo>
                  <a:pt x="2462821" y="564618"/>
                  <a:pt x="2526846" y="668100"/>
                  <a:pt x="2526846" y="781183"/>
                </a:cubicBezTo>
                <a:cubicBezTo>
                  <a:pt x="2526846" y="781183"/>
                  <a:pt x="2526846" y="781183"/>
                  <a:pt x="2526846" y="2057108"/>
                </a:cubicBezTo>
                <a:cubicBezTo>
                  <a:pt x="2526846" y="2170191"/>
                  <a:pt x="2462821" y="2273674"/>
                  <a:pt x="2361449" y="2324881"/>
                </a:cubicBezTo>
                <a:cubicBezTo>
                  <a:pt x="2361449" y="2324881"/>
                  <a:pt x="2361449" y="2324881"/>
                  <a:pt x="1396808" y="2807087"/>
                </a:cubicBezTo>
                <a:cubicBezTo>
                  <a:pt x="1312509" y="2848693"/>
                  <a:pt x="1214337" y="2848693"/>
                  <a:pt x="1130038" y="2807087"/>
                </a:cubicBezTo>
                <a:cubicBezTo>
                  <a:pt x="1130038" y="2807087"/>
                  <a:pt x="1130038" y="2807087"/>
                  <a:pt x="165398" y="2324881"/>
                </a:cubicBezTo>
                <a:cubicBezTo>
                  <a:pt x="64025" y="2273674"/>
                  <a:pt x="0" y="2170191"/>
                  <a:pt x="0" y="2057108"/>
                </a:cubicBezTo>
                <a:cubicBezTo>
                  <a:pt x="0" y="2057108"/>
                  <a:pt x="0" y="2057108"/>
                  <a:pt x="0" y="781183"/>
                </a:cubicBezTo>
                <a:cubicBezTo>
                  <a:pt x="0" y="668100"/>
                  <a:pt x="64025" y="564618"/>
                  <a:pt x="165398" y="513410"/>
                </a:cubicBezTo>
                <a:cubicBezTo>
                  <a:pt x="165398" y="513410"/>
                  <a:pt x="165398" y="513410"/>
                  <a:pt x="1130038" y="31204"/>
                </a:cubicBezTo>
                <a:cubicBezTo>
                  <a:pt x="1172188" y="10401"/>
                  <a:pt x="1217806" y="0"/>
                  <a:pt x="1263423" y="0"/>
                </a:cubicBezTo>
                <a:close/>
              </a:path>
            </a:pathLst>
          </a:custGeom>
          <a:solidFill>
            <a:schemeClr val="bg1"/>
          </a:solidFill>
          <a:ln>
            <a:noFill/>
          </a:ln>
          <a:effectLst>
            <a:outerShdw blurRad="1270000" sx="85000" sy="85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a:solidFill>
                <a:schemeClr val="bg1">
                  <a:lumMod val="95000"/>
                  <a:alpha val="40000"/>
                </a:schemeClr>
              </a:solidFill>
              <a:latin typeface="+mj-lt"/>
            </a:endParaRPr>
          </a:p>
        </p:txBody>
      </p:sp>
    </p:spTree>
    <p:extLst>
      <p:ext uri="{BB962C8B-B14F-4D97-AF65-F5344CB8AC3E}">
        <p14:creationId xmlns:p14="http://schemas.microsoft.com/office/powerpoint/2010/main" val="3688779861"/>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par>
                                <p:cTn id="11" presetID="31" presetClass="entr" presetSubtype="0" fill="hold" grpId="0" nodeType="withEffect">
                                  <p:stCondLst>
                                    <p:cond delay="25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90"/>
                                          </p:val>
                                        </p:tav>
                                        <p:tav tm="100000">
                                          <p:val>
                                            <p:fltVal val="0"/>
                                          </p:val>
                                        </p:tav>
                                      </p:tavLst>
                                    </p:anim>
                                    <p:animEffect transition="in" filter="fade">
                                      <p:cBhvr>
                                        <p:cTn id="16" dur="500"/>
                                        <p:tgtEl>
                                          <p:spTgt spid="7"/>
                                        </p:tgtEl>
                                      </p:cBhvr>
                                    </p:animEffect>
                                  </p:childTnLst>
                                </p:cTn>
                              </p:par>
                              <p:par>
                                <p:cTn id="17" presetID="31" presetClass="entr" presetSubtype="0" fill="hold" grpId="0" nodeType="withEffect">
                                  <p:stCondLst>
                                    <p:cond delay="50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 calcmode="lin" valueType="num">
                                      <p:cBhvr>
                                        <p:cTn id="21" dur="500" fill="hold"/>
                                        <p:tgtEl>
                                          <p:spTgt spid="8"/>
                                        </p:tgtEl>
                                        <p:attrNameLst>
                                          <p:attrName>style.rotation</p:attrName>
                                        </p:attrNameLst>
                                      </p:cBhvr>
                                      <p:tavLst>
                                        <p:tav tm="0">
                                          <p:val>
                                            <p:fltVal val="90"/>
                                          </p:val>
                                        </p:tav>
                                        <p:tav tm="100000">
                                          <p:val>
                                            <p:fltVal val="0"/>
                                          </p:val>
                                        </p:tav>
                                      </p:tavLst>
                                    </p:anim>
                                    <p:animEffect transition="in" filter="fade">
                                      <p:cBhvr>
                                        <p:cTn id="22" dur="500"/>
                                        <p:tgtEl>
                                          <p:spTgt spid="8"/>
                                        </p:tgtEl>
                                      </p:cBhvr>
                                    </p:animEffect>
                                  </p:childTnLst>
                                </p:cTn>
                              </p:par>
                              <p:par>
                                <p:cTn id="23" presetID="31" presetClass="entr" presetSubtype="0" fill="hold" grpId="0" nodeType="withEffect">
                                  <p:stCondLst>
                                    <p:cond delay="750"/>
                                  </p:stCondLst>
                                  <p:childTnLst>
                                    <p:set>
                                      <p:cBhvr>
                                        <p:cTn id="24" dur="1" fill="hold">
                                          <p:stCondLst>
                                            <p:cond delay="0"/>
                                          </p:stCondLst>
                                        </p:cTn>
                                        <p:tgtEl>
                                          <p:spTgt spid="36"/>
                                        </p:tgtEl>
                                        <p:attrNameLst>
                                          <p:attrName>style.visibility</p:attrName>
                                        </p:attrNameLst>
                                      </p:cBhvr>
                                      <p:to>
                                        <p:strVal val="visible"/>
                                      </p:to>
                                    </p:set>
                                    <p:anim calcmode="lin" valueType="num">
                                      <p:cBhvr>
                                        <p:cTn id="25" dur="500" fill="hold"/>
                                        <p:tgtEl>
                                          <p:spTgt spid="36"/>
                                        </p:tgtEl>
                                        <p:attrNameLst>
                                          <p:attrName>ppt_w</p:attrName>
                                        </p:attrNameLst>
                                      </p:cBhvr>
                                      <p:tavLst>
                                        <p:tav tm="0">
                                          <p:val>
                                            <p:fltVal val="0"/>
                                          </p:val>
                                        </p:tav>
                                        <p:tav tm="100000">
                                          <p:val>
                                            <p:strVal val="#ppt_w"/>
                                          </p:val>
                                        </p:tav>
                                      </p:tavLst>
                                    </p:anim>
                                    <p:anim calcmode="lin" valueType="num">
                                      <p:cBhvr>
                                        <p:cTn id="26" dur="500" fill="hold"/>
                                        <p:tgtEl>
                                          <p:spTgt spid="36"/>
                                        </p:tgtEl>
                                        <p:attrNameLst>
                                          <p:attrName>ppt_h</p:attrName>
                                        </p:attrNameLst>
                                      </p:cBhvr>
                                      <p:tavLst>
                                        <p:tav tm="0">
                                          <p:val>
                                            <p:fltVal val="0"/>
                                          </p:val>
                                        </p:tav>
                                        <p:tav tm="100000">
                                          <p:val>
                                            <p:strVal val="#ppt_h"/>
                                          </p:val>
                                        </p:tav>
                                      </p:tavLst>
                                    </p:anim>
                                    <p:anim calcmode="lin" valueType="num">
                                      <p:cBhvr>
                                        <p:cTn id="27" dur="500" fill="hold"/>
                                        <p:tgtEl>
                                          <p:spTgt spid="36"/>
                                        </p:tgtEl>
                                        <p:attrNameLst>
                                          <p:attrName>style.rotation</p:attrName>
                                        </p:attrNameLst>
                                      </p:cBhvr>
                                      <p:tavLst>
                                        <p:tav tm="0">
                                          <p:val>
                                            <p:fltVal val="90"/>
                                          </p:val>
                                        </p:tav>
                                        <p:tav tm="100000">
                                          <p:val>
                                            <p:fltVal val="0"/>
                                          </p:val>
                                        </p:tav>
                                      </p:tavLst>
                                    </p:anim>
                                    <p:animEffect transition="in" filter="fade">
                                      <p:cBhvr>
                                        <p:cTn id="28" dur="500"/>
                                        <p:tgtEl>
                                          <p:spTgt spid="36"/>
                                        </p:tgtEl>
                                      </p:cBhvr>
                                    </p:animEffect>
                                  </p:childTnLst>
                                </p:cTn>
                              </p:par>
                              <p:par>
                                <p:cTn id="29" presetID="31" presetClass="entr" presetSubtype="0" fill="hold" grpId="0" nodeType="withEffect">
                                  <p:stCondLst>
                                    <p:cond delay="1000"/>
                                  </p:stCondLst>
                                  <p:childTnLst>
                                    <p:set>
                                      <p:cBhvr>
                                        <p:cTn id="30" dur="1" fill="hold">
                                          <p:stCondLst>
                                            <p:cond delay="0"/>
                                          </p:stCondLst>
                                        </p:cTn>
                                        <p:tgtEl>
                                          <p:spTgt spid="34"/>
                                        </p:tgtEl>
                                        <p:attrNameLst>
                                          <p:attrName>style.visibility</p:attrName>
                                        </p:attrNameLst>
                                      </p:cBhvr>
                                      <p:to>
                                        <p:strVal val="visible"/>
                                      </p:to>
                                    </p:set>
                                    <p:anim calcmode="lin" valueType="num">
                                      <p:cBhvr>
                                        <p:cTn id="31" dur="500" fill="hold"/>
                                        <p:tgtEl>
                                          <p:spTgt spid="34"/>
                                        </p:tgtEl>
                                        <p:attrNameLst>
                                          <p:attrName>ppt_w</p:attrName>
                                        </p:attrNameLst>
                                      </p:cBhvr>
                                      <p:tavLst>
                                        <p:tav tm="0">
                                          <p:val>
                                            <p:fltVal val="0"/>
                                          </p:val>
                                        </p:tav>
                                        <p:tav tm="100000">
                                          <p:val>
                                            <p:strVal val="#ppt_w"/>
                                          </p:val>
                                        </p:tav>
                                      </p:tavLst>
                                    </p:anim>
                                    <p:anim calcmode="lin" valueType="num">
                                      <p:cBhvr>
                                        <p:cTn id="32" dur="500" fill="hold"/>
                                        <p:tgtEl>
                                          <p:spTgt spid="34"/>
                                        </p:tgtEl>
                                        <p:attrNameLst>
                                          <p:attrName>ppt_h</p:attrName>
                                        </p:attrNameLst>
                                      </p:cBhvr>
                                      <p:tavLst>
                                        <p:tav tm="0">
                                          <p:val>
                                            <p:fltVal val="0"/>
                                          </p:val>
                                        </p:tav>
                                        <p:tav tm="100000">
                                          <p:val>
                                            <p:strVal val="#ppt_h"/>
                                          </p:val>
                                        </p:tav>
                                      </p:tavLst>
                                    </p:anim>
                                    <p:anim calcmode="lin" valueType="num">
                                      <p:cBhvr>
                                        <p:cTn id="33" dur="500" fill="hold"/>
                                        <p:tgtEl>
                                          <p:spTgt spid="34"/>
                                        </p:tgtEl>
                                        <p:attrNameLst>
                                          <p:attrName>style.rotation</p:attrName>
                                        </p:attrNameLst>
                                      </p:cBhvr>
                                      <p:tavLst>
                                        <p:tav tm="0">
                                          <p:val>
                                            <p:fltVal val="90"/>
                                          </p:val>
                                        </p:tav>
                                        <p:tav tm="100000">
                                          <p:val>
                                            <p:fltVal val="0"/>
                                          </p:val>
                                        </p:tav>
                                      </p:tavLst>
                                    </p:anim>
                                    <p:animEffect transition="in" filter="fade">
                                      <p:cBhvr>
                                        <p:cTn id="34" dur="500"/>
                                        <p:tgtEl>
                                          <p:spTgt spid="34"/>
                                        </p:tgtEl>
                                      </p:cBhvr>
                                    </p:animEffect>
                                  </p:childTnLst>
                                </p:cTn>
                              </p:par>
                              <p:par>
                                <p:cTn id="35" presetID="31" presetClass="entr" presetSubtype="0" fill="hold" grpId="0" nodeType="withEffect">
                                  <p:stCondLst>
                                    <p:cond delay="125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 calcmode="lin" valueType="num">
                                      <p:cBhvr>
                                        <p:cTn id="39" dur="500" fill="hold"/>
                                        <p:tgtEl>
                                          <p:spTgt spid="32"/>
                                        </p:tgtEl>
                                        <p:attrNameLst>
                                          <p:attrName>style.rotation</p:attrName>
                                        </p:attrNameLst>
                                      </p:cBhvr>
                                      <p:tavLst>
                                        <p:tav tm="0">
                                          <p:val>
                                            <p:fltVal val="90"/>
                                          </p:val>
                                        </p:tav>
                                        <p:tav tm="100000">
                                          <p:val>
                                            <p:fltVal val="0"/>
                                          </p:val>
                                        </p:tav>
                                      </p:tavLst>
                                    </p:anim>
                                    <p:animEffect transition="in" filter="fade">
                                      <p:cBhvr>
                                        <p:cTn id="40" dur="500"/>
                                        <p:tgtEl>
                                          <p:spTgt spid="32"/>
                                        </p:tgtEl>
                                      </p:cBhvr>
                                    </p:animEffect>
                                  </p:childTnLst>
                                </p:cTn>
                              </p:par>
                              <p:par>
                                <p:cTn id="41" presetID="31" presetClass="entr" presetSubtype="0" fill="hold" grpId="0" nodeType="withEffect">
                                  <p:stCondLst>
                                    <p:cond delay="150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 calcmode="lin" valueType="num">
                                      <p:cBhvr>
                                        <p:cTn id="45" dur="500" fill="hold"/>
                                        <p:tgtEl>
                                          <p:spTgt spid="24"/>
                                        </p:tgtEl>
                                        <p:attrNameLst>
                                          <p:attrName>style.rotation</p:attrName>
                                        </p:attrNameLst>
                                      </p:cBhvr>
                                      <p:tavLst>
                                        <p:tav tm="0">
                                          <p:val>
                                            <p:fltVal val="90"/>
                                          </p:val>
                                        </p:tav>
                                        <p:tav tm="100000">
                                          <p:val>
                                            <p:fltVal val="0"/>
                                          </p:val>
                                        </p:tav>
                                      </p:tavLst>
                                    </p:anim>
                                    <p:animEffect transition="in" filter="fade">
                                      <p:cBhvr>
                                        <p:cTn id="4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2" grpId="0" animBg="1"/>
      <p:bldP spid="34" grpId="0" animBg="1"/>
      <p:bldP spid="36" grpId="0" animBg="1"/>
      <p:bldP spid="8" grpId="0" animBg="1"/>
      <p:bldP spid="7" grpId="0" animBg="1"/>
      <p:bldP spid="6"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CA368B3-AD39-46BA-BA1B-04FB13FD0B9A}"/>
              </a:ext>
            </a:extLst>
          </p:cNvPr>
          <p:cNvSpPr>
            <a:spLocks noGrp="1"/>
          </p:cNvSpPr>
          <p:nvPr>
            <p:ph type="pic" sz="quarter" idx="10" hasCustomPrompt="1"/>
          </p:nvPr>
        </p:nvSpPr>
        <p:spPr>
          <a:xfrm>
            <a:off x="7924800" y="-1364150"/>
            <a:ext cx="8534400" cy="9586304"/>
          </a:xfrm>
          <a:custGeom>
            <a:avLst/>
            <a:gdLst>
              <a:gd name="connsiteX0" fmla="*/ 4267200 w 8534400"/>
              <a:gd name="connsiteY0" fmla="*/ 0 h 9586304"/>
              <a:gd name="connsiteX1" fmla="*/ 4717706 w 8534400"/>
              <a:gd name="connsiteY1" fmla="*/ 105392 h 9586304"/>
              <a:gd name="connsiteX2" fmla="*/ 7975773 w 8534400"/>
              <a:gd name="connsiteY2" fmla="*/ 1734038 h 9586304"/>
              <a:gd name="connsiteX3" fmla="*/ 8534400 w 8534400"/>
              <a:gd name="connsiteY3" fmla="*/ 2638439 h 9586304"/>
              <a:gd name="connsiteX4" fmla="*/ 8534400 w 8534400"/>
              <a:gd name="connsiteY4" fmla="*/ 6947864 h 9586304"/>
              <a:gd name="connsiteX5" fmla="*/ 7975773 w 8534400"/>
              <a:gd name="connsiteY5" fmla="*/ 7852265 h 9586304"/>
              <a:gd name="connsiteX6" fmla="*/ 4717706 w 8534400"/>
              <a:gd name="connsiteY6" fmla="*/ 9480911 h 9586304"/>
              <a:gd name="connsiteX7" fmla="*/ 3816693 w 8534400"/>
              <a:gd name="connsiteY7" fmla="*/ 9480911 h 9586304"/>
              <a:gd name="connsiteX8" fmla="*/ 558630 w 8534400"/>
              <a:gd name="connsiteY8" fmla="*/ 7852265 h 9586304"/>
              <a:gd name="connsiteX9" fmla="*/ 0 w 8534400"/>
              <a:gd name="connsiteY9" fmla="*/ 6947864 h 9586304"/>
              <a:gd name="connsiteX10" fmla="*/ 0 w 8534400"/>
              <a:gd name="connsiteY10" fmla="*/ 2638439 h 9586304"/>
              <a:gd name="connsiteX11" fmla="*/ 558630 w 8534400"/>
              <a:gd name="connsiteY11" fmla="*/ 1734038 h 9586304"/>
              <a:gd name="connsiteX12" fmla="*/ 3816693 w 8534400"/>
              <a:gd name="connsiteY12" fmla="*/ 105392 h 9586304"/>
              <a:gd name="connsiteX13" fmla="*/ 4267200 w 8534400"/>
              <a:gd name="connsiteY13" fmla="*/ 0 h 958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34400" h="9586304">
                <a:moveTo>
                  <a:pt x="4267200" y="0"/>
                </a:moveTo>
                <a:cubicBezTo>
                  <a:pt x="4421274" y="0"/>
                  <a:pt x="4575349" y="35130"/>
                  <a:pt x="4717706" y="105392"/>
                </a:cubicBezTo>
                <a:cubicBezTo>
                  <a:pt x="4717706" y="105392"/>
                  <a:pt x="4717706" y="105392"/>
                  <a:pt x="7975773" y="1734038"/>
                </a:cubicBezTo>
                <a:cubicBezTo>
                  <a:pt x="8318156" y="1906992"/>
                  <a:pt x="8534400" y="2256502"/>
                  <a:pt x="8534400" y="2638439"/>
                </a:cubicBezTo>
                <a:cubicBezTo>
                  <a:pt x="8534400" y="2638439"/>
                  <a:pt x="8534400" y="2638439"/>
                  <a:pt x="8534400" y="6947864"/>
                </a:cubicBezTo>
                <a:cubicBezTo>
                  <a:pt x="8534400" y="7329801"/>
                  <a:pt x="8318156" y="7679313"/>
                  <a:pt x="7975773" y="7852265"/>
                </a:cubicBezTo>
                <a:cubicBezTo>
                  <a:pt x="7975773" y="7852265"/>
                  <a:pt x="7975773" y="7852265"/>
                  <a:pt x="4717706" y="9480911"/>
                </a:cubicBezTo>
                <a:cubicBezTo>
                  <a:pt x="4432988" y="9621435"/>
                  <a:pt x="4101412" y="9621435"/>
                  <a:pt x="3816693" y="9480911"/>
                </a:cubicBezTo>
                <a:cubicBezTo>
                  <a:pt x="3816693" y="9480911"/>
                  <a:pt x="3816693" y="9480911"/>
                  <a:pt x="558630" y="7852265"/>
                </a:cubicBezTo>
                <a:cubicBezTo>
                  <a:pt x="216244" y="7679313"/>
                  <a:pt x="0" y="7329801"/>
                  <a:pt x="0" y="6947864"/>
                </a:cubicBezTo>
                <a:cubicBezTo>
                  <a:pt x="0" y="6947864"/>
                  <a:pt x="0" y="6947864"/>
                  <a:pt x="0" y="2638439"/>
                </a:cubicBezTo>
                <a:cubicBezTo>
                  <a:pt x="0" y="2256502"/>
                  <a:pt x="216244" y="1906992"/>
                  <a:pt x="558630" y="1734038"/>
                </a:cubicBezTo>
                <a:cubicBezTo>
                  <a:pt x="558630" y="1734038"/>
                  <a:pt x="558630" y="1734038"/>
                  <a:pt x="3816693" y="105392"/>
                </a:cubicBezTo>
                <a:cubicBezTo>
                  <a:pt x="3959054" y="35130"/>
                  <a:pt x="4113129" y="0"/>
                  <a:pt x="4267200" y="0"/>
                </a:cubicBez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565222211"/>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DBCD79-C115-4EAC-A1C4-2B7A615B4BD8}"/>
              </a:ext>
            </a:extLst>
          </p:cNvPr>
          <p:cNvSpPr txBox="1"/>
          <p:nvPr userDrawn="1"/>
        </p:nvSpPr>
        <p:spPr>
          <a:xfrm rot="10800000" flipV="1">
            <a:off x="9442630" y="299642"/>
            <a:ext cx="2438505" cy="1569660"/>
          </a:xfrm>
          <a:prstGeom prst="rect">
            <a:avLst/>
          </a:prstGeom>
          <a:noFill/>
        </p:spPr>
        <p:txBody>
          <a:bodyPr wrap="square" rtlCol="0" anchor="ctr">
            <a:spAutoFit/>
          </a:bodyPr>
          <a:lstStyle/>
          <a:p>
            <a:pPr algn="r"/>
            <a:fld id="{260E2A6B-A809-4840-BF14-8648BC0BDF87}" type="slidenum">
              <a:rPr lang="id-ID" sz="9600" b="1" i="0" smtClean="0">
                <a:solidFill>
                  <a:schemeClr val="bg1">
                    <a:alpha val="15000"/>
                  </a:schemeClr>
                </a:solidFill>
                <a:latin typeface="+mj-lt"/>
                <a:ea typeface="Roboto Condensed" panose="02000000000000000000" pitchFamily="2" charset="0"/>
                <a:cs typeface="Segoe UI" panose="020B0502040204020203" pitchFamily="34" charset="0"/>
              </a:rPr>
              <a:pPr algn="r"/>
              <a:t>‹nº›</a:t>
            </a:fld>
            <a:endParaRPr lang="id-ID" sz="71400" b="1" i="0" dirty="0">
              <a:solidFill>
                <a:schemeClr val="bg1">
                  <a:alpha val="15000"/>
                </a:schemeClr>
              </a:solidFill>
              <a:latin typeface="+mj-lt"/>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4105227343"/>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F5909CE-985E-4E92-8998-2023D9943168}"/>
              </a:ext>
            </a:extLst>
          </p:cNvPr>
          <p:cNvSpPr>
            <a:spLocks noGrp="1"/>
          </p:cNvSpPr>
          <p:nvPr>
            <p:ph type="pic" sz="quarter" idx="10" hasCustomPrompt="1"/>
          </p:nvPr>
        </p:nvSpPr>
        <p:spPr>
          <a:xfrm>
            <a:off x="-4267200" y="-1364150"/>
            <a:ext cx="8534400" cy="9586304"/>
          </a:xfrm>
          <a:custGeom>
            <a:avLst/>
            <a:gdLst>
              <a:gd name="connsiteX0" fmla="*/ 4267200 w 8534400"/>
              <a:gd name="connsiteY0" fmla="*/ 0 h 9586304"/>
              <a:gd name="connsiteX1" fmla="*/ 4717706 w 8534400"/>
              <a:gd name="connsiteY1" fmla="*/ 105392 h 9586304"/>
              <a:gd name="connsiteX2" fmla="*/ 7975773 w 8534400"/>
              <a:gd name="connsiteY2" fmla="*/ 1734038 h 9586304"/>
              <a:gd name="connsiteX3" fmla="*/ 8534400 w 8534400"/>
              <a:gd name="connsiteY3" fmla="*/ 2638439 h 9586304"/>
              <a:gd name="connsiteX4" fmla="*/ 8534400 w 8534400"/>
              <a:gd name="connsiteY4" fmla="*/ 6947864 h 9586304"/>
              <a:gd name="connsiteX5" fmla="*/ 7975773 w 8534400"/>
              <a:gd name="connsiteY5" fmla="*/ 7852265 h 9586304"/>
              <a:gd name="connsiteX6" fmla="*/ 4717706 w 8534400"/>
              <a:gd name="connsiteY6" fmla="*/ 9480911 h 9586304"/>
              <a:gd name="connsiteX7" fmla="*/ 3816693 w 8534400"/>
              <a:gd name="connsiteY7" fmla="*/ 9480911 h 9586304"/>
              <a:gd name="connsiteX8" fmla="*/ 558630 w 8534400"/>
              <a:gd name="connsiteY8" fmla="*/ 7852265 h 9586304"/>
              <a:gd name="connsiteX9" fmla="*/ 0 w 8534400"/>
              <a:gd name="connsiteY9" fmla="*/ 6947864 h 9586304"/>
              <a:gd name="connsiteX10" fmla="*/ 0 w 8534400"/>
              <a:gd name="connsiteY10" fmla="*/ 2638439 h 9586304"/>
              <a:gd name="connsiteX11" fmla="*/ 558630 w 8534400"/>
              <a:gd name="connsiteY11" fmla="*/ 1734038 h 9586304"/>
              <a:gd name="connsiteX12" fmla="*/ 3816693 w 8534400"/>
              <a:gd name="connsiteY12" fmla="*/ 105392 h 9586304"/>
              <a:gd name="connsiteX13" fmla="*/ 4267200 w 8534400"/>
              <a:gd name="connsiteY13" fmla="*/ 0 h 958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34400" h="9586304">
                <a:moveTo>
                  <a:pt x="4267200" y="0"/>
                </a:moveTo>
                <a:cubicBezTo>
                  <a:pt x="4421274" y="0"/>
                  <a:pt x="4575349" y="35130"/>
                  <a:pt x="4717706" y="105392"/>
                </a:cubicBezTo>
                <a:cubicBezTo>
                  <a:pt x="4717706" y="105392"/>
                  <a:pt x="4717706" y="105392"/>
                  <a:pt x="7975773" y="1734038"/>
                </a:cubicBezTo>
                <a:cubicBezTo>
                  <a:pt x="8318156" y="1906992"/>
                  <a:pt x="8534400" y="2256502"/>
                  <a:pt x="8534400" y="2638439"/>
                </a:cubicBezTo>
                <a:cubicBezTo>
                  <a:pt x="8534400" y="2638439"/>
                  <a:pt x="8534400" y="2638439"/>
                  <a:pt x="8534400" y="6947864"/>
                </a:cubicBezTo>
                <a:cubicBezTo>
                  <a:pt x="8534400" y="7329801"/>
                  <a:pt x="8318156" y="7679313"/>
                  <a:pt x="7975773" y="7852265"/>
                </a:cubicBezTo>
                <a:cubicBezTo>
                  <a:pt x="7975773" y="7852265"/>
                  <a:pt x="7975773" y="7852265"/>
                  <a:pt x="4717706" y="9480911"/>
                </a:cubicBezTo>
                <a:cubicBezTo>
                  <a:pt x="4432988" y="9621435"/>
                  <a:pt x="4101412" y="9621435"/>
                  <a:pt x="3816693" y="9480911"/>
                </a:cubicBezTo>
                <a:cubicBezTo>
                  <a:pt x="3816693" y="9480911"/>
                  <a:pt x="3816693" y="9480911"/>
                  <a:pt x="558630" y="7852265"/>
                </a:cubicBezTo>
                <a:cubicBezTo>
                  <a:pt x="216244" y="7679313"/>
                  <a:pt x="0" y="7329801"/>
                  <a:pt x="0" y="6947864"/>
                </a:cubicBezTo>
                <a:cubicBezTo>
                  <a:pt x="0" y="6947864"/>
                  <a:pt x="0" y="6947864"/>
                  <a:pt x="0" y="2638439"/>
                </a:cubicBezTo>
                <a:cubicBezTo>
                  <a:pt x="0" y="2256502"/>
                  <a:pt x="216244" y="1906992"/>
                  <a:pt x="558630" y="1734038"/>
                </a:cubicBezTo>
                <a:cubicBezTo>
                  <a:pt x="558630" y="1734038"/>
                  <a:pt x="558630" y="1734038"/>
                  <a:pt x="3816693" y="105392"/>
                </a:cubicBezTo>
                <a:cubicBezTo>
                  <a:pt x="3959054" y="35130"/>
                  <a:pt x="4113129" y="0"/>
                  <a:pt x="4267200" y="0"/>
                </a:cubicBez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6942186"/>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CB84764-2361-48C7-8310-58F0EFBDD82D}"/>
              </a:ext>
            </a:extLst>
          </p:cNvPr>
          <p:cNvSpPr>
            <a:spLocks noGrp="1"/>
          </p:cNvSpPr>
          <p:nvPr>
            <p:ph type="pic" sz="quarter" idx="10" hasCustomPrompt="1"/>
          </p:nvPr>
        </p:nvSpPr>
        <p:spPr>
          <a:xfrm>
            <a:off x="1" y="0"/>
            <a:ext cx="12192000" cy="5029200"/>
          </a:xfrm>
          <a:custGeom>
            <a:avLst/>
            <a:gdLst>
              <a:gd name="connsiteX0" fmla="*/ 0 w 12192000"/>
              <a:gd name="connsiteY0" fmla="*/ 0 h 5029200"/>
              <a:gd name="connsiteX1" fmla="*/ 12192000 w 12192000"/>
              <a:gd name="connsiteY1" fmla="*/ 0 h 5029200"/>
              <a:gd name="connsiteX2" fmla="*/ 12192000 w 12192000"/>
              <a:gd name="connsiteY2" fmla="*/ 5029200 h 5029200"/>
              <a:gd name="connsiteX3" fmla="*/ 0 w 12192000"/>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12192000" h="5029200">
                <a:moveTo>
                  <a:pt x="0" y="0"/>
                </a:moveTo>
                <a:lnTo>
                  <a:pt x="12192000" y="0"/>
                </a:lnTo>
                <a:lnTo>
                  <a:pt x="12192000" y="5029200"/>
                </a:lnTo>
                <a:lnTo>
                  <a:pt x="0" y="5029200"/>
                </a:ln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4292563222"/>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ppt_x"/>
                                          </p:val>
                                        </p:tav>
                                        <p:tav tm="100000">
                                          <p:val>
                                            <p:strVal val="#ppt_x"/>
                                          </p:val>
                                        </p:tav>
                                      </p:tavLst>
                                    </p:anim>
                                    <p:anim calcmode="lin" valueType="num">
                                      <p:cBhvr additive="base">
                                        <p:cTn id="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B198E1-35B8-43A6-9A72-3F0F12AE39C1}"/>
              </a:ext>
            </a:extLst>
          </p:cNvPr>
          <p:cNvSpPr/>
          <p:nvPr userDrawn="1"/>
        </p:nvSpPr>
        <p:spPr>
          <a:xfrm>
            <a:off x="0" y="1600200"/>
            <a:ext cx="12192000" cy="5257800"/>
          </a:xfrm>
          <a:prstGeom prst="rect">
            <a:avLst/>
          </a:prstGeom>
          <a:gradFill>
            <a:gsLst>
              <a:gs pos="9000">
                <a:schemeClr val="accent1"/>
              </a:gs>
              <a:gs pos="96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6548167"/>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ppt_x"/>
                                          </p:val>
                                        </p:tav>
                                        <p:tav tm="100000">
                                          <p:val>
                                            <p:strVal val="#ppt_x"/>
                                          </p:val>
                                        </p:tav>
                                      </p:tavLst>
                                    </p:anim>
                                    <p:anim calcmode="lin" valueType="num">
                                      <p:cBhvr additive="base">
                                        <p:cTn id="8" dur="12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0F82697-BE2C-49B0-9F82-8E39855CDE45}"/>
              </a:ext>
            </a:extLst>
          </p:cNvPr>
          <p:cNvSpPr>
            <a:spLocks noGrp="1"/>
          </p:cNvSpPr>
          <p:nvPr>
            <p:ph type="pic" sz="quarter" idx="10" hasCustomPrompt="1"/>
          </p:nvPr>
        </p:nvSpPr>
        <p:spPr>
          <a:xfrm>
            <a:off x="2458066" y="914400"/>
            <a:ext cx="7275870" cy="2964426"/>
          </a:xfrm>
          <a:custGeom>
            <a:avLst/>
            <a:gdLst>
              <a:gd name="connsiteX0" fmla="*/ 64624 w 7275870"/>
              <a:gd name="connsiteY0" fmla="*/ 0 h 2964426"/>
              <a:gd name="connsiteX1" fmla="*/ 7211246 w 7275870"/>
              <a:gd name="connsiteY1" fmla="*/ 0 h 2964426"/>
              <a:gd name="connsiteX2" fmla="*/ 7275870 w 7275870"/>
              <a:gd name="connsiteY2" fmla="*/ 64624 h 2964426"/>
              <a:gd name="connsiteX3" fmla="*/ 7275870 w 7275870"/>
              <a:gd name="connsiteY3" fmla="*/ 2899802 h 2964426"/>
              <a:gd name="connsiteX4" fmla="*/ 7211246 w 7275870"/>
              <a:gd name="connsiteY4" fmla="*/ 2964426 h 2964426"/>
              <a:gd name="connsiteX5" fmla="*/ 64624 w 7275870"/>
              <a:gd name="connsiteY5" fmla="*/ 2964426 h 2964426"/>
              <a:gd name="connsiteX6" fmla="*/ 0 w 7275870"/>
              <a:gd name="connsiteY6" fmla="*/ 2899802 h 2964426"/>
              <a:gd name="connsiteX7" fmla="*/ 0 w 7275870"/>
              <a:gd name="connsiteY7" fmla="*/ 64624 h 2964426"/>
              <a:gd name="connsiteX8" fmla="*/ 64624 w 7275870"/>
              <a:gd name="connsiteY8" fmla="*/ 0 h 29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75870" h="2964426">
                <a:moveTo>
                  <a:pt x="64624" y="0"/>
                </a:moveTo>
                <a:lnTo>
                  <a:pt x="7211246" y="0"/>
                </a:lnTo>
                <a:cubicBezTo>
                  <a:pt x="7246937" y="0"/>
                  <a:pt x="7275870" y="28933"/>
                  <a:pt x="7275870" y="64624"/>
                </a:cubicBezTo>
                <a:lnTo>
                  <a:pt x="7275870" y="2899802"/>
                </a:lnTo>
                <a:cubicBezTo>
                  <a:pt x="7275870" y="2935493"/>
                  <a:pt x="7246937" y="2964426"/>
                  <a:pt x="7211246" y="2964426"/>
                </a:cubicBezTo>
                <a:lnTo>
                  <a:pt x="64624" y="2964426"/>
                </a:lnTo>
                <a:cubicBezTo>
                  <a:pt x="28933" y="2964426"/>
                  <a:pt x="0" y="2935493"/>
                  <a:pt x="0" y="2899802"/>
                </a:cubicBezTo>
                <a:lnTo>
                  <a:pt x="0" y="64624"/>
                </a:lnTo>
                <a:cubicBezTo>
                  <a:pt x="0" y="28933"/>
                  <a:pt x="28933" y="0"/>
                  <a:pt x="64624" y="0"/>
                </a:cubicBezTo>
                <a:close/>
              </a:path>
            </a:pathLst>
          </a:custGeom>
          <a:solidFill>
            <a:schemeClr val="bg1">
              <a:lumMod val="95000"/>
              <a:alpha val="30000"/>
            </a:schemeClr>
          </a:solidFill>
          <a:ln>
            <a:noFill/>
          </a:ln>
          <a:effectLst>
            <a:outerShdw blurRad="4572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400" b="0">
                <a:solidFill>
                  <a:schemeClr val="bg1">
                    <a:lumMod val="65000"/>
                    <a:alpha val="40000"/>
                  </a:schemeClr>
                </a:solidFill>
                <a:latin typeface="+mn-l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
        <p:nvSpPr>
          <p:cNvPr id="2" name="Rectangle 1">
            <a:extLst>
              <a:ext uri="{FF2B5EF4-FFF2-40B4-BE49-F238E27FC236}">
                <a16:creationId xmlns:a16="http://schemas.microsoft.com/office/drawing/2014/main" id="{374C895E-00AB-46C9-A31D-806B24072219}"/>
              </a:ext>
            </a:extLst>
          </p:cNvPr>
          <p:cNvSpPr/>
          <p:nvPr userDrawn="1"/>
        </p:nvSpPr>
        <p:spPr>
          <a:xfrm>
            <a:off x="0" y="4557486"/>
            <a:ext cx="12192000" cy="230051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4883222"/>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250" fill="hold"/>
                                        <p:tgtEl>
                                          <p:spTgt spid="7"/>
                                        </p:tgtEl>
                                        <p:attrNameLst>
                                          <p:attrName>ppt_x</p:attrName>
                                        </p:attrNameLst>
                                      </p:cBhvr>
                                      <p:tavLst>
                                        <p:tav tm="0">
                                          <p:val>
                                            <p:strVal val="#ppt_x"/>
                                          </p:val>
                                        </p:tav>
                                        <p:tav tm="100000">
                                          <p:val>
                                            <p:strVal val="#ppt_x"/>
                                          </p:val>
                                        </p:tav>
                                      </p:tavLst>
                                    </p:anim>
                                    <p:anim calcmode="lin" valueType="num">
                                      <p:cBhvr additive="base">
                                        <p:cTn id="12" dur="125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484D3B0-FEC8-49F9-9EC4-631E8E34F0D8}"/>
              </a:ext>
            </a:extLst>
          </p:cNvPr>
          <p:cNvSpPr>
            <a:spLocks noGrp="1"/>
          </p:cNvSpPr>
          <p:nvPr>
            <p:ph type="pic" sz="quarter" idx="10" hasCustomPrompt="1"/>
          </p:nvPr>
        </p:nvSpPr>
        <p:spPr>
          <a:xfrm>
            <a:off x="0" y="1582057"/>
            <a:ext cx="12192000" cy="2743200"/>
          </a:xfrm>
          <a:custGeom>
            <a:avLst/>
            <a:gdLst>
              <a:gd name="connsiteX0" fmla="*/ 0 w 12192000"/>
              <a:gd name="connsiteY0" fmla="*/ 0 h 2743200"/>
              <a:gd name="connsiteX1" fmla="*/ 12192000 w 12192000"/>
              <a:gd name="connsiteY1" fmla="*/ 0 h 2743200"/>
              <a:gd name="connsiteX2" fmla="*/ 12192000 w 12192000"/>
              <a:gd name="connsiteY2" fmla="*/ 2743200 h 2743200"/>
              <a:gd name="connsiteX3" fmla="*/ 0 w 121920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12192000" h="2743200">
                <a:moveTo>
                  <a:pt x="0" y="0"/>
                </a:moveTo>
                <a:lnTo>
                  <a:pt x="12192000" y="0"/>
                </a:lnTo>
                <a:lnTo>
                  <a:pt x="12192000" y="2743200"/>
                </a:lnTo>
                <a:lnTo>
                  <a:pt x="0" y="2743200"/>
                </a:ln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575829235"/>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38DC1C74-C89D-453A-938B-7465DDDD3C6A}"/>
              </a:ext>
            </a:extLst>
          </p:cNvPr>
          <p:cNvSpPr/>
          <p:nvPr userDrawn="1"/>
        </p:nvSpPr>
        <p:spPr>
          <a:xfrm>
            <a:off x="0" y="1"/>
            <a:ext cx="12192000" cy="5780859"/>
          </a:xfrm>
          <a:custGeom>
            <a:avLst/>
            <a:gdLst>
              <a:gd name="connsiteX0" fmla="*/ 0 w 12192000"/>
              <a:gd name="connsiteY0" fmla="*/ 0 h 5780859"/>
              <a:gd name="connsiteX1" fmla="*/ 12192000 w 12192000"/>
              <a:gd name="connsiteY1" fmla="*/ 0 h 5780859"/>
              <a:gd name="connsiteX2" fmla="*/ 12192000 w 12192000"/>
              <a:gd name="connsiteY2" fmla="*/ 1689561 h 5780859"/>
              <a:gd name="connsiteX3" fmla="*/ 12151827 w 12192000"/>
              <a:gd name="connsiteY3" fmla="*/ 1713499 h 5780859"/>
              <a:gd name="connsiteX4" fmla="*/ 5825249 w 12192000"/>
              <a:gd name="connsiteY4" fmla="*/ 5483482 h 5780859"/>
              <a:gd name="connsiteX5" fmla="*/ 4894779 w 12192000"/>
              <a:gd name="connsiteY5" fmla="*/ 5775038 h 5780859"/>
              <a:gd name="connsiteX6" fmla="*/ 3931537 w 12192000"/>
              <a:gd name="connsiteY6" fmla="*/ 5623575 h 5780859"/>
              <a:gd name="connsiteX7" fmla="*/ 122777 w 12192000"/>
              <a:gd name="connsiteY7" fmla="*/ 4059261 h 5780859"/>
              <a:gd name="connsiteX8" fmla="*/ 0 w 12192000"/>
              <a:gd name="connsiteY8" fmla="*/ 4008835 h 578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5780859">
                <a:moveTo>
                  <a:pt x="0" y="0"/>
                </a:moveTo>
                <a:lnTo>
                  <a:pt x="12192000" y="0"/>
                </a:lnTo>
                <a:lnTo>
                  <a:pt x="12192000" y="1689561"/>
                </a:lnTo>
                <a:lnTo>
                  <a:pt x="12151827" y="1713499"/>
                </a:lnTo>
                <a:cubicBezTo>
                  <a:pt x="11640461" y="2018221"/>
                  <a:pt x="10152848" y="2904683"/>
                  <a:pt x="5825249" y="5483482"/>
                </a:cubicBezTo>
                <a:cubicBezTo>
                  <a:pt x="5536965" y="5653291"/>
                  <a:pt x="5218599" y="5751082"/>
                  <a:pt x="4894779" y="5775038"/>
                </a:cubicBezTo>
                <a:cubicBezTo>
                  <a:pt x="4570952" y="5798994"/>
                  <a:pt x="4241662" y="5749115"/>
                  <a:pt x="3931537" y="5623575"/>
                </a:cubicBezTo>
                <a:cubicBezTo>
                  <a:pt x="3931537" y="5623575"/>
                  <a:pt x="3931537" y="5623575"/>
                  <a:pt x="122777" y="4059261"/>
                </a:cubicBezTo>
                <a:lnTo>
                  <a:pt x="0" y="4008835"/>
                </a:lnTo>
                <a:close/>
              </a:path>
            </a:pathLst>
          </a:custGeom>
          <a:gradFill>
            <a:gsLst>
              <a:gs pos="0">
                <a:schemeClr val="accent1"/>
              </a:gs>
              <a:gs pos="100000">
                <a:schemeClr val="accent2"/>
              </a:gs>
            </a:gsLst>
            <a:lin ang="0" scaled="1"/>
          </a:gradFill>
          <a:ln>
            <a:noFill/>
          </a:ln>
          <a:effectLst>
            <a:outerShdw blurRad="292100" dist="63500" dir="5400000" sx="99000" sy="99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C3363BF-1239-4DE3-9A54-ADCA13F6AFE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5467349" y="1635807"/>
            <a:ext cx="6451765" cy="3586386"/>
          </a:xfrm>
          <a:prstGeom prst="rect">
            <a:avLst/>
          </a:prstGeom>
        </p:spPr>
      </p:pic>
      <p:sp>
        <p:nvSpPr>
          <p:cNvPr id="2" name="Picture Placeholder 4">
            <a:extLst>
              <a:ext uri="{FF2B5EF4-FFF2-40B4-BE49-F238E27FC236}">
                <a16:creationId xmlns:a16="http://schemas.microsoft.com/office/drawing/2014/main" id="{4E29A330-0AD1-4104-93B0-6A8323315407}"/>
              </a:ext>
            </a:extLst>
          </p:cNvPr>
          <p:cNvSpPr>
            <a:spLocks noGrp="1"/>
          </p:cNvSpPr>
          <p:nvPr>
            <p:ph type="pic" sz="quarter" idx="10" hasCustomPrompt="1"/>
          </p:nvPr>
        </p:nvSpPr>
        <p:spPr>
          <a:xfrm>
            <a:off x="6934200" y="913748"/>
            <a:ext cx="3676650" cy="4533900"/>
          </a:xfrm>
          <a:custGeom>
            <a:avLst/>
            <a:gdLst>
              <a:gd name="connsiteX0" fmla="*/ 0 w 3324225"/>
              <a:gd name="connsiteY0" fmla="*/ 0 h 4002061"/>
              <a:gd name="connsiteX1" fmla="*/ 3324225 w 3324225"/>
              <a:gd name="connsiteY1" fmla="*/ 0 h 4002061"/>
              <a:gd name="connsiteX2" fmla="*/ 3324225 w 3324225"/>
              <a:gd name="connsiteY2" fmla="*/ 4002061 h 4002061"/>
              <a:gd name="connsiteX3" fmla="*/ 0 w 3324225"/>
              <a:gd name="connsiteY3" fmla="*/ 4002061 h 4002061"/>
              <a:gd name="connsiteX4" fmla="*/ 0 w 3324225"/>
              <a:gd name="connsiteY4" fmla="*/ 0 h 4002061"/>
              <a:gd name="connsiteX0" fmla="*/ 0 w 3619500"/>
              <a:gd name="connsiteY0" fmla="*/ 47625 h 4049686"/>
              <a:gd name="connsiteX1" fmla="*/ 3619500 w 3619500"/>
              <a:gd name="connsiteY1" fmla="*/ 0 h 4049686"/>
              <a:gd name="connsiteX2" fmla="*/ 3324225 w 3619500"/>
              <a:gd name="connsiteY2" fmla="*/ 4049686 h 4049686"/>
              <a:gd name="connsiteX3" fmla="*/ 0 w 3619500"/>
              <a:gd name="connsiteY3" fmla="*/ 4049686 h 4049686"/>
              <a:gd name="connsiteX4" fmla="*/ 0 w 3619500"/>
              <a:gd name="connsiteY4" fmla="*/ 47625 h 4049686"/>
              <a:gd name="connsiteX0" fmla="*/ 0 w 3895725"/>
              <a:gd name="connsiteY0" fmla="*/ 542925 h 4544986"/>
              <a:gd name="connsiteX1" fmla="*/ 3895725 w 3895725"/>
              <a:gd name="connsiteY1" fmla="*/ 0 h 4544986"/>
              <a:gd name="connsiteX2" fmla="*/ 3324225 w 3895725"/>
              <a:gd name="connsiteY2" fmla="*/ 4544986 h 4544986"/>
              <a:gd name="connsiteX3" fmla="*/ 0 w 3895725"/>
              <a:gd name="connsiteY3" fmla="*/ 4544986 h 4544986"/>
              <a:gd name="connsiteX4" fmla="*/ 0 w 3895725"/>
              <a:gd name="connsiteY4" fmla="*/ 542925 h 4544986"/>
              <a:gd name="connsiteX0" fmla="*/ 1924050 w 5819775"/>
              <a:gd name="connsiteY0" fmla="*/ 542925 h 4544986"/>
              <a:gd name="connsiteX1" fmla="*/ 5819775 w 5819775"/>
              <a:gd name="connsiteY1" fmla="*/ 0 h 4544986"/>
              <a:gd name="connsiteX2" fmla="*/ 5248275 w 5819775"/>
              <a:gd name="connsiteY2" fmla="*/ 4544986 h 4544986"/>
              <a:gd name="connsiteX3" fmla="*/ 0 w 5819775"/>
              <a:gd name="connsiteY3" fmla="*/ 3516286 h 4544986"/>
              <a:gd name="connsiteX4" fmla="*/ 1924050 w 5819775"/>
              <a:gd name="connsiteY4" fmla="*/ 542925 h 4544986"/>
              <a:gd name="connsiteX0" fmla="*/ 1628775 w 5524500"/>
              <a:gd name="connsiteY0" fmla="*/ 542925 h 4544986"/>
              <a:gd name="connsiteX1" fmla="*/ 5524500 w 5524500"/>
              <a:gd name="connsiteY1" fmla="*/ 0 h 4544986"/>
              <a:gd name="connsiteX2" fmla="*/ 4953000 w 5524500"/>
              <a:gd name="connsiteY2" fmla="*/ 4544986 h 4544986"/>
              <a:gd name="connsiteX3" fmla="*/ 0 w 5524500"/>
              <a:gd name="connsiteY3" fmla="*/ 4287811 h 4544986"/>
              <a:gd name="connsiteX4" fmla="*/ 1628775 w 5524500"/>
              <a:gd name="connsiteY4" fmla="*/ 542925 h 4544986"/>
              <a:gd name="connsiteX0" fmla="*/ 971550 w 4867275"/>
              <a:gd name="connsiteY0" fmla="*/ 542925 h 4544986"/>
              <a:gd name="connsiteX1" fmla="*/ 4867275 w 4867275"/>
              <a:gd name="connsiteY1" fmla="*/ 0 h 4544986"/>
              <a:gd name="connsiteX2" fmla="*/ 4295775 w 4867275"/>
              <a:gd name="connsiteY2" fmla="*/ 4544986 h 4544986"/>
              <a:gd name="connsiteX3" fmla="*/ 0 w 4867275"/>
              <a:gd name="connsiteY3" fmla="*/ 4449736 h 4544986"/>
              <a:gd name="connsiteX4" fmla="*/ 971550 w 4867275"/>
              <a:gd name="connsiteY4" fmla="*/ 542925 h 4544986"/>
              <a:gd name="connsiteX0" fmla="*/ 476250 w 4371975"/>
              <a:gd name="connsiteY0" fmla="*/ 542925 h 4544986"/>
              <a:gd name="connsiteX1" fmla="*/ 4371975 w 4371975"/>
              <a:gd name="connsiteY1" fmla="*/ 0 h 4544986"/>
              <a:gd name="connsiteX2" fmla="*/ 3800475 w 4371975"/>
              <a:gd name="connsiteY2" fmla="*/ 4544986 h 4544986"/>
              <a:gd name="connsiteX3" fmla="*/ 0 w 4371975"/>
              <a:gd name="connsiteY3" fmla="*/ 4163986 h 4544986"/>
              <a:gd name="connsiteX4" fmla="*/ 476250 w 4371975"/>
              <a:gd name="connsiteY4" fmla="*/ 542925 h 4544986"/>
              <a:gd name="connsiteX0" fmla="*/ 685800 w 4581525"/>
              <a:gd name="connsiteY0" fmla="*/ 542925 h 4840261"/>
              <a:gd name="connsiteX1" fmla="*/ 4581525 w 4581525"/>
              <a:gd name="connsiteY1" fmla="*/ 0 h 4840261"/>
              <a:gd name="connsiteX2" fmla="*/ 4010025 w 4581525"/>
              <a:gd name="connsiteY2" fmla="*/ 4544986 h 4840261"/>
              <a:gd name="connsiteX3" fmla="*/ 0 w 4581525"/>
              <a:gd name="connsiteY3" fmla="*/ 4840261 h 4840261"/>
              <a:gd name="connsiteX4" fmla="*/ 685800 w 4581525"/>
              <a:gd name="connsiteY4" fmla="*/ 542925 h 4840261"/>
              <a:gd name="connsiteX0" fmla="*/ 685800 w 4581525"/>
              <a:gd name="connsiteY0" fmla="*/ 542925 h 4878361"/>
              <a:gd name="connsiteX1" fmla="*/ 4581525 w 4581525"/>
              <a:gd name="connsiteY1" fmla="*/ 0 h 4878361"/>
              <a:gd name="connsiteX2" fmla="*/ 4171950 w 4581525"/>
              <a:gd name="connsiteY2" fmla="*/ 4878361 h 4878361"/>
              <a:gd name="connsiteX3" fmla="*/ 0 w 4581525"/>
              <a:gd name="connsiteY3" fmla="*/ 4840261 h 4878361"/>
              <a:gd name="connsiteX4" fmla="*/ 685800 w 4581525"/>
              <a:gd name="connsiteY4" fmla="*/ 542925 h 4878361"/>
              <a:gd name="connsiteX0" fmla="*/ 685800 w 4581525"/>
              <a:gd name="connsiteY0" fmla="*/ 542925 h 5049811"/>
              <a:gd name="connsiteX1" fmla="*/ 4581525 w 4581525"/>
              <a:gd name="connsiteY1" fmla="*/ 0 h 5049811"/>
              <a:gd name="connsiteX2" fmla="*/ 4267200 w 4581525"/>
              <a:gd name="connsiteY2" fmla="*/ 5049811 h 5049811"/>
              <a:gd name="connsiteX3" fmla="*/ 0 w 4581525"/>
              <a:gd name="connsiteY3" fmla="*/ 4840261 h 5049811"/>
              <a:gd name="connsiteX4" fmla="*/ 685800 w 4581525"/>
              <a:gd name="connsiteY4" fmla="*/ 542925 h 5049811"/>
              <a:gd name="connsiteX0" fmla="*/ 685800 w 4581525"/>
              <a:gd name="connsiteY0" fmla="*/ 542925 h 5106961"/>
              <a:gd name="connsiteX1" fmla="*/ 4581525 w 4581525"/>
              <a:gd name="connsiteY1" fmla="*/ 0 h 5106961"/>
              <a:gd name="connsiteX2" fmla="*/ 4457700 w 4581525"/>
              <a:gd name="connsiteY2" fmla="*/ 5106961 h 5106961"/>
              <a:gd name="connsiteX3" fmla="*/ 0 w 4581525"/>
              <a:gd name="connsiteY3" fmla="*/ 4840261 h 5106961"/>
              <a:gd name="connsiteX4" fmla="*/ 685800 w 4581525"/>
              <a:gd name="connsiteY4" fmla="*/ 542925 h 5106961"/>
              <a:gd name="connsiteX0" fmla="*/ 685800 w 4600575"/>
              <a:gd name="connsiteY0" fmla="*/ 542925 h 5078386"/>
              <a:gd name="connsiteX1" fmla="*/ 4581525 w 4600575"/>
              <a:gd name="connsiteY1" fmla="*/ 0 h 5078386"/>
              <a:gd name="connsiteX2" fmla="*/ 4600575 w 4600575"/>
              <a:gd name="connsiteY2" fmla="*/ 5078386 h 5078386"/>
              <a:gd name="connsiteX3" fmla="*/ 0 w 4600575"/>
              <a:gd name="connsiteY3" fmla="*/ 4840261 h 5078386"/>
              <a:gd name="connsiteX4" fmla="*/ 685800 w 4600575"/>
              <a:gd name="connsiteY4" fmla="*/ 542925 h 5078386"/>
              <a:gd name="connsiteX0" fmla="*/ 685800 w 4600575"/>
              <a:gd name="connsiteY0" fmla="*/ 542925 h 5011711"/>
              <a:gd name="connsiteX1" fmla="*/ 4581525 w 4600575"/>
              <a:gd name="connsiteY1" fmla="*/ 0 h 5011711"/>
              <a:gd name="connsiteX2" fmla="*/ 4600575 w 4600575"/>
              <a:gd name="connsiteY2" fmla="*/ 5011711 h 5011711"/>
              <a:gd name="connsiteX3" fmla="*/ 0 w 4600575"/>
              <a:gd name="connsiteY3" fmla="*/ 4840261 h 5011711"/>
              <a:gd name="connsiteX4" fmla="*/ 685800 w 4600575"/>
              <a:gd name="connsiteY4" fmla="*/ 542925 h 5011711"/>
              <a:gd name="connsiteX0" fmla="*/ 685800 w 4657725"/>
              <a:gd name="connsiteY0" fmla="*/ 542925 h 5011711"/>
              <a:gd name="connsiteX1" fmla="*/ 4581525 w 4657725"/>
              <a:gd name="connsiteY1" fmla="*/ 0 h 5011711"/>
              <a:gd name="connsiteX2" fmla="*/ 4657725 w 4657725"/>
              <a:gd name="connsiteY2" fmla="*/ 5011711 h 5011711"/>
              <a:gd name="connsiteX3" fmla="*/ 0 w 4657725"/>
              <a:gd name="connsiteY3" fmla="*/ 4840261 h 5011711"/>
              <a:gd name="connsiteX4" fmla="*/ 685800 w 4657725"/>
              <a:gd name="connsiteY4" fmla="*/ 542925 h 5011711"/>
              <a:gd name="connsiteX0" fmla="*/ 495300 w 4467225"/>
              <a:gd name="connsiteY0" fmla="*/ 542925 h 5011711"/>
              <a:gd name="connsiteX1" fmla="*/ 4391025 w 4467225"/>
              <a:gd name="connsiteY1" fmla="*/ 0 h 5011711"/>
              <a:gd name="connsiteX2" fmla="*/ 4467225 w 4467225"/>
              <a:gd name="connsiteY2" fmla="*/ 5011711 h 5011711"/>
              <a:gd name="connsiteX3" fmla="*/ 0 w 4467225"/>
              <a:gd name="connsiteY3" fmla="*/ 4830736 h 5011711"/>
              <a:gd name="connsiteX4" fmla="*/ 495300 w 4467225"/>
              <a:gd name="connsiteY4" fmla="*/ 542925 h 5011711"/>
              <a:gd name="connsiteX0" fmla="*/ 438150 w 4410075"/>
              <a:gd name="connsiteY0" fmla="*/ 542925 h 5011711"/>
              <a:gd name="connsiteX1" fmla="*/ 4333875 w 4410075"/>
              <a:gd name="connsiteY1" fmla="*/ 0 h 5011711"/>
              <a:gd name="connsiteX2" fmla="*/ 4410075 w 4410075"/>
              <a:gd name="connsiteY2" fmla="*/ 5011711 h 5011711"/>
              <a:gd name="connsiteX3" fmla="*/ 0 w 4410075"/>
              <a:gd name="connsiteY3" fmla="*/ 4925986 h 5011711"/>
              <a:gd name="connsiteX4" fmla="*/ 438150 w 4410075"/>
              <a:gd name="connsiteY4" fmla="*/ 542925 h 5011711"/>
              <a:gd name="connsiteX0" fmla="*/ 361950 w 4333875"/>
              <a:gd name="connsiteY0" fmla="*/ 542925 h 5011711"/>
              <a:gd name="connsiteX1" fmla="*/ 4257675 w 4333875"/>
              <a:gd name="connsiteY1" fmla="*/ 0 h 5011711"/>
              <a:gd name="connsiteX2" fmla="*/ 4333875 w 4333875"/>
              <a:gd name="connsiteY2" fmla="*/ 5011711 h 5011711"/>
              <a:gd name="connsiteX3" fmla="*/ 0 w 4333875"/>
              <a:gd name="connsiteY3" fmla="*/ 4935511 h 5011711"/>
              <a:gd name="connsiteX4" fmla="*/ 361950 w 4333875"/>
              <a:gd name="connsiteY4" fmla="*/ 542925 h 5011711"/>
              <a:gd name="connsiteX0" fmla="*/ 295275 w 4267200"/>
              <a:gd name="connsiteY0" fmla="*/ 542925 h 5011711"/>
              <a:gd name="connsiteX1" fmla="*/ 4191000 w 4267200"/>
              <a:gd name="connsiteY1" fmla="*/ 0 h 5011711"/>
              <a:gd name="connsiteX2" fmla="*/ 4267200 w 4267200"/>
              <a:gd name="connsiteY2" fmla="*/ 5011711 h 5011711"/>
              <a:gd name="connsiteX3" fmla="*/ 0 w 4267200"/>
              <a:gd name="connsiteY3" fmla="*/ 4983136 h 5011711"/>
              <a:gd name="connsiteX4" fmla="*/ 295275 w 4267200"/>
              <a:gd name="connsiteY4" fmla="*/ 542925 h 5011711"/>
              <a:gd name="connsiteX0" fmla="*/ 285750 w 4257675"/>
              <a:gd name="connsiteY0" fmla="*/ 542925 h 5049811"/>
              <a:gd name="connsiteX1" fmla="*/ 4181475 w 4257675"/>
              <a:gd name="connsiteY1" fmla="*/ 0 h 5049811"/>
              <a:gd name="connsiteX2" fmla="*/ 4257675 w 4257675"/>
              <a:gd name="connsiteY2" fmla="*/ 5011711 h 5049811"/>
              <a:gd name="connsiteX3" fmla="*/ 0 w 4257675"/>
              <a:gd name="connsiteY3" fmla="*/ 5049811 h 5049811"/>
              <a:gd name="connsiteX4" fmla="*/ 285750 w 4257675"/>
              <a:gd name="connsiteY4" fmla="*/ 542925 h 5049811"/>
              <a:gd name="connsiteX0" fmla="*/ 285750 w 4181475"/>
              <a:gd name="connsiteY0" fmla="*/ 542925 h 5068861"/>
              <a:gd name="connsiteX1" fmla="*/ 4181475 w 4181475"/>
              <a:gd name="connsiteY1" fmla="*/ 0 h 5068861"/>
              <a:gd name="connsiteX2" fmla="*/ 4181475 w 4181475"/>
              <a:gd name="connsiteY2" fmla="*/ 5068861 h 5068861"/>
              <a:gd name="connsiteX3" fmla="*/ 0 w 4181475"/>
              <a:gd name="connsiteY3" fmla="*/ 5049811 h 5068861"/>
              <a:gd name="connsiteX4" fmla="*/ 285750 w 4181475"/>
              <a:gd name="connsiteY4" fmla="*/ 542925 h 5068861"/>
              <a:gd name="connsiteX0" fmla="*/ 285750 w 4257675"/>
              <a:gd name="connsiteY0" fmla="*/ 542925 h 5106961"/>
              <a:gd name="connsiteX1" fmla="*/ 4181475 w 4257675"/>
              <a:gd name="connsiteY1" fmla="*/ 0 h 5106961"/>
              <a:gd name="connsiteX2" fmla="*/ 4257675 w 4257675"/>
              <a:gd name="connsiteY2" fmla="*/ 5106961 h 5106961"/>
              <a:gd name="connsiteX3" fmla="*/ 0 w 4257675"/>
              <a:gd name="connsiteY3" fmla="*/ 5049811 h 5106961"/>
              <a:gd name="connsiteX4" fmla="*/ 285750 w 4257675"/>
              <a:gd name="connsiteY4" fmla="*/ 542925 h 5106961"/>
              <a:gd name="connsiteX0" fmla="*/ 314325 w 4286250"/>
              <a:gd name="connsiteY0" fmla="*/ 542925 h 5106961"/>
              <a:gd name="connsiteX1" fmla="*/ 4210050 w 4286250"/>
              <a:gd name="connsiteY1" fmla="*/ 0 h 5106961"/>
              <a:gd name="connsiteX2" fmla="*/ 4286250 w 4286250"/>
              <a:gd name="connsiteY2" fmla="*/ 5106961 h 5106961"/>
              <a:gd name="connsiteX3" fmla="*/ 0 w 4286250"/>
              <a:gd name="connsiteY3" fmla="*/ 5021236 h 5106961"/>
              <a:gd name="connsiteX4" fmla="*/ 314325 w 4286250"/>
              <a:gd name="connsiteY4" fmla="*/ 542925 h 5106961"/>
              <a:gd name="connsiteX0" fmla="*/ 457200 w 4286250"/>
              <a:gd name="connsiteY0" fmla="*/ 419100 h 5106961"/>
              <a:gd name="connsiteX1" fmla="*/ 4210050 w 4286250"/>
              <a:gd name="connsiteY1" fmla="*/ 0 h 5106961"/>
              <a:gd name="connsiteX2" fmla="*/ 4286250 w 4286250"/>
              <a:gd name="connsiteY2" fmla="*/ 5106961 h 5106961"/>
              <a:gd name="connsiteX3" fmla="*/ 0 w 4286250"/>
              <a:gd name="connsiteY3" fmla="*/ 5021236 h 5106961"/>
              <a:gd name="connsiteX4" fmla="*/ 457200 w 4286250"/>
              <a:gd name="connsiteY4" fmla="*/ 419100 h 5106961"/>
              <a:gd name="connsiteX0" fmla="*/ 419100 w 4286250"/>
              <a:gd name="connsiteY0" fmla="*/ 247650 h 5106961"/>
              <a:gd name="connsiteX1" fmla="*/ 4210050 w 4286250"/>
              <a:gd name="connsiteY1" fmla="*/ 0 h 5106961"/>
              <a:gd name="connsiteX2" fmla="*/ 4286250 w 4286250"/>
              <a:gd name="connsiteY2" fmla="*/ 5106961 h 5106961"/>
              <a:gd name="connsiteX3" fmla="*/ 0 w 4286250"/>
              <a:gd name="connsiteY3" fmla="*/ 5021236 h 5106961"/>
              <a:gd name="connsiteX4" fmla="*/ 419100 w 4286250"/>
              <a:gd name="connsiteY4" fmla="*/ 247650 h 5106961"/>
              <a:gd name="connsiteX0" fmla="*/ 371475 w 4286250"/>
              <a:gd name="connsiteY0" fmla="*/ 0 h 5364136"/>
              <a:gd name="connsiteX1" fmla="*/ 4210050 w 4286250"/>
              <a:gd name="connsiteY1" fmla="*/ 257175 h 5364136"/>
              <a:gd name="connsiteX2" fmla="*/ 4286250 w 4286250"/>
              <a:gd name="connsiteY2" fmla="*/ 5364136 h 5364136"/>
              <a:gd name="connsiteX3" fmla="*/ 0 w 4286250"/>
              <a:gd name="connsiteY3" fmla="*/ 5278411 h 5364136"/>
              <a:gd name="connsiteX4" fmla="*/ 371475 w 4286250"/>
              <a:gd name="connsiteY4" fmla="*/ 0 h 5364136"/>
              <a:gd name="connsiteX0" fmla="*/ 323850 w 4286250"/>
              <a:gd name="connsiteY0" fmla="*/ 0 h 5164111"/>
              <a:gd name="connsiteX1" fmla="*/ 4210050 w 4286250"/>
              <a:gd name="connsiteY1" fmla="*/ 57150 h 5164111"/>
              <a:gd name="connsiteX2" fmla="*/ 4286250 w 4286250"/>
              <a:gd name="connsiteY2" fmla="*/ 5164111 h 5164111"/>
              <a:gd name="connsiteX3" fmla="*/ 0 w 4286250"/>
              <a:gd name="connsiteY3" fmla="*/ 5078386 h 5164111"/>
              <a:gd name="connsiteX4" fmla="*/ 323850 w 4286250"/>
              <a:gd name="connsiteY4" fmla="*/ 0 h 5164111"/>
              <a:gd name="connsiteX0" fmla="*/ 219075 w 4286250"/>
              <a:gd name="connsiteY0" fmla="*/ 0 h 5126011"/>
              <a:gd name="connsiteX1" fmla="*/ 4210050 w 4286250"/>
              <a:gd name="connsiteY1" fmla="*/ 19050 h 5126011"/>
              <a:gd name="connsiteX2" fmla="*/ 4286250 w 4286250"/>
              <a:gd name="connsiteY2" fmla="*/ 5126011 h 5126011"/>
              <a:gd name="connsiteX3" fmla="*/ 0 w 4286250"/>
              <a:gd name="connsiteY3" fmla="*/ 5040286 h 5126011"/>
              <a:gd name="connsiteX4" fmla="*/ 219075 w 4286250"/>
              <a:gd name="connsiteY4" fmla="*/ 0 h 5126011"/>
              <a:gd name="connsiteX0" fmla="*/ 123825 w 4286250"/>
              <a:gd name="connsiteY0" fmla="*/ 9525 h 5106961"/>
              <a:gd name="connsiteX1" fmla="*/ 4210050 w 4286250"/>
              <a:gd name="connsiteY1" fmla="*/ 0 h 5106961"/>
              <a:gd name="connsiteX2" fmla="*/ 4286250 w 4286250"/>
              <a:gd name="connsiteY2" fmla="*/ 5106961 h 5106961"/>
              <a:gd name="connsiteX3" fmla="*/ 0 w 4286250"/>
              <a:gd name="connsiteY3" fmla="*/ 5021236 h 5106961"/>
              <a:gd name="connsiteX4" fmla="*/ 123825 w 4286250"/>
              <a:gd name="connsiteY4" fmla="*/ 9525 h 5106961"/>
              <a:gd name="connsiteX0" fmla="*/ 104775 w 4286250"/>
              <a:gd name="connsiteY0" fmla="*/ 95250 h 5106961"/>
              <a:gd name="connsiteX1" fmla="*/ 4210050 w 4286250"/>
              <a:gd name="connsiteY1" fmla="*/ 0 h 5106961"/>
              <a:gd name="connsiteX2" fmla="*/ 4286250 w 4286250"/>
              <a:gd name="connsiteY2" fmla="*/ 5106961 h 5106961"/>
              <a:gd name="connsiteX3" fmla="*/ 0 w 4286250"/>
              <a:gd name="connsiteY3" fmla="*/ 5021236 h 5106961"/>
              <a:gd name="connsiteX4" fmla="*/ 104775 w 4286250"/>
              <a:gd name="connsiteY4" fmla="*/ 95250 h 5106961"/>
              <a:gd name="connsiteX0" fmla="*/ 104775 w 4286250"/>
              <a:gd name="connsiteY0" fmla="*/ 161925 h 5173636"/>
              <a:gd name="connsiteX1" fmla="*/ 4257675 w 4286250"/>
              <a:gd name="connsiteY1" fmla="*/ 0 h 5173636"/>
              <a:gd name="connsiteX2" fmla="*/ 4286250 w 4286250"/>
              <a:gd name="connsiteY2" fmla="*/ 5173636 h 5173636"/>
              <a:gd name="connsiteX3" fmla="*/ 0 w 4286250"/>
              <a:gd name="connsiteY3" fmla="*/ 5087911 h 5173636"/>
              <a:gd name="connsiteX4" fmla="*/ 104775 w 4286250"/>
              <a:gd name="connsiteY4" fmla="*/ 161925 h 5173636"/>
              <a:gd name="connsiteX0" fmla="*/ 104775 w 4286250"/>
              <a:gd name="connsiteY0" fmla="*/ 276225 h 5287936"/>
              <a:gd name="connsiteX1" fmla="*/ 4229100 w 4286250"/>
              <a:gd name="connsiteY1" fmla="*/ 0 h 5287936"/>
              <a:gd name="connsiteX2" fmla="*/ 4286250 w 4286250"/>
              <a:gd name="connsiteY2" fmla="*/ 5287936 h 5287936"/>
              <a:gd name="connsiteX3" fmla="*/ 0 w 4286250"/>
              <a:gd name="connsiteY3" fmla="*/ 5202211 h 5287936"/>
              <a:gd name="connsiteX4" fmla="*/ 104775 w 4286250"/>
              <a:gd name="connsiteY4" fmla="*/ 276225 h 5287936"/>
              <a:gd name="connsiteX0" fmla="*/ 104775 w 4286250"/>
              <a:gd name="connsiteY0" fmla="*/ 333375 h 5345086"/>
              <a:gd name="connsiteX1" fmla="*/ 4191000 w 4286250"/>
              <a:gd name="connsiteY1" fmla="*/ 0 h 5345086"/>
              <a:gd name="connsiteX2" fmla="*/ 4286250 w 4286250"/>
              <a:gd name="connsiteY2" fmla="*/ 5345086 h 5345086"/>
              <a:gd name="connsiteX3" fmla="*/ 0 w 4286250"/>
              <a:gd name="connsiteY3" fmla="*/ 5259361 h 5345086"/>
              <a:gd name="connsiteX4" fmla="*/ 104775 w 4286250"/>
              <a:gd name="connsiteY4" fmla="*/ 333375 h 5345086"/>
              <a:gd name="connsiteX0" fmla="*/ 104775 w 4286250"/>
              <a:gd name="connsiteY0" fmla="*/ 323850 h 5335561"/>
              <a:gd name="connsiteX1" fmla="*/ 4105275 w 4286250"/>
              <a:gd name="connsiteY1" fmla="*/ 0 h 5335561"/>
              <a:gd name="connsiteX2" fmla="*/ 4286250 w 4286250"/>
              <a:gd name="connsiteY2" fmla="*/ 5335561 h 5335561"/>
              <a:gd name="connsiteX3" fmla="*/ 0 w 4286250"/>
              <a:gd name="connsiteY3" fmla="*/ 5249836 h 5335561"/>
              <a:gd name="connsiteX4" fmla="*/ 104775 w 4286250"/>
              <a:gd name="connsiteY4" fmla="*/ 323850 h 5335561"/>
              <a:gd name="connsiteX0" fmla="*/ 104775 w 4286250"/>
              <a:gd name="connsiteY0" fmla="*/ 257175 h 5268886"/>
              <a:gd name="connsiteX1" fmla="*/ 4067175 w 4286250"/>
              <a:gd name="connsiteY1" fmla="*/ 0 h 5268886"/>
              <a:gd name="connsiteX2" fmla="*/ 4286250 w 4286250"/>
              <a:gd name="connsiteY2" fmla="*/ 5268886 h 5268886"/>
              <a:gd name="connsiteX3" fmla="*/ 0 w 4286250"/>
              <a:gd name="connsiteY3" fmla="*/ 5183161 h 5268886"/>
              <a:gd name="connsiteX4" fmla="*/ 104775 w 4286250"/>
              <a:gd name="connsiteY4" fmla="*/ 257175 h 5268886"/>
              <a:gd name="connsiteX0" fmla="*/ 104775 w 4286250"/>
              <a:gd name="connsiteY0" fmla="*/ 238125 h 5249836"/>
              <a:gd name="connsiteX1" fmla="*/ 4057650 w 4286250"/>
              <a:gd name="connsiteY1" fmla="*/ 0 h 5249836"/>
              <a:gd name="connsiteX2" fmla="*/ 4286250 w 4286250"/>
              <a:gd name="connsiteY2" fmla="*/ 5249836 h 5249836"/>
              <a:gd name="connsiteX3" fmla="*/ 0 w 4286250"/>
              <a:gd name="connsiteY3" fmla="*/ 5164111 h 5249836"/>
              <a:gd name="connsiteX4" fmla="*/ 104775 w 4286250"/>
              <a:gd name="connsiteY4" fmla="*/ 238125 h 5249836"/>
              <a:gd name="connsiteX0" fmla="*/ 57150 w 4238625"/>
              <a:gd name="connsiteY0" fmla="*/ 238125 h 5249836"/>
              <a:gd name="connsiteX1" fmla="*/ 4010025 w 4238625"/>
              <a:gd name="connsiteY1" fmla="*/ 0 h 5249836"/>
              <a:gd name="connsiteX2" fmla="*/ 4238625 w 4238625"/>
              <a:gd name="connsiteY2" fmla="*/ 5249836 h 5249836"/>
              <a:gd name="connsiteX3" fmla="*/ 0 w 4238625"/>
              <a:gd name="connsiteY3" fmla="*/ 5164111 h 5249836"/>
              <a:gd name="connsiteX4" fmla="*/ 57150 w 4238625"/>
              <a:gd name="connsiteY4" fmla="*/ 238125 h 5249836"/>
              <a:gd name="connsiteX0" fmla="*/ 38100 w 4219575"/>
              <a:gd name="connsiteY0" fmla="*/ 238125 h 5249836"/>
              <a:gd name="connsiteX1" fmla="*/ 3990975 w 4219575"/>
              <a:gd name="connsiteY1" fmla="*/ 0 h 5249836"/>
              <a:gd name="connsiteX2" fmla="*/ 4219575 w 4219575"/>
              <a:gd name="connsiteY2" fmla="*/ 5249836 h 5249836"/>
              <a:gd name="connsiteX3" fmla="*/ 0 w 4219575"/>
              <a:gd name="connsiteY3" fmla="*/ 5240311 h 5249836"/>
              <a:gd name="connsiteX4" fmla="*/ 38100 w 4219575"/>
              <a:gd name="connsiteY4" fmla="*/ 238125 h 5249836"/>
              <a:gd name="connsiteX0" fmla="*/ 0 w 4181475"/>
              <a:gd name="connsiteY0" fmla="*/ 238125 h 5249836"/>
              <a:gd name="connsiteX1" fmla="*/ 3952875 w 4181475"/>
              <a:gd name="connsiteY1" fmla="*/ 0 h 5249836"/>
              <a:gd name="connsiteX2" fmla="*/ 4181475 w 4181475"/>
              <a:gd name="connsiteY2" fmla="*/ 5249836 h 5249836"/>
              <a:gd name="connsiteX3" fmla="*/ 9525 w 4181475"/>
              <a:gd name="connsiteY3" fmla="*/ 5240311 h 5249836"/>
              <a:gd name="connsiteX4" fmla="*/ 0 w 4181475"/>
              <a:gd name="connsiteY4" fmla="*/ 238125 h 5249836"/>
              <a:gd name="connsiteX0" fmla="*/ 0 w 4152900"/>
              <a:gd name="connsiteY0" fmla="*/ 238125 h 5316511"/>
              <a:gd name="connsiteX1" fmla="*/ 3952875 w 4152900"/>
              <a:gd name="connsiteY1" fmla="*/ 0 h 5316511"/>
              <a:gd name="connsiteX2" fmla="*/ 4152900 w 4152900"/>
              <a:gd name="connsiteY2" fmla="*/ 5316511 h 5316511"/>
              <a:gd name="connsiteX3" fmla="*/ 9525 w 4152900"/>
              <a:gd name="connsiteY3" fmla="*/ 5240311 h 5316511"/>
              <a:gd name="connsiteX4" fmla="*/ 0 w 4152900"/>
              <a:gd name="connsiteY4" fmla="*/ 238125 h 5316511"/>
              <a:gd name="connsiteX0" fmla="*/ 0 w 4210050"/>
              <a:gd name="connsiteY0" fmla="*/ 238125 h 5345086"/>
              <a:gd name="connsiteX1" fmla="*/ 3952875 w 4210050"/>
              <a:gd name="connsiteY1" fmla="*/ 0 h 5345086"/>
              <a:gd name="connsiteX2" fmla="*/ 4210050 w 4210050"/>
              <a:gd name="connsiteY2" fmla="*/ 5345086 h 5345086"/>
              <a:gd name="connsiteX3" fmla="*/ 9525 w 4210050"/>
              <a:gd name="connsiteY3" fmla="*/ 5240311 h 5345086"/>
              <a:gd name="connsiteX4" fmla="*/ 0 w 4210050"/>
              <a:gd name="connsiteY4" fmla="*/ 238125 h 5345086"/>
              <a:gd name="connsiteX0" fmla="*/ 0 w 4210050"/>
              <a:gd name="connsiteY0" fmla="*/ 238125 h 5345086"/>
              <a:gd name="connsiteX1" fmla="*/ 3952875 w 4210050"/>
              <a:gd name="connsiteY1" fmla="*/ 0 h 5345086"/>
              <a:gd name="connsiteX2" fmla="*/ 4210050 w 4210050"/>
              <a:gd name="connsiteY2" fmla="*/ 5345086 h 5345086"/>
              <a:gd name="connsiteX3" fmla="*/ 9525 w 4210050"/>
              <a:gd name="connsiteY3" fmla="*/ 5183161 h 5345086"/>
              <a:gd name="connsiteX4" fmla="*/ 0 w 4210050"/>
              <a:gd name="connsiteY4" fmla="*/ 238125 h 5345086"/>
              <a:gd name="connsiteX0" fmla="*/ 47625 w 4257675"/>
              <a:gd name="connsiteY0" fmla="*/ 238125 h 5345086"/>
              <a:gd name="connsiteX1" fmla="*/ 4000500 w 4257675"/>
              <a:gd name="connsiteY1" fmla="*/ 0 h 5345086"/>
              <a:gd name="connsiteX2" fmla="*/ 4257675 w 4257675"/>
              <a:gd name="connsiteY2" fmla="*/ 5345086 h 5345086"/>
              <a:gd name="connsiteX3" fmla="*/ 0 w 4257675"/>
              <a:gd name="connsiteY3" fmla="*/ 5173636 h 5345086"/>
              <a:gd name="connsiteX4" fmla="*/ 47625 w 4257675"/>
              <a:gd name="connsiteY4" fmla="*/ 238125 h 5345086"/>
              <a:gd name="connsiteX0" fmla="*/ 76200 w 4286250"/>
              <a:gd name="connsiteY0" fmla="*/ 238125 h 5345086"/>
              <a:gd name="connsiteX1" fmla="*/ 4029075 w 4286250"/>
              <a:gd name="connsiteY1" fmla="*/ 0 h 5345086"/>
              <a:gd name="connsiteX2" fmla="*/ 4286250 w 4286250"/>
              <a:gd name="connsiteY2" fmla="*/ 5345086 h 5345086"/>
              <a:gd name="connsiteX3" fmla="*/ 0 w 4286250"/>
              <a:gd name="connsiteY3" fmla="*/ 5154586 h 5345086"/>
              <a:gd name="connsiteX4" fmla="*/ 76200 w 4286250"/>
              <a:gd name="connsiteY4" fmla="*/ 238125 h 5345086"/>
              <a:gd name="connsiteX0" fmla="*/ 123825 w 4333875"/>
              <a:gd name="connsiteY0" fmla="*/ 238125 h 5345086"/>
              <a:gd name="connsiteX1" fmla="*/ 4076700 w 4333875"/>
              <a:gd name="connsiteY1" fmla="*/ 0 h 5345086"/>
              <a:gd name="connsiteX2" fmla="*/ 4333875 w 4333875"/>
              <a:gd name="connsiteY2" fmla="*/ 5345086 h 5345086"/>
              <a:gd name="connsiteX3" fmla="*/ 0 w 4333875"/>
              <a:gd name="connsiteY3" fmla="*/ 5164111 h 5345086"/>
              <a:gd name="connsiteX4" fmla="*/ 123825 w 4333875"/>
              <a:gd name="connsiteY4" fmla="*/ 238125 h 5345086"/>
              <a:gd name="connsiteX0" fmla="*/ 114300 w 4324350"/>
              <a:gd name="connsiteY0" fmla="*/ 238125 h 5345086"/>
              <a:gd name="connsiteX1" fmla="*/ 4067175 w 4324350"/>
              <a:gd name="connsiteY1" fmla="*/ 0 h 5345086"/>
              <a:gd name="connsiteX2" fmla="*/ 4324350 w 4324350"/>
              <a:gd name="connsiteY2" fmla="*/ 5345086 h 5345086"/>
              <a:gd name="connsiteX3" fmla="*/ 0 w 4324350"/>
              <a:gd name="connsiteY3" fmla="*/ 5192686 h 5345086"/>
              <a:gd name="connsiteX4" fmla="*/ 114300 w 4324350"/>
              <a:gd name="connsiteY4" fmla="*/ 238125 h 5345086"/>
              <a:gd name="connsiteX0" fmla="*/ 114300 w 4257675"/>
              <a:gd name="connsiteY0" fmla="*/ 238125 h 5364136"/>
              <a:gd name="connsiteX1" fmla="*/ 4067175 w 4257675"/>
              <a:gd name="connsiteY1" fmla="*/ 0 h 5364136"/>
              <a:gd name="connsiteX2" fmla="*/ 4257675 w 4257675"/>
              <a:gd name="connsiteY2" fmla="*/ 5364136 h 5364136"/>
              <a:gd name="connsiteX3" fmla="*/ 0 w 4257675"/>
              <a:gd name="connsiteY3" fmla="*/ 5192686 h 5364136"/>
              <a:gd name="connsiteX4" fmla="*/ 114300 w 4257675"/>
              <a:gd name="connsiteY4" fmla="*/ 238125 h 5364136"/>
              <a:gd name="connsiteX0" fmla="*/ 114300 w 4295775"/>
              <a:gd name="connsiteY0" fmla="*/ 238125 h 5354611"/>
              <a:gd name="connsiteX1" fmla="*/ 4067175 w 4295775"/>
              <a:gd name="connsiteY1" fmla="*/ 0 h 5354611"/>
              <a:gd name="connsiteX2" fmla="*/ 4295775 w 4295775"/>
              <a:gd name="connsiteY2" fmla="*/ 5354611 h 5354611"/>
              <a:gd name="connsiteX3" fmla="*/ 0 w 4295775"/>
              <a:gd name="connsiteY3" fmla="*/ 5192686 h 5354611"/>
              <a:gd name="connsiteX4" fmla="*/ 114300 w 4295775"/>
              <a:gd name="connsiteY4" fmla="*/ 238125 h 5354611"/>
              <a:gd name="connsiteX0" fmla="*/ 114300 w 4305300"/>
              <a:gd name="connsiteY0" fmla="*/ 238125 h 5335561"/>
              <a:gd name="connsiteX1" fmla="*/ 4067175 w 4305300"/>
              <a:gd name="connsiteY1" fmla="*/ 0 h 5335561"/>
              <a:gd name="connsiteX2" fmla="*/ 4305300 w 4305300"/>
              <a:gd name="connsiteY2" fmla="*/ 5335561 h 5335561"/>
              <a:gd name="connsiteX3" fmla="*/ 0 w 4305300"/>
              <a:gd name="connsiteY3" fmla="*/ 5192686 h 5335561"/>
              <a:gd name="connsiteX4" fmla="*/ 114300 w 4305300"/>
              <a:gd name="connsiteY4" fmla="*/ 238125 h 5335561"/>
              <a:gd name="connsiteX0" fmla="*/ 114300 w 4333875"/>
              <a:gd name="connsiteY0" fmla="*/ 238125 h 5316511"/>
              <a:gd name="connsiteX1" fmla="*/ 4067175 w 4333875"/>
              <a:gd name="connsiteY1" fmla="*/ 0 h 5316511"/>
              <a:gd name="connsiteX2" fmla="*/ 4333875 w 4333875"/>
              <a:gd name="connsiteY2" fmla="*/ 5316511 h 5316511"/>
              <a:gd name="connsiteX3" fmla="*/ 0 w 4333875"/>
              <a:gd name="connsiteY3" fmla="*/ 5192686 h 5316511"/>
              <a:gd name="connsiteX4" fmla="*/ 114300 w 4333875"/>
              <a:gd name="connsiteY4" fmla="*/ 238125 h 5316511"/>
              <a:gd name="connsiteX0" fmla="*/ 114300 w 4352925"/>
              <a:gd name="connsiteY0" fmla="*/ 238125 h 5316511"/>
              <a:gd name="connsiteX1" fmla="*/ 4067175 w 4352925"/>
              <a:gd name="connsiteY1" fmla="*/ 0 h 5316511"/>
              <a:gd name="connsiteX2" fmla="*/ 4352925 w 4352925"/>
              <a:gd name="connsiteY2" fmla="*/ 5316511 h 5316511"/>
              <a:gd name="connsiteX3" fmla="*/ 0 w 4352925"/>
              <a:gd name="connsiteY3" fmla="*/ 5192686 h 5316511"/>
              <a:gd name="connsiteX4" fmla="*/ 114300 w 4352925"/>
              <a:gd name="connsiteY4" fmla="*/ 238125 h 531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2925" h="5316511">
                <a:moveTo>
                  <a:pt x="114300" y="238125"/>
                </a:moveTo>
                <a:lnTo>
                  <a:pt x="4067175" y="0"/>
                </a:lnTo>
                <a:lnTo>
                  <a:pt x="4352925" y="5316511"/>
                </a:lnTo>
                <a:lnTo>
                  <a:pt x="0" y="5192686"/>
                </a:lnTo>
                <a:lnTo>
                  <a:pt x="114300" y="238125"/>
                </a:lnTo>
                <a:close/>
              </a:path>
            </a:pathLst>
          </a:custGeom>
          <a:solidFill>
            <a:schemeClr val="bg1">
              <a:lumMod val="95000"/>
              <a:alpha val="30000"/>
            </a:schemeClr>
          </a:solidFill>
          <a:effectLst>
            <a:innerShdw blurRad="114300">
              <a:prstClr val="black"/>
            </a:innerShdw>
          </a:effectLst>
          <a:scene3d>
            <a:camera prst="isometricBottomDown">
              <a:rot lat="2265677" lon="18553879" rev="17793884"/>
            </a:camera>
            <a:lightRig rig="threePt" dir="t"/>
          </a:scene3d>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id-ID" dirty="0"/>
          </a:p>
        </p:txBody>
      </p:sp>
      <p:sp>
        <p:nvSpPr>
          <p:cNvPr id="13" name="TextBox 12">
            <a:extLst>
              <a:ext uri="{FF2B5EF4-FFF2-40B4-BE49-F238E27FC236}">
                <a16:creationId xmlns:a16="http://schemas.microsoft.com/office/drawing/2014/main" id="{E59620D1-59A3-4408-B757-2EF6F0D33D86}"/>
              </a:ext>
            </a:extLst>
          </p:cNvPr>
          <p:cNvSpPr txBox="1"/>
          <p:nvPr userDrawn="1"/>
        </p:nvSpPr>
        <p:spPr>
          <a:xfrm rot="10800000" flipV="1">
            <a:off x="9442630" y="299642"/>
            <a:ext cx="2438505" cy="1569660"/>
          </a:xfrm>
          <a:prstGeom prst="rect">
            <a:avLst/>
          </a:prstGeom>
          <a:noFill/>
        </p:spPr>
        <p:txBody>
          <a:bodyPr wrap="square" rtlCol="0" anchor="ctr">
            <a:spAutoFit/>
          </a:bodyPr>
          <a:lstStyle/>
          <a:p>
            <a:pPr algn="r"/>
            <a:fld id="{260E2A6B-A809-4840-BF14-8648BC0BDF87}" type="slidenum">
              <a:rPr lang="id-ID" sz="9600" b="1" i="0" smtClean="0">
                <a:solidFill>
                  <a:schemeClr val="bg1">
                    <a:alpha val="15000"/>
                  </a:schemeClr>
                </a:solidFill>
                <a:latin typeface="+mj-lt"/>
                <a:ea typeface="Roboto Condensed" panose="02000000000000000000" pitchFamily="2" charset="0"/>
                <a:cs typeface="Segoe UI" panose="020B0502040204020203" pitchFamily="34" charset="0"/>
              </a:rPr>
              <a:pPr algn="r"/>
              <a:t>‹nº›</a:t>
            </a:fld>
            <a:endParaRPr lang="id-ID" sz="71400" b="1" i="0" dirty="0">
              <a:solidFill>
                <a:schemeClr val="bg1">
                  <a:alpha val="15000"/>
                </a:schemeClr>
              </a:solidFill>
              <a:latin typeface="+mj-lt"/>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2775791319"/>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250" fill="hold"/>
                                        <p:tgtEl>
                                          <p:spTgt spid="11"/>
                                        </p:tgtEl>
                                        <p:attrNameLst>
                                          <p:attrName>ppt_x</p:attrName>
                                        </p:attrNameLst>
                                      </p:cBhvr>
                                      <p:tavLst>
                                        <p:tav tm="0">
                                          <p:val>
                                            <p:strVal val="#ppt_x"/>
                                          </p:val>
                                        </p:tav>
                                        <p:tav tm="100000">
                                          <p:val>
                                            <p:strVal val="#ppt_x"/>
                                          </p:val>
                                        </p:tav>
                                      </p:tavLst>
                                    </p:anim>
                                    <p:anim calcmode="lin" valueType="num">
                                      <p:cBhvr additive="base">
                                        <p:cTn id="8" dur="12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50" fill="hold"/>
                                        <p:tgtEl>
                                          <p:spTgt spid="12"/>
                                        </p:tgtEl>
                                        <p:attrNameLst>
                                          <p:attrName>ppt_x</p:attrName>
                                        </p:attrNameLst>
                                      </p:cBhvr>
                                      <p:tavLst>
                                        <p:tav tm="0">
                                          <p:val>
                                            <p:strVal val="1+#ppt_w/2"/>
                                          </p:val>
                                        </p:tav>
                                        <p:tav tm="100000">
                                          <p:val>
                                            <p:strVal val="#ppt_x"/>
                                          </p:val>
                                        </p:tav>
                                      </p:tavLst>
                                    </p:anim>
                                    <p:anim calcmode="lin" valueType="num">
                                      <p:cBhvr additive="base">
                                        <p:cTn id="12" dur="1250" fill="hold"/>
                                        <p:tgtEl>
                                          <p:spTgt spid="12"/>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10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15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13"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1E01F701-D4C1-4E1E-8A63-E310B550E184}"/>
              </a:ext>
            </a:extLst>
          </p:cNvPr>
          <p:cNvSpPr>
            <a:spLocks noGrp="1"/>
          </p:cNvSpPr>
          <p:nvPr>
            <p:ph type="pic" sz="quarter" idx="11" hasCustomPrompt="1"/>
          </p:nvPr>
        </p:nvSpPr>
        <p:spPr>
          <a:xfrm>
            <a:off x="2431189" y="1994877"/>
            <a:ext cx="7329622" cy="410282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schemeClr>
          </a:solidFill>
          <a:effectLst>
            <a:outerShdw blurRad="1270000" dist="127000" dir="5400000" sx="92000" sy="92000" algn="t" rotWithShape="0">
              <a:schemeClr val="accent1">
                <a:alpha val="34000"/>
              </a:schemeClr>
            </a:outerShdw>
          </a:effectLst>
        </p:spPr>
        <p:txBody>
          <a:bodyPr wrap="square">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id-ID" dirty="0"/>
          </a:p>
        </p:txBody>
      </p:sp>
    </p:spTree>
    <p:extLst>
      <p:ext uri="{BB962C8B-B14F-4D97-AF65-F5344CB8AC3E}">
        <p14:creationId xmlns:p14="http://schemas.microsoft.com/office/powerpoint/2010/main" val="3672721425"/>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8440ECD6-D450-4586-BC61-0D90D28ABC3B}"/>
              </a:ext>
            </a:extLst>
          </p:cNvPr>
          <p:cNvSpPr/>
          <p:nvPr userDrawn="1"/>
        </p:nvSpPr>
        <p:spPr>
          <a:xfrm>
            <a:off x="5965645" y="0"/>
            <a:ext cx="6226357" cy="6858000"/>
          </a:xfrm>
          <a:custGeom>
            <a:avLst/>
            <a:gdLst>
              <a:gd name="connsiteX0" fmla="*/ 1723007 w 6226357"/>
              <a:gd name="connsiteY0" fmla="*/ 0 h 6858000"/>
              <a:gd name="connsiteX1" fmla="*/ 6226357 w 6226357"/>
              <a:gd name="connsiteY1" fmla="*/ 0 h 6858000"/>
              <a:gd name="connsiteX2" fmla="*/ 6226357 w 6226357"/>
              <a:gd name="connsiteY2" fmla="*/ 6858000 h 6858000"/>
              <a:gd name="connsiteX3" fmla="*/ 0 w 62263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26357" h="6858000">
                <a:moveTo>
                  <a:pt x="1723007" y="0"/>
                </a:moveTo>
                <a:lnTo>
                  <a:pt x="6226357" y="0"/>
                </a:lnTo>
                <a:lnTo>
                  <a:pt x="6226357" y="6858000"/>
                </a:lnTo>
                <a:lnTo>
                  <a:pt x="0" y="6858000"/>
                </a:ln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mac2.png">
            <a:extLst>
              <a:ext uri="{FF2B5EF4-FFF2-40B4-BE49-F238E27FC236}">
                <a16:creationId xmlns:a16="http://schemas.microsoft.com/office/drawing/2014/main" id="{C686F9E7-FD0C-4E92-820A-E233496EA32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6289419" y="638126"/>
            <a:ext cx="5352941" cy="5333261"/>
          </a:xfrm>
          <a:prstGeom prst="rect">
            <a:avLst/>
          </a:prstGeom>
        </p:spPr>
      </p:pic>
      <p:sp>
        <p:nvSpPr>
          <p:cNvPr id="13" name="Picture Placeholder 12">
            <a:extLst>
              <a:ext uri="{FF2B5EF4-FFF2-40B4-BE49-F238E27FC236}">
                <a16:creationId xmlns:a16="http://schemas.microsoft.com/office/drawing/2014/main" id="{C3FE9DC4-006D-4E04-8AB1-A6F20E8EB35E}"/>
              </a:ext>
            </a:extLst>
          </p:cNvPr>
          <p:cNvSpPr>
            <a:spLocks noGrp="1"/>
          </p:cNvSpPr>
          <p:nvPr>
            <p:ph type="pic" sz="quarter" idx="14"/>
          </p:nvPr>
        </p:nvSpPr>
        <p:spPr>
          <a:xfrm>
            <a:off x="6592875" y="1335789"/>
            <a:ext cx="4833257" cy="2844801"/>
          </a:xfrm>
          <a:custGeom>
            <a:avLst/>
            <a:gdLst>
              <a:gd name="connsiteX0" fmla="*/ 0 w 4833257"/>
              <a:gd name="connsiteY0" fmla="*/ 0 h 2706008"/>
              <a:gd name="connsiteX1" fmla="*/ 4833257 w 4833257"/>
              <a:gd name="connsiteY1" fmla="*/ 0 h 2706008"/>
              <a:gd name="connsiteX2" fmla="*/ 4833257 w 4833257"/>
              <a:gd name="connsiteY2" fmla="*/ 2706008 h 2706008"/>
              <a:gd name="connsiteX3" fmla="*/ 0 w 4833257"/>
              <a:gd name="connsiteY3" fmla="*/ 2706008 h 2706008"/>
              <a:gd name="connsiteX4" fmla="*/ 0 w 4833257"/>
              <a:gd name="connsiteY4" fmla="*/ 0 h 2706008"/>
              <a:gd name="connsiteX0" fmla="*/ 0 w 4833257"/>
              <a:gd name="connsiteY0" fmla="*/ 0 h 2764065"/>
              <a:gd name="connsiteX1" fmla="*/ 4833257 w 4833257"/>
              <a:gd name="connsiteY1" fmla="*/ 0 h 2764065"/>
              <a:gd name="connsiteX2" fmla="*/ 4833257 w 4833257"/>
              <a:gd name="connsiteY2" fmla="*/ 2706008 h 2764065"/>
              <a:gd name="connsiteX3" fmla="*/ 72571 w 4833257"/>
              <a:gd name="connsiteY3" fmla="*/ 2764065 h 2764065"/>
              <a:gd name="connsiteX4" fmla="*/ 0 w 4833257"/>
              <a:gd name="connsiteY4" fmla="*/ 0 h 2764065"/>
              <a:gd name="connsiteX0" fmla="*/ 0 w 4833257"/>
              <a:gd name="connsiteY0" fmla="*/ 0 h 2836636"/>
              <a:gd name="connsiteX1" fmla="*/ 4833257 w 4833257"/>
              <a:gd name="connsiteY1" fmla="*/ 0 h 2836636"/>
              <a:gd name="connsiteX2" fmla="*/ 4833257 w 4833257"/>
              <a:gd name="connsiteY2" fmla="*/ 2706008 h 2836636"/>
              <a:gd name="connsiteX3" fmla="*/ 145143 w 4833257"/>
              <a:gd name="connsiteY3" fmla="*/ 2836636 h 2836636"/>
              <a:gd name="connsiteX4" fmla="*/ 0 w 4833257"/>
              <a:gd name="connsiteY4" fmla="*/ 0 h 2836636"/>
              <a:gd name="connsiteX0" fmla="*/ 0 w 4833257"/>
              <a:gd name="connsiteY0" fmla="*/ 0 h 2836636"/>
              <a:gd name="connsiteX1" fmla="*/ 4833257 w 4833257"/>
              <a:gd name="connsiteY1" fmla="*/ 0 h 2836636"/>
              <a:gd name="connsiteX2" fmla="*/ 4833257 w 4833257"/>
              <a:gd name="connsiteY2" fmla="*/ 2706008 h 2836636"/>
              <a:gd name="connsiteX3" fmla="*/ 275771 w 4833257"/>
              <a:gd name="connsiteY3" fmla="*/ 2836636 h 2836636"/>
              <a:gd name="connsiteX4" fmla="*/ 0 w 4833257"/>
              <a:gd name="connsiteY4" fmla="*/ 0 h 2836636"/>
              <a:gd name="connsiteX0" fmla="*/ 0 w 4833257"/>
              <a:gd name="connsiteY0" fmla="*/ 0 h 2836636"/>
              <a:gd name="connsiteX1" fmla="*/ 4833257 w 4833257"/>
              <a:gd name="connsiteY1" fmla="*/ 0 h 2836636"/>
              <a:gd name="connsiteX2" fmla="*/ 4833257 w 4833257"/>
              <a:gd name="connsiteY2" fmla="*/ 2706008 h 2836636"/>
              <a:gd name="connsiteX3" fmla="*/ 319313 w 4833257"/>
              <a:gd name="connsiteY3" fmla="*/ 2836636 h 2836636"/>
              <a:gd name="connsiteX4" fmla="*/ 0 w 4833257"/>
              <a:gd name="connsiteY4" fmla="*/ 0 h 2836636"/>
              <a:gd name="connsiteX0" fmla="*/ 0 w 4833257"/>
              <a:gd name="connsiteY0" fmla="*/ 0 h 2822122"/>
              <a:gd name="connsiteX1" fmla="*/ 4833257 w 4833257"/>
              <a:gd name="connsiteY1" fmla="*/ 0 h 2822122"/>
              <a:gd name="connsiteX2" fmla="*/ 4833257 w 4833257"/>
              <a:gd name="connsiteY2" fmla="*/ 2706008 h 2822122"/>
              <a:gd name="connsiteX3" fmla="*/ 348342 w 4833257"/>
              <a:gd name="connsiteY3" fmla="*/ 2822122 h 2822122"/>
              <a:gd name="connsiteX4" fmla="*/ 0 w 4833257"/>
              <a:gd name="connsiteY4" fmla="*/ 0 h 2822122"/>
              <a:gd name="connsiteX0" fmla="*/ 0 w 4833257"/>
              <a:gd name="connsiteY0" fmla="*/ 0 h 2836636"/>
              <a:gd name="connsiteX1" fmla="*/ 4833257 w 4833257"/>
              <a:gd name="connsiteY1" fmla="*/ 0 h 2836636"/>
              <a:gd name="connsiteX2" fmla="*/ 4833257 w 4833257"/>
              <a:gd name="connsiteY2" fmla="*/ 2706008 h 2836636"/>
              <a:gd name="connsiteX3" fmla="*/ 348342 w 4833257"/>
              <a:gd name="connsiteY3" fmla="*/ 2836636 h 2836636"/>
              <a:gd name="connsiteX4" fmla="*/ 0 w 4833257"/>
              <a:gd name="connsiteY4" fmla="*/ 0 h 2836636"/>
              <a:gd name="connsiteX0" fmla="*/ 0 w 4833257"/>
              <a:gd name="connsiteY0" fmla="*/ 0 h 2851183"/>
              <a:gd name="connsiteX1" fmla="*/ 4833257 w 4833257"/>
              <a:gd name="connsiteY1" fmla="*/ 0 h 2851183"/>
              <a:gd name="connsiteX2" fmla="*/ 4833257 w 4833257"/>
              <a:gd name="connsiteY2" fmla="*/ 2706008 h 2851183"/>
              <a:gd name="connsiteX3" fmla="*/ 362857 w 4833257"/>
              <a:gd name="connsiteY3" fmla="*/ 2851183 h 2851183"/>
              <a:gd name="connsiteX4" fmla="*/ 0 w 4833257"/>
              <a:gd name="connsiteY4" fmla="*/ 0 h 2851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3257" h="2851183">
                <a:moveTo>
                  <a:pt x="0" y="0"/>
                </a:moveTo>
                <a:lnTo>
                  <a:pt x="4833257" y="0"/>
                </a:lnTo>
                <a:lnTo>
                  <a:pt x="4833257" y="2706008"/>
                </a:lnTo>
                <a:lnTo>
                  <a:pt x="362857" y="2851183"/>
                </a:lnTo>
                <a:lnTo>
                  <a:pt x="0" y="0"/>
                </a:lnTo>
                <a:close/>
              </a:path>
            </a:pathLst>
          </a:custGeom>
          <a:solidFill>
            <a:schemeClr val="bg1">
              <a:lumMod val="95000"/>
              <a:alpha val="25000"/>
            </a:schemeClr>
          </a:solidFill>
          <a:scene3d>
            <a:camera prst="perspectiveLeft" fov="4920000">
              <a:rot lat="20040000" lon="2940000" rev="20760000"/>
            </a:camera>
            <a:lightRig rig="threePt" dir="t"/>
          </a:scene3d>
          <a:sp3d prstMaterial="matte"/>
        </p:spPr>
        <p:txBody>
          <a:bodyPr/>
          <a:lstStyle/>
          <a:p>
            <a:endParaRPr lang="en-US" dirty="0"/>
          </a:p>
        </p:txBody>
      </p:sp>
      <p:sp>
        <p:nvSpPr>
          <p:cNvPr id="11" name="Picture Placeholder 12">
            <a:extLst>
              <a:ext uri="{FF2B5EF4-FFF2-40B4-BE49-F238E27FC236}">
                <a16:creationId xmlns:a16="http://schemas.microsoft.com/office/drawing/2014/main" id="{D7246CD9-C5C3-4248-A8C7-2C947BE0A81F}"/>
              </a:ext>
            </a:extLst>
          </p:cNvPr>
          <p:cNvSpPr>
            <a:spLocks noGrp="1"/>
          </p:cNvSpPr>
          <p:nvPr>
            <p:ph type="pic" sz="quarter" idx="15"/>
          </p:nvPr>
        </p:nvSpPr>
        <p:spPr>
          <a:xfrm>
            <a:off x="5648494" y="1335789"/>
            <a:ext cx="4833257" cy="2844801"/>
          </a:xfrm>
          <a:custGeom>
            <a:avLst/>
            <a:gdLst>
              <a:gd name="connsiteX0" fmla="*/ 0 w 4833257"/>
              <a:gd name="connsiteY0" fmla="*/ 0 h 2706008"/>
              <a:gd name="connsiteX1" fmla="*/ 4833257 w 4833257"/>
              <a:gd name="connsiteY1" fmla="*/ 0 h 2706008"/>
              <a:gd name="connsiteX2" fmla="*/ 4833257 w 4833257"/>
              <a:gd name="connsiteY2" fmla="*/ 2706008 h 2706008"/>
              <a:gd name="connsiteX3" fmla="*/ 0 w 4833257"/>
              <a:gd name="connsiteY3" fmla="*/ 2706008 h 2706008"/>
              <a:gd name="connsiteX4" fmla="*/ 0 w 4833257"/>
              <a:gd name="connsiteY4" fmla="*/ 0 h 2706008"/>
              <a:gd name="connsiteX0" fmla="*/ 0 w 4833257"/>
              <a:gd name="connsiteY0" fmla="*/ 0 h 2764065"/>
              <a:gd name="connsiteX1" fmla="*/ 4833257 w 4833257"/>
              <a:gd name="connsiteY1" fmla="*/ 0 h 2764065"/>
              <a:gd name="connsiteX2" fmla="*/ 4833257 w 4833257"/>
              <a:gd name="connsiteY2" fmla="*/ 2706008 h 2764065"/>
              <a:gd name="connsiteX3" fmla="*/ 72571 w 4833257"/>
              <a:gd name="connsiteY3" fmla="*/ 2764065 h 2764065"/>
              <a:gd name="connsiteX4" fmla="*/ 0 w 4833257"/>
              <a:gd name="connsiteY4" fmla="*/ 0 h 2764065"/>
              <a:gd name="connsiteX0" fmla="*/ 0 w 4833257"/>
              <a:gd name="connsiteY0" fmla="*/ 0 h 2836636"/>
              <a:gd name="connsiteX1" fmla="*/ 4833257 w 4833257"/>
              <a:gd name="connsiteY1" fmla="*/ 0 h 2836636"/>
              <a:gd name="connsiteX2" fmla="*/ 4833257 w 4833257"/>
              <a:gd name="connsiteY2" fmla="*/ 2706008 h 2836636"/>
              <a:gd name="connsiteX3" fmla="*/ 145143 w 4833257"/>
              <a:gd name="connsiteY3" fmla="*/ 2836636 h 2836636"/>
              <a:gd name="connsiteX4" fmla="*/ 0 w 4833257"/>
              <a:gd name="connsiteY4" fmla="*/ 0 h 2836636"/>
              <a:gd name="connsiteX0" fmla="*/ 0 w 4833257"/>
              <a:gd name="connsiteY0" fmla="*/ 0 h 2836636"/>
              <a:gd name="connsiteX1" fmla="*/ 4833257 w 4833257"/>
              <a:gd name="connsiteY1" fmla="*/ 0 h 2836636"/>
              <a:gd name="connsiteX2" fmla="*/ 4833257 w 4833257"/>
              <a:gd name="connsiteY2" fmla="*/ 2706008 h 2836636"/>
              <a:gd name="connsiteX3" fmla="*/ 275771 w 4833257"/>
              <a:gd name="connsiteY3" fmla="*/ 2836636 h 2836636"/>
              <a:gd name="connsiteX4" fmla="*/ 0 w 4833257"/>
              <a:gd name="connsiteY4" fmla="*/ 0 h 2836636"/>
              <a:gd name="connsiteX0" fmla="*/ 0 w 4833257"/>
              <a:gd name="connsiteY0" fmla="*/ 0 h 2836636"/>
              <a:gd name="connsiteX1" fmla="*/ 4833257 w 4833257"/>
              <a:gd name="connsiteY1" fmla="*/ 0 h 2836636"/>
              <a:gd name="connsiteX2" fmla="*/ 4833257 w 4833257"/>
              <a:gd name="connsiteY2" fmla="*/ 2706008 h 2836636"/>
              <a:gd name="connsiteX3" fmla="*/ 319313 w 4833257"/>
              <a:gd name="connsiteY3" fmla="*/ 2836636 h 2836636"/>
              <a:gd name="connsiteX4" fmla="*/ 0 w 4833257"/>
              <a:gd name="connsiteY4" fmla="*/ 0 h 2836636"/>
              <a:gd name="connsiteX0" fmla="*/ 0 w 4833257"/>
              <a:gd name="connsiteY0" fmla="*/ 0 h 2822122"/>
              <a:gd name="connsiteX1" fmla="*/ 4833257 w 4833257"/>
              <a:gd name="connsiteY1" fmla="*/ 0 h 2822122"/>
              <a:gd name="connsiteX2" fmla="*/ 4833257 w 4833257"/>
              <a:gd name="connsiteY2" fmla="*/ 2706008 h 2822122"/>
              <a:gd name="connsiteX3" fmla="*/ 348342 w 4833257"/>
              <a:gd name="connsiteY3" fmla="*/ 2822122 h 2822122"/>
              <a:gd name="connsiteX4" fmla="*/ 0 w 4833257"/>
              <a:gd name="connsiteY4" fmla="*/ 0 h 2822122"/>
              <a:gd name="connsiteX0" fmla="*/ 0 w 4833257"/>
              <a:gd name="connsiteY0" fmla="*/ 0 h 2836636"/>
              <a:gd name="connsiteX1" fmla="*/ 4833257 w 4833257"/>
              <a:gd name="connsiteY1" fmla="*/ 0 h 2836636"/>
              <a:gd name="connsiteX2" fmla="*/ 4833257 w 4833257"/>
              <a:gd name="connsiteY2" fmla="*/ 2706008 h 2836636"/>
              <a:gd name="connsiteX3" fmla="*/ 348342 w 4833257"/>
              <a:gd name="connsiteY3" fmla="*/ 2836636 h 2836636"/>
              <a:gd name="connsiteX4" fmla="*/ 0 w 4833257"/>
              <a:gd name="connsiteY4" fmla="*/ 0 h 2836636"/>
              <a:gd name="connsiteX0" fmla="*/ 0 w 4833257"/>
              <a:gd name="connsiteY0" fmla="*/ 0 h 2851183"/>
              <a:gd name="connsiteX1" fmla="*/ 4833257 w 4833257"/>
              <a:gd name="connsiteY1" fmla="*/ 0 h 2851183"/>
              <a:gd name="connsiteX2" fmla="*/ 4833257 w 4833257"/>
              <a:gd name="connsiteY2" fmla="*/ 2706008 h 2851183"/>
              <a:gd name="connsiteX3" fmla="*/ 362857 w 4833257"/>
              <a:gd name="connsiteY3" fmla="*/ 2851183 h 2851183"/>
              <a:gd name="connsiteX4" fmla="*/ 0 w 4833257"/>
              <a:gd name="connsiteY4" fmla="*/ 0 h 2851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3257" h="2851183">
                <a:moveTo>
                  <a:pt x="0" y="0"/>
                </a:moveTo>
                <a:lnTo>
                  <a:pt x="4833257" y="0"/>
                </a:lnTo>
                <a:lnTo>
                  <a:pt x="4833257" y="2706008"/>
                </a:lnTo>
                <a:lnTo>
                  <a:pt x="362857" y="2851183"/>
                </a:lnTo>
                <a:lnTo>
                  <a:pt x="0" y="0"/>
                </a:lnTo>
                <a:close/>
              </a:path>
            </a:pathLst>
          </a:custGeom>
          <a:solidFill>
            <a:schemeClr val="bg1">
              <a:lumMod val="75000"/>
              <a:alpha val="60000"/>
            </a:schemeClr>
          </a:solidFill>
          <a:effectLst>
            <a:outerShdw blurRad="1270000" dist="419100" dir="2700000" sx="81000" sy="81000" algn="tl" rotWithShape="0">
              <a:prstClr val="black">
                <a:alpha val="40000"/>
              </a:prstClr>
            </a:outerShdw>
          </a:effectLst>
          <a:scene3d>
            <a:camera prst="perspectiveLeft" fov="4920000">
              <a:rot lat="20040000" lon="2940000" rev="20760000"/>
            </a:camera>
            <a:lightRig rig="threePt" dir="t"/>
          </a:scene3d>
          <a:sp3d prstMaterial="matte"/>
        </p:spPr>
        <p:txBody>
          <a:bodyPr/>
          <a:lstStyle/>
          <a:p>
            <a:endParaRPr lang="en-US" dirty="0"/>
          </a:p>
        </p:txBody>
      </p:sp>
      <p:sp>
        <p:nvSpPr>
          <p:cNvPr id="12" name="Picture Placeholder 12">
            <a:extLst>
              <a:ext uri="{FF2B5EF4-FFF2-40B4-BE49-F238E27FC236}">
                <a16:creationId xmlns:a16="http://schemas.microsoft.com/office/drawing/2014/main" id="{3D62468E-C7C6-4988-B29D-A65FD4846F99}"/>
              </a:ext>
            </a:extLst>
          </p:cNvPr>
          <p:cNvSpPr>
            <a:spLocks noGrp="1"/>
          </p:cNvSpPr>
          <p:nvPr>
            <p:ph type="pic" sz="quarter" idx="16"/>
          </p:nvPr>
        </p:nvSpPr>
        <p:spPr>
          <a:xfrm>
            <a:off x="4704113" y="1335789"/>
            <a:ext cx="4833257" cy="2844801"/>
          </a:xfrm>
          <a:custGeom>
            <a:avLst/>
            <a:gdLst>
              <a:gd name="connsiteX0" fmla="*/ 0 w 4833257"/>
              <a:gd name="connsiteY0" fmla="*/ 0 h 2706008"/>
              <a:gd name="connsiteX1" fmla="*/ 4833257 w 4833257"/>
              <a:gd name="connsiteY1" fmla="*/ 0 h 2706008"/>
              <a:gd name="connsiteX2" fmla="*/ 4833257 w 4833257"/>
              <a:gd name="connsiteY2" fmla="*/ 2706008 h 2706008"/>
              <a:gd name="connsiteX3" fmla="*/ 0 w 4833257"/>
              <a:gd name="connsiteY3" fmla="*/ 2706008 h 2706008"/>
              <a:gd name="connsiteX4" fmla="*/ 0 w 4833257"/>
              <a:gd name="connsiteY4" fmla="*/ 0 h 2706008"/>
              <a:gd name="connsiteX0" fmla="*/ 0 w 4833257"/>
              <a:gd name="connsiteY0" fmla="*/ 0 h 2764065"/>
              <a:gd name="connsiteX1" fmla="*/ 4833257 w 4833257"/>
              <a:gd name="connsiteY1" fmla="*/ 0 h 2764065"/>
              <a:gd name="connsiteX2" fmla="*/ 4833257 w 4833257"/>
              <a:gd name="connsiteY2" fmla="*/ 2706008 h 2764065"/>
              <a:gd name="connsiteX3" fmla="*/ 72571 w 4833257"/>
              <a:gd name="connsiteY3" fmla="*/ 2764065 h 2764065"/>
              <a:gd name="connsiteX4" fmla="*/ 0 w 4833257"/>
              <a:gd name="connsiteY4" fmla="*/ 0 h 2764065"/>
              <a:gd name="connsiteX0" fmla="*/ 0 w 4833257"/>
              <a:gd name="connsiteY0" fmla="*/ 0 h 2836636"/>
              <a:gd name="connsiteX1" fmla="*/ 4833257 w 4833257"/>
              <a:gd name="connsiteY1" fmla="*/ 0 h 2836636"/>
              <a:gd name="connsiteX2" fmla="*/ 4833257 w 4833257"/>
              <a:gd name="connsiteY2" fmla="*/ 2706008 h 2836636"/>
              <a:gd name="connsiteX3" fmla="*/ 145143 w 4833257"/>
              <a:gd name="connsiteY3" fmla="*/ 2836636 h 2836636"/>
              <a:gd name="connsiteX4" fmla="*/ 0 w 4833257"/>
              <a:gd name="connsiteY4" fmla="*/ 0 h 2836636"/>
              <a:gd name="connsiteX0" fmla="*/ 0 w 4833257"/>
              <a:gd name="connsiteY0" fmla="*/ 0 h 2836636"/>
              <a:gd name="connsiteX1" fmla="*/ 4833257 w 4833257"/>
              <a:gd name="connsiteY1" fmla="*/ 0 h 2836636"/>
              <a:gd name="connsiteX2" fmla="*/ 4833257 w 4833257"/>
              <a:gd name="connsiteY2" fmla="*/ 2706008 h 2836636"/>
              <a:gd name="connsiteX3" fmla="*/ 275771 w 4833257"/>
              <a:gd name="connsiteY3" fmla="*/ 2836636 h 2836636"/>
              <a:gd name="connsiteX4" fmla="*/ 0 w 4833257"/>
              <a:gd name="connsiteY4" fmla="*/ 0 h 2836636"/>
              <a:gd name="connsiteX0" fmla="*/ 0 w 4833257"/>
              <a:gd name="connsiteY0" fmla="*/ 0 h 2836636"/>
              <a:gd name="connsiteX1" fmla="*/ 4833257 w 4833257"/>
              <a:gd name="connsiteY1" fmla="*/ 0 h 2836636"/>
              <a:gd name="connsiteX2" fmla="*/ 4833257 w 4833257"/>
              <a:gd name="connsiteY2" fmla="*/ 2706008 h 2836636"/>
              <a:gd name="connsiteX3" fmla="*/ 319313 w 4833257"/>
              <a:gd name="connsiteY3" fmla="*/ 2836636 h 2836636"/>
              <a:gd name="connsiteX4" fmla="*/ 0 w 4833257"/>
              <a:gd name="connsiteY4" fmla="*/ 0 h 2836636"/>
              <a:gd name="connsiteX0" fmla="*/ 0 w 4833257"/>
              <a:gd name="connsiteY0" fmla="*/ 0 h 2822122"/>
              <a:gd name="connsiteX1" fmla="*/ 4833257 w 4833257"/>
              <a:gd name="connsiteY1" fmla="*/ 0 h 2822122"/>
              <a:gd name="connsiteX2" fmla="*/ 4833257 w 4833257"/>
              <a:gd name="connsiteY2" fmla="*/ 2706008 h 2822122"/>
              <a:gd name="connsiteX3" fmla="*/ 348342 w 4833257"/>
              <a:gd name="connsiteY3" fmla="*/ 2822122 h 2822122"/>
              <a:gd name="connsiteX4" fmla="*/ 0 w 4833257"/>
              <a:gd name="connsiteY4" fmla="*/ 0 h 2822122"/>
              <a:gd name="connsiteX0" fmla="*/ 0 w 4833257"/>
              <a:gd name="connsiteY0" fmla="*/ 0 h 2836636"/>
              <a:gd name="connsiteX1" fmla="*/ 4833257 w 4833257"/>
              <a:gd name="connsiteY1" fmla="*/ 0 h 2836636"/>
              <a:gd name="connsiteX2" fmla="*/ 4833257 w 4833257"/>
              <a:gd name="connsiteY2" fmla="*/ 2706008 h 2836636"/>
              <a:gd name="connsiteX3" fmla="*/ 348342 w 4833257"/>
              <a:gd name="connsiteY3" fmla="*/ 2836636 h 2836636"/>
              <a:gd name="connsiteX4" fmla="*/ 0 w 4833257"/>
              <a:gd name="connsiteY4" fmla="*/ 0 h 2836636"/>
              <a:gd name="connsiteX0" fmla="*/ 0 w 4833257"/>
              <a:gd name="connsiteY0" fmla="*/ 0 h 2851183"/>
              <a:gd name="connsiteX1" fmla="*/ 4833257 w 4833257"/>
              <a:gd name="connsiteY1" fmla="*/ 0 h 2851183"/>
              <a:gd name="connsiteX2" fmla="*/ 4833257 w 4833257"/>
              <a:gd name="connsiteY2" fmla="*/ 2706008 h 2851183"/>
              <a:gd name="connsiteX3" fmla="*/ 362857 w 4833257"/>
              <a:gd name="connsiteY3" fmla="*/ 2851183 h 2851183"/>
              <a:gd name="connsiteX4" fmla="*/ 0 w 4833257"/>
              <a:gd name="connsiteY4" fmla="*/ 0 h 2851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3257" h="2851183">
                <a:moveTo>
                  <a:pt x="0" y="0"/>
                </a:moveTo>
                <a:lnTo>
                  <a:pt x="4833257" y="0"/>
                </a:lnTo>
                <a:lnTo>
                  <a:pt x="4833257" y="2706008"/>
                </a:lnTo>
                <a:lnTo>
                  <a:pt x="362857" y="2851183"/>
                </a:lnTo>
                <a:lnTo>
                  <a:pt x="0" y="0"/>
                </a:lnTo>
                <a:close/>
              </a:path>
            </a:pathLst>
          </a:custGeom>
          <a:solidFill>
            <a:schemeClr val="bg1">
              <a:lumMod val="75000"/>
              <a:alpha val="60000"/>
            </a:schemeClr>
          </a:solidFill>
          <a:effectLst>
            <a:outerShdw blurRad="1270000" dist="1790700" dir="2700000" sx="75000" sy="75000" algn="tl" rotWithShape="0">
              <a:prstClr val="black">
                <a:alpha val="21000"/>
              </a:prstClr>
            </a:outerShdw>
          </a:effectLst>
          <a:scene3d>
            <a:camera prst="perspectiveLeft" fov="4920000">
              <a:rot lat="20040000" lon="2940000" rev="20760000"/>
            </a:camera>
            <a:lightRig rig="threePt" dir="t"/>
          </a:scene3d>
          <a:sp3d prstMaterial="matte"/>
        </p:spPr>
        <p:txBody>
          <a:bodyPr/>
          <a:lstStyle/>
          <a:p>
            <a:endParaRPr lang="en-US" dirty="0"/>
          </a:p>
        </p:txBody>
      </p:sp>
    </p:spTree>
    <p:extLst>
      <p:ext uri="{BB962C8B-B14F-4D97-AF65-F5344CB8AC3E}">
        <p14:creationId xmlns:p14="http://schemas.microsoft.com/office/powerpoint/2010/main" val="1001907214"/>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1+#ppt_w/2"/>
                                          </p:val>
                                        </p:tav>
                                        <p:tav tm="100000">
                                          <p:val>
                                            <p:strVal val="#ppt_x"/>
                                          </p:val>
                                        </p:tav>
                                      </p:tavLst>
                                    </p:anim>
                                    <p:anim calcmode="lin" valueType="num">
                                      <p:cBhvr additive="base">
                                        <p:cTn id="12" dur="1250" fill="hold"/>
                                        <p:tgtEl>
                                          <p:spTgt spid="3"/>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175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225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275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P spid="11" grpId="0" animBg="1"/>
      <p:bldP spid="12"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04C41C-D516-4A39-A697-1E39074054EA}"/>
              </a:ext>
            </a:extLst>
          </p:cNvPr>
          <p:cNvSpPr/>
          <p:nvPr userDrawn="1"/>
        </p:nvSpPr>
        <p:spPr>
          <a:xfrm>
            <a:off x="9739085" y="0"/>
            <a:ext cx="2452915" cy="2452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9F38DC5-BE00-47FD-9A64-98BFD7B0727F}"/>
              </a:ext>
            </a:extLst>
          </p:cNvPr>
          <p:cNvSpPr/>
          <p:nvPr userDrawn="1"/>
        </p:nvSpPr>
        <p:spPr>
          <a:xfrm>
            <a:off x="0" y="2039704"/>
            <a:ext cx="12192000" cy="394201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2048307D-7140-44C8-9834-4D1631172B98}"/>
              </a:ext>
            </a:extLst>
          </p:cNvPr>
          <p:cNvSpPr>
            <a:spLocks noGrp="1"/>
          </p:cNvSpPr>
          <p:nvPr>
            <p:ph type="pic" sz="quarter" idx="10" hasCustomPrompt="1"/>
          </p:nvPr>
        </p:nvSpPr>
        <p:spPr>
          <a:xfrm>
            <a:off x="6661965" y="2485285"/>
            <a:ext cx="4473068" cy="2947016"/>
          </a:xfrm>
          <a:custGeom>
            <a:avLst/>
            <a:gdLst>
              <a:gd name="connsiteX0" fmla="*/ 64245 w 4473068"/>
              <a:gd name="connsiteY0" fmla="*/ 0 h 2947016"/>
              <a:gd name="connsiteX1" fmla="*/ 4408823 w 4473068"/>
              <a:gd name="connsiteY1" fmla="*/ 0 h 2947016"/>
              <a:gd name="connsiteX2" fmla="*/ 4473068 w 4473068"/>
              <a:gd name="connsiteY2" fmla="*/ 64245 h 2947016"/>
              <a:gd name="connsiteX3" fmla="*/ 4473068 w 4473068"/>
              <a:gd name="connsiteY3" fmla="*/ 2882771 h 2947016"/>
              <a:gd name="connsiteX4" fmla="*/ 4408823 w 4473068"/>
              <a:gd name="connsiteY4" fmla="*/ 2947016 h 2947016"/>
              <a:gd name="connsiteX5" fmla="*/ 64245 w 4473068"/>
              <a:gd name="connsiteY5" fmla="*/ 2947016 h 2947016"/>
              <a:gd name="connsiteX6" fmla="*/ 0 w 4473068"/>
              <a:gd name="connsiteY6" fmla="*/ 2882771 h 2947016"/>
              <a:gd name="connsiteX7" fmla="*/ 0 w 4473068"/>
              <a:gd name="connsiteY7" fmla="*/ 64245 h 2947016"/>
              <a:gd name="connsiteX8" fmla="*/ 64245 w 4473068"/>
              <a:gd name="connsiteY8" fmla="*/ 0 h 294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3068" h="2947016">
                <a:moveTo>
                  <a:pt x="64245" y="0"/>
                </a:moveTo>
                <a:lnTo>
                  <a:pt x="4408823" y="0"/>
                </a:lnTo>
                <a:cubicBezTo>
                  <a:pt x="4444305" y="0"/>
                  <a:pt x="4473068" y="28763"/>
                  <a:pt x="4473068" y="64245"/>
                </a:cubicBezTo>
                <a:lnTo>
                  <a:pt x="4473068" y="2882771"/>
                </a:lnTo>
                <a:cubicBezTo>
                  <a:pt x="4473068" y="2918253"/>
                  <a:pt x="4444305" y="2947016"/>
                  <a:pt x="4408823" y="2947016"/>
                </a:cubicBezTo>
                <a:lnTo>
                  <a:pt x="64245" y="2947016"/>
                </a:lnTo>
                <a:cubicBezTo>
                  <a:pt x="28763" y="2947016"/>
                  <a:pt x="0" y="2918253"/>
                  <a:pt x="0" y="2882771"/>
                </a:cubicBezTo>
                <a:lnTo>
                  <a:pt x="0" y="64245"/>
                </a:lnTo>
                <a:cubicBezTo>
                  <a:pt x="0" y="28763"/>
                  <a:pt x="28763" y="0"/>
                  <a:pt x="64245" y="0"/>
                </a:cubicBezTo>
                <a:close/>
              </a:path>
            </a:pathLst>
          </a:custGeom>
          <a:solidFill>
            <a:schemeClr val="bg1">
              <a:lumMod val="95000"/>
              <a:alpha val="30000"/>
            </a:schemeClr>
          </a:solidFill>
          <a:ln>
            <a:noFill/>
          </a:ln>
          <a:effectLst>
            <a:outerShdw blurRad="393700" dist="50800" dir="5400000" sx="98000" sy="98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400" b="0">
                <a:solidFill>
                  <a:schemeClr val="bg1">
                    <a:lumMod val="65000"/>
                    <a:alpha val="40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Tree>
    <p:extLst>
      <p:ext uri="{BB962C8B-B14F-4D97-AF65-F5344CB8AC3E}">
        <p14:creationId xmlns:p14="http://schemas.microsoft.com/office/powerpoint/2010/main" val="2012152157"/>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0-#ppt_w/2"/>
                                          </p:val>
                                        </p:tav>
                                        <p:tav tm="100000">
                                          <p:val>
                                            <p:strVal val="#ppt_x"/>
                                          </p:val>
                                        </p:tav>
                                      </p:tavLst>
                                    </p:anim>
                                    <p:anim calcmode="lin" valueType="num">
                                      <p:cBhvr additive="base">
                                        <p:cTn id="8" dur="12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1+#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B1C1FD5-3375-4810-A2D5-32A22D5D4A70}"/>
              </a:ext>
            </a:extLst>
          </p:cNvPr>
          <p:cNvSpPr>
            <a:spLocks noGrp="1"/>
          </p:cNvSpPr>
          <p:nvPr>
            <p:ph type="pic" sz="quarter" idx="10" hasCustomPrompt="1"/>
          </p:nvPr>
        </p:nvSpPr>
        <p:spPr>
          <a:xfrm>
            <a:off x="1644189" y="1302997"/>
            <a:ext cx="3785436" cy="4252007"/>
          </a:xfrm>
          <a:custGeom>
            <a:avLst/>
            <a:gdLst>
              <a:gd name="connsiteX0" fmla="*/ 1736628 w 3473256"/>
              <a:gd name="connsiteY0" fmla="*/ 0 h 3901349"/>
              <a:gd name="connsiteX1" fmla="*/ 1919971 w 3473256"/>
              <a:gd name="connsiteY1" fmla="*/ 42891 h 3901349"/>
              <a:gd name="connsiteX2" fmla="*/ 3245911 w 3473256"/>
              <a:gd name="connsiteY2" fmla="*/ 705704 h 3901349"/>
              <a:gd name="connsiteX3" fmla="*/ 3473256 w 3473256"/>
              <a:gd name="connsiteY3" fmla="*/ 1073769 h 3901349"/>
              <a:gd name="connsiteX4" fmla="*/ 3473256 w 3473256"/>
              <a:gd name="connsiteY4" fmla="*/ 2827581 h 3901349"/>
              <a:gd name="connsiteX5" fmla="*/ 3245911 w 3473256"/>
              <a:gd name="connsiteY5" fmla="*/ 3195646 h 3901349"/>
              <a:gd name="connsiteX6" fmla="*/ 1919971 w 3473256"/>
              <a:gd name="connsiteY6" fmla="*/ 3858458 h 3901349"/>
              <a:gd name="connsiteX7" fmla="*/ 1553285 w 3473256"/>
              <a:gd name="connsiteY7" fmla="*/ 3858458 h 3901349"/>
              <a:gd name="connsiteX8" fmla="*/ 227347 w 3473256"/>
              <a:gd name="connsiteY8" fmla="*/ 3195646 h 3901349"/>
              <a:gd name="connsiteX9" fmla="*/ 0 w 3473256"/>
              <a:gd name="connsiteY9" fmla="*/ 2827581 h 3901349"/>
              <a:gd name="connsiteX10" fmla="*/ 0 w 3473256"/>
              <a:gd name="connsiteY10" fmla="*/ 1073769 h 3901349"/>
              <a:gd name="connsiteX11" fmla="*/ 227347 w 3473256"/>
              <a:gd name="connsiteY11" fmla="*/ 705704 h 3901349"/>
              <a:gd name="connsiteX12" fmla="*/ 1553285 w 3473256"/>
              <a:gd name="connsiteY12" fmla="*/ 42891 h 3901349"/>
              <a:gd name="connsiteX13" fmla="*/ 1736628 w 3473256"/>
              <a:gd name="connsiteY13" fmla="*/ 0 h 390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73256" h="3901349">
                <a:moveTo>
                  <a:pt x="1736628" y="0"/>
                </a:moveTo>
                <a:cubicBezTo>
                  <a:pt x="1799332" y="0"/>
                  <a:pt x="1862036" y="14297"/>
                  <a:pt x="1919971" y="42891"/>
                </a:cubicBezTo>
                <a:cubicBezTo>
                  <a:pt x="1919971" y="42891"/>
                  <a:pt x="1919971" y="42891"/>
                  <a:pt x="3245911" y="705704"/>
                </a:cubicBezTo>
                <a:cubicBezTo>
                  <a:pt x="3385251" y="776091"/>
                  <a:pt x="3473256" y="918331"/>
                  <a:pt x="3473256" y="1073769"/>
                </a:cubicBezTo>
                <a:cubicBezTo>
                  <a:pt x="3473256" y="1073769"/>
                  <a:pt x="3473256" y="1073769"/>
                  <a:pt x="3473256" y="2827581"/>
                </a:cubicBezTo>
                <a:cubicBezTo>
                  <a:pt x="3473256" y="2983018"/>
                  <a:pt x="3385251" y="3125260"/>
                  <a:pt x="3245911" y="3195646"/>
                </a:cubicBezTo>
                <a:cubicBezTo>
                  <a:pt x="3245911" y="3195646"/>
                  <a:pt x="3245911" y="3195646"/>
                  <a:pt x="1919971" y="3858458"/>
                </a:cubicBezTo>
                <a:cubicBezTo>
                  <a:pt x="1804099" y="3915647"/>
                  <a:pt x="1669157" y="3915647"/>
                  <a:pt x="1553285" y="3858458"/>
                </a:cubicBezTo>
                <a:cubicBezTo>
                  <a:pt x="1553285" y="3858458"/>
                  <a:pt x="1553285" y="3858458"/>
                  <a:pt x="227347" y="3195646"/>
                </a:cubicBezTo>
                <a:cubicBezTo>
                  <a:pt x="88005" y="3125260"/>
                  <a:pt x="0" y="2983018"/>
                  <a:pt x="0" y="2827581"/>
                </a:cubicBezTo>
                <a:cubicBezTo>
                  <a:pt x="0" y="2827581"/>
                  <a:pt x="0" y="2827581"/>
                  <a:pt x="0" y="1073769"/>
                </a:cubicBezTo>
                <a:cubicBezTo>
                  <a:pt x="0" y="918331"/>
                  <a:pt x="88005" y="776091"/>
                  <a:pt x="227347" y="705704"/>
                </a:cubicBezTo>
                <a:cubicBezTo>
                  <a:pt x="227347" y="705704"/>
                  <a:pt x="227347" y="705704"/>
                  <a:pt x="1553285" y="42891"/>
                </a:cubicBezTo>
                <a:cubicBezTo>
                  <a:pt x="1611222" y="14297"/>
                  <a:pt x="1673926" y="0"/>
                  <a:pt x="1736628" y="0"/>
                </a:cubicBezTo>
                <a:close/>
              </a:path>
            </a:pathLst>
          </a:custGeom>
          <a:solidFill>
            <a:schemeClr val="bg1">
              <a:lumMod val="95000"/>
              <a:alpha val="30000"/>
            </a:schemeClr>
          </a:solidFill>
          <a:ln>
            <a:noFill/>
          </a:ln>
          <a:effectLst>
            <a:outerShdw blurRad="736600" dist="254000" dir="5400000" sx="93000" sy="93000" algn="t"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400" b="0">
                <a:solidFill>
                  <a:schemeClr val="bg1">
                    <a:lumMod val="65000"/>
                    <a:alpha val="40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Tree>
    <p:extLst>
      <p:ext uri="{BB962C8B-B14F-4D97-AF65-F5344CB8AC3E}">
        <p14:creationId xmlns:p14="http://schemas.microsoft.com/office/powerpoint/2010/main" val="3779594191"/>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4860C4-E38E-40DE-8B35-C43D281D8452}"/>
              </a:ext>
            </a:extLst>
          </p:cNvPr>
          <p:cNvSpPr txBox="1"/>
          <p:nvPr userDrawn="1"/>
        </p:nvSpPr>
        <p:spPr>
          <a:xfrm rot="10800000" flipV="1">
            <a:off x="9442630" y="299642"/>
            <a:ext cx="2438505" cy="1569660"/>
          </a:xfrm>
          <a:prstGeom prst="rect">
            <a:avLst/>
          </a:prstGeom>
          <a:noFill/>
        </p:spPr>
        <p:txBody>
          <a:bodyPr wrap="square" rtlCol="0" anchor="ctr">
            <a:spAutoFit/>
          </a:bodyPr>
          <a:lstStyle/>
          <a:p>
            <a:pPr algn="r"/>
            <a:fld id="{260E2A6B-A809-4840-BF14-8648BC0BDF87}" type="slidenum">
              <a:rPr lang="id-ID" sz="9600" b="1" i="0" smtClean="0">
                <a:solidFill>
                  <a:schemeClr val="bg1">
                    <a:lumMod val="85000"/>
                    <a:alpha val="15000"/>
                  </a:schemeClr>
                </a:solidFill>
                <a:latin typeface="+mj-lt"/>
                <a:ea typeface="Roboto Condensed" panose="02000000000000000000" pitchFamily="2" charset="0"/>
                <a:cs typeface="Segoe UI" panose="020B0502040204020203" pitchFamily="34" charset="0"/>
              </a:rPr>
              <a:pPr algn="r"/>
              <a:t>‹nº›</a:t>
            </a:fld>
            <a:endParaRPr lang="id-ID" sz="71400" b="1" i="0" dirty="0">
              <a:solidFill>
                <a:schemeClr val="bg1">
                  <a:lumMod val="85000"/>
                  <a:alpha val="15000"/>
                </a:schemeClr>
              </a:solidFill>
              <a:latin typeface="+mj-lt"/>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1169978886"/>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8BA375F5-0FCB-437D-8DA4-6176B94F0B9F}"/>
              </a:ext>
            </a:extLst>
          </p:cNvPr>
          <p:cNvSpPr/>
          <p:nvPr userDrawn="1"/>
        </p:nvSpPr>
        <p:spPr>
          <a:xfrm>
            <a:off x="8436990" y="1346417"/>
            <a:ext cx="2042985" cy="2294791"/>
          </a:xfrm>
          <a:custGeom>
            <a:avLst/>
            <a:gdLst>
              <a:gd name="connsiteX0" fmla="*/ 1263423 w 2526846"/>
              <a:gd name="connsiteY0" fmla="*/ 0 h 2838291"/>
              <a:gd name="connsiteX1" fmla="*/ 1396808 w 2526846"/>
              <a:gd name="connsiteY1" fmla="*/ 31204 h 2838291"/>
              <a:gd name="connsiteX2" fmla="*/ 2361449 w 2526846"/>
              <a:gd name="connsiteY2" fmla="*/ 513410 h 2838291"/>
              <a:gd name="connsiteX3" fmla="*/ 2526846 w 2526846"/>
              <a:gd name="connsiteY3" fmla="*/ 781183 h 2838291"/>
              <a:gd name="connsiteX4" fmla="*/ 2526846 w 2526846"/>
              <a:gd name="connsiteY4" fmla="*/ 2057108 h 2838291"/>
              <a:gd name="connsiteX5" fmla="*/ 2361449 w 2526846"/>
              <a:gd name="connsiteY5" fmla="*/ 2324881 h 2838291"/>
              <a:gd name="connsiteX6" fmla="*/ 1396808 w 2526846"/>
              <a:gd name="connsiteY6" fmla="*/ 2807087 h 2838291"/>
              <a:gd name="connsiteX7" fmla="*/ 1130038 w 2526846"/>
              <a:gd name="connsiteY7" fmla="*/ 2807087 h 2838291"/>
              <a:gd name="connsiteX8" fmla="*/ 165398 w 2526846"/>
              <a:gd name="connsiteY8" fmla="*/ 2324881 h 2838291"/>
              <a:gd name="connsiteX9" fmla="*/ 0 w 2526846"/>
              <a:gd name="connsiteY9" fmla="*/ 2057108 h 2838291"/>
              <a:gd name="connsiteX10" fmla="*/ 0 w 2526846"/>
              <a:gd name="connsiteY10" fmla="*/ 781183 h 2838291"/>
              <a:gd name="connsiteX11" fmla="*/ 165398 w 2526846"/>
              <a:gd name="connsiteY11" fmla="*/ 513410 h 2838291"/>
              <a:gd name="connsiteX12" fmla="*/ 1130038 w 2526846"/>
              <a:gd name="connsiteY12" fmla="*/ 31204 h 2838291"/>
              <a:gd name="connsiteX13" fmla="*/ 1263423 w 2526846"/>
              <a:gd name="connsiteY13" fmla="*/ 0 h 283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6846" h="2838291">
                <a:moveTo>
                  <a:pt x="1263423" y="0"/>
                </a:moveTo>
                <a:cubicBezTo>
                  <a:pt x="1309041" y="0"/>
                  <a:pt x="1354659" y="10401"/>
                  <a:pt x="1396808" y="31204"/>
                </a:cubicBezTo>
                <a:cubicBezTo>
                  <a:pt x="1396808" y="31204"/>
                  <a:pt x="1396808" y="31204"/>
                  <a:pt x="2361449" y="513410"/>
                </a:cubicBezTo>
                <a:cubicBezTo>
                  <a:pt x="2462821" y="564618"/>
                  <a:pt x="2526846" y="668100"/>
                  <a:pt x="2526846" y="781183"/>
                </a:cubicBezTo>
                <a:cubicBezTo>
                  <a:pt x="2526846" y="781183"/>
                  <a:pt x="2526846" y="781183"/>
                  <a:pt x="2526846" y="2057108"/>
                </a:cubicBezTo>
                <a:cubicBezTo>
                  <a:pt x="2526846" y="2170191"/>
                  <a:pt x="2462821" y="2273674"/>
                  <a:pt x="2361449" y="2324881"/>
                </a:cubicBezTo>
                <a:cubicBezTo>
                  <a:pt x="2361449" y="2324881"/>
                  <a:pt x="2361449" y="2324881"/>
                  <a:pt x="1396808" y="2807087"/>
                </a:cubicBezTo>
                <a:cubicBezTo>
                  <a:pt x="1312509" y="2848693"/>
                  <a:pt x="1214337" y="2848693"/>
                  <a:pt x="1130038" y="2807087"/>
                </a:cubicBezTo>
                <a:cubicBezTo>
                  <a:pt x="1130038" y="2807087"/>
                  <a:pt x="1130038" y="2807087"/>
                  <a:pt x="165398" y="2324881"/>
                </a:cubicBezTo>
                <a:cubicBezTo>
                  <a:pt x="64025" y="2273674"/>
                  <a:pt x="0" y="2170191"/>
                  <a:pt x="0" y="2057108"/>
                </a:cubicBezTo>
                <a:cubicBezTo>
                  <a:pt x="0" y="2057108"/>
                  <a:pt x="0" y="2057108"/>
                  <a:pt x="0" y="781183"/>
                </a:cubicBezTo>
                <a:cubicBezTo>
                  <a:pt x="0" y="668100"/>
                  <a:pt x="64025" y="564618"/>
                  <a:pt x="165398" y="513410"/>
                </a:cubicBezTo>
                <a:cubicBezTo>
                  <a:pt x="165398" y="513410"/>
                  <a:pt x="165398" y="513410"/>
                  <a:pt x="1130038" y="31204"/>
                </a:cubicBezTo>
                <a:cubicBezTo>
                  <a:pt x="1172188" y="10401"/>
                  <a:pt x="1217806" y="0"/>
                  <a:pt x="1263423" y="0"/>
                </a:cubicBezTo>
                <a:close/>
              </a:path>
            </a:pathLst>
          </a:custGeom>
          <a:gradFill>
            <a:gsLst>
              <a:gs pos="0">
                <a:schemeClr val="accent1"/>
              </a:gs>
              <a:gs pos="100000">
                <a:schemeClr val="accent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a:solidFill>
                <a:schemeClr val="bg1">
                  <a:lumMod val="95000"/>
                  <a:alpha val="40000"/>
                </a:schemeClr>
              </a:solidFill>
              <a:latin typeface="+mj-lt"/>
            </a:endParaRPr>
          </a:p>
        </p:txBody>
      </p:sp>
      <p:sp>
        <p:nvSpPr>
          <p:cNvPr id="4" name="Freeform: Shape 3">
            <a:extLst>
              <a:ext uri="{FF2B5EF4-FFF2-40B4-BE49-F238E27FC236}">
                <a16:creationId xmlns:a16="http://schemas.microsoft.com/office/drawing/2014/main" id="{2FBAE57E-3EDC-4663-B993-F2CD805FFC0E}"/>
              </a:ext>
            </a:extLst>
          </p:cNvPr>
          <p:cNvSpPr/>
          <p:nvPr userDrawn="1"/>
        </p:nvSpPr>
        <p:spPr>
          <a:xfrm>
            <a:off x="5627275" y="2042248"/>
            <a:ext cx="3968561" cy="4457704"/>
          </a:xfrm>
          <a:custGeom>
            <a:avLst/>
            <a:gdLst>
              <a:gd name="connsiteX0" fmla="*/ 1263423 w 2526846"/>
              <a:gd name="connsiteY0" fmla="*/ 0 h 2838291"/>
              <a:gd name="connsiteX1" fmla="*/ 1396808 w 2526846"/>
              <a:gd name="connsiteY1" fmla="*/ 31204 h 2838291"/>
              <a:gd name="connsiteX2" fmla="*/ 2361449 w 2526846"/>
              <a:gd name="connsiteY2" fmla="*/ 513410 h 2838291"/>
              <a:gd name="connsiteX3" fmla="*/ 2526846 w 2526846"/>
              <a:gd name="connsiteY3" fmla="*/ 781183 h 2838291"/>
              <a:gd name="connsiteX4" fmla="*/ 2526846 w 2526846"/>
              <a:gd name="connsiteY4" fmla="*/ 2057108 h 2838291"/>
              <a:gd name="connsiteX5" fmla="*/ 2361449 w 2526846"/>
              <a:gd name="connsiteY5" fmla="*/ 2324881 h 2838291"/>
              <a:gd name="connsiteX6" fmla="*/ 1396808 w 2526846"/>
              <a:gd name="connsiteY6" fmla="*/ 2807087 h 2838291"/>
              <a:gd name="connsiteX7" fmla="*/ 1130038 w 2526846"/>
              <a:gd name="connsiteY7" fmla="*/ 2807087 h 2838291"/>
              <a:gd name="connsiteX8" fmla="*/ 165398 w 2526846"/>
              <a:gd name="connsiteY8" fmla="*/ 2324881 h 2838291"/>
              <a:gd name="connsiteX9" fmla="*/ 0 w 2526846"/>
              <a:gd name="connsiteY9" fmla="*/ 2057108 h 2838291"/>
              <a:gd name="connsiteX10" fmla="*/ 0 w 2526846"/>
              <a:gd name="connsiteY10" fmla="*/ 781183 h 2838291"/>
              <a:gd name="connsiteX11" fmla="*/ 165398 w 2526846"/>
              <a:gd name="connsiteY11" fmla="*/ 513410 h 2838291"/>
              <a:gd name="connsiteX12" fmla="*/ 1130038 w 2526846"/>
              <a:gd name="connsiteY12" fmla="*/ 31204 h 2838291"/>
              <a:gd name="connsiteX13" fmla="*/ 1263423 w 2526846"/>
              <a:gd name="connsiteY13" fmla="*/ 0 h 283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6846" h="2838291">
                <a:moveTo>
                  <a:pt x="1263423" y="0"/>
                </a:moveTo>
                <a:cubicBezTo>
                  <a:pt x="1309041" y="0"/>
                  <a:pt x="1354659" y="10401"/>
                  <a:pt x="1396808" y="31204"/>
                </a:cubicBezTo>
                <a:cubicBezTo>
                  <a:pt x="1396808" y="31204"/>
                  <a:pt x="1396808" y="31204"/>
                  <a:pt x="2361449" y="513410"/>
                </a:cubicBezTo>
                <a:cubicBezTo>
                  <a:pt x="2462821" y="564618"/>
                  <a:pt x="2526846" y="668100"/>
                  <a:pt x="2526846" y="781183"/>
                </a:cubicBezTo>
                <a:cubicBezTo>
                  <a:pt x="2526846" y="781183"/>
                  <a:pt x="2526846" y="781183"/>
                  <a:pt x="2526846" y="2057108"/>
                </a:cubicBezTo>
                <a:cubicBezTo>
                  <a:pt x="2526846" y="2170191"/>
                  <a:pt x="2462821" y="2273674"/>
                  <a:pt x="2361449" y="2324881"/>
                </a:cubicBezTo>
                <a:cubicBezTo>
                  <a:pt x="2361449" y="2324881"/>
                  <a:pt x="2361449" y="2324881"/>
                  <a:pt x="1396808" y="2807087"/>
                </a:cubicBezTo>
                <a:cubicBezTo>
                  <a:pt x="1312509" y="2848693"/>
                  <a:pt x="1214337" y="2848693"/>
                  <a:pt x="1130038" y="2807087"/>
                </a:cubicBezTo>
                <a:cubicBezTo>
                  <a:pt x="1130038" y="2807087"/>
                  <a:pt x="1130038" y="2807087"/>
                  <a:pt x="165398" y="2324881"/>
                </a:cubicBezTo>
                <a:cubicBezTo>
                  <a:pt x="64025" y="2273674"/>
                  <a:pt x="0" y="2170191"/>
                  <a:pt x="0" y="2057108"/>
                </a:cubicBezTo>
                <a:cubicBezTo>
                  <a:pt x="0" y="2057108"/>
                  <a:pt x="0" y="2057108"/>
                  <a:pt x="0" y="781183"/>
                </a:cubicBezTo>
                <a:cubicBezTo>
                  <a:pt x="0" y="668100"/>
                  <a:pt x="64025" y="564618"/>
                  <a:pt x="165398" y="513410"/>
                </a:cubicBezTo>
                <a:cubicBezTo>
                  <a:pt x="165398" y="513410"/>
                  <a:pt x="165398" y="513410"/>
                  <a:pt x="1130038" y="31204"/>
                </a:cubicBezTo>
                <a:cubicBezTo>
                  <a:pt x="1172188" y="10401"/>
                  <a:pt x="1217806" y="0"/>
                  <a:pt x="1263423" y="0"/>
                </a:cubicBezTo>
                <a:close/>
              </a:path>
            </a:pathLst>
          </a:custGeom>
          <a:solidFill>
            <a:schemeClr val="bg1"/>
          </a:solidFill>
          <a:ln>
            <a:noFill/>
          </a:ln>
          <a:effectLst>
            <a:outerShdw blurRad="736600" dist="254000" dir="5400000" sx="93000" sy="93000" algn="t"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indent="0" algn="ctr">
              <a:lnSpc>
                <a:spcPct val="90000"/>
              </a:lnSpc>
              <a:spcBef>
                <a:spcPts val="1000"/>
              </a:spcBef>
              <a:buFont typeface="Arial" panose="020B0604020202020204" pitchFamily="34" charset="0"/>
              <a:buNone/>
            </a:pPr>
            <a:endParaRPr lang="en-US" sz="1400" b="0">
              <a:solidFill>
                <a:schemeClr val="bg1">
                  <a:lumMod val="65000"/>
                  <a:alpha val="40000"/>
                </a:schemeClr>
              </a:solidFill>
            </a:endParaRPr>
          </a:p>
        </p:txBody>
      </p:sp>
      <p:pic>
        <p:nvPicPr>
          <p:cNvPr id="2" name="Picture 1">
            <a:extLst>
              <a:ext uri="{FF2B5EF4-FFF2-40B4-BE49-F238E27FC236}">
                <a16:creationId xmlns:a16="http://schemas.microsoft.com/office/drawing/2014/main" id="{4E2FCE58-5A35-4E20-8FDA-12E14EB3788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17548" y="632815"/>
            <a:ext cx="3213234" cy="5592370"/>
          </a:xfrm>
          <a:prstGeom prst="rect">
            <a:avLst/>
          </a:prstGeom>
          <a:effectLst/>
        </p:spPr>
      </p:pic>
      <p:sp>
        <p:nvSpPr>
          <p:cNvPr id="3" name="Picture Placeholder 7">
            <a:extLst>
              <a:ext uri="{FF2B5EF4-FFF2-40B4-BE49-F238E27FC236}">
                <a16:creationId xmlns:a16="http://schemas.microsoft.com/office/drawing/2014/main" id="{D375B440-5632-4276-B561-F03517BCC95C}"/>
              </a:ext>
            </a:extLst>
          </p:cNvPr>
          <p:cNvSpPr>
            <a:spLocks noGrp="1"/>
          </p:cNvSpPr>
          <p:nvPr>
            <p:ph type="pic" sz="quarter" idx="11" hasCustomPrompt="1"/>
          </p:nvPr>
        </p:nvSpPr>
        <p:spPr>
          <a:xfrm>
            <a:off x="6385940" y="1616075"/>
            <a:ext cx="2051050" cy="3625850"/>
          </a:xfrm>
          <a:custGeom>
            <a:avLst/>
            <a:gdLst>
              <a:gd name="connsiteX0" fmla="*/ 0 w 2051050"/>
              <a:gd name="connsiteY0" fmla="*/ 0 h 3625850"/>
              <a:gd name="connsiteX1" fmla="*/ 2051050 w 2051050"/>
              <a:gd name="connsiteY1" fmla="*/ 0 h 3625850"/>
              <a:gd name="connsiteX2" fmla="*/ 2051050 w 2051050"/>
              <a:gd name="connsiteY2" fmla="*/ 3625850 h 3625850"/>
              <a:gd name="connsiteX3" fmla="*/ 0 w 2051050"/>
              <a:gd name="connsiteY3" fmla="*/ 3625850 h 3625850"/>
            </a:gdLst>
            <a:ahLst/>
            <a:cxnLst>
              <a:cxn ang="0">
                <a:pos x="connsiteX0" y="connsiteY0"/>
              </a:cxn>
              <a:cxn ang="0">
                <a:pos x="connsiteX1" y="connsiteY1"/>
              </a:cxn>
              <a:cxn ang="0">
                <a:pos x="connsiteX2" y="connsiteY2"/>
              </a:cxn>
              <a:cxn ang="0">
                <a:pos x="connsiteX3" y="connsiteY3"/>
              </a:cxn>
            </a:cxnLst>
            <a:rect l="l" t="t" r="r" b="b"/>
            <a:pathLst>
              <a:path w="2051050" h="3625850">
                <a:moveTo>
                  <a:pt x="0" y="0"/>
                </a:moveTo>
                <a:lnTo>
                  <a:pt x="2051050" y="0"/>
                </a:lnTo>
                <a:lnTo>
                  <a:pt x="2051050" y="3625850"/>
                </a:lnTo>
                <a:lnTo>
                  <a:pt x="0" y="3625850"/>
                </a:lnTo>
                <a:close/>
              </a:path>
            </a:pathLst>
          </a:custGeom>
          <a:solidFill>
            <a:schemeClr val="bg1">
              <a:lumMod val="95000"/>
              <a:alpha val="30000"/>
            </a:schemeClr>
          </a:solidFill>
          <a:effectLst>
            <a:innerShdw blurRad="114300">
              <a:prstClr val="black"/>
            </a:innerShdw>
          </a:effectLst>
        </p:spPr>
        <p:txBody>
          <a:bodyPr wrap="square">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6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id-ID" dirty="0"/>
          </a:p>
        </p:txBody>
      </p:sp>
      <p:sp>
        <p:nvSpPr>
          <p:cNvPr id="8" name="Picture Placeholder 7">
            <a:extLst>
              <a:ext uri="{FF2B5EF4-FFF2-40B4-BE49-F238E27FC236}">
                <a16:creationId xmlns:a16="http://schemas.microsoft.com/office/drawing/2014/main" id="{21F2E9C3-BD77-409E-9822-85342C315112}"/>
              </a:ext>
            </a:extLst>
          </p:cNvPr>
          <p:cNvSpPr>
            <a:spLocks noGrp="1"/>
          </p:cNvSpPr>
          <p:nvPr>
            <p:ph type="pic" sz="quarter" idx="12" hasCustomPrompt="1"/>
          </p:nvPr>
        </p:nvSpPr>
        <p:spPr>
          <a:xfrm>
            <a:off x="9030782" y="1663876"/>
            <a:ext cx="2051050" cy="3625850"/>
          </a:xfrm>
          <a:custGeom>
            <a:avLst/>
            <a:gdLst>
              <a:gd name="connsiteX0" fmla="*/ 0 w 2051050"/>
              <a:gd name="connsiteY0" fmla="*/ 0 h 3625850"/>
              <a:gd name="connsiteX1" fmla="*/ 2051050 w 2051050"/>
              <a:gd name="connsiteY1" fmla="*/ 0 h 3625850"/>
              <a:gd name="connsiteX2" fmla="*/ 2051050 w 2051050"/>
              <a:gd name="connsiteY2" fmla="*/ 3625850 h 3625850"/>
              <a:gd name="connsiteX3" fmla="*/ 0 w 2051050"/>
              <a:gd name="connsiteY3" fmla="*/ 3625850 h 3625850"/>
            </a:gdLst>
            <a:ahLst/>
            <a:cxnLst>
              <a:cxn ang="0">
                <a:pos x="connsiteX0" y="connsiteY0"/>
              </a:cxn>
              <a:cxn ang="0">
                <a:pos x="connsiteX1" y="connsiteY1"/>
              </a:cxn>
              <a:cxn ang="0">
                <a:pos x="connsiteX2" y="connsiteY2"/>
              </a:cxn>
              <a:cxn ang="0">
                <a:pos x="connsiteX3" y="connsiteY3"/>
              </a:cxn>
            </a:cxnLst>
            <a:rect l="l" t="t" r="r" b="b"/>
            <a:pathLst>
              <a:path w="2051050" h="3625850">
                <a:moveTo>
                  <a:pt x="0" y="0"/>
                </a:moveTo>
                <a:lnTo>
                  <a:pt x="2051050" y="0"/>
                </a:lnTo>
                <a:lnTo>
                  <a:pt x="2051050" y="3625850"/>
                </a:lnTo>
                <a:lnTo>
                  <a:pt x="0" y="3625850"/>
                </a:lnTo>
                <a:close/>
              </a:path>
            </a:pathLst>
          </a:custGeom>
          <a:solidFill>
            <a:schemeClr val="bg1">
              <a:lumMod val="95000"/>
              <a:alpha val="30000"/>
            </a:schemeClr>
          </a:solidFill>
          <a:effectLst>
            <a:outerShdw blurRad="355600" dist="203200" dir="5400000" sx="95000" sy="95000" algn="t" rotWithShape="0">
              <a:schemeClr val="accent1">
                <a:alpha val="20000"/>
              </a:schemeClr>
            </a:outerShdw>
          </a:effectLst>
        </p:spPr>
        <p:txBody>
          <a:bodyPr wrap="square">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6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id-ID" dirty="0"/>
          </a:p>
        </p:txBody>
      </p:sp>
    </p:spTree>
    <p:extLst>
      <p:ext uri="{BB962C8B-B14F-4D97-AF65-F5344CB8AC3E}">
        <p14:creationId xmlns:p14="http://schemas.microsoft.com/office/powerpoint/2010/main" val="281114032"/>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500" fill="hold"/>
                                        <p:tgtEl>
                                          <p:spTgt spid="5"/>
                                        </p:tgtEl>
                                        <p:attrNameLst>
                                          <p:attrName>ppt_x</p:attrName>
                                        </p:attrNameLst>
                                      </p:cBhvr>
                                      <p:tavLst>
                                        <p:tav tm="0">
                                          <p:val>
                                            <p:strVal val="1+#ppt_w/2"/>
                                          </p:val>
                                        </p:tav>
                                        <p:tav tm="100000">
                                          <p:val>
                                            <p:strVal val="#ppt_x"/>
                                          </p:val>
                                        </p:tav>
                                      </p:tavLst>
                                    </p:anim>
                                    <p:anim calcmode="lin" valueType="num">
                                      <p:cBhvr additive="base">
                                        <p:cTn id="12" dur="1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10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1+#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20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50"/>
                                        <p:tgtEl>
                                          <p:spTgt spid="3"/>
                                        </p:tgtEl>
                                      </p:cBhvr>
                                    </p:animEffect>
                                  </p:childTnLst>
                                </p:cTn>
                              </p:par>
                              <p:par>
                                <p:cTn id="20" presetID="2" presetClass="entr" presetSubtype="2" decel="100000" fill="hold" grpId="0" nodeType="withEffect">
                                  <p:stCondLst>
                                    <p:cond delay="175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750" fill="hold"/>
                                        <p:tgtEl>
                                          <p:spTgt spid="8"/>
                                        </p:tgtEl>
                                        <p:attrNameLst>
                                          <p:attrName>ppt_x</p:attrName>
                                        </p:attrNameLst>
                                      </p:cBhvr>
                                      <p:tavLst>
                                        <p:tav tm="0">
                                          <p:val>
                                            <p:strVal val="1+#ppt_w/2"/>
                                          </p:val>
                                        </p:tav>
                                        <p:tav tm="100000">
                                          <p:val>
                                            <p:strVal val="#ppt_x"/>
                                          </p:val>
                                        </p:tav>
                                      </p:tavLst>
                                    </p:anim>
                                    <p:anim calcmode="lin" valueType="num">
                                      <p:cBhvr additive="base">
                                        <p:cTn id="23"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3" grpId="0" animBg="1"/>
      <p:bldP spid="8"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6682ADFE-495A-4101-BFD6-0CA5DE4412A2}"/>
              </a:ext>
            </a:extLst>
          </p:cNvPr>
          <p:cNvSpPr/>
          <p:nvPr userDrawn="1"/>
        </p:nvSpPr>
        <p:spPr>
          <a:xfrm>
            <a:off x="1" y="1"/>
            <a:ext cx="12191999" cy="6129602"/>
          </a:xfrm>
          <a:custGeom>
            <a:avLst/>
            <a:gdLst>
              <a:gd name="connsiteX0" fmla="*/ 0 w 11450456"/>
              <a:gd name="connsiteY0" fmla="*/ 0 h 5756786"/>
              <a:gd name="connsiteX1" fmla="*/ 11450456 w 11450456"/>
              <a:gd name="connsiteY1" fmla="*/ 0 h 5756786"/>
              <a:gd name="connsiteX2" fmla="*/ 11332441 w 11450456"/>
              <a:gd name="connsiteY2" fmla="*/ 153461 h 5756786"/>
              <a:gd name="connsiteX3" fmla="*/ 10413628 w 11450456"/>
              <a:gd name="connsiteY3" fmla="*/ 887626 h 5756786"/>
              <a:gd name="connsiteX4" fmla="*/ 1265015 w 11450456"/>
              <a:gd name="connsiteY4" fmla="*/ 5460844 h 5756786"/>
              <a:gd name="connsiteX5" fmla="*/ 162174 w 11450456"/>
              <a:gd name="connsiteY5" fmla="*/ 5752163 h 5756786"/>
              <a:gd name="connsiteX6" fmla="*/ 0 w 11450456"/>
              <a:gd name="connsiteY6" fmla="*/ 5756786 h 575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0456" h="5756786">
                <a:moveTo>
                  <a:pt x="0" y="0"/>
                </a:moveTo>
                <a:lnTo>
                  <a:pt x="11450456" y="0"/>
                </a:lnTo>
                <a:lnTo>
                  <a:pt x="11332441" y="153461"/>
                </a:lnTo>
                <a:cubicBezTo>
                  <a:pt x="11084874" y="453672"/>
                  <a:pt x="10774155" y="705509"/>
                  <a:pt x="10413628" y="887626"/>
                </a:cubicBezTo>
                <a:cubicBezTo>
                  <a:pt x="10413628" y="887626"/>
                  <a:pt x="10413628" y="887626"/>
                  <a:pt x="1265015" y="5460844"/>
                </a:cubicBezTo>
                <a:cubicBezTo>
                  <a:pt x="915240" y="5633477"/>
                  <a:pt x="540281" y="5730583"/>
                  <a:pt x="162174" y="5752163"/>
                </a:cubicBezTo>
                <a:lnTo>
                  <a:pt x="0" y="5756786"/>
                </a:lnTo>
                <a:close/>
              </a:path>
            </a:pathLst>
          </a:cu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6B7C183-C0FC-430E-BD4D-75EE5A34C02C}"/>
              </a:ext>
            </a:extLst>
          </p:cNvPr>
          <p:cNvSpPr>
            <a:spLocks noGrp="1"/>
          </p:cNvSpPr>
          <p:nvPr>
            <p:ph type="pic" sz="quarter" idx="11" hasCustomPrompt="1"/>
          </p:nvPr>
        </p:nvSpPr>
        <p:spPr>
          <a:xfrm>
            <a:off x="1" y="1"/>
            <a:ext cx="11999557" cy="5370581"/>
          </a:xfrm>
          <a:custGeom>
            <a:avLst/>
            <a:gdLst>
              <a:gd name="connsiteX0" fmla="*/ 0 w 11999557"/>
              <a:gd name="connsiteY0" fmla="*/ 0 h 5370581"/>
              <a:gd name="connsiteX1" fmla="*/ 11999557 w 11999557"/>
              <a:gd name="connsiteY1" fmla="*/ 0 h 5370581"/>
              <a:gd name="connsiteX2" fmla="*/ 11960655 w 11999557"/>
              <a:gd name="connsiteY2" fmla="*/ 42209 h 5370581"/>
              <a:gd name="connsiteX3" fmla="*/ 11088026 w 11999557"/>
              <a:gd name="connsiteY3" fmla="*/ 729610 h 5370581"/>
              <a:gd name="connsiteX4" fmla="*/ 2385165 w 11999557"/>
              <a:gd name="connsiteY4" fmla="*/ 5084645 h 5370581"/>
              <a:gd name="connsiteX5" fmla="*/ 12819 w 11999557"/>
              <a:gd name="connsiteY5" fmla="*/ 5266961 h 5370581"/>
              <a:gd name="connsiteX6" fmla="*/ 0 w 11999557"/>
              <a:gd name="connsiteY6" fmla="*/ 5262802 h 5370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9557" h="5370581">
                <a:moveTo>
                  <a:pt x="0" y="0"/>
                </a:moveTo>
                <a:lnTo>
                  <a:pt x="11999557" y="0"/>
                </a:lnTo>
                <a:lnTo>
                  <a:pt x="11960655" y="42209"/>
                </a:lnTo>
                <a:cubicBezTo>
                  <a:pt x="11709069" y="307061"/>
                  <a:pt x="11402119" y="579058"/>
                  <a:pt x="11088026" y="729610"/>
                </a:cubicBezTo>
                <a:lnTo>
                  <a:pt x="2385165" y="5084645"/>
                </a:lnTo>
                <a:cubicBezTo>
                  <a:pt x="1411684" y="5501816"/>
                  <a:pt x="362776" y="5368041"/>
                  <a:pt x="12819" y="5266961"/>
                </a:cubicBezTo>
                <a:lnTo>
                  <a:pt x="0" y="5262802"/>
                </a:ln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795059881"/>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B2DC348-F2AD-49A5-A41F-227BAAF8A665}"/>
              </a:ext>
            </a:extLst>
          </p:cNvPr>
          <p:cNvSpPr/>
          <p:nvPr userDrawn="1"/>
        </p:nvSpPr>
        <p:spPr>
          <a:xfrm flipH="1" flipV="1">
            <a:off x="1" y="728398"/>
            <a:ext cx="12191999" cy="6129602"/>
          </a:xfrm>
          <a:custGeom>
            <a:avLst/>
            <a:gdLst>
              <a:gd name="connsiteX0" fmla="*/ 0 w 11450456"/>
              <a:gd name="connsiteY0" fmla="*/ 0 h 5756786"/>
              <a:gd name="connsiteX1" fmla="*/ 11450456 w 11450456"/>
              <a:gd name="connsiteY1" fmla="*/ 0 h 5756786"/>
              <a:gd name="connsiteX2" fmla="*/ 11332441 w 11450456"/>
              <a:gd name="connsiteY2" fmla="*/ 153461 h 5756786"/>
              <a:gd name="connsiteX3" fmla="*/ 10413628 w 11450456"/>
              <a:gd name="connsiteY3" fmla="*/ 887626 h 5756786"/>
              <a:gd name="connsiteX4" fmla="*/ 1265015 w 11450456"/>
              <a:gd name="connsiteY4" fmla="*/ 5460844 h 5756786"/>
              <a:gd name="connsiteX5" fmla="*/ 162174 w 11450456"/>
              <a:gd name="connsiteY5" fmla="*/ 5752163 h 5756786"/>
              <a:gd name="connsiteX6" fmla="*/ 0 w 11450456"/>
              <a:gd name="connsiteY6" fmla="*/ 5756786 h 575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0456" h="5756786">
                <a:moveTo>
                  <a:pt x="0" y="0"/>
                </a:moveTo>
                <a:lnTo>
                  <a:pt x="11450456" y="0"/>
                </a:lnTo>
                <a:lnTo>
                  <a:pt x="11332441" y="153461"/>
                </a:lnTo>
                <a:cubicBezTo>
                  <a:pt x="11084874" y="453672"/>
                  <a:pt x="10774155" y="705509"/>
                  <a:pt x="10413628" y="887626"/>
                </a:cubicBezTo>
                <a:cubicBezTo>
                  <a:pt x="10413628" y="887626"/>
                  <a:pt x="10413628" y="887626"/>
                  <a:pt x="1265015" y="5460844"/>
                </a:cubicBezTo>
                <a:cubicBezTo>
                  <a:pt x="915240" y="5633477"/>
                  <a:pt x="540281" y="5730583"/>
                  <a:pt x="162174" y="5752163"/>
                </a:cubicBezTo>
                <a:lnTo>
                  <a:pt x="0" y="5756786"/>
                </a:lnTo>
                <a:close/>
              </a:path>
            </a:pathLst>
          </a:cu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944C2586-B6C3-4062-B3FC-BD81C034682C}"/>
              </a:ext>
            </a:extLst>
          </p:cNvPr>
          <p:cNvSpPr>
            <a:spLocks noGrp="1"/>
          </p:cNvSpPr>
          <p:nvPr>
            <p:ph type="pic" sz="quarter" idx="12" hasCustomPrompt="1"/>
          </p:nvPr>
        </p:nvSpPr>
        <p:spPr>
          <a:xfrm>
            <a:off x="192444" y="1487418"/>
            <a:ext cx="11999557" cy="5370582"/>
          </a:xfrm>
          <a:custGeom>
            <a:avLst/>
            <a:gdLst>
              <a:gd name="connsiteX0" fmla="*/ 11034386 w 11999557"/>
              <a:gd name="connsiteY0" fmla="*/ 435 h 5370582"/>
              <a:gd name="connsiteX1" fmla="*/ 11986738 w 11999557"/>
              <a:gd name="connsiteY1" fmla="*/ 103621 h 5370582"/>
              <a:gd name="connsiteX2" fmla="*/ 11999557 w 11999557"/>
              <a:gd name="connsiteY2" fmla="*/ 107780 h 5370582"/>
              <a:gd name="connsiteX3" fmla="*/ 11999557 w 11999557"/>
              <a:gd name="connsiteY3" fmla="*/ 5370582 h 5370582"/>
              <a:gd name="connsiteX4" fmla="*/ 0 w 11999557"/>
              <a:gd name="connsiteY4" fmla="*/ 5370582 h 5370582"/>
              <a:gd name="connsiteX5" fmla="*/ 38902 w 11999557"/>
              <a:gd name="connsiteY5" fmla="*/ 5328373 h 5370582"/>
              <a:gd name="connsiteX6" fmla="*/ 911531 w 11999557"/>
              <a:gd name="connsiteY6" fmla="*/ 4640972 h 5370582"/>
              <a:gd name="connsiteX7" fmla="*/ 9614392 w 11999557"/>
              <a:gd name="connsiteY7" fmla="*/ 285937 h 5370582"/>
              <a:gd name="connsiteX8" fmla="*/ 11034386 w 11999557"/>
              <a:gd name="connsiteY8" fmla="*/ 435 h 53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99557" h="5370582">
                <a:moveTo>
                  <a:pt x="11034386" y="435"/>
                </a:moveTo>
                <a:cubicBezTo>
                  <a:pt x="11462043" y="-5633"/>
                  <a:pt x="11811760" y="53081"/>
                  <a:pt x="11986738" y="103621"/>
                </a:cubicBezTo>
                <a:lnTo>
                  <a:pt x="11999557" y="107780"/>
                </a:lnTo>
                <a:lnTo>
                  <a:pt x="11999557" y="5370582"/>
                </a:lnTo>
                <a:lnTo>
                  <a:pt x="0" y="5370582"/>
                </a:lnTo>
                <a:lnTo>
                  <a:pt x="38902" y="5328373"/>
                </a:lnTo>
                <a:cubicBezTo>
                  <a:pt x="290488" y="5063521"/>
                  <a:pt x="597438" y="4791524"/>
                  <a:pt x="911531" y="4640972"/>
                </a:cubicBezTo>
                <a:lnTo>
                  <a:pt x="9614392" y="285937"/>
                </a:lnTo>
                <a:cubicBezTo>
                  <a:pt x="10101132" y="77352"/>
                  <a:pt x="10606730" y="6503"/>
                  <a:pt x="11034386" y="435"/>
                </a:cubicBezTo>
                <a:close/>
              </a:path>
            </a:pathLst>
          </a:custGeom>
          <a:solidFill>
            <a:schemeClr val="bg1">
              <a:lumMod val="95000"/>
              <a:alpha val="30000"/>
            </a:schemeClr>
          </a:solidFill>
        </p:spPr>
        <p:txBody>
          <a:bodyPr wrap="square">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4172091167"/>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74D9C0-6A86-4022-AE20-1D12BE6F489B}"/>
              </a:ext>
            </a:extLst>
          </p:cNvPr>
          <p:cNvSpPr/>
          <p:nvPr userDrawn="1"/>
        </p:nvSpPr>
        <p:spPr>
          <a:xfrm>
            <a:off x="6096000" y="0"/>
            <a:ext cx="6096000" cy="6858000"/>
          </a:xfrm>
          <a:prstGeom prst="rect">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0812D30-E5BA-4B5F-AE0A-0E27E87871B8}"/>
              </a:ext>
            </a:extLst>
          </p:cNvPr>
          <p:cNvSpPr txBox="1"/>
          <p:nvPr userDrawn="1"/>
        </p:nvSpPr>
        <p:spPr>
          <a:xfrm rot="10800000" flipV="1">
            <a:off x="9442630" y="299642"/>
            <a:ext cx="2438505" cy="1569660"/>
          </a:xfrm>
          <a:prstGeom prst="rect">
            <a:avLst/>
          </a:prstGeom>
          <a:noFill/>
        </p:spPr>
        <p:txBody>
          <a:bodyPr wrap="square" rtlCol="0" anchor="ctr">
            <a:spAutoFit/>
          </a:bodyPr>
          <a:lstStyle/>
          <a:p>
            <a:pPr algn="r"/>
            <a:fld id="{260E2A6B-A809-4840-BF14-8648BC0BDF87}" type="slidenum">
              <a:rPr lang="id-ID" sz="9600" b="1" i="0" smtClean="0">
                <a:solidFill>
                  <a:schemeClr val="bg1">
                    <a:alpha val="15000"/>
                  </a:schemeClr>
                </a:solidFill>
                <a:latin typeface="+mj-lt"/>
                <a:ea typeface="Roboto Condensed" panose="02000000000000000000" pitchFamily="2" charset="0"/>
                <a:cs typeface="Segoe UI" panose="020B0502040204020203" pitchFamily="34" charset="0"/>
              </a:rPr>
              <a:pPr algn="r"/>
              <a:t>‹nº›</a:t>
            </a:fld>
            <a:endParaRPr lang="id-ID" sz="71400" b="1" i="0" dirty="0">
              <a:solidFill>
                <a:schemeClr val="bg1">
                  <a:alpha val="15000"/>
                </a:schemeClr>
              </a:solidFill>
              <a:latin typeface="+mj-lt"/>
              <a:ea typeface="Roboto Condensed" panose="02000000000000000000" pitchFamily="2" charset="0"/>
              <a:cs typeface="Segoe UI" panose="020B0502040204020203" pitchFamily="34" charset="0"/>
            </a:endParaRPr>
          </a:p>
        </p:txBody>
      </p:sp>
      <p:grpSp>
        <p:nvGrpSpPr>
          <p:cNvPr id="12" name="Group 11">
            <a:extLst>
              <a:ext uri="{FF2B5EF4-FFF2-40B4-BE49-F238E27FC236}">
                <a16:creationId xmlns:a16="http://schemas.microsoft.com/office/drawing/2014/main" id="{EFF01D63-3585-4A6E-9034-0EDF826566DD}"/>
              </a:ext>
            </a:extLst>
          </p:cNvPr>
          <p:cNvGrpSpPr/>
          <p:nvPr userDrawn="1"/>
        </p:nvGrpSpPr>
        <p:grpSpPr>
          <a:xfrm>
            <a:off x="8483277" y="6303654"/>
            <a:ext cx="3114845" cy="261457"/>
            <a:chOff x="8483277" y="6303654"/>
            <a:chExt cx="3114845" cy="261457"/>
          </a:xfrm>
        </p:grpSpPr>
        <p:sp>
          <p:nvSpPr>
            <p:cNvPr id="4" name="Rectangle: Rounded Corners 3">
              <a:extLst>
                <a:ext uri="{FF2B5EF4-FFF2-40B4-BE49-F238E27FC236}">
                  <a16:creationId xmlns:a16="http://schemas.microsoft.com/office/drawing/2014/main" id="{B8F8E6A6-99F0-42F4-A564-A14395905E7E}"/>
                </a:ext>
              </a:extLst>
            </p:cNvPr>
            <p:cNvSpPr/>
            <p:nvPr userDrawn="1"/>
          </p:nvSpPr>
          <p:spPr>
            <a:xfrm>
              <a:off x="8483277" y="6304843"/>
              <a:ext cx="2616200" cy="246775"/>
            </a:xfrm>
            <a:prstGeom prst="roundRect">
              <a:avLst>
                <a:gd name="adj" fmla="val 50000"/>
              </a:avLst>
            </a:prstGeom>
            <a:solidFill>
              <a:schemeClr val="accent1">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5" name="Group 4">
              <a:extLst>
                <a:ext uri="{FF2B5EF4-FFF2-40B4-BE49-F238E27FC236}">
                  <a16:creationId xmlns:a16="http://schemas.microsoft.com/office/drawing/2014/main" id="{6AE53069-BBFD-49FB-B501-3B10D24A2D70}"/>
                </a:ext>
              </a:extLst>
            </p:cNvPr>
            <p:cNvGrpSpPr/>
            <p:nvPr userDrawn="1"/>
          </p:nvGrpSpPr>
          <p:grpSpPr>
            <a:xfrm>
              <a:off x="10844347" y="6303654"/>
              <a:ext cx="753775" cy="244908"/>
              <a:chOff x="10716193" y="373384"/>
              <a:chExt cx="878197" cy="285333"/>
            </a:xfrm>
          </p:grpSpPr>
          <p:sp>
            <p:nvSpPr>
              <p:cNvPr id="6" name="Freeform: Shape 5">
                <a:extLst>
                  <a:ext uri="{FF2B5EF4-FFF2-40B4-BE49-F238E27FC236}">
                    <a16:creationId xmlns:a16="http://schemas.microsoft.com/office/drawing/2014/main" id="{83EE5D29-E742-4D9E-AC18-33097A82C394}"/>
                  </a:ext>
                </a:extLst>
              </p:cNvPr>
              <p:cNvSpPr/>
              <p:nvPr/>
            </p:nvSpPr>
            <p:spPr>
              <a:xfrm>
                <a:off x="10716193" y="373384"/>
                <a:ext cx="878197" cy="285333"/>
              </a:xfrm>
              <a:custGeom>
                <a:avLst/>
                <a:gdLst>
                  <a:gd name="connsiteX0" fmla="*/ 139303 w 1090446"/>
                  <a:gd name="connsiteY0" fmla="*/ 0 h 278606"/>
                  <a:gd name="connsiteX1" fmla="*/ 755657 w 1090446"/>
                  <a:gd name="connsiteY1" fmla="*/ 0 h 278606"/>
                  <a:gd name="connsiteX2" fmla="*/ 1077658 w 1090446"/>
                  <a:gd name="connsiteY2" fmla="*/ 213437 h 278606"/>
                  <a:gd name="connsiteX3" fmla="*/ 1090446 w 1090446"/>
                  <a:gd name="connsiteY3" fmla="*/ 276775 h 278606"/>
                  <a:gd name="connsiteX4" fmla="*/ 1081373 w 1090446"/>
                  <a:gd name="connsiteY4" fmla="*/ 278606 h 278606"/>
                  <a:gd name="connsiteX5" fmla="*/ 139303 w 1090446"/>
                  <a:gd name="connsiteY5" fmla="*/ 278606 h 278606"/>
                  <a:gd name="connsiteX6" fmla="*/ 0 w 1090446"/>
                  <a:gd name="connsiteY6" fmla="*/ 139303 h 278606"/>
                  <a:gd name="connsiteX7" fmla="*/ 139303 w 1090446"/>
                  <a:gd name="connsiteY7" fmla="*/ 0 h 278606"/>
                  <a:gd name="connsiteX0" fmla="*/ 139303 w 1090446"/>
                  <a:gd name="connsiteY0" fmla="*/ 0 h 278606"/>
                  <a:gd name="connsiteX1" fmla="*/ 755657 w 1090446"/>
                  <a:gd name="connsiteY1" fmla="*/ 0 h 278606"/>
                  <a:gd name="connsiteX2" fmla="*/ 1077658 w 1090446"/>
                  <a:gd name="connsiteY2" fmla="*/ 213437 h 278606"/>
                  <a:gd name="connsiteX3" fmla="*/ 1090446 w 1090446"/>
                  <a:gd name="connsiteY3" fmla="*/ 276775 h 278606"/>
                  <a:gd name="connsiteX4" fmla="*/ 830548 w 1090446"/>
                  <a:gd name="connsiteY4" fmla="*/ 278606 h 278606"/>
                  <a:gd name="connsiteX5" fmla="*/ 139303 w 1090446"/>
                  <a:gd name="connsiteY5" fmla="*/ 278606 h 278606"/>
                  <a:gd name="connsiteX6" fmla="*/ 0 w 1090446"/>
                  <a:gd name="connsiteY6" fmla="*/ 139303 h 278606"/>
                  <a:gd name="connsiteX7" fmla="*/ 139303 w 1090446"/>
                  <a:gd name="connsiteY7" fmla="*/ 0 h 278606"/>
                  <a:gd name="connsiteX0" fmla="*/ 139303 w 1077658"/>
                  <a:gd name="connsiteY0" fmla="*/ 0 h 278606"/>
                  <a:gd name="connsiteX1" fmla="*/ 755657 w 1077658"/>
                  <a:gd name="connsiteY1" fmla="*/ 0 h 278606"/>
                  <a:gd name="connsiteX2" fmla="*/ 1077658 w 1077658"/>
                  <a:gd name="connsiteY2" fmla="*/ 213437 h 278606"/>
                  <a:gd name="connsiteX3" fmla="*/ 830548 w 1077658"/>
                  <a:gd name="connsiteY3" fmla="*/ 278606 h 278606"/>
                  <a:gd name="connsiteX4" fmla="*/ 139303 w 1077658"/>
                  <a:gd name="connsiteY4" fmla="*/ 278606 h 278606"/>
                  <a:gd name="connsiteX5" fmla="*/ 0 w 1077658"/>
                  <a:gd name="connsiteY5" fmla="*/ 139303 h 278606"/>
                  <a:gd name="connsiteX6" fmla="*/ 139303 w 1077658"/>
                  <a:gd name="connsiteY6" fmla="*/ 0 h 278606"/>
                  <a:gd name="connsiteX0" fmla="*/ 139303 w 882544"/>
                  <a:gd name="connsiteY0" fmla="*/ 0 h 278606"/>
                  <a:gd name="connsiteX1" fmla="*/ 755657 w 882544"/>
                  <a:gd name="connsiteY1" fmla="*/ 0 h 278606"/>
                  <a:gd name="connsiteX2" fmla="*/ 830548 w 882544"/>
                  <a:gd name="connsiteY2" fmla="*/ 278606 h 278606"/>
                  <a:gd name="connsiteX3" fmla="*/ 139303 w 882544"/>
                  <a:gd name="connsiteY3" fmla="*/ 278606 h 278606"/>
                  <a:gd name="connsiteX4" fmla="*/ 0 w 882544"/>
                  <a:gd name="connsiteY4" fmla="*/ 139303 h 278606"/>
                  <a:gd name="connsiteX5" fmla="*/ 139303 w 882544"/>
                  <a:gd name="connsiteY5" fmla="*/ 0 h 278606"/>
                  <a:gd name="connsiteX0" fmla="*/ 139303 w 832493"/>
                  <a:gd name="connsiteY0" fmla="*/ 0 h 278606"/>
                  <a:gd name="connsiteX1" fmla="*/ 755657 w 832493"/>
                  <a:gd name="connsiteY1" fmla="*/ 0 h 278606"/>
                  <a:gd name="connsiteX2" fmla="*/ 830548 w 832493"/>
                  <a:gd name="connsiteY2" fmla="*/ 278606 h 278606"/>
                  <a:gd name="connsiteX3" fmla="*/ 139303 w 832493"/>
                  <a:gd name="connsiteY3" fmla="*/ 278606 h 278606"/>
                  <a:gd name="connsiteX4" fmla="*/ 0 w 832493"/>
                  <a:gd name="connsiteY4" fmla="*/ 139303 h 278606"/>
                  <a:gd name="connsiteX5" fmla="*/ 139303 w 832493"/>
                  <a:gd name="connsiteY5" fmla="*/ 0 h 278606"/>
                  <a:gd name="connsiteX0" fmla="*/ 139303 w 830548"/>
                  <a:gd name="connsiteY0" fmla="*/ 0 h 278606"/>
                  <a:gd name="connsiteX1" fmla="*/ 609607 w 830548"/>
                  <a:gd name="connsiteY1" fmla="*/ 0 h 278606"/>
                  <a:gd name="connsiteX2" fmla="*/ 830548 w 830548"/>
                  <a:gd name="connsiteY2" fmla="*/ 278606 h 278606"/>
                  <a:gd name="connsiteX3" fmla="*/ 139303 w 830548"/>
                  <a:gd name="connsiteY3" fmla="*/ 278606 h 278606"/>
                  <a:gd name="connsiteX4" fmla="*/ 0 w 830548"/>
                  <a:gd name="connsiteY4" fmla="*/ 139303 h 278606"/>
                  <a:gd name="connsiteX5" fmla="*/ 139303 w 830548"/>
                  <a:gd name="connsiteY5" fmla="*/ 0 h 278606"/>
                  <a:gd name="connsiteX0" fmla="*/ 139303 w 830548"/>
                  <a:gd name="connsiteY0" fmla="*/ 0 h 278606"/>
                  <a:gd name="connsiteX1" fmla="*/ 609607 w 830548"/>
                  <a:gd name="connsiteY1" fmla="*/ 0 h 278606"/>
                  <a:gd name="connsiteX2" fmla="*/ 830548 w 830548"/>
                  <a:gd name="connsiteY2" fmla="*/ 278606 h 278606"/>
                  <a:gd name="connsiteX3" fmla="*/ 139303 w 830548"/>
                  <a:gd name="connsiteY3" fmla="*/ 278606 h 278606"/>
                  <a:gd name="connsiteX4" fmla="*/ 0 w 830548"/>
                  <a:gd name="connsiteY4" fmla="*/ 139303 h 278606"/>
                  <a:gd name="connsiteX5" fmla="*/ 139303 w 830548"/>
                  <a:gd name="connsiteY5" fmla="*/ 0 h 278606"/>
                  <a:gd name="connsiteX0" fmla="*/ 139303 w 830548"/>
                  <a:gd name="connsiteY0" fmla="*/ 0 h 278606"/>
                  <a:gd name="connsiteX1" fmla="*/ 609607 w 830548"/>
                  <a:gd name="connsiteY1" fmla="*/ 0 h 278606"/>
                  <a:gd name="connsiteX2" fmla="*/ 830548 w 830548"/>
                  <a:gd name="connsiteY2" fmla="*/ 278606 h 278606"/>
                  <a:gd name="connsiteX3" fmla="*/ 139303 w 830548"/>
                  <a:gd name="connsiteY3" fmla="*/ 278606 h 278606"/>
                  <a:gd name="connsiteX4" fmla="*/ 0 w 830548"/>
                  <a:gd name="connsiteY4" fmla="*/ 139303 h 278606"/>
                  <a:gd name="connsiteX5" fmla="*/ 139303 w 830548"/>
                  <a:gd name="connsiteY5" fmla="*/ 0 h 278606"/>
                  <a:gd name="connsiteX0" fmla="*/ 139303 w 830580"/>
                  <a:gd name="connsiteY0" fmla="*/ 0 h 278606"/>
                  <a:gd name="connsiteX1" fmla="*/ 609607 w 830580"/>
                  <a:gd name="connsiteY1" fmla="*/ 0 h 278606"/>
                  <a:gd name="connsiteX2" fmla="*/ 830548 w 830580"/>
                  <a:gd name="connsiteY2" fmla="*/ 278606 h 278606"/>
                  <a:gd name="connsiteX3" fmla="*/ 139303 w 830580"/>
                  <a:gd name="connsiteY3" fmla="*/ 278606 h 278606"/>
                  <a:gd name="connsiteX4" fmla="*/ 0 w 830580"/>
                  <a:gd name="connsiteY4" fmla="*/ 139303 h 278606"/>
                  <a:gd name="connsiteX5" fmla="*/ 139303 w 830580"/>
                  <a:gd name="connsiteY5" fmla="*/ 0 h 278606"/>
                  <a:gd name="connsiteX0" fmla="*/ 139303 w 878185"/>
                  <a:gd name="connsiteY0" fmla="*/ 0 h 278606"/>
                  <a:gd name="connsiteX1" fmla="*/ 609607 w 878185"/>
                  <a:gd name="connsiteY1" fmla="*/ 0 h 278606"/>
                  <a:gd name="connsiteX2" fmla="*/ 878173 w 878185"/>
                  <a:gd name="connsiteY2" fmla="*/ 278606 h 278606"/>
                  <a:gd name="connsiteX3" fmla="*/ 139303 w 878185"/>
                  <a:gd name="connsiteY3" fmla="*/ 278606 h 278606"/>
                  <a:gd name="connsiteX4" fmla="*/ 0 w 878185"/>
                  <a:gd name="connsiteY4" fmla="*/ 139303 h 278606"/>
                  <a:gd name="connsiteX5" fmla="*/ 139303 w 878185"/>
                  <a:gd name="connsiteY5" fmla="*/ 0 h 278606"/>
                  <a:gd name="connsiteX0" fmla="*/ 139303 w 878197"/>
                  <a:gd name="connsiteY0" fmla="*/ 0 h 278606"/>
                  <a:gd name="connsiteX1" fmla="*/ 647707 w 878197"/>
                  <a:gd name="connsiteY1" fmla="*/ 0 h 278606"/>
                  <a:gd name="connsiteX2" fmla="*/ 878173 w 878197"/>
                  <a:gd name="connsiteY2" fmla="*/ 278606 h 278606"/>
                  <a:gd name="connsiteX3" fmla="*/ 139303 w 878197"/>
                  <a:gd name="connsiteY3" fmla="*/ 278606 h 278606"/>
                  <a:gd name="connsiteX4" fmla="*/ 0 w 878197"/>
                  <a:gd name="connsiteY4" fmla="*/ 139303 h 278606"/>
                  <a:gd name="connsiteX5" fmla="*/ 139303 w 878197"/>
                  <a:gd name="connsiteY5"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8197" h="278606">
                    <a:moveTo>
                      <a:pt x="139303" y="0"/>
                    </a:moveTo>
                    <a:lnTo>
                      <a:pt x="647707" y="0"/>
                    </a:lnTo>
                    <a:cubicBezTo>
                      <a:pt x="842290" y="8334"/>
                      <a:pt x="879299" y="136922"/>
                      <a:pt x="878173" y="278606"/>
                    </a:cubicBezTo>
                    <a:lnTo>
                      <a:pt x="139303" y="278606"/>
                    </a:lnTo>
                    <a:cubicBezTo>
                      <a:pt x="62368" y="278606"/>
                      <a:pt x="0" y="216238"/>
                      <a:pt x="0" y="139303"/>
                    </a:cubicBezTo>
                    <a:cubicBezTo>
                      <a:pt x="0" y="62368"/>
                      <a:pt x="62368" y="0"/>
                      <a:pt x="139303" y="0"/>
                    </a:cubicBezTo>
                    <a:close/>
                  </a:path>
                </a:pathLst>
              </a:custGeom>
              <a:solidFill>
                <a:schemeClr val="bg1"/>
              </a:solidFill>
              <a:ln>
                <a:noFill/>
              </a:ln>
              <a:effectLst>
                <a:outerShdw blurRad="139700" dist="254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14622E88-330A-4006-A6E2-D2748831E33A}"/>
                  </a:ext>
                </a:extLst>
              </p:cNvPr>
              <p:cNvGrpSpPr/>
              <p:nvPr/>
            </p:nvGrpSpPr>
            <p:grpSpPr>
              <a:xfrm>
                <a:off x="10865103" y="443232"/>
                <a:ext cx="580376" cy="145636"/>
                <a:chOff x="11013281" y="6450762"/>
                <a:chExt cx="672285" cy="168699"/>
              </a:xfrm>
              <a:solidFill>
                <a:schemeClr val="bg1"/>
              </a:solidFill>
            </p:grpSpPr>
            <p:sp>
              <p:nvSpPr>
                <p:cNvPr id="8" name="Freeform 78">
                  <a:extLst>
                    <a:ext uri="{FF2B5EF4-FFF2-40B4-BE49-F238E27FC236}">
                      <a16:creationId xmlns:a16="http://schemas.microsoft.com/office/drawing/2014/main" id="{03E46705-40A5-40EA-9764-81519D555FE6}"/>
                    </a:ext>
                  </a:extLst>
                </p:cNvPr>
                <p:cNvSpPr>
                  <a:spLocks noChangeArrowheads="1"/>
                </p:cNvSpPr>
                <p:nvPr/>
              </p:nvSpPr>
              <p:spPr bwMode="auto">
                <a:xfrm>
                  <a:off x="11514784" y="6450762"/>
                  <a:ext cx="170782" cy="168699"/>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solidFill>
                  <a:schemeClr val="accent3"/>
                </a:solidFill>
                <a:ln>
                  <a:noFill/>
                </a:ln>
                <a:effectLst/>
              </p:spPr>
              <p:txBody>
                <a:bodyPr wrap="none" lIns="34290" tIns="17145" rIns="34290" bIns="17145" anchor="ctr"/>
                <a:lstStyle/>
                <a:p>
                  <a:endParaRPr lang="en-US" dirty="0"/>
                </a:p>
              </p:txBody>
            </p:sp>
            <p:sp>
              <p:nvSpPr>
                <p:cNvPr id="9" name="Freeform 79">
                  <a:extLst>
                    <a:ext uri="{FF2B5EF4-FFF2-40B4-BE49-F238E27FC236}">
                      <a16:creationId xmlns:a16="http://schemas.microsoft.com/office/drawing/2014/main" id="{854B2F26-70AA-4026-AF63-37E6316C1197}"/>
                    </a:ext>
                  </a:extLst>
                </p:cNvPr>
                <p:cNvSpPr>
                  <a:spLocks noChangeArrowheads="1"/>
                </p:cNvSpPr>
                <p:nvPr/>
              </p:nvSpPr>
              <p:spPr bwMode="auto">
                <a:xfrm>
                  <a:off x="11264553" y="6450762"/>
                  <a:ext cx="170782" cy="168699"/>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accent2"/>
                </a:solidFill>
                <a:ln>
                  <a:noFill/>
                </a:ln>
                <a:effectLst/>
              </p:spPr>
              <p:txBody>
                <a:bodyPr wrap="none" lIns="34290" tIns="17145" rIns="34290" bIns="17145" anchor="ctr"/>
                <a:lstStyle/>
                <a:p>
                  <a:endParaRPr lang="en-US" dirty="0"/>
                </a:p>
              </p:txBody>
            </p:sp>
            <p:sp>
              <p:nvSpPr>
                <p:cNvPr id="10" name="Freeform 86">
                  <a:extLst>
                    <a:ext uri="{FF2B5EF4-FFF2-40B4-BE49-F238E27FC236}">
                      <a16:creationId xmlns:a16="http://schemas.microsoft.com/office/drawing/2014/main" id="{3AF5C3A0-FA8C-437B-A442-03B4A0EA14C8}"/>
                    </a:ext>
                  </a:extLst>
                </p:cNvPr>
                <p:cNvSpPr>
                  <a:spLocks noChangeArrowheads="1"/>
                </p:cNvSpPr>
                <p:nvPr/>
              </p:nvSpPr>
              <p:spPr bwMode="auto">
                <a:xfrm>
                  <a:off x="11013281" y="6450762"/>
                  <a:ext cx="171823" cy="168699"/>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solidFill>
                  <a:schemeClr val="accent1"/>
                </a:solidFill>
                <a:ln>
                  <a:noFill/>
                </a:ln>
                <a:effectLst/>
              </p:spPr>
              <p:txBody>
                <a:bodyPr wrap="none" lIns="34290" tIns="17145" rIns="34290" bIns="17145" anchor="ctr"/>
                <a:lstStyle/>
                <a:p>
                  <a:endParaRPr lang="en-US" dirty="0"/>
                </a:p>
              </p:txBody>
            </p:sp>
          </p:grpSp>
        </p:grpSp>
        <p:sp>
          <p:nvSpPr>
            <p:cNvPr id="11" name="TextBox 10">
              <a:extLst>
                <a:ext uri="{FF2B5EF4-FFF2-40B4-BE49-F238E27FC236}">
                  <a16:creationId xmlns:a16="http://schemas.microsoft.com/office/drawing/2014/main" id="{1524094D-5845-4CD5-A1FB-3502D87E1F30}"/>
                </a:ext>
              </a:extLst>
            </p:cNvPr>
            <p:cNvSpPr txBox="1"/>
            <p:nvPr userDrawn="1"/>
          </p:nvSpPr>
          <p:spPr>
            <a:xfrm>
              <a:off x="8613681" y="6311195"/>
              <a:ext cx="2100262" cy="253916"/>
            </a:xfrm>
            <a:prstGeom prst="rect">
              <a:avLst/>
            </a:prstGeom>
            <a:noFill/>
          </p:spPr>
          <p:txBody>
            <a:bodyPr wrap="square" rtlCol="0">
              <a:spAutoFit/>
            </a:bodyPr>
            <a:lstStyle>
              <a:defPPr>
                <a:defRPr lang="en-US"/>
              </a:defPPr>
              <a:lvl1pPr>
                <a:defRPr sz="1050">
                  <a:solidFill>
                    <a:schemeClr val="bg1">
                      <a:alpha val="60000"/>
                    </a:schemeClr>
                  </a:solidFill>
                </a:defRPr>
              </a:lvl1pPr>
            </a:lstStyle>
            <a:p>
              <a:pPr lvl="0"/>
              <a:r>
                <a:rPr lang="en-US" dirty="0"/>
                <a:t>Copyright © </a:t>
              </a:r>
              <a:r>
                <a:rPr lang="en-US" b="1" dirty="0">
                  <a:latin typeface="+mj-lt"/>
                </a:rPr>
                <a:t>Up</a:t>
              </a:r>
              <a:r>
                <a:rPr lang="en-US" dirty="0">
                  <a:latin typeface="+mj-lt"/>
                </a:rPr>
                <a:t>Space</a:t>
              </a:r>
              <a:r>
                <a:rPr lang="en-US" dirty="0"/>
                <a:t>. All rights.</a:t>
              </a:r>
            </a:p>
          </p:txBody>
        </p:sp>
      </p:grpSp>
    </p:spTree>
    <p:extLst>
      <p:ext uri="{BB962C8B-B14F-4D97-AF65-F5344CB8AC3E}">
        <p14:creationId xmlns:p14="http://schemas.microsoft.com/office/powerpoint/2010/main" val="520690390"/>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75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A6A4ED4-7D64-43A7-8A91-02BFB0DCFD70}"/>
              </a:ext>
            </a:extLst>
          </p:cNvPr>
          <p:cNvSpPr>
            <a:spLocks noGrp="1"/>
          </p:cNvSpPr>
          <p:nvPr>
            <p:ph type="pic" sz="quarter" idx="10" hasCustomPrompt="1"/>
          </p:nvPr>
        </p:nvSpPr>
        <p:spPr>
          <a:xfrm>
            <a:off x="8320144" y="0"/>
            <a:ext cx="3871856" cy="6858000"/>
          </a:xfrm>
          <a:prstGeom prst="rect">
            <a:avLst/>
          </a:prstGeom>
          <a:solidFill>
            <a:schemeClr val="bg1">
              <a:lumMod val="95000"/>
              <a:alpha val="30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736175671"/>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48E235B-E191-4D28-B6ED-043BE2112E29}"/>
              </a:ext>
            </a:extLst>
          </p:cNvPr>
          <p:cNvSpPr/>
          <p:nvPr userDrawn="1"/>
        </p:nvSpPr>
        <p:spPr>
          <a:xfrm flipV="1">
            <a:off x="0" y="3886200"/>
            <a:ext cx="5911017" cy="2971800"/>
          </a:xfrm>
          <a:custGeom>
            <a:avLst/>
            <a:gdLst>
              <a:gd name="connsiteX0" fmla="*/ 0 w 11450456"/>
              <a:gd name="connsiteY0" fmla="*/ 0 h 5756786"/>
              <a:gd name="connsiteX1" fmla="*/ 11450456 w 11450456"/>
              <a:gd name="connsiteY1" fmla="*/ 0 h 5756786"/>
              <a:gd name="connsiteX2" fmla="*/ 11332441 w 11450456"/>
              <a:gd name="connsiteY2" fmla="*/ 153461 h 5756786"/>
              <a:gd name="connsiteX3" fmla="*/ 10413628 w 11450456"/>
              <a:gd name="connsiteY3" fmla="*/ 887626 h 5756786"/>
              <a:gd name="connsiteX4" fmla="*/ 1265015 w 11450456"/>
              <a:gd name="connsiteY4" fmla="*/ 5460844 h 5756786"/>
              <a:gd name="connsiteX5" fmla="*/ 162174 w 11450456"/>
              <a:gd name="connsiteY5" fmla="*/ 5752163 h 5756786"/>
              <a:gd name="connsiteX6" fmla="*/ 0 w 11450456"/>
              <a:gd name="connsiteY6" fmla="*/ 5756786 h 575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0456" h="5756786">
                <a:moveTo>
                  <a:pt x="0" y="0"/>
                </a:moveTo>
                <a:lnTo>
                  <a:pt x="11450456" y="0"/>
                </a:lnTo>
                <a:lnTo>
                  <a:pt x="11332441" y="153461"/>
                </a:lnTo>
                <a:cubicBezTo>
                  <a:pt x="11084874" y="453672"/>
                  <a:pt x="10774155" y="705509"/>
                  <a:pt x="10413628" y="887626"/>
                </a:cubicBezTo>
                <a:cubicBezTo>
                  <a:pt x="10413628" y="887626"/>
                  <a:pt x="10413628" y="887626"/>
                  <a:pt x="1265015" y="5460844"/>
                </a:cubicBezTo>
                <a:cubicBezTo>
                  <a:pt x="915240" y="5633477"/>
                  <a:pt x="540281" y="5730583"/>
                  <a:pt x="162174" y="5752163"/>
                </a:cubicBezTo>
                <a:lnTo>
                  <a:pt x="0" y="5756786"/>
                </a:lnTo>
                <a:close/>
              </a:path>
            </a:pathLst>
          </a:cu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A8C78866-3F33-4881-A462-50053A79900B}"/>
              </a:ext>
            </a:extLst>
          </p:cNvPr>
          <p:cNvSpPr/>
          <p:nvPr userDrawn="1"/>
        </p:nvSpPr>
        <p:spPr>
          <a:xfrm flipH="1">
            <a:off x="6280982" y="0"/>
            <a:ext cx="5911017" cy="2971800"/>
          </a:xfrm>
          <a:custGeom>
            <a:avLst/>
            <a:gdLst>
              <a:gd name="connsiteX0" fmla="*/ 0 w 11450456"/>
              <a:gd name="connsiteY0" fmla="*/ 0 h 5756786"/>
              <a:gd name="connsiteX1" fmla="*/ 11450456 w 11450456"/>
              <a:gd name="connsiteY1" fmla="*/ 0 h 5756786"/>
              <a:gd name="connsiteX2" fmla="*/ 11332441 w 11450456"/>
              <a:gd name="connsiteY2" fmla="*/ 153461 h 5756786"/>
              <a:gd name="connsiteX3" fmla="*/ 10413628 w 11450456"/>
              <a:gd name="connsiteY3" fmla="*/ 887626 h 5756786"/>
              <a:gd name="connsiteX4" fmla="*/ 1265015 w 11450456"/>
              <a:gd name="connsiteY4" fmla="*/ 5460844 h 5756786"/>
              <a:gd name="connsiteX5" fmla="*/ 162174 w 11450456"/>
              <a:gd name="connsiteY5" fmla="*/ 5752163 h 5756786"/>
              <a:gd name="connsiteX6" fmla="*/ 0 w 11450456"/>
              <a:gd name="connsiteY6" fmla="*/ 5756786 h 575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0456" h="5756786">
                <a:moveTo>
                  <a:pt x="0" y="0"/>
                </a:moveTo>
                <a:lnTo>
                  <a:pt x="11450456" y="0"/>
                </a:lnTo>
                <a:lnTo>
                  <a:pt x="11332441" y="153461"/>
                </a:lnTo>
                <a:cubicBezTo>
                  <a:pt x="11084874" y="453672"/>
                  <a:pt x="10774155" y="705509"/>
                  <a:pt x="10413628" y="887626"/>
                </a:cubicBezTo>
                <a:cubicBezTo>
                  <a:pt x="10413628" y="887626"/>
                  <a:pt x="10413628" y="887626"/>
                  <a:pt x="1265015" y="5460844"/>
                </a:cubicBezTo>
                <a:cubicBezTo>
                  <a:pt x="915240" y="5633477"/>
                  <a:pt x="540281" y="5730583"/>
                  <a:pt x="162174" y="5752163"/>
                </a:cubicBezTo>
                <a:lnTo>
                  <a:pt x="0" y="5756786"/>
                </a:lnTo>
                <a:close/>
              </a:path>
            </a:pathLst>
          </a:cu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26E63989-AEAA-41C4-9779-2DC1BA2EB97F}"/>
              </a:ext>
            </a:extLst>
          </p:cNvPr>
          <p:cNvSpPr/>
          <p:nvPr userDrawn="1"/>
        </p:nvSpPr>
        <p:spPr>
          <a:xfrm>
            <a:off x="1117442" y="1352550"/>
            <a:ext cx="9957116" cy="4645730"/>
          </a:xfrm>
          <a:prstGeom prst="roundRect">
            <a:avLst>
              <a:gd name="adj" fmla="val 1464"/>
            </a:avLst>
          </a:prstGeom>
          <a:solidFill>
            <a:schemeClr val="bg1"/>
          </a:solidFill>
          <a:ln>
            <a:noFill/>
          </a:ln>
          <a:effectLst>
            <a:outerShdw blurRad="965200" dist="368300" dir="5400000" sx="89000" sy="89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6">
            <a:extLst>
              <a:ext uri="{FF2B5EF4-FFF2-40B4-BE49-F238E27FC236}">
                <a16:creationId xmlns:a16="http://schemas.microsoft.com/office/drawing/2014/main" id="{CD0BD83B-336F-4550-A52E-AADF310603D2}"/>
              </a:ext>
            </a:extLst>
          </p:cNvPr>
          <p:cNvSpPr>
            <a:spLocks noGrp="1"/>
          </p:cNvSpPr>
          <p:nvPr userDrawn="1">
            <p:ph type="pic" sz="quarter" idx="10" hasCustomPrompt="1"/>
          </p:nvPr>
        </p:nvSpPr>
        <p:spPr>
          <a:xfrm>
            <a:off x="6456565" y="1352550"/>
            <a:ext cx="4617993" cy="4645730"/>
          </a:xfrm>
          <a:custGeom>
            <a:avLst/>
            <a:gdLst>
              <a:gd name="connsiteX0" fmla="*/ 0 w 7249885"/>
              <a:gd name="connsiteY0" fmla="*/ 0 h 7293429"/>
              <a:gd name="connsiteX1" fmla="*/ 7167909 w 7249885"/>
              <a:gd name="connsiteY1" fmla="*/ 0 h 7293429"/>
              <a:gd name="connsiteX2" fmla="*/ 7249885 w 7249885"/>
              <a:gd name="connsiteY2" fmla="*/ 81978 h 7293429"/>
              <a:gd name="connsiteX3" fmla="*/ 7249885 w 7249885"/>
              <a:gd name="connsiteY3" fmla="*/ 7211451 h 7293429"/>
              <a:gd name="connsiteX4" fmla="*/ 7167909 w 7249885"/>
              <a:gd name="connsiteY4" fmla="*/ 7293429 h 7293429"/>
              <a:gd name="connsiteX5" fmla="*/ 0 w 7249885"/>
              <a:gd name="connsiteY5" fmla="*/ 7293429 h 729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9885" h="7293429">
                <a:moveTo>
                  <a:pt x="0" y="0"/>
                </a:moveTo>
                <a:lnTo>
                  <a:pt x="7167909" y="0"/>
                </a:lnTo>
                <a:cubicBezTo>
                  <a:pt x="7213183" y="0"/>
                  <a:pt x="7249885" y="36703"/>
                  <a:pt x="7249885" y="81978"/>
                </a:cubicBezTo>
                <a:lnTo>
                  <a:pt x="7249885" y="7211451"/>
                </a:lnTo>
                <a:cubicBezTo>
                  <a:pt x="7249885" y="7256726"/>
                  <a:pt x="7213183" y="7293429"/>
                  <a:pt x="7167909" y="7293429"/>
                </a:cubicBezTo>
                <a:lnTo>
                  <a:pt x="0" y="7293429"/>
                </a:lnTo>
                <a:close/>
              </a:path>
            </a:pathLst>
          </a:custGeom>
          <a:solidFill>
            <a:schemeClr val="bg1">
              <a:lumMod val="95000"/>
              <a:alpha val="30000"/>
            </a:schemeClr>
          </a:solidFill>
          <a:effectLst/>
        </p:spPr>
        <p:txBody>
          <a:bodyPr wrap="square">
            <a:noAutofit/>
          </a:bodyPr>
          <a:lstStyle>
            <a:lvl1pPr marL="0" indent="0">
              <a:buNone/>
              <a:defRPr sz="140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302378300"/>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3" decel="10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000" fill="hold"/>
                                        <p:tgtEl>
                                          <p:spTgt spid="8"/>
                                        </p:tgtEl>
                                        <p:attrNameLst>
                                          <p:attrName>ppt_x</p:attrName>
                                        </p:attrNameLst>
                                      </p:cBhvr>
                                      <p:tavLst>
                                        <p:tav tm="0">
                                          <p:val>
                                            <p:strVal val="1+#ppt_w/2"/>
                                          </p:val>
                                        </p:tav>
                                        <p:tav tm="100000">
                                          <p:val>
                                            <p:strVal val="#ppt_x"/>
                                          </p:val>
                                        </p:tav>
                                      </p:tavLst>
                                    </p:anim>
                                    <p:anim calcmode="lin" valueType="num">
                                      <p:cBhvr additive="base">
                                        <p:cTn id="12" dur="2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2" decel="10000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2000" fill="hold"/>
                                        <p:tgtEl>
                                          <p:spTgt spid="7"/>
                                        </p:tgtEl>
                                        <p:attrNameLst>
                                          <p:attrName>ppt_x</p:attrName>
                                        </p:attrNameLst>
                                      </p:cBhvr>
                                      <p:tavLst>
                                        <p:tav tm="0">
                                          <p:val>
                                            <p:strVal val="0-#ppt_w/2"/>
                                          </p:val>
                                        </p:tav>
                                        <p:tav tm="100000">
                                          <p:val>
                                            <p:strVal val="#ppt_x"/>
                                          </p:val>
                                        </p:tav>
                                      </p:tavLst>
                                    </p:anim>
                                    <p:anim calcmode="lin" valueType="num">
                                      <p:cBhvr additive="base">
                                        <p:cTn id="16" dur="2000" fill="hold"/>
                                        <p:tgtEl>
                                          <p:spTgt spid="7"/>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15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animBg="1"/>
      <p:bldP spid="3"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A483A7A-6045-457E-82F7-CC436EE162DB}"/>
              </a:ext>
            </a:extLst>
          </p:cNvPr>
          <p:cNvSpPr>
            <a:spLocks noGrp="1"/>
          </p:cNvSpPr>
          <p:nvPr>
            <p:ph type="pic" sz="quarter" idx="10" hasCustomPrompt="1"/>
          </p:nvPr>
        </p:nvSpPr>
        <p:spPr>
          <a:xfrm>
            <a:off x="0" y="0"/>
            <a:ext cx="4247535" cy="2684206"/>
          </a:xfrm>
          <a:custGeom>
            <a:avLst/>
            <a:gdLst>
              <a:gd name="connsiteX0" fmla="*/ 0 w 4247535"/>
              <a:gd name="connsiteY0" fmla="*/ 0 h 2684206"/>
              <a:gd name="connsiteX1" fmla="*/ 4247535 w 4247535"/>
              <a:gd name="connsiteY1" fmla="*/ 0 h 2684206"/>
              <a:gd name="connsiteX2" fmla="*/ 4247535 w 4247535"/>
              <a:gd name="connsiteY2" fmla="*/ 2684206 h 2684206"/>
              <a:gd name="connsiteX3" fmla="*/ 0 w 4247535"/>
              <a:gd name="connsiteY3" fmla="*/ 2684206 h 2684206"/>
            </a:gdLst>
            <a:ahLst/>
            <a:cxnLst>
              <a:cxn ang="0">
                <a:pos x="connsiteX0" y="connsiteY0"/>
              </a:cxn>
              <a:cxn ang="0">
                <a:pos x="connsiteX1" y="connsiteY1"/>
              </a:cxn>
              <a:cxn ang="0">
                <a:pos x="connsiteX2" y="connsiteY2"/>
              </a:cxn>
              <a:cxn ang="0">
                <a:pos x="connsiteX3" y="connsiteY3"/>
              </a:cxn>
            </a:cxnLst>
            <a:rect l="l" t="t" r="r" b="b"/>
            <a:pathLst>
              <a:path w="4247535" h="2684206">
                <a:moveTo>
                  <a:pt x="0" y="0"/>
                </a:moveTo>
                <a:lnTo>
                  <a:pt x="4247535" y="0"/>
                </a:lnTo>
                <a:lnTo>
                  <a:pt x="4247535" y="2684206"/>
                </a:lnTo>
                <a:lnTo>
                  <a:pt x="0" y="2684206"/>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2" name="Picture Placeholder 11">
            <a:extLst>
              <a:ext uri="{FF2B5EF4-FFF2-40B4-BE49-F238E27FC236}">
                <a16:creationId xmlns:a16="http://schemas.microsoft.com/office/drawing/2014/main" id="{A0CC35B8-243B-4F25-B835-61FBD6659236}"/>
              </a:ext>
            </a:extLst>
          </p:cNvPr>
          <p:cNvSpPr>
            <a:spLocks noGrp="1"/>
          </p:cNvSpPr>
          <p:nvPr>
            <p:ph type="pic" sz="quarter" idx="11" hasCustomPrompt="1"/>
          </p:nvPr>
        </p:nvSpPr>
        <p:spPr>
          <a:xfrm>
            <a:off x="4557252" y="0"/>
            <a:ext cx="7634748" cy="4752814"/>
          </a:xfrm>
          <a:custGeom>
            <a:avLst/>
            <a:gdLst>
              <a:gd name="connsiteX0" fmla="*/ 0 w 7634748"/>
              <a:gd name="connsiteY0" fmla="*/ 0 h 4752814"/>
              <a:gd name="connsiteX1" fmla="*/ 7634748 w 7634748"/>
              <a:gd name="connsiteY1" fmla="*/ 0 h 4752814"/>
              <a:gd name="connsiteX2" fmla="*/ 7634748 w 7634748"/>
              <a:gd name="connsiteY2" fmla="*/ 4752814 h 4752814"/>
              <a:gd name="connsiteX3" fmla="*/ 0 w 7634748"/>
              <a:gd name="connsiteY3" fmla="*/ 4752814 h 4752814"/>
            </a:gdLst>
            <a:ahLst/>
            <a:cxnLst>
              <a:cxn ang="0">
                <a:pos x="connsiteX0" y="connsiteY0"/>
              </a:cxn>
              <a:cxn ang="0">
                <a:pos x="connsiteX1" y="connsiteY1"/>
              </a:cxn>
              <a:cxn ang="0">
                <a:pos x="connsiteX2" y="connsiteY2"/>
              </a:cxn>
              <a:cxn ang="0">
                <a:pos x="connsiteX3" y="connsiteY3"/>
              </a:cxn>
            </a:cxnLst>
            <a:rect l="l" t="t" r="r" b="b"/>
            <a:pathLst>
              <a:path w="7634748" h="4752814">
                <a:moveTo>
                  <a:pt x="0" y="0"/>
                </a:moveTo>
                <a:lnTo>
                  <a:pt x="7634748" y="0"/>
                </a:lnTo>
                <a:lnTo>
                  <a:pt x="7634748" y="4752814"/>
                </a:lnTo>
                <a:lnTo>
                  <a:pt x="0" y="4752814"/>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413543380"/>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1+#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0-#ppt_w/2"/>
                                          </p:val>
                                        </p:tav>
                                        <p:tav tm="100000">
                                          <p:val>
                                            <p:strVal val="#ppt_x"/>
                                          </p:val>
                                        </p:tav>
                                      </p:tavLst>
                                    </p:anim>
                                    <p:anim calcmode="lin" valueType="num">
                                      <p:cBhvr additive="base">
                                        <p:cTn id="12"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014645D-F1C9-46E0-B97B-B7AB3C4E8E55}"/>
              </a:ext>
            </a:extLst>
          </p:cNvPr>
          <p:cNvSpPr>
            <a:spLocks noGrp="1"/>
          </p:cNvSpPr>
          <p:nvPr>
            <p:ph type="pic" sz="quarter" idx="10" hasCustomPrompt="1"/>
          </p:nvPr>
        </p:nvSpPr>
        <p:spPr>
          <a:xfrm>
            <a:off x="1473410" y="1157350"/>
            <a:ext cx="3149180" cy="3149180"/>
          </a:xfrm>
          <a:custGeom>
            <a:avLst/>
            <a:gdLst>
              <a:gd name="connsiteX0" fmla="*/ 1574590 w 3149180"/>
              <a:gd name="connsiteY0" fmla="*/ 0 h 3149180"/>
              <a:gd name="connsiteX1" fmla="*/ 3149180 w 3149180"/>
              <a:gd name="connsiteY1" fmla="*/ 1574590 h 3149180"/>
              <a:gd name="connsiteX2" fmla="*/ 1574590 w 3149180"/>
              <a:gd name="connsiteY2" fmla="*/ 3149180 h 3149180"/>
              <a:gd name="connsiteX3" fmla="*/ 0 w 3149180"/>
              <a:gd name="connsiteY3" fmla="*/ 1574590 h 3149180"/>
              <a:gd name="connsiteX4" fmla="*/ 1574590 w 3149180"/>
              <a:gd name="connsiteY4" fmla="*/ 0 h 3149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180" h="3149180">
                <a:moveTo>
                  <a:pt x="1574590" y="0"/>
                </a:moveTo>
                <a:cubicBezTo>
                  <a:pt x="2444212" y="0"/>
                  <a:pt x="3149180" y="704968"/>
                  <a:pt x="3149180" y="1574590"/>
                </a:cubicBezTo>
                <a:cubicBezTo>
                  <a:pt x="3149180" y="2444212"/>
                  <a:pt x="2444212" y="3149180"/>
                  <a:pt x="1574590" y="3149180"/>
                </a:cubicBezTo>
                <a:cubicBezTo>
                  <a:pt x="704968" y="3149180"/>
                  <a:pt x="0" y="2444212"/>
                  <a:pt x="0" y="1574590"/>
                </a:cubicBezTo>
                <a:cubicBezTo>
                  <a:pt x="0" y="704968"/>
                  <a:pt x="704968" y="0"/>
                  <a:pt x="1574590"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6" name="Rectangle 15">
            <a:extLst>
              <a:ext uri="{FF2B5EF4-FFF2-40B4-BE49-F238E27FC236}">
                <a16:creationId xmlns:a16="http://schemas.microsoft.com/office/drawing/2014/main" id="{FD093E0E-3734-4891-858A-8F831837E52F}"/>
              </a:ext>
            </a:extLst>
          </p:cNvPr>
          <p:cNvSpPr/>
          <p:nvPr userDrawn="1"/>
        </p:nvSpPr>
        <p:spPr>
          <a:xfrm>
            <a:off x="6096000" y="0"/>
            <a:ext cx="6096000" cy="6858000"/>
          </a:xfrm>
          <a:prstGeom prst="rect">
            <a:avLst/>
          </a:prstGeom>
          <a:solidFill>
            <a:srgbClr val="201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9483204"/>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1+#ppt_w/2"/>
                                          </p:val>
                                        </p:tav>
                                        <p:tav tm="100000">
                                          <p:val>
                                            <p:strVal val="#ppt_x"/>
                                          </p:val>
                                        </p:tav>
                                      </p:tavLst>
                                    </p:anim>
                                    <p:anim calcmode="lin" valueType="num">
                                      <p:cBhvr additive="base">
                                        <p:cTn id="8" dur="75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FBA946F-466F-436F-A52E-2A512E4FFE87}"/>
              </a:ext>
            </a:extLst>
          </p:cNvPr>
          <p:cNvSpPr>
            <a:spLocks noGrp="1"/>
          </p:cNvSpPr>
          <p:nvPr>
            <p:ph type="pic" sz="quarter" idx="10" hasCustomPrompt="1"/>
          </p:nvPr>
        </p:nvSpPr>
        <p:spPr>
          <a:xfrm>
            <a:off x="0" y="4793227"/>
            <a:ext cx="12192000" cy="2064774"/>
          </a:xfrm>
          <a:custGeom>
            <a:avLst/>
            <a:gdLst>
              <a:gd name="connsiteX0" fmla="*/ 0 w 12192000"/>
              <a:gd name="connsiteY0" fmla="*/ 0 h 2064774"/>
              <a:gd name="connsiteX1" fmla="*/ 12192000 w 12192000"/>
              <a:gd name="connsiteY1" fmla="*/ 0 h 2064774"/>
              <a:gd name="connsiteX2" fmla="*/ 12192000 w 12192000"/>
              <a:gd name="connsiteY2" fmla="*/ 2064774 h 2064774"/>
              <a:gd name="connsiteX3" fmla="*/ 0 w 12192000"/>
              <a:gd name="connsiteY3" fmla="*/ 2064774 h 2064774"/>
            </a:gdLst>
            <a:ahLst/>
            <a:cxnLst>
              <a:cxn ang="0">
                <a:pos x="connsiteX0" y="connsiteY0"/>
              </a:cxn>
              <a:cxn ang="0">
                <a:pos x="connsiteX1" y="connsiteY1"/>
              </a:cxn>
              <a:cxn ang="0">
                <a:pos x="connsiteX2" y="connsiteY2"/>
              </a:cxn>
              <a:cxn ang="0">
                <a:pos x="connsiteX3" y="connsiteY3"/>
              </a:cxn>
            </a:cxnLst>
            <a:rect l="l" t="t" r="r" b="b"/>
            <a:pathLst>
              <a:path w="12192000" h="2064774">
                <a:moveTo>
                  <a:pt x="0" y="0"/>
                </a:moveTo>
                <a:lnTo>
                  <a:pt x="12192000" y="0"/>
                </a:lnTo>
                <a:lnTo>
                  <a:pt x="12192000" y="2064774"/>
                </a:lnTo>
                <a:lnTo>
                  <a:pt x="0" y="2064774"/>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001370228"/>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51AB574-52EA-41CB-81C0-8AE457A04248}"/>
              </a:ext>
            </a:extLst>
          </p:cNvPr>
          <p:cNvSpPr>
            <a:spLocks noGrp="1"/>
          </p:cNvSpPr>
          <p:nvPr>
            <p:ph type="pic" sz="quarter" idx="10" hasCustomPrompt="1"/>
          </p:nvPr>
        </p:nvSpPr>
        <p:spPr>
          <a:xfrm>
            <a:off x="0" y="0"/>
            <a:ext cx="6096000" cy="3672114"/>
          </a:xfrm>
          <a:custGeom>
            <a:avLst/>
            <a:gdLst>
              <a:gd name="connsiteX0" fmla="*/ 0 w 6096000"/>
              <a:gd name="connsiteY0" fmla="*/ 0 h 3672114"/>
              <a:gd name="connsiteX1" fmla="*/ 6096000 w 6096000"/>
              <a:gd name="connsiteY1" fmla="*/ 0 h 3672114"/>
              <a:gd name="connsiteX2" fmla="*/ 6096000 w 6096000"/>
              <a:gd name="connsiteY2" fmla="*/ 3672114 h 3672114"/>
              <a:gd name="connsiteX3" fmla="*/ 0 w 6096000"/>
              <a:gd name="connsiteY3" fmla="*/ 3672114 h 3672114"/>
            </a:gdLst>
            <a:ahLst/>
            <a:cxnLst>
              <a:cxn ang="0">
                <a:pos x="connsiteX0" y="connsiteY0"/>
              </a:cxn>
              <a:cxn ang="0">
                <a:pos x="connsiteX1" y="connsiteY1"/>
              </a:cxn>
              <a:cxn ang="0">
                <a:pos x="connsiteX2" y="connsiteY2"/>
              </a:cxn>
              <a:cxn ang="0">
                <a:pos x="connsiteX3" y="connsiteY3"/>
              </a:cxn>
            </a:cxnLst>
            <a:rect l="l" t="t" r="r" b="b"/>
            <a:pathLst>
              <a:path w="6096000" h="3672114">
                <a:moveTo>
                  <a:pt x="0" y="0"/>
                </a:moveTo>
                <a:lnTo>
                  <a:pt x="6096000" y="0"/>
                </a:lnTo>
                <a:lnTo>
                  <a:pt x="6096000" y="3672114"/>
                </a:lnTo>
                <a:lnTo>
                  <a:pt x="0" y="3672114"/>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145120984"/>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58F14E-F1BA-4518-BA9D-799016D76879}"/>
              </a:ext>
            </a:extLst>
          </p:cNvPr>
          <p:cNvSpPr/>
          <p:nvPr userDrawn="1"/>
        </p:nvSpPr>
        <p:spPr>
          <a:xfrm>
            <a:off x="6096000" y="0"/>
            <a:ext cx="6096000" cy="6858000"/>
          </a:xfrm>
          <a:prstGeom prst="rect">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0948555"/>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14CE3E1-1038-4C80-A886-C1C6907BFC37}"/>
              </a:ext>
            </a:extLst>
          </p:cNvPr>
          <p:cNvSpPr>
            <a:spLocks noGrp="1"/>
          </p:cNvSpPr>
          <p:nvPr>
            <p:ph type="pic" sz="quarter" idx="11" hasCustomPrompt="1"/>
          </p:nvPr>
        </p:nvSpPr>
        <p:spPr>
          <a:xfrm>
            <a:off x="3048000" y="1173480"/>
            <a:ext cx="3048000" cy="2385060"/>
          </a:xfrm>
          <a:custGeom>
            <a:avLst/>
            <a:gdLst>
              <a:gd name="connsiteX0" fmla="*/ 0 w 3048000"/>
              <a:gd name="connsiteY0" fmla="*/ 0 h 2385060"/>
              <a:gd name="connsiteX1" fmla="*/ 3048000 w 3048000"/>
              <a:gd name="connsiteY1" fmla="*/ 0 h 2385060"/>
              <a:gd name="connsiteX2" fmla="*/ 3048000 w 3048000"/>
              <a:gd name="connsiteY2" fmla="*/ 2385060 h 2385060"/>
              <a:gd name="connsiteX3" fmla="*/ 0 w 3048000"/>
              <a:gd name="connsiteY3" fmla="*/ 2385060 h 2385060"/>
            </a:gdLst>
            <a:ahLst/>
            <a:cxnLst>
              <a:cxn ang="0">
                <a:pos x="connsiteX0" y="connsiteY0"/>
              </a:cxn>
              <a:cxn ang="0">
                <a:pos x="connsiteX1" y="connsiteY1"/>
              </a:cxn>
              <a:cxn ang="0">
                <a:pos x="connsiteX2" y="connsiteY2"/>
              </a:cxn>
              <a:cxn ang="0">
                <a:pos x="connsiteX3" y="connsiteY3"/>
              </a:cxn>
            </a:cxnLst>
            <a:rect l="l" t="t" r="r" b="b"/>
            <a:pathLst>
              <a:path w="3048000" h="2385060">
                <a:moveTo>
                  <a:pt x="0" y="0"/>
                </a:moveTo>
                <a:lnTo>
                  <a:pt x="3048000" y="0"/>
                </a:lnTo>
                <a:lnTo>
                  <a:pt x="3048000" y="2385060"/>
                </a:lnTo>
                <a:lnTo>
                  <a:pt x="0" y="2385060"/>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2" name="Picture Placeholder 11">
            <a:extLst>
              <a:ext uri="{FF2B5EF4-FFF2-40B4-BE49-F238E27FC236}">
                <a16:creationId xmlns:a16="http://schemas.microsoft.com/office/drawing/2014/main" id="{410FA214-74E7-4D72-AA83-AFFAA852FB09}"/>
              </a:ext>
            </a:extLst>
          </p:cNvPr>
          <p:cNvSpPr>
            <a:spLocks noGrp="1"/>
          </p:cNvSpPr>
          <p:nvPr>
            <p:ph type="pic" sz="quarter" idx="12" hasCustomPrompt="1"/>
          </p:nvPr>
        </p:nvSpPr>
        <p:spPr>
          <a:xfrm>
            <a:off x="0" y="1173480"/>
            <a:ext cx="3048000" cy="2385060"/>
          </a:xfrm>
          <a:custGeom>
            <a:avLst/>
            <a:gdLst>
              <a:gd name="connsiteX0" fmla="*/ 0 w 3048000"/>
              <a:gd name="connsiteY0" fmla="*/ 0 h 2385060"/>
              <a:gd name="connsiteX1" fmla="*/ 3048000 w 3048000"/>
              <a:gd name="connsiteY1" fmla="*/ 0 h 2385060"/>
              <a:gd name="connsiteX2" fmla="*/ 3048000 w 3048000"/>
              <a:gd name="connsiteY2" fmla="*/ 2385060 h 2385060"/>
              <a:gd name="connsiteX3" fmla="*/ 0 w 3048000"/>
              <a:gd name="connsiteY3" fmla="*/ 2385060 h 2385060"/>
            </a:gdLst>
            <a:ahLst/>
            <a:cxnLst>
              <a:cxn ang="0">
                <a:pos x="connsiteX0" y="connsiteY0"/>
              </a:cxn>
              <a:cxn ang="0">
                <a:pos x="connsiteX1" y="connsiteY1"/>
              </a:cxn>
              <a:cxn ang="0">
                <a:pos x="connsiteX2" y="connsiteY2"/>
              </a:cxn>
              <a:cxn ang="0">
                <a:pos x="connsiteX3" y="connsiteY3"/>
              </a:cxn>
            </a:cxnLst>
            <a:rect l="l" t="t" r="r" b="b"/>
            <a:pathLst>
              <a:path w="3048000" h="2385060">
                <a:moveTo>
                  <a:pt x="0" y="0"/>
                </a:moveTo>
                <a:lnTo>
                  <a:pt x="3048000" y="0"/>
                </a:lnTo>
                <a:lnTo>
                  <a:pt x="3048000" y="2385060"/>
                </a:lnTo>
                <a:lnTo>
                  <a:pt x="0" y="2385060"/>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7" name="Picture Placeholder 6">
            <a:extLst>
              <a:ext uri="{FF2B5EF4-FFF2-40B4-BE49-F238E27FC236}">
                <a16:creationId xmlns:a16="http://schemas.microsoft.com/office/drawing/2014/main" id="{2E78A5DD-1436-4B19-B751-CD619A7C8543}"/>
              </a:ext>
            </a:extLst>
          </p:cNvPr>
          <p:cNvSpPr>
            <a:spLocks noGrp="1"/>
          </p:cNvSpPr>
          <p:nvPr>
            <p:ph type="pic" sz="quarter" idx="10" hasCustomPrompt="1"/>
          </p:nvPr>
        </p:nvSpPr>
        <p:spPr>
          <a:xfrm>
            <a:off x="6096000" y="1173480"/>
            <a:ext cx="3048000" cy="2385060"/>
          </a:xfrm>
          <a:custGeom>
            <a:avLst/>
            <a:gdLst>
              <a:gd name="connsiteX0" fmla="*/ 0 w 3048000"/>
              <a:gd name="connsiteY0" fmla="*/ 0 h 2385060"/>
              <a:gd name="connsiteX1" fmla="*/ 3048000 w 3048000"/>
              <a:gd name="connsiteY1" fmla="*/ 0 h 2385060"/>
              <a:gd name="connsiteX2" fmla="*/ 3048000 w 3048000"/>
              <a:gd name="connsiteY2" fmla="*/ 2385060 h 2385060"/>
              <a:gd name="connsiteX3" fmla="*/ 0 w 3048000"/>
              <a:gd name="connsiteY3" fmla="*/ 2385060 h 2385060"/>
            </a:gdLst>
            <a:ahLst/>
            <a:cxnLst>
              <a:cxn ang="0">
                <a:pos x="connsiteX0" y="connsiteY0"/>
              </a:cxn>
              <a:cxn ang="0">
                <a:pos x="connsiteX1" y="connsiteY1"/>
              </a:cxn>
              <a:cxn ang="0">
                <a:pos x="connsiteX2" y="connsiteY2"/>
              </a:cxn>
              <a:cxn ang="0">
                <a:pos x="connsiteX3" y="connsiteY3"/>
              </a:cxn>
            </a:cxnLst>
            <a:rect l="l" t="t" r="r" b="b"/>
            <a:pathLst>
              <a:path w="3048000" h="2385060">
                <a:moveTo>
                  <a:pt x="0" y="0"/>
                </a:moveTo>
                <a:lnTo>
                  <a:pt x="3048000" y="0"/>
                </a:lnTo>
                <a:lnTo>
                  <a:pt x="3048000" y="2385060"/>
                </a:lnTo>
                <a:lnTo>
                  <a:pt x="0" y="2385060"/>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24653855"/>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0-#ppt_w/2"/>
                                          </p:val>
                                        </p:tav>
                                        <p:tav tm="100000">
                                          <p:val>
                                            <p:strVal val="#ppt_x"/>
                                          </p:val>
                                        </p:tav>
                                      </p:tavLst>
                                    </p:anim>
                                    <p:anim calcmode="lin" valueType="num">
                                      <p:cBhvr additive="base">
                                        <p:cTn id="12" dur="75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750" fill="hold"/>
                                        <p:tgtEl>
                                          <p:spTgt spid="12"/>
                                        </p:tgtEl>
                                        <p:attrNameLst>
                                          <p:attrName>ppt_x</p:attrName>
                                        </p:attrNameLst>
                                      </p:cBhvr>
                                      <p:tavLst>
                                        <p:tav tm="0">
                                          <p:val>
                                            <p:strVal val="0-#ppt_w/2"/>
                                          </p:val>
                                        </p:tav>
                                        <p:tav tm="100000">
                                          <p:val>
                                            <p:strVal val="#ppt_x"/>
                                          </p:val>
                                        </p:tav>
                                      </p:tavLst>
                                    </p:anim>
                                    <p:anim calcmode="lin" valueType="num">
                                      <p:cBhvr additive="base">
                                        <p:cTn id="16"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7"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693BFF6-221F-4260-A028-955C29EACB4F}"/>
              </a:ext>
            </a:extLst>
          </p:cNvPr>
          <p:cNvSpPr>
            <a:spLocks noGrp="1"/>
          </p:cNvSpPr>
          <p:nvPr>
            <p:ph type="pic" sz="quarter" idx="10" hasCustomPrompt="1"/>
          </p:nvPr>
        </p:nvSpPr>
        <p:spPr>
          <a:xfrm>
            <a:off x="6096000" y="0"/>
            <a:ext cx="4557485" cy="68580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537884465"/>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1+#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7241727-4E60-4292-B734-B52FA36EAF71}"/>
              </a:ext>
            </a:extLst>
          </p:cNvPr>
          <p:cNvSpPr>
            <a:spLocks noGrp="1"/>
          </p:cNvSpPr>
          <p:nvPr>
            <p:ph type="pic" sz="quarter" idx="10" hasCustomPrompt="1"/>
          </p:nvPr>
        </p:nvSpPr>
        <p:spPr>
          <a:xfrm>
            <a:off x="1054127" y="943265"/>
            <a:ext cx="4989869" cy="4971471"/>
          </a:xfrm>
          <a:custGeom>
            <a:avLst/>
            <a:gdLst>
              <a:gd name="connsiteX0" fmla="*/ 0 w 4989869"/>
              <a:gd name="connsiteY0" fmla="*/ 0 h 4971471"/>
              <a:gd name="connsiteX1" fmla="*/ 4989869 w 4989869"/>
              <a:gd name="connsiteY1" fmla="*/ 0 h 4971471"/>
              <a:gd name="connsiteX2" fmla="*/ 4989869 w 4989869"/>
              <a:gd name="connsiteY2" fmla="*/ 4971471 h 4971471"/>
              <a:gd name="connsiteX3" fmla="*/ 0 w 4989869"/>
              <a:gd name="connsiteY3" fmla="*/ 4971471 h 4971471"/>
            </a:gdLst>
            <a:ahLst/>
            <a:cxnLst>
              <a:cxn ang="0">
                <a:pos x="connsiteX0" y="connsiteY0"/>
              </a:cxn>
              <a:cxn ang="0">
                <a:pos x="connsiteX1" y="connsiteY1"/>
              </a:cxn>
              <a:cxn ang="0">
                <a:pos x="connsiteX2" y="connsiteY2"/>
              </a:cxn>
              <a:cxn ang="0">
                <a:pos x="connsiteX3" y="connsiteY3"/>
              </a:cxn>
            </a:cxnLst>
            <a:rect l="l" t="t" r="r" b="b"/>
            <a:pathLst>
              <a:path w="4989869" h="4971471">
                <a:moveTo>
                  <a:pt x="0" y="0"/>
                </a:moveTo>
                <a:lnTo>
                  <a:pt x="4989869" y="0"/>
                </a:lnTo>
                <a:lnTo>
                  <a:pt x="4989869" y="4971471"/>
                </a:lnTo>
                <a:lnTo>
                  <a:pt x="0" y="4971471"/>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8" name="Picture Placeholder 17">
            <a:extLst>
              <a:ext uri="{FF2B5EF4-FFF2-40B4-BE49-F238E27FC236}">
                <a16:creationId xmlns:a16="http://schemas.microsoft.com/office/drawing/2014/main" id="{D2B30F71-6F65-4287-B114-2C70915F88C8}"/>
              </a:ext>
            </a:extLst>
          </p:cNvPr>
          <p:cNvSpPr>
            <a:spLocks noGrp="1"/>
          </p:cNvSpPr>
          <p:nvPr>
            <p:ph type="pic" sz="quarter" idx="11" hasCustomPrompt="1"/>
          </p:nvPr>
        </p:nvSpPr>
        <p:spPr>
          <a:xfrm>
            <a:off x="6148005" y="3476627"/>
            <a:ext cx="4989869" cy="2438111"/>
          </a:xfrm>
          <a:custGeom>
            <a:avLst/>
            <a:gdLst>
              <a:gd name="connsiteX0" fmla="*/ 0 w 4989869"/>
              <a:gd name="connsiteY0" fmla="*/ 0 h 2438111"/>
              <a:gd name="connsiteX1" fmla="*/ 4989869 w 4989869"/>
              <a:gd name="connsiteY1" fmla="*/ 0 h 2438111"/>
              <a:gd name="connsiteX2" fmla="*/ 4989869 w 4989869"/>
              <a:gd name="connsiteY2" fmla="*/ 2438111 h 2438111"/>
              <a:gd name="connsiteX3" fmla="*/ 0 w 4989869"/>
              <a:gd name="connsiteY3" fmla="*/ 2438111 h 2438111"/>
            </a:gdLst>
            <a:ahLst/>
            <a:cxnLst>
              <a:cxn ang="0">
                <a:pos x="connsiteX0" y="connsiteY0"/>
              </a:cxn>
              <a:cxn ang="0">
                <a:pos x="connsiteX1" y="connsiteY1"/>
              </a:cxn>
              <a:cxn ang="0">
                <a:pos x="connsiteX2" y="connsiteY2"/>
              </a:cxn>
              <a:cxn ang="0">
                <a:pos x="connsiteX3" y="connsiteY3"/>
              </a:cxn>
            </a:cxnLst>
            <a:rect l="l" t="t" r="r" b="b"/>
            <a:pathLst>
              <a:path w="4989869" h="2438111">
                <a:moveTo>
                  <a:pt x="0" y="0"/>
                </a:moveTo>
                <a:lnTo>
                  <a:pt x="4989869" y="0"/>
                </a:lnTo>
                <a:lnTo>
                  <a:pt x="4989869" y="2438111"/>
                </a:lnTo>
                <a:lnTo>
                  <a:pt x="0" y="2438111"/>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7" name="Picture Placeholder 16">
            <a:extLst>
              <a:ext uri="{FF2B5EF4-FFF2-40B4-BE49-F238E27FC236}">
                <a16:creationId xmlns:a16="http://schemas.microsoft.com/office/drawing/2014/main" id="{26426398-D02F-4083-99AF-8826713BC399}"/>
              </a:ext>
            </a:extLst>
          </p:cNvPr>
          <p:cNvSpPr>
            <a:spLocks noGrp="1"/>
          </p:cNvSpPr>
          <p:nvPr>
            <p:ph type="pic" sz="quarter" idx="12" hasCustomPrompt="1"/>
          </p:nvPr>
        </p:nvSpPr>
        <p:spPr>
          <a:xfrm>
            <a:off x="6148005" y="943266"/>
            <a:ext cx="4989869" cy="2438111"/>
          </a:xfrm>
          <a:custGeom>
            <a:avLst/>
            <a:gdLst>
              <a:gd name="connsiteX0" fmla="*/ 0 w 4989869"/>
              <a:gd name="connsiteY0" fmla="*/ 0 h 2438111"/>
              <a:gd name="connsiteX1" fmla="*/ 4989869 w 4989869"/>
              <a:gd name="connsiteY1" fmla="*/ 0 h 2438111"/>
              <a:gd name="connsiteX2" fmla="*/ 4989869 w 4989869"/>
              <a:gd name="connsiteY2" fmla="*/ 2438111 h 2438111"/>
              <a:gd name="connsiteX3" fmla="*/ 0 w 4989869"/>
              <a:gd name="connsiteY3" fmla="*/ 2438111 h 2438111"/>
            </a:gdLst>
            <a:ahLst/>
            <a:cxnLst>
              <a:cxn ang="0">
                <a:pos x="connsiteX0" y="connsiteY0"/>
              </a:cxn>
              <a:cxn ang="0">
                <a:pos x="connsiteX1" y="connsiteY1"/>
              </a:cxn>
              <a:cxn ang="0">
                <a:pos x="connsiteX2" y="connsiteY2"/>
              </a:cxn>
              <a:cxn ang="0">
                <a:pos x="connsiteX3" y="connsiteY3"/>
              </a:cxn>
            </a:cxnLst>
            <a:rect l="l" t="t" r="r" b="b"/>
            <a:pathLst>
              <a:path w="4989869" h="2438111">
                <a:moveTo>
                  <a:pt x="0" y="0"/>
                </a:moveTo>
                <a:lnTo>
                  <a:pt x="4989869" y="0"/>
                </a:lnTo>
                <a:lnTo>
                  <a:pt x="4989869" y="2438111"/>
                </a:lnTo>
                <a:lnTo>
                  <a:pt x="0" y="2438111"/>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140039309"/>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ppt_x"/>
                                          </p:val>
                                        </p:tav>
                                        <p:tav tm="100000">
                                          <p:val>
                                            <p:strVal val="#ppt_x"/>
                                          </p:val>
                                        </p:tav>
                                      </p:tavLst>
                                    </p:anim>
                                    <p:anim calcmode="lin" valueType="num">
                                      <p:cBhvr additive="base">
                                        <p:cTn id="8" dur="75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ppt_x"/>
                                          </p:val>
                                        </p:tav>
                                        <p:tav tm="100000">
                                          <p:val>
                                            <p:strVal val="#ppt_x"/>
                                          </p:val>
                                        </p:tav>
                                      </p:tavLst>
                                    </p:anim>
                                    <p:anim calcmode="lin" valueType="num">
                                      <p:cBhvr additive="base">
                                        <p:cTn id="12" dur="75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1+#ppt_w/2"/>
                                          </p:val>
                                        </p:tav>
                                        <p:tav tm="100000">
                                          <p:val>
                                            <p:strVal val="#ppt_x"/>
                                          </p:val>
                                        </p:tav>
                                      </p:tavLst>
                                    </p:anim>
                                    <p:anim calcmode="lin" valueType="num">
                                      <p:cBhvr additive="base">
                                        <p:cTn id="16" dur="7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7"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784DE62-62B2-4173-8655-4E347DBBBD79}"/>
              </a:ext>
            </a:extLst>
          </p:cNvPr>
          <p:cNvSpPr>
            <a:spLocks noGrp="1"/>
          </p:cNvSpPr>
          <p:nvPr>
            <p:ph type="pic" sz="quarter" idx="10" hasCustomPrompt="1"/>
          </p:nvPr>
        </p:nvSpPr>
        <p:spPr>
          <a:xfrm>
            <a:off x="3805084" y="2492478"/>
            <a:ext cx="8386916" cy="3215149"/>
          </a:xfrm>
          <a:custGeom>
            <a:avLst/>
            <a:gdLst>
              <a:gd name="connsiteX0" fmla="*/ 0 w 8386916"/>
              <a:gd name="connsiteY0" fmla="*/ 0 h 3215149"/>
              <a:gd name="connsiteX1" fmla="*/ 8386916 w 8386916"/>
              <a:gd name="connsiteY1" fmla="*/ 0 h 3215149"/>
              <a:gd name="connsiteX2" fmla="*/ 8386916 w 8386916"/>
              <a:gd name="connsiteY2" fmla="*/ 3215149 h 3215149"/>
              <a:gd name="connsiteX3" fmla="*/ 0 w 8386916"/>
              <a:gd name="connsiteY3" fmla="*/ 3215149 h 3215149"/>
            </a:gdLst>
            <a:ahLst/>
            <a:cxnLst>
              <a:cxn ang="0">
                <a:pos x="connsiteX0" y="connsiteY0"/>
              </a:cxn>
              <a:cxn ang="0">
                <a:pos x="connsiteX1" y="connsiteY1"/>
              </a:cxn>
              <a:cxn ang="0">
                <a:pos x="connsiteX2" y="connsiteY2"/>
              </a:cxn>
              <a:cxn ang="0">
                <a:pos x="connsiteX3" y="connsiteY3"/>
              </a:cxn>
            </a:cxnLst>
            <a:rect l="l" t="t" r="r" b="b"/>
            <a:pathLst>
              <a:path w="8386916" h="3215149">
                <a:moveTo>
                  <a:pt x="0" y="0"/>
                </a:moveTo>
                <a:lnTo>
                  <a:pt x="8386916" y="0"/>
                </a:lnTo>
                <a:lnTo>
                  <a:pt x="8386916" y="3215149"/>
                </a:lnTo>
                <a:lnTo>
                  <a:pt x="0" y="3215149"/>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550467746"/>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7737A85-6C28-4C85-9288-A3EB9644D96B}"/>
              </a:ext>
            </a:extLst>
          </p:cNvPr>
          <p:cNvSpPr>
            <a:spLocks noGrp="1"/>
          </p:cNvSpPr>
          <p:nvPr>
            <p:ph type="pic" sz="quarter" idx="10" hasCustomPrompt="1"/>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416893614"/>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618D735-0165-4E6C-AA54-ECF6733EA2FC}"/>
              </a:ext>
            </a:extLst>
          </p:cNvPr>
          <p:cNvSpPr>
            <a:spLocks noGrp="1"/>
          </p:cNvSpPr>
          <p:nvPr>
            <p:ph type="pic" sz="quarter" idx="10" hasCustomPrompt="1"/>
          </p:nvPr>
        </p:nvSpPr>
        <p:spPr>
          <a:xfrm>
            <a:off x="2773680" y="993434"/>
            <a:ext cx="6644640" cy="4871132"/>
          </a:xfrm>
          <a:custGeom>
            <a:avLst/>
            <a:gdLst>
              <a:gd name="connsiteX0" fmla="*/ 3322320 w 6644640"/>
              <a:gd name="connsiteY0" fmla="*/ 0 h 4871132"/>
              <a:gd name="connsiteX1" fmla="*/ 4974905 w 6644640"/>
              <a:gd name="connsiteY1" fmla="*/ 1491316 h 4871132"/>
              <a:gd name="connsiteX2" fmla="*/ 4977822 w 6644640"/>
              <a:gd name="connsiteY2" fmla="*/ 1549097 h 4871132"/>
              <a:gd name="connsiteX3" fmla="*/ 4983480 w 6644640"/>
              <a:gd name="connsiteY3" fmla="*/ 1548812 h 4871132"/>
              <a:gd name="connsiteX4" fmla="*/ 6644640 w 6644640"/>
              <a:gd name="connsiteY4" fmla="*/ 3209972 h 4871132"/>
              <a:gd name="connsiteX5" fmla="*/ 4983480 w 6644640"/>
              <a:gd name="connsiteY5" fmla="*/ 4871132 h 4871132"/>
              <a:gd name="connsiteX6" fmla="*/ 3664385 w 6644640"/>
              <a:gd name="connsiteY6" fmla="*/ 4219786 h 4871132"/>
              <a:gd name="connsiteX7" fmla="*/ 3609030 w 6644640"/>
              <a:gd name="connsiteY7" fmla="*/ 4140435 h 4871132"/>
              <a:gd name="connsiteX8" fmla="*/ 3611218 w 6644640"/>
              <a:gd name="connsiteY8" fmla="*/ 4140435 h 4871132"/>
              <a:gd name="connsiteX9" fmla="*/ 3611218 w 6644640"/>
              <a:gd name="connsiteY9" fmla="*/ 2951837 h 4871132"/>
              <a:gd name="connsiteX10" fmla="*/ 3900115 w 6644640"/>
              <a:gd name="connsiteY10" fmla="*/ 2951837 h 4871132"/>
              <a:gd name="connsiteX11" fmla="*/ 3322320 w 6644640"/>
              <a:gd name="connsiteY11" fmla="*/ 2374042 h 4871132"/>
              <a:gd name="connsiteX12" fmla="*/ 2744525 w 6644640"/>
              <a:gd name="connsiteY12" fmla="*/ 2951837 h 4871132"/>
              <a:gd name="connsiteX13" fmla="*/ 3033423 w 6644640"/>
              <a:gd name="connsiteY13" fmla="*/ 2951837 h 4871132"/>
              <a:gd name="connsiteX14" fmla="*/ 3033423 w 6644640"/>
              <a:gd name="connsiteY14" fmla="*/ 4140435 h 4871132"/>
              <a:gd name="connsiteX15" fmla="*/ 3035611 w 6644640"/>
              <a:gd name="connsiteY15" fmla="*/ 4140435 h 4871132"/>
              <a:gd name="connsiteX16" fmla="*/ 2980256 w 6644640"/>
              <a:gd name="connsiteY16" fmla="*/ 4219786 h 4871132"/>
              <a:gd name="connsiteX17" fmla="*/ 1661160 w 6644640"/>
              <a:gd name="connsiteY17" fmla="*/ 4871132 h 4871132"/>
              <a:gd name="connsiteX18" fmla="*/ 0 w 6644640"/>
              <a:gd name="connsiteY18" fmla="*/ 3209972 h 4871132"/>
              <a:gd name="connsiteX19" fmla="*/ 1661160 w 6644640"/>
              <a:gd name="connsiteY19" fmla="*/ 1548812 h 4871132"/>
              <a:gd name="connsiteX20" fmla="*/ 1666819 w 6644640"/>
              <a:gd name="connsiteY20" fmla="*/ 1549097 h 4871132"/>
              <a:gd name="connsiteX21" fmla="*/ 1669737 w 6644640"/>
              <a:gd name="connsiteY21" fmla="*/ 1491316 h 4871132"/>
              <a:gd name="connsiteX22" fmla="*/ 3322320 w 6644640"/>
              <a:gd name="connsiteY22" fmla="*/ 0 h 487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44640" h="4871132">
                <a:moveTo>
                  <a:pt x="3322320" y="0"/>
                </a:moveTo>
                <a:cubicBezTo>
                  <a:pt x="4182414" y="0"/>
                  <a:pt x="4889836" y="653666"/>
                  <a:pt x="4974905" y="1491316"/>
                </a:cubicBezTo>
                <a:lnTo>
                  <a:pt x="4977822" y="1549097"/>
                </a:lnTo>
                <a:lnTo>
                  <a:pt x="4983480" y="1548812"/>
                </a:lnTo>
                <a:cubicBezTo>
                  <a:pt x="5900914" y="1548812"/>
                  <a:pt x="6644640" y="2292538"/>
                  <a:pt x="6644640" y="3209972"/>
                </a:cubicBezTo>
                <a:cubicBezTo>
                  <a:pt x="6644640" y="4127405"/>
                  <a:pt x="5900914" y="4871132"/>
                  <a:pt x="4983480" y="4871132"/>
                </a:cubicBezTo>
                <a:cubicBezTo>
                  <a:pt x="4445922" y="4871132"/>
                  <a:pt x="3968000" y="4615794"/>
                  <a:pt x="3664385" y="4219786"/>
                </a:cubicBezTo>
                <a:lnTo>
                  <a:pt x="3609030" y="4140435"/>
                </a:lnTo>
                <a:lnTo>
                  <a:pt x="3611218" y="4140435"/>
                </a:lnTo>
                <a:lnTo>
                  <a:pt x="3611218" y="2951837"/>
                </a:lnTo>
                <a:lnTo>
                  <a:pt x="3900115" y="2951837"/>
                </a:lnTo>
                <a:lnTo>
                  <a:pt x="3322320" y="2374042"/>
                </a:lnTo>
                <a:lnTo>
                  <a:pt x="2744525" y="2951837"/>
                </a:lnTo>
                <a:lnTo>
                  <a:pt x="3033423" y="2951837"/>
                </a:lnTo>
                <a:lnTo>
                  <a:pt x="3033423" y="4140435"/>
                </a:lnTo>
                <a:lnTo>
                  <a:pt x="3035611" y="4140435"/>
                </a:lnTo>
                <a:lnTo>
                  <a:pt x="2980256" y="4219786"/>
                </a:lnTo>
                <a:cubicBezTo>
                  <a:pt x="2676641" y="4615794"/>
                  <a:pt x="2198720" y="4871132"/>
                  <a:pt x="1661160" y="4871132"/>
                </a:cubicBezTo>
                <a:cubicBezTo>
                  <a:pt x="743727" y="4871132"/>
                  <a:pt x="0" y="4127405"/>
                  <a:pt x="0" y="3209972"/>
                </a:cubicBezTo>
                <a:cubicBezTo>
                  <a:pt x="0" y="2292538"/>
                  <a:pt x="743727" y="1548812"/>
                  <a:pt x="1661160" y="1548812"/>
                </a:cubicBezTo>
                <a:lnTo>
                  <a:pt x="1666819" y="1549097"/>
                </a:lnTo>
                <a:lnTo>
                  <a:pt x="1669737" y="1491316"/>
                </a:lnTo>
                <a:cubicBezTo>
                  <a:pt x="1754805" y="653666"/>
                  <a:pt x="2462227" y="0"/>
                  <a:pt x="3322320"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8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6" name="TextBox 5">
            <a:extLst>
              <a:ext uri="{FF2B5EF4-FFF2-40B4-BE49-F238E27FC236}">
                <a16:creationId xmlns:a16="http://schemas.microsoft.com/office/drawing/2014/main" id="{75B1402E-0A97-4F42-A034-A7A9121442B1}"/>
              </a:ext>
            </a:extLst>
          </p:cNvPr>
          <p:cNvSpPr txBox="1"/>
          <p:nvPr userDrawn="1"/>
        </p:nvSpPr>
        <p:spPr>
          <a:xfrm rot="10800000" flipV="1">
            <a:off x="9442630" y="299642"/>
            <a:ext cx="2438505" cy="1569660"/>
          </a:xfrm>
          <a:prstGeom prst="rect">
            <a:avLst/>
          </a:prstGeom>
          <a:noFill/>
        </p:spPr>
        <p:txBody>
          <a:bodyPr wrap="square" rtlCol="0" anchor="ctr">
            <a:spAutoFit/>
          </a:bodyPr>
          <a:lstStyle/>
          <a:p>
            <a:pPr algn="r"/>
            <a:fld id="{260E2A6B-A809-4840-BF14-8648BC0BDF87}" type="slidenum">
              <a:rPr lang="id-ID" sz="9600" b="1" i="0" smtClean="0">
                <a:solidFill>
                  <a:schemeClr val="bg1">
                    <a:alpha val="15000"/>
                  </a:schemeClr>
                </a:solidFill>
                <a:latin typeface="+mj-lt"/>
                <a:ea typeface="Roboto Condensed" panose="02000000000000000000" pitchFamily="2" charset="0"/>
                <a:cs typeface="Segoe UI" panose="020B0502040204020203" pitchFamily="34" charset="0"/>
              </a:rPr>
              <a:pPr algn="r"/>
              <a:t>‹nº›</a:t>
            </a:fld>
            <a:endParaRPr lang="id-ID" sz="71400" b="1" i="0" dirty="0">
              <a:solidFill>
                <a:schemeClr val="bg1">
                  <a:alpha val="15000"/>
                </a:schemeClr>
              </a:solidFill>
              <a:latin typeface="+mj-lt"/>
              <a:ea typeface="Roboto Condensed" panose="02000000000000000000" pitchFamily="2" charset="0"/>
              <a:cs typeface="Segoe UI" panose="020B0502040204020203" pitchFamily="34" charset="0"/>
            </a:endParaRPr>
          </a:p>
        </p:txBody>
      </p:sp>
      <p:grpSp>
        <p:nvGrpSpPr>
          <p:cNvPr id="7" name="Group 6">
            <a:extLst>
              <a:ext uri="{FF2B5EF4-FFF2-40B4-BE49-F238E27FC236}">
                <a16:creationId xmlns:a16="http://schemas.microsoft.com/office/drawing/2014/main" id="{DA2F1861-1E14-4B50-BD4A-A5781D3FA324}"/>
              </a:ext>
            </a:extLst>
          </p:cNvPr>
          <p:cNvGrpSpPr/>
          <p:nvPr userDrawn="1"/>
        </p:nvGrpSpPr>
        <p:grpSpPr>
          <a:xfrm>
            <a:off x="593878" y="373384"/>
            <a:ext cx="1209230" cy="244908"/>
            <a:chOff x="2330382" y="2644303"/>
            <a:chExt cx="7995856" cy="1619420"/>
          </a:xfrm>
        </p:grpSpPr>
        <p:grpSp>
          <p:nvGrpSpPr>
            <p:cNvPr id="8" name="Group 7">
              <a:extLst>
                <a:ext uri="{FF2B5EF4-FFF2-40B4-BE49-F238E27FC236}">
                  <a16:creationId xmlns:a16="http://schemas.microsoft.com/office/drawing/2014/main" id="{AC2F3322-4EC5-403D-BE62-FDB8CE086858}"/>
                </a:ext>
              </a:extLst>
            </p:cNvPr>
            <p:cNvGrpSpPr/>
            <p:nvPr/>
          </p:nvGrpSpPr>
          <p:grpSpPr>
            <a:xfrm>
              <a:off x="2330382" y="2644303"/>
              <a:ext cx="1750772" cy="1619420"/>
              <a:chOff x="2390410" y="3175"/>
              <a:chExt cx="7410815" cy="6854825"/>
            </a:xfrm>
            <a:effectLst/>
          </p:grpSpPr>
          <p:sp>
            <p:nvSpPr>
              <p:cNvPr id="12" name="Freeform 5">
                <a:extLst>
                  <a:ext uri="{FF2B5EF4-FFF2-40B4-BE49-F238E27FC236}">
                    <a16:creationId xmlns:a16="http://schemas.microsoft.com/office/drawing/2014/main" id="{ACEE00EE-BE3E-4EDF-B29B-A1AA9E70A58A}"/>
                  </a:ext>
                </a:extLst>
              </p:cNvPr>
              <p:cNvSpPr>
                <a:spLocks/>
              </p:cNvSpPr>
              <p:nvPr/>
            </p:nvSpPr>
            <p:spPr bwMode="auto">
              <a:xfrm>
                <a:off x="2390410" y="2462556"/>
                <a:ext cx="7404407" cy="2347711"/>
              </a:xfrm>
              <a:custGeom>
                <a:avLst/>
                <a:gdLst>
                  <a:gd name="T0" fmla="*/ 1189 w 1572"/>
                  <a:gd name="T1" fmla="*/ 978 h 978"/>
                  <a:gd name="T2" fmla="*/ 1572 w 1572"/>
                  <a:gd name="T3" fmla="*/ 978 h 978"/>
                  <a:gd name="T4" fmla="*/ 0 w 1572"/>
                  <a:gd name="T5" fmla="*/ 71 h 978"/>
                  <a:gd name="T6" fmla="*/ 192 w 1572"/>
                  <a:gd name="T7" fmla="*/ 402 h 978"/>
                  <a:gd name="T8" fmla="*/ 1189 w 1572"/>
                  <a:gd name="T9" fmla="*/ 978 h 978"/>
                  <a:gd name="connsiteX0" fmla="*/ 7564 w 12086"/>
                  <a:gd name="connsiteY0" fmla="*/ 12005 h 12005"/>
                  <a:gd name="connsiteX1" fmla="*/ 12086 w 12086"/>
                  <a:gd name="connsiteY1" fmla="*/ 0 h 12005"/>
                  <a:gd name="connsiteX2" fmla="*/ 0 w 12086"/>
                  <a:gd name="connsiteY2" fmla="*/ 2731 h 12005"/>
                  <a:gd name="connsiteX3" fmla="*/ 1221 w 12086"/>
                  <a:gd name="connsiteY3" fmla="*/ 6115 h 12005"/>
                  <a:gd name="connsiteX4" fmla="*/ 7564 w 12086"/>
                  <a:gd name="connsiteY4" fmla="*/ 12005 h 12005"/>
                  <a:gd name="connsiteX0" fmla="*/ 7564 w 12048"/>
                  <a:gd name="connsiteY0" fmla="*/ 12457 h 12457"/>
                  <a:gd name="connsiteX1" fmla="*/ 12048 w 12048"/>
                  <a:gd name="connsiteY1" fmla="*/ 0 h 12457"/>
                  <a:gd name="connsiteX2" fmla="*/ 0 w 12048"/>
                  <a:gd name="connsiteY2" fmla="*/ 3183 h 12457"/>
                  <a:gd name="connsiteX3" fmla="*/ 1221 w 12048"/>
                  <a:gd name="connsiteY3" fmla="*/ 6567 h 12457"/>
                  <a:gd name="connsiteX4" fmla="*/ 7564 w 12048"/>
                  <a:gd name="connsiteY4" fmla="*/ 12457 h 12457"/>
                  <a:gd name="connsiteX0" fmla="*/ 13210 w 14509"/>
                  <a:gd name="connsiteY0" fmla="*/ 3314 h 6567"/>
                  <a:gd name="connsiteX1" fmla="*/ 12108 w 14509"/>
                  <a:gd name="connsiteY1" fmla="*/ 0 h 6567"/>
                  <a:gd name="connsiteX2" fmla="*/ 60 w 14509"/>
                  <a:gd name="connsiteY2" fmla="*/ 3183 h 6567"/>
                  <a:gd name="connsiteX3" fmla="*/ 1281 w 14509"/>
                  <a:gd name="connsiteY3" fmla="*/ 6567 h 6567"/>
                  <a:gd name="connsiteX4" fmla="*/ 13210 w 14509"/>
                  <a:gd name="connsiteY4" fmla="*/ 3314 h 6567"/>
                  <a:gd name="connsiteX0" fmla="*/ 9177 w 10054"/>
                  <a:gd name="connsiteY0" fmla="*/ 5109 h 10000"/>
                  <a:gd name="connsiteX1" fmla="*/ 8349 w 10054"/>
                  <a:gd name="connsiteY1" fmla="*/ 0 h 10000"/>
                  <a:gd name="connsiteX2" fmla="*/ 45 w 10054"/>
                  <a:gd name="connsiteY2" fmla="*/ 4847 h 10000"/>
                  <a:gd name="connsiteX3" fmla="*/ 887 w 10054"/>
                  <a:gd name="connsiteY3" fmla="*/ 10000 h 10000"/>
                  <a:gd name="connsiteX4" fmla="*/ 9177 w 10054"/>
                  <a:gd name="connsiteY4" fmla="*/ 5109 h 10000"/>
                  <a:gd name="connsiteX0" fmla="*/ 9177 w 9456"/>
                  <a:gd name="connsiteY0" fmla="*/ 5109 h 10000"/>
                  <a:gd name="connsiteX1" fmla="*/ 8349 w 9456"/>
                  <a:gd name="connsiteY1" fmla="*/ 0 h 10000"/>
                  <a:gd name="connsiteX2" fmla="*/ 45 w 9456"/>
                  <a:gd name="connsiteY2" fmla="*/ 4847 h 10000"/>
                  <a:gd name="connsiteX3" fmla="*/ 887 w 9456"/>
                  <a:gd name="connsiteY3" fmla="*/ 10000 h 10000"/>
                  <a:gd name="connsiteX4" fmla="*/ 9177 w 9456"/>
                  <a:gd name="connsiteY4" fmla="*/ 5109 h 10000"/>
                  <a:gd name="connsiteX0" fmla="*/ 9705 w 10000"/>
                  <a:gd name="connsiteY0" fmla="*/ 5109 h 10000"/>
                  <a:gd name="connsiteX1" fmla="*/ 8829 w 10000"/>
                  <a:gd name="connsiteY1" fmla="*/ 0 h 10000"/>
                  <a:gd name="connsiteX2" fmla="*/ 48 w 10000"/>
                  <a:gd name="connsiteY2" fmla="*/ 4847 h 10000"/>
                  <a:gd name="connsiteX3" fmla="*/ 938 w 10000"/>
                  <a:gd name="connsiteY3" fmla="*/ 10000 h 10000"/>
                  <a:gd name="connsiteX4" fmla="*/ 9705 w 10000"/>
                  <a:gd name="connsiteY4" fmla="*/ 5109 h 10000"/>
                  <a:gd name="connsiteX0" fmla="*/ 9705 w 10000"/>
                  <a:gd name="connsiteY0" fmla="*/ 5109 h 10000"/>
                  <a:gd name="connsiteX1" fmla="*/ 8829 w 10000"/>
                  <a:gd name="connsiteY1" fmla="*/ 0 h 10000"/>
                  <a:gd name="connsiteX2" fmla="*/ 48 w 10000"/>
                  <a:gd name="connsiteY2" fmla="*/ 4847 h 10000"/>
                  <a:gd name="connsiteX3" fmla="*/ 938 w 10000"/>
                  <a:gd name="connsiteY3" fmla="*/ 10000 h 10000"/>
                  <a:gd name="connsiteX4" fmla="*/ 9705 w 10000"/>
                  <a:gd name="connsiteY4" fmla="*/ 5109 h 10000"/>
                  <a:gd name="connsiteX0" fmla="*/ 9705 w 10000"/>
                  <a:gd name="connsiteY0" fmla="*/ 5109 h 10000"/>
                  <a:gd name="connsiteX1" fmla="*/ 8829 w 10000"/>
                  <a:gd name="connsiteY1" fmla="*/ 0 h 10000"/>
                  <a:gd name="connsiteX2" fmla="*/ 48 w 10000"/>
                  <a:gd name="connsiteY2" fmla="*/ 4847 h 10000"/>
                  <a:gd name="connsiteX3" fmla="*/ 938 w 10000"/>
                  <a:gd name="connsiteY3" fmla="*/ 10000 h 10000"/>
                  <a:gd name="connsiteX4" fmla="*/ 9705 w 10000"/>
                  <a:gd name="connsiteY4" fmla="*/ 5109 h 10000"/>
                  <a:gd name="connsiteX0" fmla="*/ 9705 w 9771"/>
                  <a:gd name="connsiteY0" fmla="*/ 5109 h 10000"/>
                  <a:gd name="connsiteX1" fmla="*/ 8829 w 9771"/>
                  <a:gd name="connsiteY1" fmla="*/ 0 h 10000"/>
                  <a:gd name="connsiteX2" fmla="*/ 48 w 9771"/>
                  <a:gd name="connsiteY2" fmla="*/ 4847 h 10000"/>
                  <a:gd name="connsiteX3" fmla="*/ 938 w 9771"/>
                  <a:gd name="connsiteY3" fmla="*/ 10000 h 10000"/>
                  <a:gd name="connsiteX4" fmla="*/ 9705 w 9771"/>
                  <a:gd name="connsiteY4" fmla="*/ 5109 h 10000"/>
                  <a:gd name="connsiteX0" fmla="*/ 9932 w 10000"/>
                  <a:gd name="connsiteY0" fmla="*/ 5109 h 10000"/>
                  <a:gd name="connsiteX1" fmla="*/ 9036 w 10000"/>
                  <a:gd name="connsiteY1" fmla="*/ 0 h 10000"/>
                  <a:gd name="connsiteX2" fmla="*/ 49 w 10000"/>
                  <a:gd name="connsiteY2" fmla="*/ 4847 h 10000"/>
                  <a:gd name="connsiteX3" fmla="*/ 960 w 10000"/>
                  <a:gd name="connsiteY3" fmla="*/ 10000 h 10000"/>
                  <a:gd name="connsiteX4" fmla="*/ 9932 w 10000"/>
                  <a:gd name="connsiteY4" fmla="*/ 5109 h 10000"/>
                  <a:gd name="connsiteX0" fmla="*/ 9835 w 9909"/>
                  <a:gd name="connsiteY0" fmla="*/ 5245 h 10000"/>
                  <a:gd name="connsiteX1" fmla="*/ 9031 w 9909"/>
                  <a:gd name="connsiteY1" fmla="*/ 0 h 10000"/>
                  <a:gd name="connsiteX2" fmla="*/ 44 w 9909"/>
                  <a:gd name="connsiteY2" fmla="*/ 4847 h 10000"/>
                  <a:gd name="connsiteX3" fmla="*/ 955 w 9909"/>
                  <a:gd name="connsiteY3" fmla="*/ 10000 h 10000"/>
                  <a:gd name="connsiteX4" fmla="*/ 9835 w 9909"/>
                  <a:gd name="connsiteY4" fmla="*/ 5245 h 10000"/>
                  <a:gd name="connsiteX0" fmla="*/ 10023 w 10092"/>
                  <a:gd name="connsiteY0" fmla="*/ 5099 h 10000"/>
                  <a:gd name="connsiteX1" fmla="*/ 9119 w 10092"/>
                  <a:gd name="connsiteY1" fmla="*/ 0 h 10000"/>
                  <a:gd name="connsiteX2" fmla="*/ 49 w 10092"/>
                  <a:gd name="connsiteY2" fmla="*/ 4847 h 10000"/>
                  <a:gd name="connsiteX3" fmla="*/ 969 w 10092"/>
                  <a:gd name="connsiteY3" fmla="*/ 10000 h 10000"/>
                  <a:gd name="connsiteX4" fmla="*/ 10023 w 10092"/>
                  <a:gd name="connsiteY4" fmla="*/ 5099 h 10000"/>
                  <a:gd name="connsiteX0" fmla="*/ 10001 w 10071"/>
                  <a:gd name="connsiteY0" fmla="*/ 5381 h 10000"/>
                  <a:gd name="connsiteX1" fmla="*/ 9119 w 10071"/>
                  <a:gd name="connsiteY1" fmla="*/ 0 h 10000"/>
                  <a:gd name="connsiteX2" fmla="*/ 49 w 10071"/>
                  <a:gd name="connsiteY2" fmla="*/ 4847 h 10000"/>
                  <a:gd name="connsiteX3" fmla="*/ 969 w 10071"/>
                  <a:gd name="connsiteY3" fmla="*/ 10000 h 10000"/>
                  <a:gd name="connsiteX4" fmla="*/ 10001 w 10071"/>
                  <a:gd name="connsiteY4" fmla="*/ 5381 h 10000"/>
                  <a:gd name="connsiteX0" fmla="*/ 10027 w 10095"/>
                  <a:gd name="connsiteY0" fmla="*/ 5120 h 10000"/>
                  <a:gd name="connsiteX1" fmla="*/ 9119 w 10095"/>
                  <a:gd name="connsiteY1" fmla="*/ 0 h 10000"/>
                  <a:gd name="connsiteX2" fmla="*/ 49 w 10095"/>
                  <a:gd name="connsiteY2" fmla="*/ 4847 h 10000"/>
                  <a:gd name="connsiteX3" fmla="*/ 969 w 10095"/>
                  <a:gd name="connsiteY3" fmla="*/ 10000 h 10000"/>
                  <a:gd name="connsiteX4" fmla="*/ 10027 w 10095"/>
                  <a:gd name="connsiteY4" fmla="*/ 5120 h 10000"/>
                  <a:gd name="connsiteX0" fmla="*/ 10027 w 10095"/>
                  <a:gd name="connsiteY0" fmla="*/ 5120 h 10000"/>
                  <a:gd name="connsiteX1" fmla="*/ 9119 w 10095"/>
                  <a:gd name="connsiteY1" fmla="*/ 0 h 10000"/>
                  <a:gd name="connsiteX2" fmla="*/ 49 w 10095"/>
                  <a:gd name="connsiteY2" fmla="*/ 4847 h 10000"/>
                  <a:gd name="connsiteX3" fmla="*/ 969 w 10095"/>
                  <a:gd name="connsiteY3" fmla="*/ 10000 h 10000"/>
                  <a:gd name="connsiteX4" fmla="*/ 10027 w 10095"/>
                  <a:gd name="connsiteY4" fmla="*/ 5120 h 10000"/>
                  <a:gd name="connsiteX0" fmla="*/ 10027 w 10095"/>
                  <a:gd name="connsiteY0" fmla="*/ 5120 h 10000"/>
                  <a:gd name="connsiteX1" fmla="*/ 9119 w 10095"/>
                  <a:gd name="connsiteY1" fmla="*/ 0 h 10000"/>
                  <a:gd name="connsiteX2" fmla="*/ 49 w 10095"/>
                  <a:gd name="connsiteY2" fmla="*/ 4847 h 10000"/>
                  <a:gd name="connsiteX3" fmla="*/ 969 w 10095"/>
                  <a:gd name="connsiteY3" fmla="*/ 10000 h 10000"/>
                  <a:gd name="connsiteX4" fmla="*/ 10027 w 10095"/>
                  <a:gd name="connsiteY4" fmla="*/ 5120 h 10000"/>
                  <a:gd name="connsiteX0" fmla="*/ 9978 w 10046"/>
                  <a:gd name="connsiteY0" fmla="*/ 5120 h 10000"/>
                  <a:gd name="connsiteX1" fmla="*/ 9070 w 10046"/>
                  <a:gd name="connsiteY1" fmla="*/ 0 h 10000"/>
                  <a:gd name="connsiteX2" fmla="*/ 0 w 10046"/>
                  <a:gd name="connsiteY2" fmla="*/ 4847 h 10000"/>
                  <a:gd name="connsiteX3" fmla="*/ 920 w 10046"/>
                  <a:gd name="connsiteY3" fmla="*/ 10000 h 10000"/>
                  <a:gd name="connsiteX4" fmla="*/ 9978 w 10046"/>
                  <a:gd name="connsiteY4" fmla="*/ 5120 h 10000"/>
                  <a:gd name="connsiteX0" fmla="*/ 9978 w 10046"/>
                  <a:gd name="connsiteY0" fmla="*/ 5120 h 10000"/>
                  <a:gd name="connsiteX1" fmla="*/ 9070 w 10046"/>
                  <a:gd name="connsiteY1" fmla="*/ 0 h 10000"/>
                  <a:gd name="connsiteX2" fmla="*/ 0 w 10046"/>
                  <a:gd name="connsiteY2" fmla="*/ 4847 h 10000"/>
                  <a:gd name="connsiteX3" fmla="*/ 920 w 10046"/>
                  <a:gd name="connsiteY3" fmla="*/ 10000 h 10000"/>
                  <a:gd name="connsiteX4" fmla="*/ 9978 w 10046"/>
                  <a:gd name="connsiteY4" fmla="*/ 5120 h 10000"/>
                  <a:gd name="connsiteX0" fmla="*/ 9978 w 10046"/>
                  <a:gd name="connsiteY0" fmla="*/ 5120 h 10000"/>
                  <a:gd name="connsiteX1" fmla="*/ 9070 w 10046"/>
                  <a:gd name="connsiteY1" fmla="*/ 0 h 10000"/>
                  <a:gd name="connsiteX2" fmla="*/ 0 w 10046"/>
                  <a:gd name="connsiteY2" fmla="*/ 4847 h 10000"/>
                  <a:gd name="connsiteX3" fmla="*/ 920 w 10046"/>
                  <a:gd name="connsiteY3" fmla="*/ 10000 h 10000"/>
                  <a:gd name="connsiteX4" fmla="*/ 9978 w 10046"/>
                  <a:gd name="connsiteY4" fmla="*/ 5120 h 10000"/>
                  <a:gd name="connsiteX0" fmla="*/ 9978 w 10046"/>
                  <a:gd name="connsiteY0" fmla="*/ 5120 h 10000"/>
                  <a:gd name="connsiteX1" fmla="*/ 9070 w 10046"/>
                  <a:gd name="connsiteY1" fmla="*/ 0 h 10000"/>
                  <a:gd name="connsiteX2" fmla="*/ 0 w 10046"/>
                  <a:gd name="connsiteY2" fmla="*/ 4847 h 10000"/>
                  <a:gd name="connsiteX3" fmla="*/ 920 w 10046"/>
                  <a:gd name="connsiteY3" fmla="*/ 10000 h 10000"/>
                  <a:gd name="connsiteX4" fmla="*/ 9978 w 10046"/>
                  <a:gd name="connsiteY4" fmla="*/ 5120 h 10000"/>
                  <a:gd name="connsiteX0" fmla="*/ 9978 w 10046"/>
                  <a:gd name="connsiteY0" fmla="*/ 5411 h 10291"/>
                  <a:gd name="connsiteX1" fmla="*/ 9070 w 10046"/>
                  <a:gd name="connsiteY1" fmla="*/ 291 h 10291"/>
                  <a:gd name="connsiteX2" fmla="*/ 0 w 10046"/>
                  <a:gd name="connsiteY2" fmla="*/ 5138 h 10291"/>
                  <a:gd name="connsiteX3" fmla="*/ 920 w 10046"/>
                  <a:gd name="connsiteY3" fmla="*/ 10291 h 10291"/>
                  <a:gd name="connsiteX4" fmla="*/ 9978 w 10046"/>
                  <a:gd name="connsiteY4" fmla="*/ 5411 h 10291"/>
                  <a:gd name="connsiteX0" fmla="*/ 9978 w 10046"/>
                  <a:gd name="connsiteY0" fmla="*/ 5782 h 10662"/>
                  <a:gd name="connsiteX1" fmla="*/ 9070 w 10046"/>
                  <a:gd name="connsiteY1" fmla="*/ 662 h 10662"/>
                  <a:gd name="connsiteX2" fmla="*/ 0 w 10046"/>
                  <a:gd name="connsiteY2" fmla="*/ 5509 h 10662"/>
                  <a:gd name="connsiteX3" fmla="*/ 920 w 10046"/>
                  <a:gd name="connsiteY3" fmla="*/ 10662 h 10662"/>
                  <a:gd name="connsiteX4" fmla="*/ 9978 w 10046"/>
                  <a:gd name="connsiteY4" fmla="*/ 5782 h 10662"/>
                  <a:gd name="connsiteX0" fmla="*/ 9978 w 10046"/>
                  <a:gd name="connsiteY0" fmla="*/ 5403 h 10283"/>
                  <a:gd name="connsiteX1" fmla="*/ 9070 w 10046"/>
                  <a:gd name="connsiteY1" fmla="*/ 283 h 10283"/>
                  <a:gd name="connsiteX2" fmla="*/ 0 w 10046"/>
                  <a:gd name="connsiteY2" fmla="*/ 5130 h 10283"/>
                  <a:gd name="connsiteX3" fmla="*/ 920 w 10046"/>
                  <a:gd name="connsiteY3" fmla="*/ 10283 h 10283"/>
                  <a:gd name="connsiteX4" fmla="*/ 9978 w 10046"/>
                  <a:gd name="connsiteY4" fmla="*/ 5403 h 10283"/>
                  <a:gd name="connsiteX0" fmla="*/ 9978 w 10046"/>
                  <a:gd name="connsiteY0" fmla="*/ 5403 h 10283"/>
                  <a:gd name="connsiteX1" fmla="*/ 9070 w 10046"/>
                  <a:gd name="connsiteY1" fmla="*/ 283 h 10283"/>
                  <a:gd name="connsiteX2" fmla="*/ 0 w 10046"/>
                  <a:gd name="connsiteY2" fmla="*/ 5130 h 10283"/>
                  <a:gd name="connsiteX3" fmla="*/ 920 w 10046"/>
                  <a:gd name="connsiteY3" fmla="*/ 10283 h 10283"/>
                  <a:gd name="connsiteX4" fmla="*/ 9978 w 10046"/>
                  <a:gd name="connsiteY4" fmla="*/ 5403 h 10283"/>
                  <a:gd name="connsiteX0" fmla="*/ 9978 w 9978"/>
                  <a:gd name="connsiteY0" fmla="*/ 5403 h 10283"/>
                  <a:gd name="connsiteX1" fmla="*/ 9070 w 9978"/>
                  <a:gd name="connsiteY1" fmla="*/ 283 h 10283"/>
                  <a:gd name="connsiteX2" fmla="*/ 0 w 9978"/>
                  <a:gd name="connsiteY2" fmla="*/ 5130 h 10283"/>
                  <a:gd name="connsiteX3" fmla="*/ 920 w 9978"/>
                  <a:gd name="connsiteY3" fmla="*/ 10283 h 10283"/>
                  <a:gd name="connsiteX4" fmla="*/ 9978 w 9978"/>
                  <a:gd name="connsiteY4" fmla="*/ 5403 h 10283"/>
                  <a:gd name="connsiteX0" fmla="*/ 10000 w 10000"/>
                  <a:gd name="connsiteY0" fmla="*/ 5254 h 10000"/>
                  <a:gd name="connsiteX1" fmla="*/ 9090 w 10000"/>
                  <a:gd name="connsiteY1" fmla="*/ 275 h 10000"/>
                  <a:gd name="connsiteX2" fmla="*/ 0 w 10000"/>
                  <a:gd name="connsiteY2" fmla="*/ 4989 h 10000"/>
                  <a:gd name="connsiteX3" fmla="*/ 922 w 10000"/>
                  <a:gd name="connsiteY3" fmla="*/ 10000 h 10000"/>
                  <a:gd name="connsiteX4" fmla="*/ 10000 w 10000"/>
                  <a:gd name="connsiteY4" fmla="*/ 5254 h 10000"/>
                  <a:gd name="connsiteX0" fmla="*/ 10000 w 10000"/>
                  <a:gd name="connsiteY0" fmla="*/ 5254 h 10000"/>
                  <a:gd name="connsiteX1" fmla="*/ 9090 w 10000"/>
                  <a:gd name="connsiteY1" fmla="*/ 275 h 10000"/>
                  <a:gd name="connsiteX2" fmla="*/ 0 w 10000"/>
                  <a:gd name="connsiteY2" fmla="*/ 4989 h 10000"/>
                  <a:gd name="connsiteX3" fmla="*/ 922 w 10000"/>
                  <a:gd name="connsiteY3" fmla="*/ 10000 h 10000"/>
                  <a:gd name="connsiteX4" fmla="*/ 10000 w 10000"/>
                  <a:gd name="connsiteY4" fmla="*/ 525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5254"/>
                    </a:moveTo>
                    <a:cubicBezTo>
                      <a:pt x="9532" y="2955"/>
                      <a:pt x="9348" y="1900"/>
                      <a:pt x="9090" y="275"/>
                    </a:cubicBezTo>
                    <a:cubicBezTo>
                      <a:pt x="6787" y="-584"/>
                      <a:pt x="2688" y="466"/>
                      <a:pt x="0" y="4989"/>
                    </a:cubicBezTo>
                    <a:cubicBezTo>
                      <a:pt x="380" y="6529"/>
                      <a:pt x="490" y="7279"/>
                      <a:pt x="922" y="10000"/>
                    </a:cubicBezTo>
                    <a:cubicBezTo>
                      <a:pt x="1620" y="7383"/>
                      <a:pt x="5980" y="3482"/>
                      <a:pt x="10000" y="5254"/>
                    </a:cubicBezTo>
                    <a:close/>
                  </a:path>
                </a:pathLst>
              </a:custGeom>
              <a:solidFill>
                <a:schemeClr val="tx1">
                  <a:lumMod val="85000"/>
                  <a:lumOff val="15000"/>
                  <a:alpha val="1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82714FB6-156C-41FB-85F5-E5E407FA9549}"/>
                  </a:ext>
                </a:extLst>
              </p:cNvPr>
              <p:cNvSpPr>
                <a:spLocks/>
              </p:cNvSpPr>
              <p:nvPr/>
            </p:nvSpPr>
            <p:spPr bwMode="auto">
              <a:xfrm>
                <a:off x="2390775" y="473075"/>
                <a:ext cx="3184525" cy="4337050"/>
              </a:xfrm>
              <a:custGeom>
                <a:avLst/>
                <a:gdLst>
                  <a:gd name="T0" fmla="*/ 2006 w 2006"/>
                  <a:gd name="T1" fmla="*/ 0 h 2732"/>
                  <a:gd name="T2" fmla="*/ 1148 w 2006"/>
                  <a:gd name="T3" fmla="*/ 0 h 2732"/>
                  <a:gd name="T4" fmla="*/ 0 w 2006"/>
                  <a:gd name="T5" fmla="*/ 1991 h 2732"/>
                  <a:gd name="T6" fmla="*/ 430 w 2006"/>
                  <a:gd name="T7" fmla="*/ 2732 h 2732"/>
                  <a:gd name="T8" fmla="*/ 2006 w 2006"/>
                  <a:gd name="T9" fmla="*/ 0 h 2732"/>
                </a:gdLst>
                <a:ahLst/>
                <a:cxnLst>
                  <a:cxn ang="0">
                    <a:pos x="T0" y="T1"/>
                  </a:cxn>
                  <a:cxn ang="0">
                    <a:pos x="T2" y="T3"/>
                  </a:cxn>
                  <a:cxn ang="0">
                    <a:pos x="T4" y="T5"/>
                  </a:cxn>
                  <a:cxn ang="0">
                    <a:pos x="T6" y="T7"/>
                  </a:cxn>
                  <a:cxn ang="0">
                    <a:pos x="T8" y="T9"/>
                  </a:cxn>
                </a:cxnLst>
                <a:rect l="0" t="0" r="r" b="b"/>
                <a:pathLst>
                  <a:path w="2006" h="2732">
                    <a:moveTo>
                      <a:pt x="2006" y="0"/>
                    </a:moveTo>
                    <a:lnTo>
                      <a:pt x="1148" y="0"/>
                    </a:lnTo>
                    <a:lnTo>
                      <a:pt x="0" y="1991"/>
                    </a:lnTo>
                    <a:lnTo>
                      <a:pt x="430" y="2732"/>
                    </a:lnTo>
                    <a:lnTo>
                      <a:pt x="2006"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06A9C2F6-F47F-44B4-A819-2E024D5CDA98}"/>
                  </a:ext>
                </a:extLst>
              </p:cNvPr>
              <p:cNvSpPr>
                <a:spLocks/>
              </p:cNvSpPr>
              <p:nvPr/>
            </p:nvSpPr>
            <p:spPr bwMode="auto">
              <a:xfrm>
                <a:off x="6616700" y="2517775"/>
                <a:ext cx="3184525" cy="4340225"/>
              </a:xfrm>
              <a:custGeom>
                <a:avLst/>
                <a:gdLst>
                  <a:gd name="T0" fmla="*/ 0 w 2006"/>
                  <a:gd name="T1" fmla="*/ 2734 h 2734"/>
                  <a:gd name="T2" fmla="*/ 857 w 2006"/>
                  <a:gd name="T3" fmla="*/ 2734 h 2734"/>
                  <a:gd name="T4" fmla="*/ 2006 w 2006"/>
                  <a:gd name="T5" fmla="*/ 743 h 2734"/>
                  <a:gd name="T6" fmla="*/ 1576 w 2006"/>
                  <a:gd name="T7" fmla="*/ 0 h 2734"/>
                  <a:gd name="T8" fmla="*/ 0 w 2006"/>
                  <a:gd name="T9" fmla="*/ 2734 h 2734"/>
                </a:gdLst>
                <a:ahLst/>
                <a:cxnLst>
                  <a:cxn ang="0">
                    <a:pos x="T0" y="T1"/>
                  </a:cxn>
                  <a:cxn ang="0">
                    <a:pos x="T2" y="T3"/>
                  </a:cxn>
                  <a:cxn ang="0">
                    <a:pos x="T4" y="T5"/>
                  </a:cxn>
                  <a:cxn ang="0">
                    <a:pos x="T6" y="T7"/>
                  </a:cxn>
                  <a:cxn ang="0">
                    <a:pos x="T8" y="T9"/>
                  </a:cxn>
                </a:cxnLst>
                <a:rect l="0" t="0" r="r" b="b"/>
                <a:pathLst>
                  <a:path w="2006" h="2734">
                    <a:moveTo>
                      <a:pt x="0" y="2734"/>
                    </a:moveTo>
                    <a:lnTo>
                      <a:pt x="857" y="2734"/>
                    </a:lnTo>
                    <a:lnTo>
                      <a:pt x="2006" y="743"/>
                    </a:lnTo>
                    <a:lnTo>
                      <a:pt x="1576" y="0"/>
                    </a:lnTo>
                    <a:lnTo>
                      <a:pt x="0" y="273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CA98F500-4FA8-4945-BC65-E0052E73E9C7}"/>
                  </a:ext>
                </a:extLst>
              </p:cNvPr>
              <p:cNvSpPr>
                <a:spLocks/>
              </p:cNvSpPr>
              <p:nvPr/>
            </p:nvSpPr>
            <p:spPr bwMode="auto">
              <a:xfrm>
                <a:off x="3830638" y="3175"/>
                <a:ext cx="5334000" cy="6854825"/>
              </a:xfrm>
              <a:custGeom>
                <a:avLst/>
                <a:gdLst>
                  <a:gd name="T0" fmla="*/ 2758 w 3360"/>
                  <a:gd name="T1" fmla="*/ 0 h 4318"/>
                  <a:gd name="T2" fmla="*/ 1553 w 3360"/>
                  <a:gd name="T3" fmla="*/ 0 h 4318"/>
                  <a:gd name="T4" fmla="*/ 2055 w 3360"/>
                  <a:gd name="T5" fmla="*/ 289 h 4318"/>
                  <a:gd name="T6" fmla="*/ 0 w 3360"/>
                  <a:gd name="T7" fmla="*/ 3854 h 4318"/>
                  <a:gd name="T8" fmla="*/ 266 w 3360"/>
                  <a:gd name="T9" fmla="*/ 4318 h 4318"/>
                  <a:gd name="T10" fmla="*/ 801 w 3360"/>
                  <a:gd name="T11" fmla="*/ 4318 h 4318"/>
                  <a:gd name="T12" fmla="*/ 2859 w 3360"/>
                  <a:gd name="T13" fmla="*/ 753 h 4318"/>
                  <a:gd name="T14" fmla="*/ 3360 w 3360"/>
                  <a:gd name="T15" fmla="*/ 1042 h 4318"/>
                  <a:gd name="T16" fmla="*/ 2758 w 3360"/>
                  <a:gd name="T17" fmla="*/ 0 h 4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60" h="4318">
                    <a:moveTo>
                      <a:pt x="2758" y="0"/>
                    </a:moveTo>
                    <a:lnTo>
                      <a:pt x="1553" y="0"/>
                    </a:lnTo>
                    <a:lnTo>
                      <a:pt x="2055" y="289"/>
                    </a:lnTo>
                    <a:lnTo>
                      <a:pt x="0" y="3854"/>
                    </a:lnTo>
                    <a:lnTo>
                      <a:pt x="266" y="4318"/>
                    </a:lnTo>
                    <a:lnTo>
                      <a:pt x="801" y="4318"/>
                    </a:lnTo>
                    <a:lnTo>
                      <a:pt x="2859" y="753"/>
                    </a:lnTo>
                    <a:lnTo>
                      <a:pt x="3360" y="1042"/>
                    </a:lnTo>
                    <a:lnTo>
                      <a:pt x="2758"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9" name="Group 8">
              <a:extLst>
                <a:ext uri="{FF2B5EF4-FFF2-40B4-BE49-F238E27FC236}">
                  <a16:creationId xmlns:a16="http://schemas.microsoft.com/office/drawing/2014/main" id="{C1BE7171-9726-4A7A-AFC4-E3FFB4FB1B79}"/>
                </a:ext>
              </a:extLst>
            </p:cNvPr>
            <p:cNvGrpSpPr/>
            <p:nvPr/>
          </p:nvGrpSpPr>
          <p:grpSpPr>
            <a:xfrm>
              <a:off x="4508857" y="2988658"/>
              <a:ext cx="5817381" cy="1275065"/>
              <a:chOff x="4508857" y="2988658"/>
              <a:chExt cx="5817381" cy="1275065"/>
            </a:xfrm>
          </p:grpSpPr>
          <p:sp>
            <p:nvSpPr>
              <p:cNvPr id="10" name="TextBox 9">
                <a:extLst>
                  <a:ext uri="{FF2B5EF4-FFF2-40B4-BE49-F238E27FC236}">
                    <a16:creationId xmlns:a16="http://schemas.microsoft.com/office/drawing/2014/main" id="{FFC57D71-DF8F-425E-8CB7-D8C2A04E5AFC}"/>
                  </a:ext>
                </a:extLst>
              </p:cNvPr>
              <p:cNvSpPr txBox="1"/>
              <p:nvPr/>
            </p:nvSpPr>
            <p:spPr>
              <a:xfrm>
                <a:off x="6337281" y="2988658"/>
                <a:ext cx="3988957" cy="1267195"/>
              </a:xfrm>
              <a:custGeom>
                <a:avLst/>
                <a:gdLst>
                  <a:gd name="connsiteX0" fmla="*/ 1986060 w 3988957"/>
                  <a:gd name="connsiteY0" fmla="*/ 299091 h 1267195"/>
                  <a:gd name="connsiteX1" fmla="*/ 1815527 w 3988957"/>
                  <a:gd name="connsiteY1" fmla="*/ 368124 h 1267195"/>
                  <a:gd name="connsiteX2" fmla="*/ 1743378 w 3988957"/>
                  <a:gd name="connsiteY2" fmla="*/ 564073 h 1267195"/>
                  <a:gd name="connsiteX3" fmla="*/ 1815527 w 3988957"/>
                  <a:gd name="connsiteY3" fmla="*/ 761990 h 1267195"/>
                  <a:gd name="connsiteX4" fmla="*/ 1986060 w 3988957"/>
                  <a:gd name="connsiteY4" fmla="*/ 832991 h 1267195"/>
                  <a:gd name="connsiteX5" fmla="*/ 2157251 w 3988957"/>
                  <a:gd name="connsiteY5" fmla="*/ 762647 h 1267195"/>
                  <a:gd name="connsiteX6" fmla="*/ 2230054 w 3988957"/>
                  <a:gd name="connsiteY6" fmla="*/ 565384 h 1267195"/>
                  <a:gd name="connsiteX7" fmla="*/ 2157251 w 3988957"/>
                  <a:gd name="connsiteY7" fmla="*/ 369762 h 1267195"/>
                  <a:gd name="connsiteX8" fmla="*/ 1986060 w 3988957"/>
                  <a:gd name="connsiteY8" fmla="*/ 299091 h 1267195"/>
                  <a:gd name="connsiteX9" fmla="*/ 1154820 w 3988957"/>
                  <a:gd name="connsiteY9" fmla="*/ 299091 h 1267195"/>
                  <a:gd name="connsiteX10" fmla="*/ 984123 w 3988957"/>
                  <a:gd name="connsiteY10" fmla="*/ 369762 h 1267195"/>
                  <a:gd name="connsiteX11" fmla="*/ 910826 w 3988957"/>
                  <a:gd name="connsiteY11" fmla="*/ 565384 h 1267195"/>
                  <a:gd name="connsiteX12" fmla="*/ 984123 w 3988957"/>
                  <a:gd name="connsiteY12" fmla="*/ 762647 h 1267195"/>
                  <a:gd name="connsiteX13" fmla="*/ 1154820 w 3988957"/>
                  <a:gd name="connsiteY13" fmla="*/ 832991 h 1267195"/>
                  <a:gd name="connsiteX14" fmla="*/ 1326501 w 3988957"/>
                  <a:gd name="connsiteY14" fmla="*/ 761990 h 1267195"/>
                  <a:gd name="connsiteX15" fmla="*/ 1398813 w 3988957"/>
                  <a:gd name="connsiteY15" fmla="*/ 564073 h 1267195"/>
                  <a:gd name="connsiteX16" fmla="*/ 1326501 w 3988957"/>
                  <a:gd name="connsiteY16" fmla="*/ 368124 h 1267195"/>
                  <a:gd name="connsiteX17" fmla="*/ 1154820 w 3988957"/>
                  <a:gd name="connsiteY17" fmla="*/ 299091 h 1267195"/>
                  <a:gd name="connsiteX18" fmla="*/ 3638705 w 3988957"/>
                  <a:gd name="connsiteY18" fmla="*/ 296466 h 1267195"/>
                  <a:gd name="connsiteX19" fmla="*/ 3486371 w 3988957"/>
                  <a:gd name="connsiteY19" fmla="*/ 352710 h 1267195"/>
                  <a:gd name="connsiteX20" fmla="*/ 3411763 w 3988957"/>
                  <a:gd name="connsiteY20" fmla="*/ 514223 h 1267195"/>
                  <a:gd name="connsiteX21" fmla="*/ 3865645 w 3988957"/>
                  <a:gd name="connsiteY21" fmla="*/ 514223 h 1267195"/>
                  <a:gd name="connsiteX22" fmla="*/ 3798907 w 3988957"/>
                  <a:gd name="connsiteY22" fmla="*/ 352710 h 1267195"/>
                  <a:gd name="connsiteX23" fmla="*/ 3638705 w 3988957"/>
                  <a:gd name="connsiteY23" fmla="*/ 296466 h 1267195"/>
                  <a:gd name="connsiteX24" fmla="*/ 3643953 w 3988957"/>
                  <a:gd name="connsiteY24" fmla="*/ 195458 h 1267195"/>
                  <a:gd name="connsiteX25" fmla="*/ 3894669 w 3988957"/>
                  <a:gd name="connsiteY25" fmla="*/ 293513 h 1267195"/>
                  <a:gd name="connsiteX26" fmla="*/ 3988957 w 3988957"/>
                  <a:gd name="connsiteY26" fmla="*/ 539148 h 1267195"/>
                  <a:gd name="connsiteX27" fmla="*/ 3987970 w 3988957"/>
                  <a:gd name="connsiteY27" fmla="*/ 575716 h 1267195"/>
                  <a:gd name="connsiteX28" fmla="*/ 3985021 w 3988957"/>
                  <a:gd name="connsiteY28" fmla="*/ 611297 h 1267195"/>
                  <a:gd name="connsiteX29" fmla="*/ 3410453 w 3988957"/>
                  <a:gd name="connsiteY29" fmla="*/ 611297 h 1267195"/>
                  <a:gd name="connsiteX30" fmla="*/ 3484897 w 3988957"/>
                  <a:gd name="connsiteY30" fmla="*/ 778714 h 1267195"/>
                  <a:gd name="connsiteX31" fmla="*/ 3643953 w 3988957"/>
                  <a:gd name="connsiteY31" fmla="*/ 836927 h 1267195"/>
                  <a:gd name="connsiteX32" fmla="*/ 3775460 w 3988957"/>
                  <a:gd name="connsiteY32" fmla="*/ 799702 h 1267195"/>
                  <a:gd name="connsiteX33" fmla="*/ 3845967 w 3988957"/>
                  <a:gd name="connsiteY33" fmla="*/ 704434 h 1267195"/>
                  <a:gd name="connsiteX34" fmla="*/ 3974525 w 3988957"/>
                  <a:gd name="connsiteY34" fmla="*/ 704434 h 1267195"/>
                  <a:gd name="connsiteX35" fmla="*/ 3862368 w 3988957"/>
                  <a:gd name="connsiteY35" fmla="*/ 870377 h 1267195"/>
                  <a:gd name="connsiteX36" fmla="*/ 3643953 w 3988957"/>
                  <a:gd name="connsiteY36" fmla="*/ 937935 h 1267195"/>
                  <a:gd name="connsiteX37" fmla="*/ 3389465 w 3988957"/>
                  <a:gd name="connsiteY37" fmla="*/ 837255 h 1267195"/>
                  <a:gd name="connsiteX38" fmla="*/ 3288455 w 3988957"/>
                  <a:gd name="connsiteY38" fmla="*/ 565384 h 1267195"/>
                  <a:gd name="connsiteX39" fmla="*/ 3387496 w 3988957"/>
                  <a:gd name="connsiteY39" fmla="*/ 295318 h 1267195"/>
                  <a:gd name="connsiteX40" fmla="*/ 3643953 w 3988957"/>
                  <a:gd name="connsiteY40" fmla="*/ 195458 h 1267195"/>
                  <a:gd name="connsiteX41" fmla="*/ 2846162 w 3988957"/>
                  <a:gd name="connsiteY41" fmla="*/ 195458 h 1267195"/>
                  <a:gd name="connsiteX42" fmla="*/ 3065231 w 3988957"/>
                  <a:gd name="connsiteY42" fmla="*/ 260228 h 1267195"/>
                  <a:gd name="connsiteX43" fmla="*/ 3178047 w 3988957"/>
                  <a:gd name="connsiteY43" fmla="*/ 438141 h 1267195"/>
                  <a:gd name="connsiteX44" fmla="*/ 3049491 w 3988957"/>
                  <a:gd name="connsiteY44" fmla="*/ 438141 h 1267195"/>
                  <a:gd name="connsiteX45" fmla="*/ 2978325 w 3988957"/>
                  <a:gd name="connsiteY45" fmla="*/ 334835 h 1267195"/>
                  <a:gd name="connsiteX46" fmla="*/ 2846162 w 3988957"/>
                  <a:gd name="connsiteY46" fmla="*/ 296466 h 1267195"/>
                  <a:gd name="connsiteX47" fmla="*/ 2682845 w 3988957"/>
                  <a:gd name="connsiteY47" fmla="*/ 365008 h 1267195"/>
                  <a:gd name="connsiteX48" fmla="*/ 2617909 w 3988957"/>
                  <a:gd name="connsiteY48" fmla="*/ 565384 h 1267195"/>
                  <a:gd name="connsiteX49" fmla="*/ 2682845 w 3988957"/>
                  <a:gd name="connsiteY49" fmla="*/ 768058 h 1267195"/>
                  <a:gd name="connsiteX50" fmla="*/ 2846162 w 3988957"/>
                  <a:gd name="connsiteY50" fmla="*/ 836927 h 1267195"/>
                  <a:gd name="connsiteX51" fmla="*/ 2977832 w 3988957"/>
                  <a:gd name="connsiteY51" fmla="*/ 800032 h 1267195"/>
                  <a:gd name="connsiteX52" fmla="*/ 3049491 w 3988957"/>
                  <a:gd name="connsiteY52" fmla="*/ 695252 h 1267195"/>
                  <a:gd name="connsiteX53" fmla="*/ 3178047 w 3988957"/>
                  <a:gd name="connsiteY53" fmla="*/ 695252 h 1267195"/>
                  <a:gd name="connsiteX54" fmla="*/ 3065231 w 3988957"/>
                  <a:gd name="connsiteY54" fmla="*/ 870213 h 1267195"/>
                  <a:gd name="connsiteX55" fmla="*/ 2846162 w 3988957"/>
                  <a:gd name="connsiteY55" fmla="*/ 937935 h 1267195"/>
                  <a:gd name="connsiteX56" fmla="*/ 2594298 w 3988957"/>
                  <a:gd name="connsiteY56" fmla="*/ 837255 h 1267195"/>
                  <a:gd name="connsiteX57" fmla="*/ 2495913 w 3988957"/>
                  <a:gd name="connsiteY57" fmla="*/ 565384 h 1267195"/>
                  <a:gd name="connsiteX58" fmla="*/ 2594298 w 3988957"/>
                  <a:gd name="connsiteY58" fmla="*/ 295811 h 1267195"/>
                  <a:gd name="connsiteX59" fmla="*/ 2846162 w 3988957"/>
                  <a:gd name="connsiteY59" fmla="*/ 195458 h 1267195"/>
                  <a:gd name="connsiteX60" fmla="*/ 1962450 w 3988957"/>
                  <a:gd name="connsiteY60" fmla="*/ 195458 h 1267195"/>
                  <a:gd name="connsiteX61" fmla="*/ 2130688 w 3988957"/>
                  <a:gd name="connsiteY61" fmla="*/ 238909 h 1267195"/>
                  <a:gd name="connsiteX62" fmla="*/ 2230054 w 3988957"/>
                  <a:gd name="connsiteY62" fmla="*/ 338445 h 1267195"/>
                  <a:gd name="connsiteX63" fmla="*/ 2230054 w 3988957"/>
                  <a:gd name="connsiteY63" fmla="*/ 207265 h 1267195"/>
                  <a:gd name="connsiteX64" fmla="*/ 2350741 w 3988957"/>
                  <a:gd name="connsiteY64" fmla="*/ 207265 h 1267195"/>
                  <a:gd name="connsiteX65" fmla="*/ 2350741 w 3988957"/>
                  <a:gd name="connsiteY65" fmla="*/ 926128 h 1267195"/>
                  <a:gd name="connsiteX66" fmla="*/ 2230054 w 3988957"/>
                  <a:gd name="connsiteY66" fmla="*/ 926128 h 1267195"/>
                  <a:gd name="connsiteX67" fmla="*/ 2230054 w 3988957"/>
                  <a:gd name="connsiteY67" fmla="*/ 792326 h 1267195"/>
                  <a:gd name="connsiteX68" fmla="*/ 2129047 w 3988957"/>
                  <a:gd name="connsiteY68" fmla="*/ 894154 h 1267195"/>
                  <a:gd name="connsiteX69" fmla="*/ 1961136 w 3988957"/>
                  <a:gd name="connsiteY69" fmla="*/ 937935 h 1267195"/>
                  <a:gd name="connsiteX70" fmla="*/ 1719437 w 3988957"/>
                  <a:gd name="connsiteY70" fmla="*/ 834629 h 1267195"/>
                  <a:gd name="connsiteX71" fmla="*/ 1621383 w 3988957"/>
                  <a:gd name="connsiteY71" fmla="*/ 564073 h 1267195"/>
                  <a:gd name="connsiteX72" fmla="*/ 1719601 w 3988957"/>
                  <a:gd name="connsiteY72" fmla="*/ 295645 h 1267195"/>
                  <a:gd name="connsiteX73" fmla="*/ 1962450 w 3988957"/>
                  <a:gd name="connsiteY73" fmla="*/ 195458 h 1267195"/>
                  <a:gd name="connsiteX74" fmla="*/ 1179745 w 3988957"/>
                  <a:gd name="connsiteY74" fmla="*/ 195458 h 1267195"/>
                  <a:gd name="connsiteX75" fmla="*/ 1422590 w 3988957"/>
                  <a:gd name="connsiteY75" fmla="*/ 295645 h 1267195"/>
                  <a:gd name="connsiteX76" fmla="*/ 1520812 w 3988957"/>
                  <a:gd name="connsiteY76" fmla="*/ 564073 h 1267195"/>
                  <a:gd name="connsiteX77" fmla="*/ 1422590 w 3988957"/>
                  <a:gd name="connsiteY77" fmla="*/ 834629 h 1267195"/>
                  <a:gd name="connsiteX78" fmla="*/ 1179745 w 3988957"/>
                  <a:gd name="connsiteY78" fmla="*/ 937935 h 1267195"/>
                  <a:gd name="connsiteX79" fmla="*/ 1012818 w 3988957"/>
                  <a:gd name="connsiteY79" fmla="*/ 893333 h 1267195"/>
                  <a:gd name="connsiteX80" fmla="*/ 910826 w 3988957"/>
                  <a:gd name="connsiteY80" fmla="*/ 793637 h 1267195"/>
                  <a:gd name="connsiteX81" fmla="*/ 910826 w 3988957"/>
                  <a:gd name="connsiteY81" fmla="*/ 1267195 h 1267195"/>
                  <a:gd name="connsiteX82" fmla="*/ 791450 w 3988957"/>
                  <a:gd name="connsiteY82" fmla="*/ 1267195 h 1267195"/>
                  <a:gd name="connsiteX83" fmla="*/ 791450 w 3988957"/>
                  <a:gd name="connsiteY83" fmla="*/ 207265 h 1267195"/>
                  <a:gd name="connsiteX84" fmla="*/ 910826 w 3988957"/>
                  <a:gd name="connsiteY84" fmla="*/ 207265 h 1267195"/>
                  <a:gd name="connsiteX85" fmla="*/ 910826 w 3988957"/>
                  <a:gd name="connsiteY85" fmla="*/ 339756 h 1267195"/>
                  <a:gd name="connsiteX86" fmla="*/ 1012327 w 3988957"/>
                  <a:gd name="connsiteY86" fmla="*/ 239076 h 1267195"/>
                  <a:gd name="connsiteX87" fmla="*/ 1179745 w 3988957"/>
                  <a:gd name="connsiteY87" fmla="*/ 195458 h 1267195"/>
                  <a:gd name="connsiteX88" fmla="*/ 308272 w 3988957"/>
                  <a:gd name="connsiteY88" fmla="*/ 0 h 1267195"/>
                  <a:gd name="connsiteX89" fmla="*/ 519801 w 3988957"/>
                  <a:gd name="connsiteY89" fmla="*/ 65263 h 1267195"/>
                  <a:gd name="connsiteX90" fmla="*/ 611299 w 3988957"/>
                  <a:gd name="connsiteY90" fmla="*/ 234812 h 1267195"/>
                  <a:gd name="connsiteX91" fmla="*/ 480120 w 3988957"/>
                  <a:gd name="connsiteY91" fmla="*/ 234812 h 1267195"/>
                  <a:gd name="connsiteX92" fmla="*/ 430434 w 3988957"/>
                  <a:gd name="connsiteY92" fmla="*/ 145936 h 1267195"/>
                  <a:gd name="connsiteX93" fmla="*/ 303027 w 3988957"/>
                  <a:gd name="connsiteY93" fmla="*/ 102321 h 1267195"/>
                  <a:gd name="connsiteX94" fmla="*/ 178240 w 3988957"/>
                  <a:gd name="connsiteY94" fmla="*/ 137902 h 1267195"/>
                  <a:gd name="connsiteX95" fmla="*/ 127246 w 3988957"/>
                  <a:gd name="connsiteY95" fmla="*/ 249241 h 1267195"/>
                  <a:gd name="connsiteX96" fmla="*/ 178542 w 3988957"/>
                  <a:gd name="connsiteY96" fmla="*/ 351898 h 1267195"/>
                  <a:gd name="connsiteX97" fmla="*/ 300864 w 3988957"/>
                  <a:gd name="connsiteY97" fmla="*/ 404307 h 1267195"/>
                  <a:gd name="connsiteX98" fmla="*/ 446863 w 3988957"/>
                  <a:gd name="connsiteY98" fmla="*/ 448151 h 1267195"/>
                  <a:gd name="connsiteX99" fmla="*/ 569185 w 3988957"/>
                  <a:gd name="connsiteY99" fmla="*/ 525118 h 1267195"/>
                  <a:gd name="connsiteX100" fmla="*/ 620481 w 3988957"/>
                  <a:gd name="connsiteY100" fmla="*/ 676887 h 1267195"/>
                  <a:gd name="connsiteX101" fmla="*/ 585597 w 3988957"/>
                  <a:gd name="connsiteY101" fmla="*/ 801605 h 1267195"/>
                  <a:gd name="connsiteX102" fmla="*/ 483081 w 3988957"/>
                  <a:gd name="connsiteY102" fmla="*/ 897172 h 1267195"/>
                  <a:gd name="connsiteX103" fmla="*/ 316145 w 3988957"/>
                  <a:gd name="connsiteY103" fmla="*/ 935312 h 1267195"/>
                  <a:gd name="connsiteX104" fmla="*/ 90187 w 3988957"/>
                  <a:gd name="connsiteY104" fmla="*/ 865295 h 1267195"/>
                  <a:gd name="connsiteX105" fmla="*/ 0 w 3988957"/>
                  <a:gd name="connsiteY105" fmla="*/ 682134 h 1267195"/>
                  <a:gd name="connsiteX106" fmla="*/ 127246 w 3988957"/>
                  <a:gd name="connsiteY106" fmla="*/ 682134 h 1267195"/>
                  <a:gd name="connsiteX107" fmla="*/ 176929 w 3988957"/>
                  <a:gd name="connsiteY107" fmla="*/ 786751 h 1267195"/>
                  <a:gd name="connsiteX108" fmla="*/ 316145 w 3988957"/>
                  <a:gd name="connsiteY108" fmla="*/ 834302 h 1267195"/>
                  <a:gd name="connsiteX109" fmla="*/ 451259 w 3988957"/>
                  <a:gd name="connsiteY109" fmla="*/ 790685 h 1267195"/>
                  <a:gd name="connsiteX110" fmla="*/ 499797 w 3988957"/>
                  <a:gd name="connsiteY110" fmla="*/ 682134 h 1267195"/>
                  <a:gd name="connsiteX111" fmla="*/ 448364 w 3988957"/>
                  <a:gd name="connsiteY111" fmla="*/ 575438 h 1267195"/>
                  <a:gd name="connsiteX112" fmla="*/ 325714 w 3988957"/>
                  <a:gd name="connsiteY112" fmla="*/ 522452 h 1267195"/>
                  <a:gd name="connsiteX113" fmla="*/ 179331 w 3988957"/>
                  <a:gd name="connsiteY113" fmla="*/ 479919 h 1267195"/>
                  <a:gd name="connsiteX114" fmla="*/ 56681 w 3988957"/>
                  <a:gd name="connsiteY114" fmla="*/ 404580 h 1267195"/>
                  <a:gd name="connsiteX115" fmla="*/ 5248 w 3988957"/>
                  <a:gd name="connsiteY115" fmla="*/ 253178 h 1267195"/>
                  <a:gd name="connsiteX116" fmla="*/ 88876 w 3988957"/>
                  <a:gd name="connsiteY116" fmla="*/ 70017 h 1267195"/>
                  <a:gd name="connsiteX117" fmla="*/ 308272 w 3988957"/>
                  <a:gd name="connsiteY117" fmla="*/ 0 h 126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988957" h="1267195">
                    <a:moveTo>
                      <a:pt x="1986060" y="299091"/>
                    </a:moveTo>
                    <a:cubicBezTo>
                      <a:pt x="1918557" y="299553"/>
                      <a:pt x="1861712" y="322567"/>
                      <a:pt x="1815527" y="368124"/>
                    </a:cubicBezTo>
                    <a:cubicBezTo>
                      <a:pt x="1769341" y="413681"/>
                      <a:pt x="1745292" y="478998"/>
                      <a:pt x="1743378" y="564073"/>
                    </a:cubicBezTo>
                    <a:cubicBezTo>
                      <a:pt x="1745292" y="649311"/>
                      <a:pt x="1769341" y="715285"/>
                      <a:pt x="1815527" y="761990"/>
                    </a:cubicBezTo>
                    <a:cubicBezTo>
                      <a:pt x="1861712" y="808695"/>
                      <a:pt x="1918557" y="832363"/>
                      <a:pt x="1986060" y="832991"/>
                    </a:cubicBezTo>
                    <a:cubicBezTo>
                      <a:pt x="2053618" y="832417"/>
                      <a:pt x="2110681" y="808967"/>
                      <a:pt x="2157251" y="762647"/>
                    </a:cubicBezTo>
                    <a:cubicBezTo>
                      <a:pt x="2203818" y="716324"/>
                      <a:pt x="2228085" y="650570"/>
                      <a:pt x="2230054" y="565384"/>
                    </a:cubicBezTo>
                    <a:cubicBezTo>
                      <a:pt x="2228085" y="481402"/>
                      <a:pt x="2203818" y="416194"/>
                      <a:pt x="2157251" y="369762"/>
                    </a:cubicBezTo>
                    <a:cubicBezTo>
                      <a:pt x="2110681" y="323330"/>
                      <a:pt x="2053618" y="299774"/>
                      <a:pt x="1986060" y="299091"/>
                    </a:cubicBezTo>
                    <a:close/>
                    <a:moveTo>
                      <a:pt x="1154820" y="299091"/>
                    </a:moveTo>
                    <a:cubicBezTo>
                      <a:pt x="1087836" y="299774"/>
                      <a:pt x="1030937" y="323330"/>
                      <a:pt x="984123" y="369762"/>
                    </a:cubicBezTo>
                    <a:cubicBezTo>
                      <a:pt x="937306" y="416194"/>
                      <a:pt x="912875" y="481402"/>
                      <a:pt x="910826" y="565384"/>
                    </a:cubicBezTo>
                    <a:cubicBezTo>
                      <a:pt x="912875" y="650570"/>
                      <a:pt x="937306" y="716324"/>
                      <a:pt x="984123" y="762647"/>
                    </a:cubicBezTo>
                    <a:cubicBezTo>
                      <a:pt x="1030937" y="808967"/>
                      <a:pt x="1087836" y="832417"/>
                      <a:pt x="1154820" y="832991"/>
                    </a:cubicBezTo>
                    <a:cubicBezTo>
                      <a:pt x="1222949" y="832363"/>
                      <a:pt x="1280178" y="808695"/>
                      <a:pt x="1326501" y="761990"/>
                    </a:cubicBezTo>
                    <a:cubicBezTo>
                      <a:pt x="1372824" y="715285"/>
                      <a:pt x="1396928" y="649311"/>
                      <a:pt x="1398813" y="564073"/>
                    </a:cubicBezTo>
                    <a:cubicBezTo>
                      <a:pt x="1396928" y="478998"/>
                      <a:pt x="1372824" y="413681"/>
                      <a:pt x="1326501" y="368124"/>
                    </a:cubicBezTo>
                    <a:cubicBezTo>
                      <a:pt x="1280178" y="322567"/>
                      <a:pt x="1222949" y="299553"/>
                      <a:pt x="1154820" y="299091"/>
                    </a:cubicBezTo>
                    <a:close/>
                    <a:moveTo>
                      <a:pt x="3638705" y="296466"/>
                    </a:moveTo>
                    <a:cubicBezTo>
                      <a:pt x="3578992" y="296767"/>
                      <a:pt x="3528216" y="315514"/>
                      <a:pt x="3486371" y="352710"/>
                    </a:cubicBezTo>
                    <a:cubicBezTo>
                      <a:pt x="3444533" y="389904"/>
                      <a:pt x="3419663" y="443741"/>
                      <a:pt x="3411763" y="514223"/>
                    </a:cubicBezTo>
                    <a:lnTo>
                      <a:pt x="3865645" y="514223"/>
                    </a:lnTo>
                    <a:cubicBezTo>
                      <a:pt x="3864471" y="443741"/>
                      <a:pt x="3842227" y="389904"/>
                      <a:pt x="3798907" y="352710"/>
                    </a:cubicBezTo>
                    <a:cubicBezTo>
                      <a:pt x="3755594" y="315514"/>
                      <a:pt x="3702193" y="296767"/>
                      <a:pt x="3638705" y="296466"/>
                    </a:cubicBezTo>
                    <a:close/>
                    <a:moveTo>
                      <a:pt x="3643953" y="195458"/>
                    </a:moveTo>
                    <a:cubicBezTo>
                      <a:pt x="3749580" y="197481"/>
                      <a:pt x="3833151" y="230164"/>
                      <a:pt x="3894669" y="293513"/>
                    </a:cubicBezTo>
                    <a:cubicBezTo>
                      <a:pt x="3956188" y="356862"/>
                      <a:pt x="3987617" y="438740"/>
                      <a:pt x="3988957" y="539148"/>
                    </a:cubicBezTo>
                    <a:cubicBezTo>
                      <a:pt x="3988957" y="552074"/>
                      <a:pt x="3988627" y="564265"/>
                      <a:pt x="3987970" y="575716"/>
                    </a:cubicBezTo>
                    <a:cubicBezTo>
                      <a:pt x="3987316" y="587167"/>
                      <a:pt x="3986331" y="599025"/>
                      <a:pt x="3985021" y="611297"/>
                    </a:cubicBezTo>
                    <a:lnTo>
                      <a:pt x="3410453" y="611297"/>
                    </a:lnTo>
                    <a:cubicBezTo>
                      <a:pt x="3416575" y="684404"/>
                      <a:pt x="3441388" y="740210"/>
                      <a:pt x="3484897" y="778714"/>
                    </a:cubicBezTo>
                    <a:cubicBezTo>
                      <a:pt x="3528405" y="817222"/>
                      <a:pt x="3581422" y="836626"/>
                      <a:pt x="3643953" y="836927"/>
                    </a:cubicBezTo>
                    <a:cubicBezTo>
                      <a:pt x="3697791" y="836242"/>
                      <a:pt x="3741627" y="823835"/>
                      <a:pt x="3775460" y="799702"/>
                    </a:cubicBezTo>
                    <a:cubicBezTo>
                      <a:pt x="3809293" y="775573"/>
                      <a:pt x="3832798" y="743816"/>
                      <a:pt x="3845967" y="704434"/>
                    </a:cubicBezTo>
                    <a:lnTo>
                      <a:pt x="3974525" y="704434"/>
                    </a:lnTo>
                    <a:cubicBezTo>
                      <a:pt x="3955832" y="771556"/>
                      <a:pt x="3918447" y="826868"/>
                      <a:pt x="3862368" y="870377"/>
                    </a:cubicBezTo>
                    <a:cubicBezTo>
                      <a:pt x="3806287" y="913885"/>
                      <a:pt x="3733484" y="936405"/>
                      <a:pt x="3643953" y="937935"/>
                    </a:cubicBezTo>
                    <a:cubicBezTo>
                      <a:pt x="3539609" y="936678"/>
                      <a:pt x="3454781" y="903117"/>
                      <a:pt x="3389465" y="837255"/>
                    </a:cubicBezTo>
                    <a:cubicBezTo>
                      <a:pt x="3324147" y="771392"/>
                      <a:pt x="3290480" y="680769"/>
                      <a:pt x="3288455" y="565384"/>
                    </a:cubicBezTo>
                    <a:cubicBezTo>
                      <a:pt x="3290150" y="450685"/>
                      <a:pt x="3323166" y="360661"/>
                      <a:pt x="3387496" y="295318"/>
                    </a:cubicBezTo>
                    <a:cubicBezTo>
                      <a:pt x="3451829" y="229975"/>
                      <a:pt x="3537314" y="196686"/>
                      <a:pt x="3643953" y="195458"/>
                    </a:cubicBezTo>
                    <a:close/>
                    <a:moveTo>
                      <a:pt x="2846162" y="195458"/>
                    </a:moveTo>
                    <a:cubicBezTo>
                      <a:pt x="2935747" y="196141"/>
                      <a:pt x="3008771" y="217732"/>
                      <a:pt x="3065231" y="260228"/>
                    </a:cubicBezTo>
                    <a:cubicBezTo>
                      <a:pt x="3121693" y="302723"/>
                      <a:pt x="3159301" y="362030"/>
                      <a:pt x="3178047" y="438141"/>
                    </a:cubicBezTo>
                    <a:lnTo>
                      <a:pt x="3049491" y="438141"/>
                    </a:lnTo>
                    <a:cubicBezTo>
                      <a:pt x="3036754" y="394360"/>
                      <a:pt x="3013035" y="359924"/>
                      <a:pt x="2978325" y="334835"/>
                    </a:cubicBezTo>
                    <a:cubicBezTo>
                      <a:pt x="2943617" y="309747"/>
                      <a:pt x="2899563" y="296959"/>
                      <a:pt x="2846162" y="296466"/>
                    </a:cubicBezTo>
                    <a:cubicBezTo>
                      <a:pt x="2779261" y="296684"/>
                      <a:pt x="2724821" y="319531"/>
                      <a:pt x="2682845" y="365008"/>
                    </a:cubicBezTo>
                    <a:cubicBezTo>
                      <a:pt x="2640865" y="410482"/>
                      <a:pt x="2619220" y="477277"/>
                      <a:pt x="2617909" y="565384"/>
                    </a:cubicBezTo>
                    <a:cubicBezTo>
                      <a:pt x="2619220" y="654751"/>
                      <a:pt x="2640865" y="722309"/>
                      <a:pt x="2682845" y="768058"/>
                    </a:cubicBezTo>
                    <a:cubicBezTo>
                      <a:pt x="2724821" y="813805"/>
                      <a:pt x="2779261" y="836761"/>
                      <a:pt x="2846162" y="836927"/>
                    </a:cubicBezTo>
                    <a:cubicBezTo>
                      <a:pt x="2899480" y="836681"/>
                      <a:pt x="2943371" y="824383"/>
                      <a:pt x="2977832" y="800032"/>
                    </a:cubicBezTo>
                    <a:cubicBezTo>
                      <a:pt x="3012294" y="775682"/>
                      <a:pt x="3036180" y="740755"/>
                      <a:pt x="3049491" y="695252"/>
                    </a:cubicBezTo>
                    <a:lnTo>
                      <a:pt x="3178047" y="695252"/>
                    </a:lnTo>
                    <a:cubicBezTo>
                      <a:pt x="3159301" y="767920"/>
                      <a:pt x="3121693" y="826240"/>
                      <a:pt x="3065231" y="870213"/>
                    </a:cubicBezTo>
                    <a:cubicBezTo>
                      <a:pt x="3008771" y="914186"/>
                      <a:pt x="2935747" y="936758"/>
                      <a:pt x="2846162" y="937935"/>
                    </a:cubicBezTo>
                    <a:cubicBezTo>
                      <a:pt x="2742039" y="936678"/>
                      <a:pt x="2658083" y="903117"/>
                      <a:pt x="2594298" y="837255"/>
                    </a:cubicBezTo>
                    <a:cubicBezTo>
                      <a:pt x="2530510" y="771392"/>
                      <a:pt x="2497715" y="680769"/>
                      <a:pt x="2495913" y="565384"/>
                    </a:cubicBezTo>
                    <a:cubicBezTo>
                      <a:pt x="2497715" y="451259"/>
                      <a:pt x="2530510" y="361401"/>
                      <a:pt x="2594298" y="295811"/>
                    </a:cubicBezTo>
                    <a:cubicBezTo>
                      <a:pt x="2658083" y="230222"/>
                      <a:pt x="2742039" y="196770"/>
                      <a:pt x="2846162" y="195458"/>
                    </a:cubicBezTo>
                    <a:close/>
                    <a:moveTo>
                      <a:pt x="1962450" y="195458"/>
                    </a:moveTo>
                    <a:cubicBezTo>
                      <a:pt x="2029514" y="196741"/>
                      <a:pt x="2085593" y="211227"/>
                      <a:pt x="2130688" y="238909"/>
                    </a:cubicBezTo>
                    <a:cubicBezTo>
                      <a:pt x="2175780" y="266594"/>
                      <a:pt x="2208902" y="299774"/>
                      <a:pt x="2230054" y="338445"/>
                    </a:cubicBezTo>
                    <a:lnTo>
                      <a:pt x="2230054" y="207265"/>
                    </a:lnTo>
                    <a:lnTo>
                      <a:pt x="2350741" y="207265"/>
                    </a:lnTo>
                    <a:lnTo>
                      <a:pt x="2350741" y="926128"/>
                    </a:lnTo>
                    <a:lnTo>
                      <a:pt x="2230054" y="926128"/>
                    </a:lnTo>
                    <a:lnTo>
                      <a:pt x="2230054" y="792326"/>
                    </a:lnTo>
                    <a:cubicBezTo>
                      <a:pt x="2208191" y="832254"/>
                      <a:pt x="2174523" y="866196"/>
                      <a:pt x="2129047" y="894154"/>
                    </a:cubicBezTo>
                    <a:cubicBezTo>
                      <a:pt x="2083570" y="922111"/>
                      <a:pt x="2027601" y="936704"/>
                      <a:pt x="1961136" y="937935"/>
                    </a:cubicBezTo>
                    <a:cubicBezTo>
                      <a:pt x="1863190" y="936293"/>
                      <a:pt x="1782623" y="901860"/>
                      <a:pt x="1719437" y="834629"/>
                    </a:cubicBezTo>
                    <a:cubicBezTo>
                      <a:pt x="1656255" y="767401"/>
                      <a:pt x="1623569" y="677214"/>
                      <a:pt x="1621383" y="564073"/>
                    </a:cubicBezTo>
                    <a:cubicBezTo>
                      <a:pt x="1623540" y="450576"/>
                      <a:pt x="1656281" y="361100"/>
                      <a:pt x="1719601" y="295645"/>
                    </a:cubicBezTo>
                    <a:cubicBezTo>
                      <a:pt x="1782924" y="230193"/>
                      <a:pt x="1863873" y="196795"/>
                      <a:pt x="1962450" y="195458"/>
                    </a:cubicBezTo>
                    <a:close/>
                    <a:moveTo>
                      <a:pt x="1179745" y="195458"/>
                    </a:moveTo>
                    <a:cubicBezTo>
                      <a:pt x="1278319" y="196795"/>
                      <a:pt x="1359267" y="230193"/>
                      <a:pt x="1422590" y="295645"/>
                    </a:cubicBezTo>
                    <a:cubicBezTo>
                      <a:pt x="1485911" y="361100"/>
                      <a:pt x="1518651" y="450576"/>
                      <a:pt x="1520812" y="564073"/>
                    </a:cubicBezTo>
                    <a:cubicBezTo>
                      <a:pt x="1518651" y="677214"/>
                      <a:pt x="1485911" y="767401"/>
                      <a:pt x="1422590" y="834629"/>
                    </a:cubicBezTo>
                    <a:cubicBezTo>
                      <a:pt x="1359267" y="901860"/>
                      <a:pt x="1278319" y="936293"/>
                      <a:pt x="1179745" y="937935"/>
                    </a:cubicBezTo>
                    <a:cubicBezTo>
                      <a:pt x="1113937" y="936514"/>
                      <a:pt x="1058291" y="921646"/>
                      <a:pt x="1012818" y="893333"/>
                    </a:cubicBezTo>
                    <a:cubicBezTo>
                      <a:pt x="967341" y="865020"/>
                      <a:pt x="933344" y="831789"/>
                      <a:pt x="910826" y="793637"/>
                    </a:cubicBezTo>
                    <a:lnTo>
                      <a:pt x="910826" y="1267195"/>
                    </a:lnTo>
                    <a:lnTo>
                      <a:pt x="791450" y="1267195"/>
                    </a:lnTo>
                    <a:lnTo>
                      <a:pt x="791450" y="207265"/>
                    </a:lnTo>
                    <a:lnTo>
                      <a:pt x="910826" y="207265"/>
                    </a:lnTo>
                    <a:lnTo>
                      <a:pt x="910826" y="339756"/>
                    </a:lnTo>
                    <a:cubicBezTo>
                      <a:pt x="932770" y="300457"/>
                      <a:pt x="966603" y="266896"/>
                      <a:pt x="1012327" y="239076"/>
                    </a:cubicBezTo>
                    <a:cubicBezTo>
                      <a:pt x="1058048" y="211253"/>
                      <a:pt x="1113853" y="196715"/>
                      <a:pt x="1179745" y="195458"/>
                    </a:cubicBezTo>
                    <a:close/>
                    <a:moveTo>
                      <a:pt x="308272" y="0"/>
                    </a:moveTo>
                    <a:cubicBezTo>
                      <a:pt x="396328" y="1093"/>
                      <a:pt x="466835" y="22848"/>
                      <a:pt x="519801" y="65263"/>
                    </a:cubicBezTo>
                    <a:cubicBezTo>
                      <a:pt x="572763" y="107675"/>
                      <a:pt x="603263" y="164193"/>
                      <a:pt x="611299" y="234812"/>
                    </a:cubicBezTo>
                    <a:lnTo>
                      <a:pt x="480120" y="234812"/>
                    </a:lnTo>
                    <a:cubicBezTo>
                      <a:pt x="476266" y="202399"/>
                      <a:pt x="459703" y="172775"/>
                      <a:pt x="430434" y="145936"/>
                    </a:cubicBezTo>
                    <a:cubicBezTo>
                      <a:pt x="401165" y="119100"/>
                      <a:pt x="358695" y="104562"/>
                      <a:pt x="303027" y="102321"/>
                    </a:cubicBezTo>
                    <a:cubicBezTo>
                      <a:pt x="252659" y="101145"/>
                      <a:pt x="211064" y="113006"/>
                      <a:pt x="178240" y="137902"/>
                    </a:cubicBezTo>
                    <a:cubicBezTo>
                      <a:pt x="145420" y="162798"/>
                      <a:pt x="128420" y="199911"/>
                      <a:pt x="127246" y="249241"/>
                    </a:cubicBezTo>
                    <a:cubicBezTo>
                      <a:pt x="128560" y="295309"/>
                      <a:pt x="145661" y="329527"/>
                      <a:pt x="178542" y="351898"/>
                    </a:cubicBezTo>
                    <a:cubicBezTo>
                      <a:pt x="211425" y="374267"/>
                      <a:pt x="252200" y="391737"/>
                      <a:pt x="300864" y="404307"/>
                    </a:cubicBezTo>
                    <a:cubicBezTo>
                      <a:pt x="349531" y="416874"/>
                      <a:pt x="398196" y="431490"/>
                      <a:pt x="446863" y="448151"/>
                    </a:cubicBezTo>
                    <a:cubicBezTo>
                      <a:pt x="495527" y="464813"/>
                      <a:pt x="536301" y="490469"/>
                      <a:pt x="569185" y="525118"/>
                    </a:cubicBezTo>
                    <a:cubicBezTo>
                      <a:pt x="602066" y="559766"/>
                      <a:pt x="619167" y="610356"/>
                      <a:pt x="620481" y="676887"/>
                    </a:cubicBezTo>
                    <a:cubicBezTo>
                      <a:pt x="620392" y="720960"/>
                      <a:pt x="608763" y="762535"/>
                      <a:pt x="585597" y="801605"/>
                    </a:cubicBezTo>
                    <a:cubicBezTo>
                      <a:pt x="562431" y="840675"/>
                      <a:pt x="528259" y="872531"/>
                      <a:pt x="483081" y="897172"/>
                    </a:cubicBezTo>
                    <a:cubicBezTo>
                      <a:pt x="437905" y="921813"/>
                      <a:pt x="382260" y="934526"/>
                      <a:pt x="316145" y="935312"/>
                    </a:cubicBezTo>
                    <a:cubicBezTo>
                      <a:pt x="222787" y="934190"/>
                      <a:pt x="147468" y="910852"/>
                      <a:pt x="90187" y="865295"/>
                    </a:cubicBezTo>
                    <a:cubicBezTo>
                      <a:pt x="32904" y="819735"/>
                      <a:pt x="2843" y="758682"/>
                      <a:pt x="0" y="682134"/>
                    </a:cubicBezTo>
                    <a:lnTo>
                      <a:pt x="127246" y="682134"/>
                    </a:lnTo>
                    <a:cubicBezTo>
                      <a:pt x="130606" y="721761"/>
                      <a:pt x="147170" y="756633"/>
                      <a:pt x="176929" y="786751"/>
                    </a:cubicBezTo>
                    <a:cubicBezTo>
                      <a:pt x="206691" y="816866"/>
                      <a:pt x="253098" y="832718"/>
                      <a:pt x="316145" y="834302"/>
                    </a:cubicBezTo>
                    <a:cubicBezTo>
                      <a:pt x="374301" y="833373"/>
                      <a:pt x="419339" y="818834"/>
                      <a:pt x="451259" y="790685"/>
                    </a:cubicBezTo>
                    <a:cubicBezTo>
                      <a:pt x="483178" y="762535"/>
                      <a:pt x="499358" y="726351"/>
                      <a:pt x="499797" y="682134"/>
                    </a:cubicBezTo>
                    <a:cubicBezTo>
                      <a:pt x="498477" y="634012"/>
                      <a:pt x="481333" y="598446"/>
                      <a:pt x="448364" y="575438"/>
                    </a:cubicBezTo>
                    <a:cubicBezTo>
                      <a:pt x="415394" y="552429"/>
                      <a:pt x="374510" y="534767"/>
                      <a:pt x="325714" y="522452"/>
                    </a:cubicBezTo>
                    <a:cubicBezTo>
                      <a:pt x="276920" y="510137"/>
                      <a:pt x="228124" y="495958"/>
                      <a:pt x="179331" y="479919"/>
                    </a:cubicBezTo>
                    <a:cubicBezTo>
                      <a:pt x="130534" y="463877"/>
                      <a:pt x="89651" y="438763"/>
                      <a:pt x="56681" y="404580"/>
                    </a:cubicBezTo>
                    <a:cubicBezTo>
                      <a:pt x="23711" y="370393"/>
                      <a:pt x="6568" y="319927"/>
                      <a:pt x="5248" y="253178"/>
                    </a:cubicBezTo>
                    <a:cubicBezTo>
                      <a:pt x="6559" y="176628"/>
                      <a:pt x="34436" y="115574"/>
                      <a:pt x="88876" y="70017"/>
                    </a:cubicBezTo>
                    <a:cubicBezTo>
                      <a:pt x="143316" y="24460"/>
                      <a:pt x="216446" y="1119"/>
                      <a:pt x="308272"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600" dirty="0">
                  <a:solidFill>
                    <a:schemeClr val="tx1">
                      <a:lumMod val="85000"/>
                      <a:lumOff val="15000"/>
                    </a:schemeClr>
                  </a:solidFill>
                  <a:latin typeface="+mj-lt"/>
                </a:endParaRPr>
              </a:p>
            </p:txBody>
          </p:sp>
          <p:sp>
            <p:nvSpPr>
              <p:cNvPr id="11" name="TextBox 10">
                <a:extLst>
                  <a:ext uri="{FF2B5EF4-FFF2-40B4-BE49-F238E27FC236}">
                    <a16:creationId xmlns:a16="http://schemas.microsoft.com/office/drawing/2014/main" id="{5DD434C6-EB8B-4F25-9F5B-A6D3820BAA0F}"/>
                  </a:ext>
                </a:extLst>
              </p:cNvPr>
              <p:cNvSpPr txBox="1"/>
              <p:nvPr/>
            </p:nvSpPr>
            <p:spPr>
              <a:xfrm>
                <a:off x="4508857" y="2993906"/>
                <a:ext cx="1705772" cy="1269817"/>
              </a:xfrm>
              <a:custGeom>
                <a:avLst/>
                <a:gdLst>
                  <a:gd name="connsiteX0" fmla="*/ 1316169 w 1705772"/>
                  <a:gd name="connsiteY0" fmla="*/ 373862 h 1269817"/>
                  <a:gd name="connsiteX1" fmla="*/ 1204667 w 1705772"/>
                  <a:gd name="connsiteY1" fmla="*/ 420592 h 1269817"/>
                  <a:gd name="connsiteX2" fmla="*/ 1156128 w 1705772"/>
                  <a:gd name="connsiteY2" fmla="*/ 554888 h 1269817"/>
                  <a:gd name="connsiteX3" fmla="*/ 1204667 w 1705772"/>
                  <a:gd name="connsiteY3" fmla="*/ 689184 h 1269817"/>
                  <a:gd name="connsiteX4" fmla="*/ 1316169 w 1705772"/>
                  <a:gd name="connsiteY4" fmla="*/ 735917 h 1269817"/>
                  <a:gd name="connsiteX5" fmla="*/ 1428820 w 1705772"/>
                  <a:gd name="connsiteY5" fmla="*/ 688530 h 1269817"/>
                  <a:gd name="connsiteX6" fmla="*/ 1477521 w 1705772"/>
                  <a:gd name="connsiteY6" fmla="*/ 553577 h 1269817"/>
                  <a:gd name="connsiteX7" fmla="*/ 1428820 w 1705772"/>
                  <a:gd name="connsiteY7" fmla="*/ 419938 h 1269817"/>
                  <a:gd name="connsiteX8" fmla="*/ 1316169 w 1705772"/>
                  <a:gd name="connsiteY8" fmla="*/ 373862 h 1269817"/>
                  <a:gd name="connsiteX9" fmla="*/ 1383070 w 1705772"/>
                  <a:gd name="connsiteY9" fmla="*/ 178404 h 1269817"/>
                  <a:gd name="connsiteX10" fmla="*/ 1546609 w 1705772"/>
                  <a:gd name="connsiteY10" fmla="*/ 224365 h 1269817"/>
                  <a:gd name="connsiteX11" fmla="*/ 1662045 w 1705772"/>
                  <a:gd name="connsiteY11" fmla="*/ 353697 h 1269817"/>
                  <a:gd name="connsiteX12" fmla="*/ 1705772 w 1705772"/>
                  <a:gd name="connsiteY12" fmla="*/ 553577 h 1269817"/>
                  <a:gd name="connsiteX13" fmla="*/ 1662045 w 1705772"/>
                  <a:gd name="connsiteY13" fmla="*/ 754137 h 1269817"/>
                  <a:gd name="connsiteX14" fmla="*/ 1546609 w 1705772"/>
                  <a:gd name="connsiteY14" fmla="*/ 884734 h 1269817"/>
                  <a:gd name="connsiteX15" fmla="*/ 1383070 w 1705772"/>
                  <a:gd name="connsiteY15" fmla="*/ 931375 h 1269817"/>
                  <a:gd name="connsiteX16" fmla="*/ 1245168 w 1705772"/>
                  <a:gd name="connsiteY16" fmla="*/ 898087 h 1269817"/>
                  <a:gd name="connsiteX17" fmla="*/ 1157442 w 1705772"/>
                  <a:gd name="connsiteY17" fmla="*/ 818561 h 1269817"/>
                  <a:gd name="connsiteX18" fmla="*/ 1157442 w 1705772"/>
                  <a:gd name="connsiteY18" fmla="*/ 1269817 h 1269817"/>
                  <a:gd name="connsiteX19" fmla="*/ 933123 w 1705772"/>
                  <a:gd name="connsiteY19" fmla="*/ 1269817 h 1269817"/>
                  <a:gd name="connsiteX20" fmla="*/ 933123 w 1705772"/>
                  <a:gd name="connsiteY20" fmla="*/ 188899 h 1269817"/>
                  <a:gd name="connsiteX21" fmla="*/ 1157442 w 1705772"/>
                  <a:gd name="connsiteY21" fmla="*/ 188899 h 1269817"/>
                  <a:gd name="connsiteX22" fmla="*/ 1157442 w 1705772"/>
                  <a:gd name="connsiteY22" fmla="*/ 292529 h 1269817"/>
                  <a:gd name="connsiteX23" fmla="*/ 1245168 w 1705772"/>
                  <a:gd name="connsiteY23" fmla="*/ 211362 h 1269817"/>
                  <a:gd name="connsiteX24" fmla="*/ 1383070 w 1705772"/>
                  <a:gd name="connsiteY24" fmla="*/ 178404 h 1269817"/>
                  <a:gd name="connsiteX25" fmla="*/ 0 w 1705772"/>
                  <a:gd name="connsiteY25" fmla="*/ 0 h 1269817"/>
                  <a:gd name="connsiteX26" fmla="*/ 224317 w 1705772"/>
                  <a:gd name="connsiteY26" fmla="*/ 0 h 1269817"/>
                  <a:gd name="connsiteX27" fmla="*/ 224317 w 1705772"/>
                  <a:gd name="connsiteY27" fmla="*/ 550954 h 1269817"/>
                  <a:gd name="connsiteX28" fmla="*/ 264491 w 1705772"/>
                  <a:gd name="connsiteY28" fmla="*/ 677707 h 1269817"/>
                  <a:gd name="connsiteX29" fmla="*/ 384358 w 1705772"/>
                  <a:gd name="connsiteY29" fmla="*/ 722799 h 1269817"/>
                  <a:gd name="connsiteX30" fmla="*/ 505532 w 1705772"/>
                  <a:gd name="connsiteY30" fmla="*/ 677707 h 1269817"/>
                  <a:gd name="connsiteX31" fmla="*/ 547018 w 1705772"/>
                  <a:gd name="connsiteY31" fmla="*/ 550954 h 1269817"/>
                  <a:gd name="connsiteX32" fmla="*/ 547018 w 1705772"/>
                  <a:gd name="connsiteY32" fmla="*/ 0 h 1269817"/>
                  <a:gd name="connsiteX33" fmla="*/ 771338 w 1705772"/>
                  <a:gd name="connsiteY33" fmla="*/ 0 h 1269817"/>
                  <a:gd name="connsiteX34" fmla="*/ 771338 w 1705772"/>
                  <a:gd name="connsiteY34" fmla="*/ 549643 h 1269817"/>
                  <a:gd name="connsiteX35" fmla="*/ 717213 w 1705772"/>
                  <a:gd name="connsiteY35" fmla="*/ 761376 h 1269817"/>
                  <a:gd name="connsiteX36" fmla="*/ 576218 w 1705772"/>
                  <a:gd name="connsiteY36" fmla="*/ 887987 h 1269817"/>
                  <a:gd name="connsiteX37" fmla="*/ 380421 w 1705772"/>
                  <a:gd name="connsiteY37" fmla="*/ 930064 h 1269817"/>
                  <a:gd name="connsiteX38" fmla="*/ 186762 w 1705772"/>
                  <a:gd name="connsiteY38" fmla="*/ 887987 h 1269817"/>
                  <a:gd name="connsiteX39" fmla="*/ 51112 w 1705772"/>
                  <a:gd name="connsiteY39" fmla="*/ 761376 h 1269817"/>
                  <a:gd name="connsiteX40" fmla="*/ 0 w 1705772"/>
                  <a:gd name="connsiteY40" fmla="*/ 549643 h 12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05772" h="1269817">
                    <a:moveTo>
                      <a:pt x="1316169" y="373862"/>
                    </a:moveTo>
                    <a:cubicBezTo>
                      <a:pt x="1272770" y="374106"/>
                      <a:pt x="1235602" y="389686"/>
                      <a:pt x="1204667" y="420592"/>
                    </a:cubicBezTo>
                    <a:cubicBezTo>
                      <a:pt x="1173728" y="451502"/>
                      <a:pt x="1157551" y="496268"/>
                      <a:pt x="1156128" y="554888"/>
                    </a:cubicBezTo>
                    <a:cubicBezTo>
                      <a:pt x="1157551" y="613509"/>
                      <a:pt x="1173728" y="658274"/>
                      <a:pt x="1204667" y="689184"/>
                    </a:cubicBezTo>
                    <a:cubicBezTo>
                      <a:pt x="1235602" y="720094"/>
                      <a:pt x="1272770" y="735670"/>
                      <a:pt x="1316169" y="735917"/>
                    </a:cubicBezTo>
                    <a:cubicBezTo>
                      <a:pt x="1360197" y="735616"/>
                      <a:pt x="1397746" y="719821"/>
                      <a:pt x="1428820" y="688530"/>
                    </a:cubicBezTo>
                    <a:cubicBezTo>
                      <a:pt x="1459893" y="657235"/>
                      <a:pt x="1476127" y="612252"/>
                      <a:pt x="1477521" y="553577"/>
                    </a:cubicBezTo>
                    <a:cubicBezTo>
                      <a:pt x="1476127" y="495011"/>
                      <a:pt x="1459893" y="450464"/>
                      <a:pt x="1428820" y="419938"/>
                    </a:cubicBezTo>
                    <a:cubicBezTo>
                      <a:pt x="1397746" y="389410"/>
                      <a:pt x="1360197" y="374051"/>
                      <a:pt x="1316169" y="373862"/>
                    </a:cubicBezTo>
                    <a:close/>
                    <a:moveTo>
                      <a:pt x="1383070" y="178404"/>
                    </a:moveTo>
                    <a:cubicBezTo>
                      <a:pt x="1443630" y="178759"/>
                      <a:pt x="1498145" y="194081"/>
                      <a:pt x="1546609" y="224365"/>
                    </a:cubicBezTo>
                    <a:cubicBezTo>
                      <a:pt x="1595072" y="254650"/>
                      <a:pt x="1633551" y="297762"/>
                      <a:pt x="1662045" y="353697"/>
                    </a:cubicBezTo>
                    <a:cubicBezTo>
                      <a:pt x="1690542" y="409635"/>
                      <a:pt x="1705117" y="476263"/>
                      <a:pt x="1705772" y="553577"/>
                    </a:cubicBezTo>
                    <a:cubicBezTo>
                      <a:pt x="1705117" y="630925"/>
                      <a:pt x="1690542" y="697777"/>
                      <a:pt x="1662045" y="754137"/>
                    </a:cubicBezTo>
                    <a:cubicBezTo>
                      <a:pt x="1633551" y="810496"/>
                      <a:pt x="1595072" y="854028"/>
                      <a:pt x="1546609" y="884734"/>
                    </a:cubicBezTo>
                    <a:cubicBezTo>
                      <a:pt x="1498145" y="915440"/>
                      <a:pt x="1443630" y="930985"/>
                      <a:pt x="1383070" y="931375"/>
                    </a:cubicBezTo>
                    <a:cubicBezTo>
                      <a:pt x="1329150" y="930526"/>
                      <a:pt x="1283182" y="919431"/>
                      <a:pt x="1245168" y="898087"/>
                    </a:cubicBezTo>
                    <a:cubicBezTo>
                      <a:pt x="1207154" y="876743"/>
                      <a:pt x="1177911" y="850235"/>
                      <a:pt x="1157442" y="818561"/>
                    </a:cubicBezTo>
                    <a:lnTo>
                      <a:pt x="1157442" y="1269817"/>
                    </a:lnTo>
                    <a:lnTo>
                      <a:pt x="933123" y="1269817"/>
                    </a:lnTo>
                    <a:lnTo>
                      <a:pt x="933123" y="188899"/>
                    </a:lnTo>
                    <a:lnTo>
                      <a:pt x="1157442" y="188899"/>
                    </a:lnTo>
                    <a:lnTo>
                      <a:pt x="1157442" y="292529"/>
                    </a:lnTo>
                    <a:cubicBezTo>
                      <a:pt x="1177911" y="259654"/>
                      <a:pt x="1207154" y="232597"/>
                      <a:pt x="1245168" y="211362"/>
                    </a:cubicBezTo>
                    <a:cubicBezTo>
                      <a:pt x="1283182" y="190127"/>
                      <a:pt x="1329150" y="179141"/>
                      <a:pt x="1383070" y="178404"/>
                    </a:cubicBezTo>
                    <a:close/>
                    <a:moveTo>
                      <a:pt x="0" y="0"/>
                    </a:moveTo>
                    <a:lnTo>
                      <a:pt x="224317" y="0"/>
                    </a:lnTo>
                    <a:lnTo>
                      <a:pt x="224317" y="550954"/>
                    </a:lnTo>
                    <a:cubicBezTo>
                      <a:pt x="224346" y="605747"/>
                      <a:pt x="237736" y="647999"/>
                      <a:pt x="264491" y="677707"/>
                    </a:cubicBezTo>
                    <a:cubicBezTo>
                      <a:pt x="291247" y="707412"/>
                      <a:pt x="331200" y="722443"/>
                      <a:pt x="384358" y="722799"/>
                    </a:cubicBezTo>
                    <a:cubicBezTo>
                      <a:pt x="437621" y="722443"/>
                      <a:pt x="478014" y="707412"/>
                      <a:pt x="505532" y="677707"/>
                    </a:cubicBezTo>
                    <a:cubicBezTo>
                      <a:pt x="533054" y="647999"/>
                      <a:pt x="546883" y="605747"/>
                      <a:pt x="547018" y="550954"/>
                    </a:cubicBezTo>
                    <a:lnTo>
                      <a:pt x="547018" y="0"/>
                    </a:lnTo>
                    <a:lnTo>
                      <a:pt x="771338" y="0"/>
                    </a:lnTo>
                    <a:lnTo>
                      <a:pt x="771338" y="549643"/>
                    </a:lnTo>
                    <a:cubicBezTo>
                      <a:pt x="770445" y="634457"/>
                      <a:pt x="752404" y="705033"/>
                      <a:pt x="717213" y="761376"/>
                    </a:cubicBezTo>
                    <a:cubicBezTo>
                      <a:pt x="682020" y="817718"/>
                      <a:pt x="635022" y="859921"/>
                      <a:pt x="576218" y="887987"/>
                    </a:cubicBezTo>
                    <a:cubicBezTo>
                      <a:pt x="517414" y="916054"/>
                      <a:pt x="452148" y="930079"/>
                      <a:pt x="380421" y="930064"/>
                    </a:cubicBezTo>
                    <a:cubicBezTo>
                      <a:pt x="308410" y="930079"/>
                      <a:pt x="243856" y="916054"/>
                      <a:pt x="186762" y="887987"/>
                    </a:cubicBezTo>
                    <a:cubicBezTo>
                      <a:pt x="129665" y="859921"/>
                      <a:pt x="84449" y="817718"/>
                      <a:pt x="51112" y="761376"/>
                    </a:cubicBezTo>
                    <a:cubicBezTo>
                      <a:pt x="17775" y="705033"/>
                      <a:pt x="738" y="634457"/>
                      <a:pt x="0" y="549643"/>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600" dirty="0">
                  <a:solidFill>
                    <a:schemeClr val="tx1">
                      <a:lumMod val="85000"/>
                      <a:lumOff val="15000"/>
                    </a:schemeClr>
                  </a:solidFill>
                  <a:latin typeface="+mj-lt"/>
                </a:endParaRPr>
              </a:p>
            </p:txBody>
          </p:sp>
        </p:grpSp>
      </p:grpSp>
      <p:sp>
        <p:nvSpPr>
          <p:cNvPr id="16" name="Rectangle: Rounded Corners 15">
            <a:extLst>
              <a:ext uri="{FF2B5EF4-FFF2-40B4-BE49-F238E27FC236}">
                <a16:creationId xmlns:a16="http://schemas.microsoft.com/office/drawing/2014/main" id="{2C8ECC09-10D2-40E3-B05C-DD4C5CA9502E}"/>
              </a:ext>
            </a:extLst>
          </p:cNvPr>
          <p:cNvSpPr/>
          <p:nvPr userDrawn="1"/>
        </p:nvSpPr>
        <p:spPr>
          <a:xfrm>
            <a:off x="8483277" y="6304843"/>
            <a:ext cx="2616200" cy="246775"/>
          </a:xfrm>
          <a:prstGeom prst="roundRect">
            <a:avLst>
              <a:gd name="adj" fmla="val 50000"/>
            </a:avLst>
          </a:prstGeom>
          <a:solidFill>
            <a:schemeClr val="accent1">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7" name="Group 16">
            <a:extLst>
              <a:ext uri="{FF2B5EF4-FFF2-40B4-BE49-F238E27FC236}">
                <a16:creationId xmlns:a16="http://schemas.microsoft.com/office/drawing/2014/main" id="{DFAEC3A1-8F0E-4957-A366-37AA16F82A96}"/>
              </a:ext>
            </a:extLst>
          </p:cNvPr>
          <p:cNvGrpSpPr/>
          <p:nvPr userDrawn="1"/>
        </p:nvGrpSpPr>
        <p:grpSpPr>
          <a:xfrm>
            <a:off x="10844347" y="6303654"/>
            <a:ext cx="753775" cy="244908"/>
            <a:chOff x="10716193" y="373384"/>
            <a:chExt cx="878197" cy="285333"/>
          </a:xfrm>
        </p:grpSpPr>
        <p:sp>
          <p:nvSpPr>
            <p:cNvPr id="18" name="Freeform: Shape 17">
              <a:extLst>
                <a:ext uri="{FF2B5EF4-FFF2-40B4-BE49-F238E27FC236}">
                  <a16:creationId xmlns:a16="http://schemas.microsoft.com/office/drawing/2014/main" id="{AFFA49C7-E5F1-41AB-AF99-7F10FB4F0CB0}"/>
                </a:ext>
              </a:extLst>
            </p:cNvPr>
            <p:cNvSpPr/>
            <p:nvPr/>
          </p:nvSpPr>
          <p:spPr>
            <a:xfrm>
              <a:off x="10716193" y="373384"/>
              <a:ext cx="878197" cy="285333"/>
            </a:xfrm>
            <a:custGeom>
              <a:avLst/>
              <a:gdLst>
                <a:gd name="connsiteX0" fmla="*/ 139303 w 1090446"/>
                <a:gd name="connsiteY0" fmla="*/ 0 h 278606"/>
                <a:gd name="connsiteX1" fmla="*/ 755657 w 1090446"/>
                <a:gd name="connsiteY1" fmla="*/ 0 h 278606"/>
                <a:gd name="connsiteX2" fmla="*/ 1077658 w 1090446"/>
                <a:gd name="connsiteY2" fmla="*/ 213437 h 278606"/>
                <a:gd name="connsiteX3" fmla="*/ 1090446 w 1090446"/>
                <a:gd name="connsiteY3" fmla="*/ 276775 h 278606"/>
                <a:gd name="connsiteX4" fmla="*/ 1081373 w 1090446"/>
                <a:gd name="connsiteY4" fmla="*/ 278606 h 278606"/>
                <a:gd name="connsiteX5" fmla="*/ 139303 w 1090446"/>
                <a:gd name="connsiteY5" fmla="*/ 278606 h 278606"/>
                <a:gd name="connsiteX6" fmla="*/ 0 w 1090446"/>
                <a:gd name="connsiteY6" fmla="*/ 139303 h 278606"/>
                <a:gd name="connsiteX7" fmla="*/ 139303 w 1090446"/>
                <a:gd name="connsiteY7" fmla="*/ 0 h 278606"/>
                <a:gd name="connsiteX0" fmla="*/ 139303 w 1090446"/>
                <a:gd name="connsiteY0" fmla="*/ 0 h 278606"/>
                <a:gd name="connsiteX1" fmla="*/ 755657 w 1090446"/>
                <a:gd name="connsiteY1" fmla="*/ 0 h 278606"/>
                <a:gd name="connsiteX2" fmla="*/ 1077658 w 1090446"/>
                <a:gd name="connsiteY2" fmla="*/ 213437 h 278606"/>
                <a:gd name="connsiteX3" fmla="*/ 1090446 w 1090446"/>
                <a:gd name="connsiteY3" fmla="*/ 276775 h 278606"/>
                <a:gd name="connsiteX4" fmla="*/ 830548 w 1090446"/>
                <a:gd name="connsiteY4" fmla="*/ 278606 h 278606"/>
                <a:gd name="connsiteX5" fmla="*/ 139303 w 1090446"/>
                <a:gd name="connsiteY5" fmla="*/ 278606 h 278606"/>
                <a:gd name="connsiteX6" fmla="*/ 0 w 1090446"/>
                <a:gd name="connsiteY6" fmla="*/ 139303 h 278606"/>
                <a:gd name="connsiteX7" fmla="*/ 139303 w 1090446"/>
                <a:gd name="connsiteY7" fmla="*/ 0 h 278606"/>
                <a:gd name="connsiteX0" fmla="*/ 139303 w 1077658"/>
                <a:gd name="connsiteY0" fmla="*/ 0 h 278606"/>
                <a:gd name="connsiteX1" fmla="*/ 755657 w 1077658"/>
                <a:gd name="connsiteY1" fmla="*/ 0 h 278606"/>
                <a:gd name="connsiteX2" fmla="*/ 1077658 w 1077658"/>
                <a:gd name="connsiteY2" fmla="*/ 213437 h 278606"/>
                <a:gd name="connsiteX3" fmla="*/ 830548 w 1077658"/>
                <a:gd name="connsiteY3" fmla="*/ 278606 h 278606"/>
                <a:gd name="connsiteX4" fmla="*/ 139303 w 1077658"/>
                <a:gd name="connsiteY4" fmla="*/ 278606 h 278606"/>
                <a:gd name="connsiteX5" fmla="*/ 0 w 1077658"/>
                <a:gd name="connsiteY5" fmla="*/ 139303 h 278606"/>
                <a:gd name="connsiteX6" fmla="*/ 139303 w 1077658"/>
                <a:gd name="connsiteY6" fmla="*/ 0 h 278606"/>
                <a:gd name="connsiteX0" fmla="*/ 139303 w 882544"/>
                <a:gd name="connsiteY0" fmla="*/ 0 h 278606"/>
                <a:gd name="connsiteX1" fmla="*/ 755657 w 882544"/>
                <a:gd name="connsiteY1" fmla="*/ 0 h 278606"/>
                <a:gd name="connsiteX2" fmla="*/ 830548 w 882544"/>
                <a:gd name="connsiteY2" fmla="*/ 278606 h 278606"/>
                <a:gd name="connsiteX3" fmla="*/ 139303 w 882544"/>
                <a:gd name="connsiteY3" fmla="*/ 278606 h 278606"/>
                <a:gd name="connsiteX4" fmla="*/ 0 w 882544"/>
                <a:gd name="connsiteY4" fmla="*/ 139303 h 278606"/>
                <a:gd name="connsiteX5" fmla="*/ 139303 w 882544"/>
                <a:gd name="connsiteY5" fmla="*/ 0 h 278606"/>
                <a:gd name="connsiteX0" fmla="*/ 139303 w 832493"/>
                <a:gd name="connsiteY0" fmla="*/ 0 h 278606"/>
                <a:gd name="connsiteX1" fmla="*/ 755657 w 832493"/>
                <a:gd name="connsiteY1" fmla="*/ 0 h 278606"/>
                <a:gd name="connsiteX2" fmla="*/ 830548 w 832493"/>
                <a:gd name="connsiteY2" fmla="*/ 278606 h 278606"/>
                <a:gd name="connsiteX3" fmla="*/ 139303 w 832493"/>
                <a:gd name="connsiteY3" fmla="*/ 278606 h 278606"/>
                <a:gd name="connsiteX4" fmla="*/ 0 w 832493"/>
                <a:gd name="connsiteY4" fmla="*/ 139303 h 278606"/>
                <a:gd name="connsiteX5" fmla="*/ 139303 w 832493"/>
                <a:gd name="connsiteY5" fmla="*/ 0 h 278606"/>
                <a:gd name="connsiteX0" fmla="*/ 139303 w 830548"/>
                <a:gd name="connsiteY0" fmla="*/ 0 h 278606"/>
                <a:gd name="connsiteX1" fmla="*/ 609607 w 830548"/>
                <a:gd name="connsiteY1" fmla="*/ 0 h 278606"/>
                <a:gd name="connsiteX2" fmla="*/ 830548 w 830548"/>
                <a:gd name="connsiteY2" fmla="*/ 278606 h 278606"/>
                <a:gd name="connsiteX3" fmla="*/ 139303 w 830548"/>
                <a:gd name="connsiteY3" fmla="*/ 278606 h 278606"/>
                <a:gd name="connsiteX4" fmla="*/ 0 w 830548"/>
                <a:gd name="connsiteY4" fmla="*/ 139303 h 278606"/>
                <a:gd name="connsiteX5" fmla="*/ 139303 w 830548"/>
                <a:gd name="connsiteY5" fmla="*/ 0 h 278606"/>
                <a:gd name="connsiteX0" fmla="*/ 139303 w 830548"/>
                <a:gd name="connsiteY0" fmla="*/ 0 h 278606"/>
                <a:gd name="connsiteX1" fmla="*/ 609607 w 830548"/>
                <a:gd name="connsiteY1" fmla="*/ 0 h 278606"/>
                <a:gd name="connsiteX2" fmla="*/ 830548 w 830548"/>
                <a:gd name="connsiteY2" fmla="*/ 278606 h 278606"/>
                <a:gd name="connsiteX3" fmla="*/ 139303 w 830548"/>
                <a:gd name="connsiteY3" fmla="*/ 278606 h 278606"/>
                <a:gd name="connsiteX4" fmla="*/ 0 w 830548"/>
                <a:gd name="connsiteY4" fmla="*/ 139303 h 278606"/>
                <a:gd name="connsiteX5" fmla="*/ 139303 w 830548"/>
                <a:gd name="connsiteY5" fmla="*/ 0 h 278606"/>
                <a:gd name="connsiteX0" fmla="*/ 139303 w 830548"/>
                <a:gd name="connsiteY0" fmla="*/ 0 h 278606"/>
                <a:gd name="connsiteX1" fmla="*/ 609607 w 830548"/>
                <a:gd name="connsiteY1" fmla="*/ 0 h 278606"/>
                <a:gd name="connsiteX2" fmla="*/ 830548 w 830548"/>
                <a:gd name="connsiteY2" fmla="*/ 278606 h 278606"/>
                <a:gd name="connsiteX3" fmla="*/ 139303 w 830548"/>
                <a:gd name="connsiteY3" fmla="*/ 278606 h 278606"/>
                <a:gd name="connsiteX4" fmla="*/ 0 w 830548"/>
                <a:gd name="connsiteY4" fmla="*/ 139303 h 278606"/>
                <a:gd name="connsiteX5" fmla="*/ 139303 w 830548"/>
                <a:gd name="connsiteY5" fmla="*/ 0 h 278606"/>
                <a:gd name="connsiteX0" fmla="*/ 139303 w 830580"/>
                <a:gd name="connsiteY0" fmla="*/ 0 h 278606"/>
                <a:gd name="connsiteX1" fmla="*/ 609607 w 830580"/>
                <a:gd name="connsiteY1" fmla="*/ 0 h 278606"/>
                <a:gd name="connsiteX2" fmla="*/ 830548 w 830580"/>
                <a:gd name="connsiteY2" fmla="*/ 278606 h 278606"/>
                <a:gd name="connsiteX3" fmla="*/ 139303 w 830580"/>
                <a:gd name="connsiteY3" fmla="*/ 278606 h 278606"/>
                <a:gd name="connsiteX4" fmla="*/ 0 w 830580"/>
                <a:gd name="connsiteY4" fmla="*/ 139303 h 278606"/>
                <a:gd name="connsiteX5" fmla="*/ 139303 w 830580"/>
                <a:gd name="connsiteY5" fmla="*/ 0 h 278606"/>
                <a:gd name="connsiteX0" fmla="*/ 139303 w 878185"/>
                <a:gd name="connsiteY0" fmla="*/ 0 h 278606"/>
                <a:gd name="connsiteX1" fmla="*/ 609607 w 878185"/>
                <a:gd name="connsiteY1" fmla="*/ 0 h 278606"/>
                <a:gd name="connsiteX2" fmla="*/ 878173 w 878185"/>
                <a:gd name="connsiteY2" fmla="*/ 278606 h 278606"/>
                <a:gd name="connsiteX3" fmla="*/ 139303 w 878185"/>
                <a:gd name="connsiteY3" fmla="*/ 278606 h 278606"/>
                <a:gd name="connsiteX4" fmla="*/ 0 w 878185"/>
                <a:gd name="connsiteY4" fmla="*/ 139303 h 278606"/>
                <a:gd name="connsiteX5" fmla="*/ 139303 w 878185"/>
                <a:gd name="connsiteY5" fmla="*/ 0 h 278606"/>
                <a:gd name="connsiteX0" fmla="*/ 139303 w 878197"/>
                <a:gd name="connsiteY0" fmla="*/ 0 h 278606"/>
                <a:gd name="connsiteX1" fmla="*/ 647707 w 878197"/>
                <a:gd name="connsiteY1" fmla="*/ 0 h 278606"/>
                <a:gd name="connsiteX2" fmla="*/ 878173 w 878197"/>
                <a:gd name="connsiteY2" fmla="*/ 278606 h 278606"/>
                <a:gd name="connsiteX3" fmla="*/ 139303 w 878197"/>
                <a:gd name="connsiteY3" fmla="*/ 278606 h 278606"/>
                <a:gd name="connsiteX4" fmla="*/ 0 w 878197"/>
                <a:gd name="connsiteY4" fmla="*/ 139303 h 278606"/>
                <a:gd name="connsiteX5" fmla="*/ 139303 w 878197"/>
                <a:gd name="connsiteY5"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8197" h="278606">
                  <a:moveTo>
                    <a:pt x="139303" y="0"/>
                  </a:moveTo>
                  <a:lnTo>
                    <a:pt x="647707" y="0"/>
                  </a:lnTo>
                  <a:cubicBezTo>
                    <a:pt x="842290" y="8334"/>
                    <a:pt x="879299" y="136922"/>
                    <a:pt x="878173" y="278606"/>
                  </a:cubicBezTo>
                  <a:lnTo>
                    <a:pt x="139303" y="278606"/>
                  </a:lnTo>
                  <a:cubicBezTo>
                    <a:pt x="62368" y="278606"/>
                    <a:pt x="0" y="216238"/>
                    <a:pt x="0" y="139303"/>
                  </a:cubicBezTo>
                  <a:cubicBezTo>
                    <a:pt x="0" y="62368"/>
                    <a:pt x="62368" y="0"/>
                    <a:pt x="139303" y="0"/>
                  </a:cubicBezTo>
                  <a:close/>
                </a:path>
              </a:pathLst>
            </a:custGeom>
            <a:solidFill>
              <a:schemeClr val="bg1"/>
            </a:solidFill>
            <a:ln>
              <a:noFill/>
            </a:ln>
            <a:effectLst>
              <a:outerShdw blurRad="139700" dist="254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C505F75B-2298-487A-A02E-149E22330C9C}"/>
                </a:ext>
              </a:extLst>
            </p:cNvPr>
            <p:cNvGrpSpPr/>
            <p:nvPr/>
          </p:nvGrpSpPr>
          <p:grpSpPr>
            <a:xfrm>
              <a:off x="10865103" y="443232"/>
              <a:ext cx="580376" cy="145636"/>
              <a:chOff x="11013281" y="6450762"/>
              <a:chExt cx="672285" cy="168699"/>
            </a:xfrm>
            <a:solidFill>
              <a:schemeClr val="bg1"/>
            </a:solidFill>
          </p:grpSpPr>
          <p:sp>
            <p:nvSpPr>
              <p:cNvPr id="20" name="Freeform 78">
                <a:extLst>
                  <a:ext uri="{FF2B5EF4-FFF2-40B4-BE49-F238E27FC236}">
                    <a16:creationId xmlns:a16="http://schemas.microsoft.com/office/drawing/2014/main" id="{CE05FAF9-79D2-4A9D-AE2B-AD5709B45E0B}"/>
                  </a:ext>
                </a:extLst>
              </p:cNvPr>
              <p:cNvSpPr>
                <a:spLocks noChangeArrowheads="1"/>
              </p:cNvSpPr>
              <p:nvPr/>
            </p:nvSpPr>
            <p:spPr bwMode="auto">
              <a:xfrm>
                <a:off x="11514784" y="6450762"/>
                <a:ext cx="170782" cy="168699"/>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solidFill>
                <a:schemeClr val="accent3"/>
              </a:solidFill>
              <a:ln>
                <a:noFill/>
              </a:ln>
              <a:effectLst/>
            </p:spPr>
            <p:txBody>
              <a:bodyPr wrap="none" lIns="34290" tIns="17145" rIns="34290" bIns="17145" anchor="ctr"/>
              <a:lstStyle/>
              <a:p>
                <a:endParaRPr lang="en-US" dirty="0"/>
              </a:p>
            </p:txBody>
          </p:sp>
          <p:sp>
            <p:nvSpPr>
              <p:cNvPr id="21" name="Freeform 79">
                <a:extLst>
                  <a:ext uri="{FF2B5EF4-FFF2-40B4-BE49-F238E27FC236}">
                    <a16:creationId xmlns:a16="http://schemas.microsoft.com/office/drawing/2014/main" id="{DFF69B5D-6C51-43AD-A935-16F06B8C8126}"/>
                  </a:ext>
                </a:extLst>
              </p:cNvPr>
              <p:cNvSpPr>
                <a:spLocks noChangeArrowheads="1"/>
              </p:cNvSpPr>
              <p:nvPr/>
            </p:nvSpPr>
            <p:spPr bwMode="auto">
              <a:xfrm>
                <a:off x="11264553" y="6450762"/>
                <a:ext cx="170782" cy="168699"/>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accent2"/>
              </a:solidFill>
              <a:ln>
                <a:noFill/>
              </a:ln>
              <a:effectLst/>
            </p:spPr>
            <p:txBody>
              <a:bodyPr wrap="none" lIns="34290" tIns="17145" rIns="34290" bIns="17145" anchor="ctr"/>
              <a:lstStyle/>
              <a:p>
                <a:endParaRPr lang="en-US" dirty="0"/>
              </a:p>
            </p:txBody>
          </p:sp>
          <p:sp>
            <p:nvSpPr>
              <p:cNvPr id="22" name="Freeform 86">
                <a:extLst>
                  <a:ext uri="{FF2B5EF4-FFF2-40B4-BE49-F238E27FC236}">
                    <a16:creationId xmlns:a16="http://schemas.microsoft.com/office/drawing/2014/main" id="{9B83B29F-7E25-4085-AB89-947A69F66CE8}"/>
                  </a:ext>
                </a:extLst>
              </p:cNvPr>
              <p:cNvSpPr>
                <a:spLocks noChangeArrowheads="1"/>
              </p:cNvSpPr>
              <p:nvPr/>
            </p:nvSpPr>
            <p:spPr bwMode="auto">
              <a:xfrm>
                <a:off x="11013281" y="6450762"/>
                <a:ext cx="171823" cy="168699"/>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solidFill>
                <a:schemeClr val="accent1"/>
              </a:solidFill>
              <a:ln>
                <a:noFill/>
              </a:ln>
              <a:effectLst/>
            </p:spPr>
            <p:txBody>
              <a:bodyPr wrap="none" lIns="34290" tIns="17145" rIns="34290" bIns="17145" anchor="ctr"/>
              <a:lstStyle/>
              <a:p>
                <a:endParaRPr lang="en-US" dirty="0"/>
              </a:p>
            </p:txBody>
          </p:sp>
        </p:grpSp>
      </p:grpSp>
      <p:sp>
        <p:nvSpPr>
          <p:cNvPr id="23" name="TextBox 22">
            <a:extLst>
              <a:ext uri="{FF2B5EF4-FFF2-40B4-BE49-F238E27FC236}">
                <a16:creationId xmlns:a16="http://schemas.microsoft.com/office/drawing/2014/main" id="{6D253821-A027-49CC-A795-A554C113EAEE}"/>
              </a:ext>
            </a:extLst>
          </p:cNvPr>
          <p:cNvSpPr txBox="1"/>
          <p:nvPr userDrawn="1"/>
        </p:nvSpPr>
        <p:spPr>
          <a:xfrm>
            <a:off x="8613681" y="6311195"/>
            <a:ext cx="2100262" cy="230832"/>
          </a:xfrm>
          <a:prstGeom prst="rect">
            <a:avLst/>
          </a:prstGeom>
          <a:noFill/>
        </p:spPr>
        <p:txBody>
          <a:bodyPr wrap="square" rtlCol="0">
            <a:spAutoFit/>
          </a:bodyPr>
          <a:lstStyle>
            <a:defPPr>
              <a:defRPr lang="en-US"/>
            </a:defPPr>
            <a:lvl1pPr>
              <a:defRPr sz="1050">
                <a:solidFill>
                  <a:schemeClr val="bg1">
                    <a:alpha val="60000"/>
                  </a:schemeClr>
                </a:solidFill>
              </a:defRPr>
            </a:lvl1pPr>
          </a:lstStyle>
          <a:p>
            <a:pPr lvl="0"/>
            <a:r>
              <a:rPr lang="en-US" sz="900" dirty="0"/>
              <a:t>Copyright © </a:t>
            </a:r>
            <a:r>
              <a:rPr lang="en-US" sz="900" b="1" dirty="0">
                <a:latin typeface="+mj-lt"/>
              </a:rPr>
              <a:t>Up</a:t>
            </a:r>
            <a:r>
              <a:rPr lang="en-US" sz="900" dirty="0">
                <a:latin typeface="+mj-lt"/>
              </a:rPr>
              <a:t>Space</a:t>
            </a:r>
            <a:r>
              <a:rPr lang="en-US" sz="900" dirty="0"/>
              <a:t>. All rights.</a:t>
            </a:r>
          </a:p>
        </p:txBody>
      </p:sp>
      <p:sp>
        <p:nvSpPr>
          <p:cNvPr id="24" name="TextBox 23">
            <a:extLst>
              <a:ext uri="{FF2B5EF4-FFF2-40B4-BE49-F238E27FC236}">
                <a16:creationId xmlns:a16="http://schemas.microsoft.com/office/drawing/2014/main" id="{8C6620E8-949D-4B1D-B421-B87996FED722}"/>
              </a:ext>
            </a:extLst>
          </p:cNvPr>
          <p:cNvSpPr txBox="1"/>
          <p:nvPr userDrawn="1"/>
        </p:nvSpPr>
        <p:spPr>
          <a:xfrm>
            <a:off x="593878" y="6311195"/>
            <a:ext cx="2479522" cy="253916"/>
          </a:xfrm>
          <a:prstGeom prst="rect">
            <a:avLst/>
          </a:prstGeom>
          <a:noFill/>
        </p:spPr>
        <p:txBody>
          <a:bodyPr wrap="square" rtlCol="0">
            <a:spAutoFit/>
          </a:bodyPr>
          <a:lstStyle>
            <a:defPPr>
              <a:defRPr lang="en-US"/>
            </a:defPPr>
            <a:lvl1pPr algn="r">
              <a:defRPr sz="1050" spc="300">
                <a:solidFill>
                  <a:schemeClr val="bg1">
                    <a:alpha val="60000"/>
                  </a:schemeClr>
                </a:solidFill>
              </a:defRPr>
            </a:lvl1pPr>
          </a:lstStyle>
          <a:p>
            <a:pPr lvl="0" algn="l"/>
            <a:r>
              <a:rPr lang="en-US" sz="1000" dirty="0"/>
              <a:t>www.1ppt.com</a:t>
            </a:r>
          </a:p>
        </p:txBody>
      </p:sp>
    </p:spTree>
    <p:extLst>
      <p:ext uri="{BB962C8B-B14F-4D97-AF65-F5344CB8AC3E}">
        <p14:creationId xmlns:p14="http://schemas.microsoft.com/office/powerpoint/2010/main" val="2875717747"/>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43FD7F4-8925-4C20-9882-D2FCF5E52B56}"/>
              </a:ext>
            </a:extLst>
          </p:cNvPr>
          <p:cNvSpPr>
            <a:spLocks noGrp="1"/>
          </p:cNvSpPr>
          <p:nvPr>
            <p:ph type="pic" sz="quarter" idx="10" hasCustomPrompt="1"/>
          </p:nvPr>
        </p:nvSpPr>
        <p:spPr>
          <a:xfrm>
            <a:off x="0" y="0"/>
            <a:ext cx="12192000" cy="68580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8" name="Picture Placeholder 7">
            <a:extLst>
              <a:ext uri="{FF2B5EF4-FFF2-40B4-BE49-F238E27FC236}">
                <a16:creationId xmlns:a16="http://schemas.microsoft.com/office/drawing/2014/main" id="{E2E9B88E-0847-4497-BF13-263EC971839C}"/>
              </a:ext>
            </a:extLst>
          </p:cNvPr>
          <p:cNvSpPr>
            <a:spLocks noGrp="1"/>
          </p:cNvSpPr>
          <p:nvPr>
            <p:ph type="pic" sz="quarter" idx="11" hasCustomPrompt="1"/>
          </p:nvPr>
        </p:nvSpPr>
        <p:spPr>
          <a:xfrm>
            <a:off x="1499419" y="3429000"/>
            <a:ext cx="9193162" cy="3679723"/>
          </a:xfrm>
          <a:custGeom>
            <a:avLst/>
            <a:gdLst>
              <a:gd name="connsiteX0" fmla="*/ 80218 w 9193162"/>
              <a:gd name="connsiteY0" fmla="*/ 0 h 3679723"/>
              <a:gd name="connsiteX1" fmla="*/ 9112944 w 9193162"/>
              <a:gd name="connsiteY1" fmla="*/ 0 h 3679723"/>
              <a:gd name="connsiteX2" fmla="*/ 9193162 w 9193162"/>
              <a:gd name="connsiteY2" fmla="*/ 80218 h 3679723"/>
              <a:gd name="connsiteX3" fmla="*/ 9193162 w 9193162"/>
              <a:gd name="connsiteY3" fmla="*/ 3599505 h 3679723"/>
              <a:gd name="connsiteX4" fmla="*/ 9112944 w 9193162"/>
              <a:gd name="connsiteY4" fmla="*/ 3679723 h 3679723"/>
              <a:gd name="connsiteX5" fmla="*/ 80218 w 9193162"/>
              <a:gd name="connsiteY5" fmla="*/ 3679723 h 3679723"/>
              <a:gd name="connsiteX6" fmla="*/ 0 w 9193162"/>
              <a:gd name="connsiteY6" fmla="*/ 3599505 h 3679723"/>
              <a:gd name="connsiteX7" fmla="*/ 0 w 9193162"/>
              <a:gd name="connsiteY7" fmla="*/ 80218 h 3679723"/>
              <a:gd name="connsiteX8" fmla="*/ 80218 w 9193162"/>
              <a:gd name="connsiteY8" fmla="*/ 0 h 367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3162" h="3679723">
                <a:moveTo>
                  <a:pt x="80218" y="0"/>
                </a:moveTo>
                <a:lnTo>
                  <a:pt x="9112944" y="0"/>
                </a:lnTo>
                <a:cubicBezTo>
                  <a:pt x="9157247" y="0"/>
                  <a:pt x="9193162" y="35915"/>
                  <a:pt x="9193162" y="80218"/>
                </a:cubicBezTo>
                <a:lnTo>
                  <a:pt x="9193162" y="3599505"/>
                </a:lnTo>
                <a:cubicBezTo>
                  <a:pt x="9193162" y="3643808"/>
                  <a:pt x="9157247" y="3679723"/>
                  <a:pt x="9112944" y="3679723"/>
                </a:cubicBezTo>
                <a:lnTo>
                  <a:pt x="80218" y="3679723"/>
                </a:lnTo>
                <a:cubicBezTo>
                  <a:pt x="35915" y="3679723"/>
                  <a:pt x="0" y="3643808"/>
                  <a:pt x="0" y="3599505"/>
                </a:cubicBezTo>
                <a:lnTo>
                  <a:pt x="0" y="80218"/>
                </a:lnTo>
                <a:cubicBezTo>
                  <a:pt x="0" y="35915"/>
                  <a:pt x="35915" y="0"/>
                  <a:pt x="80218" y="0"/>
                </a:cubicBezTo>
                <a:close/>
              </a:path>
            </a:pathLst>
          </a:custGeom>
          <a:noFill/>
          <a:ln>
            <a:noFill/>
          </a:ln>
          <a:effectLst>
            <a:outerShdw blurRad="939800" dist="127000" dir="5400000" sx="93000" sy="93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400" b="0">
                <a:solidFill>
                  <a:schemeClr val="bg1">
                    <a:lumMod val="75000"/>
                    <a:alpha val="40000"/>
                  </a:schemeClr>
                </a:solidFill>
                <a:latin typeface="+mj-l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Tree>
    <p:extLst>
      <p:ext uri="{BB962C8B-B14F-4D97-AF65-F5344CB8AC3E}">
        <p14:creationId xmlns:p14="http://schemas.microsoft.com/office/powerpoint/2010/main" val="3570144099"/>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DFE3986C-D523-4517-94EF-14733E92239E}"/>
              </a:ext>
            </a:extLst>
          </p:cNvPr>
          <p:cNvSpPr>
            <a:spLocks noGrp="1"/>
          </p:cNvSpPr>
          <p:nvPr>
            <p:ph type="pic" sz="quarter" idx="12" hasCustomPrompt="1"/>
          </p:nvPr>
        </p:nvSpPr>
        <p:spPr>
          <a:xfrm>
            <a:off x="2596540" y="-1044383"/>
            <a:ext cx="2729149" cy="3065527"/>
          </a:xfrm>
          <a:custGeom>
            <a:avLst/>
            <a:gdLst>
              <a:gd name="connsiteX0" fmla="*/ 1364575 w 2729149"/>
              <a:gd name="connsiteY0" fmla="*/ 0 h 3065527"/>
              <a:gd name="connsiteX1" fmla="*/ 1508638 w 2729149"/>
              <a:gd name="connsiteY1" fmla="*/ 33703 h 3065527"/>
              <a:gd name="connsiteX2" fmla="*/ 2550510 w 2729149"/>
              <a:gd name="connsiteY2" fmla="*/ 554514 h 3065527"/>
              <a:gd name="connsiteX3" fmla="*/ 2729149 w 2729149"/>
              <a:gd name="connsiteY3" fmla="*/ 843726 h 3065527"/>
              <a:gd name="connsiteX4" fmla="*/ 2729149 w 2729149"/>
              <a:gd name="connsiteY4" fmla="*/ 2221802 h 3065527"/>
              <a:gd name="connsiteX5" fmla="*/ 2550510 w 2729149"/>
              <a:gd name="connsiteY5" fmla="*/ 2511014 h 3065527"/>
              <a:gd name="connsiteX6" fmla="*/ 1508638 w 2729149"/>
              <a:gd name="connsiteY6" fmla="*/ 3031825 h 3065527"/>
              <a:gd name="connsiteX7" fmla="*/ 1220511 w 2729149"/>
              <a:gd name="connsiteY7" fmla="*/ 3031825 h 3065527"/>
              <a:gd name="connsiteX8" fmla="*/ 178640 w 2729149"/>
              <a:gd name="connsiteY8" fmla="*/ 2511014 h 3065527"/>
              <a:gd name="connsiteX9" fmla="*/ 0 w 2729149"/>
              <a:gd name="connsiteY9" fmla="*/ 2221802 h 3065527"/>
              <a:gd name="connsiteX10" fmla="*/ 0 w 2729149"/>
              <a:gd name="connsiteY10" fmla="*/ 843726 h 3065527"/>
              <a:gd name="connsiteX11" fmla="*/ 178640 w 2729149"/>
              <a:gd name="connsiteY11" fmla="*/ 554514 h 3065527"/>
              <a:gd name="connsiteX12" fmla="*/ 1220511 w 2729149"/>
              <a:gd name="connsiteY12" fmla="*/ 33703 h 3065527"/>
              <a:gd name="connsiteX13" fmla="*/ 1364575 w 2729149"/>
              <a:gd name="connsiteY13" fmla="*/ 0 h 306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29149" h="3065527">
                <a:moveTo>
                  <a:pt x="1364575" y="0"/>
                </a:moveTo>
                <a:cubicBezTo>
                  <a:pt x="1413845" y="0"/>
                  <a:pt x="1463115" y="11234"/>
                  <a:pt x="1508638" y="33703"/>
                </a:cubicBezTo>
                <a:cubicBezTo>
                  <a:pt x="1508638" y="33703"/>
                  <a:pt x="1508638" y="33703"/>
                  <a:pt x="2550510" y="554514"/>
                </a:cubicBezTo>
                <a:cubicBezTo>
                  <a:pt x="2659998" y="609822"/>
                  <a:pt x="2729149" y="721589"/>
                  <a:pt x="2729149" y="843726"/>
                </a:cubicBezTo>
                <a:cubicBezTo>
                  <a:pt x="2729149" y="843726"/>
                  <a:pt x="2729149" y="843726"/>
                  <a:pt x="2729149" y="2221802"/>
                </a:cubicBezTo>
                <a:cubicBezTo>
                  <a:pt x="2729149" y="2343939"/>
                  <a:pt x="2659998" y="2455707"/>
                  <a:pt x="2550510" y="2511014"/>
                </a:cubicBezTo>
                <a:cubicBezTo>
                  <a:pt x="2550510" y="2511014"/>
                  <a:pt x="2550510" y="2511014"/>
                  <a:pt x="1508638" y="3031825"/>
                </a:cubicBezTo>
                <a:cubicBezTo>
                  <a:pt x="1417591" y="3076762"/>
                  <a:pt x="1311559" y="3076762"/>
                  <a:pt x="1220511" y="3031825"/>
                </a:cubicBezTo>
                <a:cubicBezTo>
                  <a:pt x="1220511" y="3031825"/>
                  <a:pt x="1220511" y="3031825"/>
                  <a:pt x="178640" y="2511014"/>
                </a:cubicBezTo>
                <a:cubicBezTo>
                  <a:pt x="69151" y="2455707"/>
                  <a:pt x="0" y="2343939"/>
                  <a:pt x="0" y="2221802"/>
                </a:cubicBezTo>
                <a:cubicBezTo>
                  <a:pt x="0" y="2221802"/>
                  <a:pt x="0" y="2221802"/>
                  <a:pt x="0" y="843726"/>
                </a:cubicBezTo>
                <a:cubicBezTo>
                  <a:pt x="0" y="721589"/>
                  <a:pt x="69151" y="609822"/>
                  <a:pt x="178640" y="554514"/>
                </a:cubicBezTo>
                <a:cubicBezTo>
                  <a:pt x="178640" y="554514"/>
                  <a:pt x="178640" y="554514"/>
                  <a:pt x="1220511" y="33703"/>
                </a:cubicBezTo>
                <a:cubicBezTo>
                  <a:pt x="1266035" y="11234"/>
                  <a:pt x="1315306" y="0"/>
                  <a:pt x="1364575" y="0"/>
                </a:cubicBez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400" b="0" dirty="0">
                <a:solidFill>
                  <a:schemeClr val="bg1">
                    <a:lumMod val="75000"/>
                    <a:alpha val="40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
        <p:nvSpPr>
          <p:cNvPr id="26" name="Picture Placeholder 25">
            <a:extLst>
              <a:ext uri="{FF2B5EF4-FFF2-40B4-BE49-F238E27FC236}">
                <a16:creationId xmlns:a16="http://schemas.microsoft.com/office/drawing/2014/main" id="{109948E7-0937-4310-A684-0382E2D28385}"/>
              </a:ext>
            </a:extLst>
          </p:cNvPr>
          <p:cNvSpPr>
            <a:spLocks noGrp="1"/>
          </p:cNvSpPr>
          <p:nvPr>
            <p:ph type="pic" sz="quarter" idx="13" hasCustomPrompt="1"/>
          </p:nvPr>
        </p:nvSpPr>
        <p:spPr>
          <a:xfrm>
            <a:off x="4070656" y="1626921"/>
            <a:ext cx="2729149" cy="3065527"/>
          </a:xfrm>
          <a:custGeom>
            <a:avLst/>
            <a:gdLst>
              <a:gd name="connsiteX0" fmla="*/ 1364575 w 2729149"/>
              <a:gd name="connsiteY0" fmla="*/ 0 h 3065527"/>
              <a:gd name="connsiteX1" fmla="*/ 1508638 w 2729149"/>
              <a:gd name="connsiteY1" fmla="*/ 33703 h 3065527"/>
              <a:gd name="connsiteX2" fmla="*/ 2550510 w 2729149"/>
              <a:gd name="connsiteY2" fmla="*/ 554514 h 3065527"/>
              <a:gd name="connsiteX3" fmla="*/ 2729149 w 2729149"/>
              <a:gd name="connsiteY3" fmla="*/ 843726 h 3065527"/>
              <a:gd name="connsiteX4" fmla="*/ 2729149 w 2729149"/>
              <a:gd name="connsiteY4" fmla="*/ 2221802 h 3065527"/>
              <a:gd name="connsiteX5" fmla="*/ 2550510 w 2729149"/>
              <a:gd name="connsiteY5" fmla="*/ 2511014 h 3065527"/>
              <a:gd name="connsiteX6" fmla="*/ 1508638 w 2729149"/>
              <a:gd name="connsiteY6" fmla="*/ 3031825 h 3065527"/>
              <a:gd name="connsiteX7" fmla="*/ 1220511 w 2729149"/>
              <a:gd name="connsiteY7" fmla="*/ 3031825 h 3065527"/>
              <a:gd name="connsiteX8" fmla="*/ 178640 w 2729149"/>
              <a:gd name="connsiteY8" fmla="*/ 2511014 h 3065527"/>
              <a:gd name="connsiteX9" fmla="*/ 0 w 2729149"/>
              <a:gd name="connsiteY9" fmla="*/ 2221802 h 3065527"/>
              <a:gd name="connsiteX10" fmla="*/ 0 w 2729149"/>
              <a:gd name="connsiteY10" fmla="*/ 843726 h 3065527"/>
              <a:gd name="connsiteX11" fmla="*/ 178640 w 2729149"/>
              <a:gd name="connsiteY11" fmla="*/ 554514 h 3065527"/>
              <a:gd name="connsiteX12" fmla="*/ 1220511 w 2729149"/>
              <a:gd name="connsiteY12" fmla="*/ 33703 h 3065527"/>
              <a:gd name="connsiteX13" fmla="*/ 1364575 w 2729149"/>
              <a:gd name="connsiteY13" fmla="*/ 0 h 306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29149" h="3065527">
                <a:moveTo>
                  <a:pt x="1364575" y="0"/>
                </a:moveTo>
                <a:cubicBezTo>
                  <a:pt x="1413845" y="0"/>
                  <a:pt x="1463115" y="11234"/>
                  <a:pt x="1508638" y="33703"/>
                </a:cubicBezTo>
                <a:cubicBezTo>
                  <a:pt x="1508638" y="33703"/>
                  <a:pt x="1508638" y="33703"/>
                  <a:pt x="2550510" y="554514"/>
                </a:cubicBezTo>
                <a:cubicBezTo>
                  <a:pt x="2659998" y="609822"/>
                  <a:pt x="2729149" y="721589"/>
                  <a:pt x="2729149" y="843726"/>
                </a:cubicBezTo>
                <a:cubicBezTo>
                  <a:pt x="2729149" y="843726"/>
                  <a:pt x="2729149" y="843726"/>
                  <a:pt x="2729149" y="2221802"/>
                </a:cubicBezTo>
                <a:cubicBezTo>
                  <a:pt x="2729149" y="2343939"/>
                  <a:pt x="2659998" y="2455707"/>
                  <a:pt x="2550510" y="2511014"/>
                </a:cubicBezTo>
                <a:cubicBezTo>
                  <a:pt x="2550510" y="2511014"/>
                  <a:pt x="2550510" y="2511014"/>
                  <a:pt x="1508638" y="3031825"/>
                </a:cubicBezTo>
                <a:cubicBezTo>
                  <a:pt x="1417591" y="3076762"/>
                  <a:pt x="1311559" y="3076762"/>
                  <a:pt x="1220511" y="3031825"/>
                </a:cubicBezTo>
                <a:cubicBezTo>
                  <a:pt x="1220511" y="3031825"/>
                  <a:pt x="1220511" y="3031825"/>
                  <a:pt x="178640" y="2511014"/>
                </a:cubicBezTo>
                <a:cubicBezTo>
                  <a:pt x="69151" y="2455707"/>
                  <a:pt x="0" y="2343939"/>
                  <a:pt x="0" y="2221802"/>
                </a:cubicBezTo>
                <a:cubicBezTo>
                  <a:pt x="0" y="2221802"/>
                  <a:pt x="0" y="2221802"/>
                  <a:pt x="0" y="843726"/>
                </a:cubicBezTo>
                <a:cubicBezTo>
                  <a:pt x="0" y="721589"/>
                  <a:pt x="69151" y="609822"/>
                  <a:pt x="178640" y="554514"/>
                </a:cubicBezTo>
                <a:cubicBezTo>
                  <a:pt x="178640" y="554514"/>
                  <a:pt x="178640" y="554514"/>
                  <a:pt x="1220511" y="33703"/>
                </a:cubicBezTo>
                <a:cubicBezTo>
                  <a:pt x="1266035" y="11234"/>
                  <a:pt x="1315306" y="0"/>
                  <a:pt x="1364575" y="0"/>
                </a:cubicBez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400" b="0">
                <a:solidFill>
                  <a:schemeClr val="bg1">
                    <a:lumMod val="75000"/>
                    <a:alpha val="40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
        <p:nvSpPr>
          <p:cNvPr id="27" name="Picture Placeholder 26">
            <a:extLst>
              <a:ext uri="{FF2B5EF4-FFF2-40B4-BE49-F238E27FC236}">
                <a16:creationId xmlns:a16="http://schemas.microsoft.com/office/drawing/2014/main" id="{6A7F9BFB-95B6-41F3-BEF0-73E6148D0DBF}"/>
              </a:ext>
            </a:extLst>
          </p:cNvPr>
          <p:cNvSpPr>
            <a:spLocks noGrp="1"/>
          </p:cNvSpPr>
          <p:nvPr>
            <p:ph type="pic" sz="quarter" idx="14" hasCustomPrompt="1"/>
          </p:nvPr>
        </p:nvSpPr>
        <p:spPr>
          <a:xfrm>
            <a:off x="2601656" y="4311251"/>
            <a:ext cx="2729149" cy="3065527"/>
          </a:xfrm>
          <a:custGeom>
            <a:avLst/>
            <a:gdLst>
              <a:gd name="connsiteX0" fmla="*/ 1364575 w 2729149"/>
              <a:gd name="connsiteY0" fmla="*/ 0 h 3065527"/>
              <a:gd name="connsiteX1" fmla="*/ 1508638 w 2729149"/>
              <a:gd name="connsiteY1" fmla="*/ 33703 h 3065527"/>
              <a:gd name="connsiteX2" fmla="*/ 2550510 w 2729149"/>
              <a:gd name="connsiteY2" fmla="*/ 554514 h 3065527"/>
              <a:gd name="connsiteX3" fmla="*/ 2729149 w 2729149"/>
              <a:gd name="connsiteY3" fmla="*/ 843726 h 3065527"/>
              <a:gd name="connsiteX4" fmla="*/ 2729149 w 2729149"/>
              <a:gd name="connsiteY4" fmla="*/ 2221802 h 3065527"/>
              <a:gd name="connsiteX5" fmla="*/ 2550510 w 2729149"/>
              <a:gd name="connsiteY5" fmla="*/ 2511014 h 3065527"/>
              <a:gd name="connsiteX6" fmla="*/ 1508638 w 2729149"/>
              <a:gd name="connsiteY6" fmla="*/ 3031825 h 3065527"/>
              <a:gd name="connsiteX7" fmla="*/ 1220511 w 2729149"/>
              <a:gd name="connsiteY7" fmla="*/ 3031825 h 3065527"/>
              <a:gd name="connsiteX8" fmla="*/ 178640 w 2729149"/>
              <a:gd name="connsiteY8" fmla="*/ 2511014 h 3065527"/>
              <a:gd name="connsiteX9" fmla="*/ 0 w 2729149"/>
              <a:gd name="connsiteY9" fmla="*/ 2221802 h 3065527"/>
              <a:gd name="connsiteX10" fmla="*/ 0 w 2729149"/>
              <a:gd name="connsiteY10" fmla="*/ 843726 h 3065527"/>
              <a:gd name="connsiteX11" fmla="*/ 178640 w 2729149"/>
              <a:gd name="connsiteY11" fmla="*/ 554514 h 3065527"/>
              <a:gd name="connsiteX12" fmla="*/ 1220511 w 2729149"/>
              <a:gd name="connsiteY12" fmla="*/ 33703 h 3065527"/>
              <a:gd name="connsiteX13" fmla="*/ 1364575 w 2729149"/>
              <a:gd name="connsiteY13" fmla="*/ 0 h 306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29149" h="3065527">
                <a:moveTo>
                  <a:pt x="1364575" y="0"/>
                </a:moveTo>
                <a:cubicBezTo>
                  <a:pt x="1413845" y="0"/>
                  <a:pt x="1463115" y="11234"/>
                  <a:pt x="1508638" y="33703"/>
                </a:cubicBezTo>
                <a:cubicBezTo>
                  <a:pt x="1508638" y="33703"/>
                  <a:pt x="1508638" y="33703"/>
                  <a:pt x="2550510" y="554514"/>
                </a:cubicBezTo>
                <a:cubicBezTo>
                  <a:pt x="2659998" y="609822"/>
                  <a:pt x="2729149" y="721589"/>
                  <a:pt x="2729149" y="843726"/>
                </a:cubicBezTo>
                <a:cubicBezTo>
                  <a:pt x="2729149" y="843726"/>
                  <a:pt x="2729149" y="843726"/>
                  <a:pt x="2729149" y="2221802"/>
                </a:cubicBezTo>
                <a:cubicBezTo>
                  <a:pt x="2729149" y="2343939"/>
                  <a:pt x="2659998" y="2455707"/>
                  <a:pt x="2550510" y="2511014"/>
                </a:cubicBezTo>
                <a:cubicBezTo>
                  <a:pt x="2550510" y="2511014"/>
                  <a:pt x="2550510" y="2511014"/>
                  <a:pt x="1508638" y="3031825"/>
                </a:cubicBezTo>
                <a:cubicBezTo>
                  <a:pt x="1417591" y="3076762"/>
                  <a:pt x="1311559" y="3076762"/>
                  <a:pt x="1220511" y="3031825"/>
                </a:cubicBezTo>
                <a:cubicBezTo>
                  <a:pt x="1220511" y="3031825"/>
                  <a:pt x="1220511" y="3031825"/>
                  <a:pt x="178640" y="2511014"/>
                </a:cubicBezTo>
                <a:cubicBezTo>
                  <a:pt x="69151" y="2455707"/>
                  <a:pt x="0" y="2343939"/>
                  <a:pt x="0" y="2221802"/>
                </a:cubicBezTo>
                <a:cubicBezTo>
                  <a:pt x="0" y="2221802"/>
                  <a:pt x="0" y="2221802"/>
                  <a:pt x="0" y="843726"/>
                </a:cubicBezTo>
                <a:cubicBezTo>
                  <a:pt x="0" y="721589"/>
                  <a:pt x="69151" y="609822"/>
                  <a:pt x="178640" y="554514"/>
                </a:cubicBezTo>
                <a:cubicBezTo>
                  <a:pt x="178640" y="554514"/>
                  <a:pt x="178640" y="554514"/>
                  <a:pt x="1220511" y="33703"/>
                </a:cubicBezTo>
                <a:cubicBezTo>
                  <a:pt x="1266035" y="11234"/>
                  <a:pt x="1315306" y="0"/>
                  <a:pt x="1364575" y="0"/>
                </a:cubicBez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400" b="0">
                <a:solidFill>
                  <a:schemeClr val="bg1">
                    <a:lumMod val="75000"/>
                    <a:alpha val="40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
        <p:nvSpPr>
          <p:cNvPr id="28" name="Picture Placeholder 27">
            <a:extLst>
              <a:ext uri="{FF2B5EF4-FFF2-40B4-BE49-F238E27FC236}">
                <a16:creationId xmlns:a16="http://schemas.microsoft.com/office/drawing/2014/main" id="{7EF037F2-E58A-443A-A8E4-75841EA43C2E}"/>
              </a:ext>
            </a:extLst>
          </p:cNvPr>
          <p:cNvSpPr>
            <a:spLocks noGrp="1"/>
          </p:cNvSpPr>
          <p:nvPr>
            <p:ph type="pic" sz="quarter" idx="15" hasCustomPrompt="1"/>
          </p:nvPr>
        </p:nvSpPr>
        <p:spPr>
          <a:xfrm>
            <a:off x="-351046" y="4311251"/>
            <a:ext cx="2729149" cy="3065527"/>
          </a:xfrm>
          <a:custGeom>
            <a:avLst/>
            <a:gdLst>
              <a:gd name="connsiteX0" fmla="*/ 1364575 w 2729149"/>
              <a:gd name="connsiteY0" fmla="*/ 0 h 3065527"/>
              <a:gd name="connsiteX1" fmla="*/ 1508638 w 2729149"/>
              <a:gd name="connsiteY1" fmla="*/ 33703 h 3065527"/>
              <a:gd name="connsiteX2" fmla="*/ 2550510 w 2729149"/>
              <a:gd name="connsiteY2" fmla="*/ 554514 h 3065527"/>
              <a:gd name="connsiteX3" fmla="*/ 2729149 w 2729149"/>
              <a:gd name="connsiteY3" fmla="*/ 843726 h 3065527"/>
              <a:gd name="connsiteX4" fmla="*/ 2729149 w 2729149"/>
              <a:gd name="connsiteY4" fmla="*/ 2221802 h 3065527"/>
              <a:gd name="connsiteX5" fmla="*/ 2550510 w 2729149"/>
              <a:gd name="connsiteY5" fmla="*/ 2511014 h 3065527"/>
              <a:gd name="connsiteX6" fmla="*/ 1508638 w 2729149"/>
              <a:gd name="connsiteY6" fmla="*/ 3031825 h 3065527"/>
              <a:gd name="connsiteX7" fmla="*/ 1220511 w 2729149"/>
              <a:gd name="connsiteY7" fmla="*/ 3031825 h 3065527"/>
              <a:gd name="connsiteX8" fmla="*/ 178640 w 2729149"/>
              <a:gd name="connsiteY8" fmla="*/ 2511014 h 3065527"/>
              <a:gd name="connsiteX9" fmla="*/ 0 w 2729149"/>
              <a:gd name="connsiteY9" fmla="*/ 2221802 h 3065527"/>
              <a:gd name="connsiteX10" fmla="*/ 0 w 2729149"/>
              <a:gd name="connsiteY10" fmla="*/ 843726 h 3065527"/>
              <a:gd name="connsiteX11" fmla="*/ 178640 w 2729149"/>
              <a:gd name="connsiteY11" fmla="*/ 554514 h 3065527"/>
              <a:gd name="connsiteX12" fmla="*/ 1220511 w 2729149"/>
              <a:gd name="connsiteY12" fmla="*/ 33703 h 3065527"/>
              <a:gd name="connsiteX13" fmla="*/ 1364575 w 2729149"/>
              <a:gd name="connsiteY13" fmla="*/ 0 h 306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29149" h="3065527">
                <a:moveTo>
                  <a:pt x="1364575" y="0"/>
                </a:moveTo>
                <a:cubicBezTo>
                  <a:pt x="1413845" y="0"/>
                  <a:pt x="1463115" y="11234"/>
                  <a:pt x="1508638" y="33703"/>
                </a:cubicBezTo>
                <a:cubicBezTo>
                  <a:pt x="1508638" y="33703"/>
                  <a:pt x="1508638" y="33703"/>
                  <a:pt x="2550510" y="554514"/>
                </a:cubicBezTo>
                <a:cubicBezTo>
                  <a:pt x="2659998" y="609822"/>
                  <a:pt x="2729149" y="721589"/>
                  <a:pt x="2729149" y="843726"/>
                </a:cubicBezTo>
                <a:cubicBezTo>
                  <a:pt x="2729149" y="843726"/>
                  <a:pt x="2729149" y="843726"/>
                  <a:pt x="2729149" y="2221802"/>
                </a:cubicBezTo>
                <a:cubicBezTo>
                  <a:pt x="2729149" y="2343939"/>
                  <a:pt x="2659998" y="2455707"/>
                  <a:pt x="2550510" y="2511014"/>
                </a:cubicBezTo>
                <a:cubicBezTo>
                  <a:pt x="2550510" y="2511014"/>
                  <a:pt x="2550510" y="2511014"/>
                  <a:pt x="1508638" y="3031825"/>
                </a:cubicBezTo>
                <a:cubicBezTo>
                  <a:pt x="1417591" y="3076762"/>
                  <a:pt x="1311559" y="3076762"/>
                  <a:pt x="1220511" y="3031825"/>
                </a:cubicBezTo>
                <a:cubicBezTo>
                  <a:pt x="1220511" y="3031825"/>
                  <a:pt x="1220511" y="3031825"/>
                  <a:pt x="178640" y="2511014"/>
                </a:cubicBezTo>
                <a:cubicBezTo>
                  <a:pt x="69151" y="2455707"/>
                  <a:pt x="0" y="2343939"/>
                  <a:pt x="0" y="2221802"/>
                </a:cubicBezTo>
                <a:cubicBezTo>
                  <a:pt x="0" y="2221802"/>
                  <a:pt x="0" y="2221802"/>
                  <a:pt x="0" y="843726"/>
                </a:cubicBezTo>
                <a:cubicBezTo>
                  <a:pt x="0" y="721589"/>
                  <a:pt x="69151" y="609822"/>
                  <a:pt x="178640" y="554514"/>
                </a:cubicBezTo>
                <a:cubicBezTo>
                  <a:pt x="178640" y="554514"/>
                  <a:pt x="178640" y="554514"/>
                  <a:pt x="1220511" y="33703"/>
                </a:cubicBezTo>
                <a:cubicBezTo>
                  <a:pt x="1266035" y="11234"/>
                  <a:pt x="1315305" y="0"/>
                  <a:pt x="1364575" y="0"/>
                </a:cubicBez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400" b="0">
                <a:solidFill>
                  <a:schemeClr val="bg1">
                    <a:lumMod val="75000"/>
                    <a:alpha val="40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
        <p:nvSpPr>
          <p:cNvPr id="17" name="Picture Placeholder 16">
            <a:extLst>
              <a:ext uri="{FF2B5EF4-FFF2-40B4-BE49-F238E27FC236}">
                <a16:creationId xmlns:a16="http://schemas.microsoft.com/office/drawing/2014/main" id="{40BDFCBA-D6D5-48B3-BFC7-BACD4E2CA236}"/>
              </a:ext>
            </a:extLst>
          </p:cNvPr>
          <p:cNvSpPr>
            <a:spLocks noGrp="1"/>
          </p:cNvSpPr>
          <p:nvPr>
            <p:ph type="pic" sz="quarter" idx="10" hasCustomPrompt="1"/>
          </p:nvPr>
        </p:nvSpPr>
        <p:spPr>
          <a:xfrm>
            <a:off x="1117954" y="1626920"/>
            <a:ext cx="2729149" cy="3065527"/>
          </a:xfrm>
          <a:custGeom>
            <a:avLst/>
            <a:gdLst>
              <a:gd name="connsiteX0" fmla="*/ 1364575 w 2729149"/>
              <a:gd name="connsiteY0" fmla="*/ 0 h 3065527"/>
              <a:gd name="connsiteX1" fmla="*/ 1508638 w 2729149"/>
              <a:gd name="connsiteY1" fmla="*/ 33703 h 3065527"/>
              <a:gd name="connsiteX2" fmla="*/ 2550510 w 2729149"/>
              <a:gd name="connsiteY2" fmla="*/ 554514 h 3065527"/>
              <a:gd name="connsiteX3" fmla="*/ 2729149 w 2729149"/>
              <a:gd name="connsiteY3" fmla="*/ 843726 h 3065527"/>
              <a:gd name="connsiteX4" fmla="*/ 2729149 w 2729149"/>
              <a:gd name="connsiteY4" fmla="*/ 2221802 h 3065527"/>
              <a:gd name="connsiteX5" fmla="*/ 2550510 w 2729149"/>
              <a:gd name="connsiteY5" fmla="*/ 2511014 h 3065527"/>
              <a:gd name="connsiteX6" fmla="*/ 1508638 w 2729149"/>
              <a:gd name="connsiteY6" fmla="*/ 3031825 h 3065527"/>
              <a:gd name="connsiteX7" fmla="*/ 1220511 w 2729149"/>
              <a:gd name="connsiteY7" fmla="*/ 3031825 h 3065527"/>
              <a:gd name="connsiteX8" fmla="*/ 178640 w 2729149"/>
              <a:gd name="connsiteY8" fmla="*/ 2511014 h 3065527"/>
              <a:gd name="connsiteX9" fmla="*/ 0 w 2729149"/>
              <a:gd name="connsiteY9" fmla="*/ 2221802 h 3065527"/>
              <a:gd name="connsiteX10" fmla="*/ 0 w 2729149"/>
              <a:gd name="connsiteY10" fmla="*/ 843726 h 3065527"/>
              <a:gd name="connsiteX11" fmla="*/ 178640 w 2729149"/>
              <a:gd name="connsiteY11" fmla="*/ 554514 h 3065527"/>
              <a:gd name="connsiteX12" fmla="*/ 1220511 w 2729149"/>
              <a:gd name="connsiteY12" fmla="*/ 33703 h 3065527"/>
              <a:gd name="connsiteX13" fmla="*/ 1364575 w 2729149"/>
              <a:gd name="connsiteY13" fmla="*/ 0 h 306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29149" h="3065527">
                <a:moveTo>
                  <a:pt x="1364575" y="0"/>
                </a:moveTo>
                <a:cubicBezTo>
                  <a:pt x="1413845" y="0"/>
                  <a:pt x="1463115" y="11234"/>
                  <a:pt x="1508638" y="33703"/>
                </a:cubicBezTo>
                <a:cubicBezTo>
                  <a:pt x="1508638" y="33703"/>
                  <a:pt x="1508638" y="33703"/>
                  <a:pt x="2550510" y="554514"/>
                </a:cubicBezTo>
                <a:cubicBezTo>
                  <a:pt x="2659998" y="609822"/>
                  <a:pt x="2729149" y="721589"/>
                  <a:pt x="2729149" y="843726"/>
                </a:cubicBezTo>
                <a:cubicBezTo>
                  <a:pt x="2729149" y="843726"/>
                  <a:pt x="2729149" y="843726"/>
                  <a:pt x="2729149" y="2221802"/>
                </a:cubicBezTo>
                <a:cubicBezTo>
                  <a:pt x="2729149" y="2343939"/>
                  <a:pt x="2659998" y="2455707"/>
                  <a:pt x="2550510" y="2511014"/>
                </a:cubicBezTo>
                <a:cubicBezTo>
                  <a:pt x="2550510" y="2511014"/>
                  <a:pt x="2550510" y="2511014"/>
                  <a:pt x="1508638" y="3031825"/>
                </a:cubicBezTo>
                <a:cubicBezTo>
                  <a:pt x="1417591" y="3076762"/>
                  <a:pt x="1311559" y="3076762"/>
                  <a:pt x="1220511" y="3031825"/>
                </a:cubicBezTo>
                <a:cubicBezTo>
                  <a:pt x="1220511" y="3031825"/>
                  <a:pt x="1220511" y="3031825"/>
                  <a:pt x="178640" y="2511014"/>
                </a:cubicBezTo>
                <a:cubicBezTo>
                  <a:pt x="69151" y="2455707"/>
                  <a:pt x="0" y="2343939"/>
                  <a:pt x="0" y="2221802"/>
                </a:cubicBezTo>
                <a:cubicBezTo>
                  <a:pt x="0" y="2221802"/>
                  <a:pt x="0" y="2221802"/>
                  <a:pt x="0" y="843726"/>
                </a:cubicBezTo>
                <a:cubicBezTo>
                  <a:pt x="0" y="721589"/>
                  <a:pt x="69151" y="609822"/>
                  <a:pt x="178640" y="554514"/>
                </a:cubicBezTo>
                <a:cubicBezTo>
                  <a:pt x="178640" y="554514"/>
                  <a:pt x="178640" y="554514"/>
                  <a:pt x="1220511" y="33703"/>
                </a:cubicBezTo>
                <a:cubicBezTo>
                  <a:pt x="1266035" y="11234"/>
                  <a:pt x="1315306" y="0"/>
                  <a:pt x="1364575" y="0"/>
                </a:cubicBezTo>
                <a:close/>
              </a:path>
            </a:pathLst>
          </a:custGeom>
          <a:noFill/>
          <a:ln>
            <a:noFill/>
          </a:ln>
          <a:effectLst>
            <a:outerShdw blurRad="736600" dist="254000" dir="5400000" sx="94000" sy="94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400" b="0" dirty="0">
                <a:solidFill>
                  <a:schemeClr val="bg1">
                    <a:lumMod val="75000"/>
                    <a:alpha val="40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
        <p:nvSpPr>
          <p:cNvPr id="18" name="Picture Placeholder 17">
            <a:extLst>
              <a:ext uri="{FF2B5EF4-FFF2-40B4-BE49-F238E27FC236}">
                <a16:creationId xmlns:a16="http://schemas.microsoft.com/office/drawing/2014/main" id="{89C15C0E-C6DF-4C50-8901-15838DC229F0}"/>
              </a:ext>
            </a:extLst>
          </p:cNvPr>
          <p:cNvSpPr>
            <a:spLocks noGrp="1"/>
          </p:cNvSpPr>
          <p:nvPr>
            <p:ph type="pic" sz="quarter" idx="11" hasCustomPrompt="1"/>
          </p:nvPr>
        </p:nvSpPr>
        <p:spPr>
          <a:xfrm>
            <a:off x="5554358" y="4311250"/>
            <a:ext cx="2729149" cy="3065527"/>
          </a:xfrm>
          <a:custGeom>
            <a:avLst/>
            <a:gdLst>
              <a:gd name="connsiteX0" fmla="*/ 1364575 w 2729149"/>
              <a:gd name="connsiteY0" fmla="*/ 0 h 3065527"/>
              <a:gd name="connsiteX1" fmla="*/ 1508638 w 2729149"/>
              <a:gd name="connsiteY1" fmla="*/ 33703 h 3065527"/>
              <a:gd name="connsiteX2" fmla="*/ 2550510 w 2729149"/>
              <a:gd name="connsiteY2" fmla="*/ 554514 h 3065527"/>
              <a:gd name="connsiteX3" fmla="*/ 2729149 w 2729149"/>
              <a:gd name="connsiteY3" fmla="*/ 843726 h 3065527"/>
              <a:gd name="connsiteX4" fmla="*/ 2729149 w 2729149"/>
              <a:gd name="connsiteY4" fmla="*/ 2221802 h 3065527"/>
              <a:gd name="connsiteX5" fmla="*/ 2550510 w 2729149"/>
              <a:gd name="connsiteY5" fmla="*/ 2511014 h 3065527"/>
              <a:gd name="connsiteX6" fmla="*/ 1508638 w 2729149"/>
              <a:gd name="connsiteY6" fmla="*/ 3031825 h 3065527"/>
              <a:gd name="connsiteX7" fmla="*/ 1220511 w 2729149"/>
              <a:gd name="connsiteY7" fmla="*/ 3031825 h 3065527"/>
              <a:gd name="connsiteX8" fmla="*/ 178640 w 2729149"/>
              <a:gd name="connsiteY8" fmla="*/ 2511014 h 3065527"/>
              <a:gd name="connsiteX9" fmla="*/ 0 w 2729149"/>
              <a:gd name="connsiteY9" fmla="*/ 2221802 h 3065527"/>
              <a:gd name="connsiteX10" fmla="*/ 0 w 2729149"/>
              <a:gd name="connsiteY10" fmla="*/ 843726 h 3065527"/>
              <a:gd name="connsiteX11" fmla="*/ 178640 w 2729149"/>
              <a:gd name="connsiteY11" fmla="*/ 554514 h 3065527"/>
              <a:gd name="connsiteX12" fmla="*/ 1220511 w 2729149"/>
              <a:gd name="connsiteY12" fmla="*/ 33703 h 3065527"/>
              <a:gd name="connsiteX13" fmla="*/ 1364575 w 2729149"/>
              <a:gd name="connsiteY13" fmla="*/ 0 h 306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29149" h="3065527">
                <a:moveTo>
                  <a:pt x="1364575" y="0"/>
                </a:moveTo>
                <a:cubicBezTo>
                  <a:pt x="1413845" y="0"/>
                  <a:pt x="1463115" y="11234"/>
                  <a:pt x="1508638" y="33703"/>
                </a:cubicBezTo>
                <a:cubicBezTo>
                  <a:pt x="1508638" y="33703"/>
                  <a:pt x="1508638" y="33703"/>
                  <a:pt x="2550510" y="554514"/>
                </a:cubicBezTo>
                <a:cubicBezTo>
                  <a:pt x="2659998" y="609822"/>
                  <a:pt x="2729149" y="721589"/>
                  <a:pt x="2729149" y="843726"/>
                </a:cubicBezTo>
                <a:cubicBezTo>
                  <a:pt x="2729149" y="843726"/>
                  <a:pt x="2729149" y="843726"/>
                  <a:pt x="2729149" y="2221802"/>
                </a:cubicBezTo>
                <a:cubicBezTo>
                  <a:pt x="2729149" y="2343939"/>
                  <a:pt x="2659998" y="2455707"/>
                  <a:pt x="2550510" y="2511014"/>
                </a:cubicBezTo>
                <a:cubicBezTo>
                  <a:pt x="2550510" y="2511014"/>
                  <a:pt x="2550510" y="2511014"/>
                  <a:pt x="1508638" y="3031825"/>
                </a:cubicBezTo>
                <a:cubicBezTo>
                  <a:pt x="1417591" y="3076762"/>
                  <a:pt x="1311559" y="3076762"/>
                  <a:pt x="1220511" y="3031825"/>
                </a:cubicBezTo>
                <a:cubicBezTo>
                  <a:pt x="1220511" y="3031825"/>
                  <a:pt x="1220511" y="3031825"/>
                  <a:pt x="178640" y="2511014"/>
                </a:cubicBezTo>
                <a:cubicBezTo>
                  <a:pt x="69151" y="2455707"/>
                  <a:pt x="0" y="2343939"/>
                  <a:pt x="0" y="2221802"/>
                </a:cubicBezTo>
                <a:cubicBezTo>
                  <a:pt x="0" y="2221802"/>
                  <a:pt x="0" y="2221802"/>
                  <a:pt x="0" y="843726"/>
                </a:cubicBezTo>
                <a:cubicBezTo>
                  <a:pt x="0" y="721589"/>
                  <a:pt x="69151" y="609822"/>
                  <a:pt x="178640" y="554514"/>
                </a:cubicBezTo>
                <a:cubicBezTo>
                  <a:pt x="178640" y="554514"/>
                  <a:pt x="178640" y="554514"/>
                  <a:pt x="1220511" y="33703"/>
                </a:cubicBezTo>
                <a:cubicBezTo>
                  <a:pt x="1266035" y="11234"/>
                  <a:pt x="1315306" y="0"/>
                  <a:pt x="1364575" y="0"/>
                </a:cubicBezTo>
                <a:close/>
              </a:path>
            </a:pathLst>
          </a:custGeom>
          <a:noFill/>
          <a:ln>
            <a:noFill/>
          </a:ln>
          <a:effectLst>
            <a:outerShdw blurRad="736600" dist="254000" dir="5400000" sx="94000" sy="94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400" b="0">
                <a:solidFill>
                  <a:schemeClr val="bg1">
                    <a:lumMod val="75000"/>
                    <a:alpha val="40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
        <p:nvSpPr>
          <p:cNvPr id="7" name="Freeform: Shape 6">
            <a:extLst>
              <a:ext uri="{FF2B5EF4-FFF2-40B4-BE49-F238E27FC236}">
                <a16:creationId xmlns:a16="http://schemas.microsoft.com/office/drawing/2014/main" id="{221AF531-C805-49B9-80D2-5C32D1B8FF3B}"/>
              </a:ext>
            </a:extLst>
          </p:cNvPr>
          <p:cNvSpPr/>
          <p:nvPr userDrawn="1"/>
        </p:nvSpPr>
        <p:spPr>
          <a:xfrm>
            <a:off x="-1834748" y="1626920"/>
            <a:ext cx="2729149" cy="3065528"/>
          </a:xfrm>
          <a:custGeom>
            <a:avLst/>
            <a:gdLst>
              <a:gd name="connsiteX0" fmla="*/ 4267200 w 8534400"/>
              <a:gd name="connsiteY0" fmla="*/ 0 h 9586304"/>
              <a:gd name="connsiteX1" fmla="*/ 4717706 w 8534400"/>
              <a:gd name="connsiteY1" fmla="*/ 105392 h 9586304"/>
              <a:gd name="connsiteX2" fmla="*/ 7975773 w 8534400"/>
              <a:gd name="connsiteY2" fmla="*/ 1734038 h 9586304"/>
              <a:gd name="connsiteX3" fmla="*/ 8534400 w 8534400"/>
              <a:gd name="connsiteY3" fmla="*/ 2638439 h 9586304"/>
              <a:gd name="connsiteX4" fmla="*/ 8534400 w 8534400"/>
              <a:gd name="connsiteY4" fmla="*/ 6947864 h 9586304"/>
              <a:gd name="connsiteX5" fmla="*/ 7975773 w 8534400"/>
              <a:gd name="connsiteY5" fmla="*/ 7852265 h 9586304"/>
              <a:gd name="connsiteX6" fmla="*/ 4717706 w 8534400"/>
              <a:gd name="connsiteY6" fmla="*/ 9480911 h 9586304"/>
              <a:gd name="connsiteX7" fmla="*/ 3816693 w 8534400"/>
              <a:gd name="connsiteY7" fmla="*/ 9480911 h 9586304"/>
              <a:gd name="connsiteX8" fmla="*/ 558630 w 8534400"/>
              <a:gd name="connsiteY8" fmla="*/ 7852265 h 9586304"/>
              <a:gd name="connsiteX9" fmla="*/ 0 w 8534400"/>
              <a:gd name="connsiteY9" fmla="*/ 6947864 h 9586304"/>
              <a:gd name="connsiteX10" fmla="*/ 0 w 8534400"/>
              <a:gd name="connsiteY10" fmla="*/ 2638439 h 9586304"/>
              <a:gd name="connsiteX11" fmla="*/ 558630 w 8534400"/>
              <a:gd name="connsiteY11" fmla="*/ 1734038 h 9586304"/>
              <a:gd name="connsiteX12" fmla="*/ 3816693 w 8534400"/>
              <a:gd name="connsiteY12" fmla="*/ 105392 h 9586304"/>
              <a:gd name="connsiteX13" fmla="*/ 4267200 w 8534400"/>
              <a:gd name="connsiteY13" fmla="*/ 0 h 958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34400" h="9586304">
                <a:moveTo>
                  <a:pt x="4267200" y="0"/>
                </a:moveTo>
                <a:cubicBezTo>
                  <a:pt x="4421274" y="0"/>
                  <a:pt x="4575349" y="35130"/>
                  <a:pt x="4717706" y="105392"/>
                </a:cubicBezTo>
                <a:cubicBezTo>
                  <a:pt x="4717706" y="105392"/>
                  <a:pt x="4717706" y="105392"/>
                  <a:pt x="7975773" y="1734038"/>
                </a:cubicBezTo>
                <a:cubicBezTo>
                  <a:pt x="8318156" y="1906992"/>
                  <a:pt x="8534400" y="2256502"/>
                  <a:pt x="8534400" y="2638439"/>
                </a:cubicBezTo>
                <a:cubicBezTo>
                  <a:pt x="8534400" y="2638439"/>
                  <a:pt x="8534400" y="2638439"/>
                  <a:pt x="8534400" y="6947864"/>
                </a:cubicBezTo>
                <a:cubicBezTo>
                  <a:pt x="8534400" y="7329801"/>
                  <a:pt x="8318156" y="7679313"/>
                  <a:pt x="7975773" y="7852265"/>
                </a:cubicBezTo>
                <a:cubicBezTo>
                  <a:pt x="7975773" y="7852265"/>
                  <a:pt x="7975773" y="7852265"/>
                  <a:pt x="4717706" y="9480911"/>
                </a:cubicBezTo>
                <a:cubicBezTo>
                  <a:pt x="4432988" y="9621435"/>
                  <a:pt x="4101412" y="9621435"/>
                  <a:pt x="3816693" y="9480911"/>
                </a:cubicBezTo>
                <a:cubicBezTo>
                  <a:pt x="3816693" y="9480911"/>
                  <a:pt x="3816693" y="9480911"/>
                  <a:pt x="558630" y="7852265"/>
                </a:cubicBezTo>
                <a:cubicBezTo>
                  <a:pt x="216244" y="7679313"/>
                  <a:pt x="0" y="7329801"/>
                  <a:pt x="0" y="6947864"/>
                </a:cubicBezTo>
                <a:cubicBezTo>
                  <a:pt x="0" y="6947864"/>
                  <a:pt x="0" y="6947864"/>
                  <a:pt x="0" y="2638439"/>
                </a:cubicBezTo>
                <a:cubicBezTo>
                  <a:pt x="0" y="2256502"/>
                  <a:pt x="216244" y="1906992"/>
                  <a:pt x="558630" y="1734038"/>
                </a:cubicBezTo>
                <a:cubicBezTo>
                  <a:pt x="558630" y="1734038"/>
                  <a:pt x="558630" y="1734038"/>
                  <a:pt x="3816693" y="105392"/>
                </a:cubicBezTo>
                <a:cubicBezTo>
                  <a:pt x="3959054" y="35130"/>
                  <a:pt x="4113129" y="0"/>
                  <a:pt x="4267200" y="0"/>
                </a:cubicBezTo>
                <a:close/>
              </a:path>
            </a:pathLst>
          </a:custGeom>
          <a:solidFill>
            <a:srgbClr val="20173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600" b="1">
              <a:solidFill>
                <a:schemeClr val="bg1">
                  <a:lumMod val="95000"/>
                  <a:alpha val="40000"/>
                </a:schemeClr>
              </a:solidFill>
              <a:latin typeface="+mj-lt"/>
            </a:endParaRPr>
          </a:p>
        </p:txBody>
      </p:sp>
    </p:spTree>
    <p:extLst>
      <p:ext uri="{BB962C8B-B14F-4D97-AF65-F5344CB8AC3E}">
        <p14:creationId xmlns:p14="http://schemas.microsoft.com/office/powerpoint/2010/main" val="2533925731"/>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0-#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750" fill="hold"/>
                                        <p:tgtEl>
                                          <p:spTgt spid="26"/>
                                        </p:tgtEl>
                                        <p:attrNameLst>
                                          <p:attrName>ppt_x</p:attrName>
                                        </p:attrNameLst>
                                      </p:cBhvr>
                                      <p:tavLst>
                                        <p:tav tm="0">
                                          <p:val>
                                            <p:strVal val="0-#ppt_w/2"/>
                                          </p:val>
                                        </p:tav>
                                        <p:tav tm="100000">
                                          <p:val>
                                            <p:strVal val="#ppt_x"/>
                                          </p:val>
                                        </p:tav>
                                      </p:tavLst>
                                    </p:anim>
                                    <p:anim calcmode="lin" valueType="num">
                                      <p:cBhvr additive="base">
                                        <p:cTn id="12" dur="75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750" fill="hold"/>
                                        <p:tgtEl>
                                          <p:spTgt spid="25"/>
                                        </p:tgtEl>
                                        <p:attrNameLst>
                                          <p:attrName>ppt_x</p:attrName>
                                        </p:attrNameLst>
                                      </p:cBhvr>
                                      <p:tavLst>
                                        <p:tav tm="0">
                                          <p:val>
                                            <p:strVal val="0-#ppt_w/2"/>
                                          </p:val>
                                        </p:tav>
                                        <p:tav tm="100000">
                                          <p:val>
                                            <p:strVal val="#ppt_x"/>
                                          </p:val>
                                        </p:tav>
                                      </p:tavLst>
                                    </p:anim>
                                    <p:anim calcmode="lin" valueType="num">
                                      <p:cBhvr additive="base">
                                        <p:cTn id="16" dur="75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75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750" fill="hold"/>
                                        <p:tgtEl>
                                          <p:spTgt spid="27"/>
                                        </p:tgtEl>
                                        <p:attrNameLst>
                                          <p:attrName>ppt_x</p:attrName>
                                        </p:attrNameLst>
                                      </p:cBhvr>
                                      <p:tavLst>
                                        <p:tav tm="0">
                                          <p:val>
                                            <p:strVal val="0-#ppt_w/2"/>
                                          </p:val>
                                        </p:tav>
                                        <p:tav tm="100000">
                                          <p:val>
                                            <p:strVal val="#ppt_x"/>
                                          </p:val>
                                        </p:tav>
                                      </p:tavLst>
                                    </p:anim>
                                    <p:anim calcmode="lin" valueType="num">
                                      <p:cBhvr additive="base">
                                        <p:cTn id="20" dur="750" fill="hold"/>
                                        <p:tgtEl>
                                          <p:spTgt spid="27"/>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750" fill="hold"/>
                                        <p:tgtEl>
                                          <p:spTgt spid="17"/>
                                        </p:tgtEl>
                                        <p:attrNameLst>
                                          <p:attrName>ppt_x</p:attrName>
                                        </p:attrNameLst>
                                      </p:cBhvr>
                                      <p:tavLst>
                                        <p:tav tm="0">
                                          <p:val>
                                            <p:strVal val="0-#ppt_w/2"/>
                                          </p:val>
                                        </p:tav>
                                        <p:tav tm="100000">
                                          <p:val>
                                            <p:strVal val="#ppt_x"/>
                                          </p:val>
                                        </p:tav>
                                      </p:tavLst>
                                    </p:anim>
                                    <p:anim calcmode="lin" valueType="num">
                                      <p:cBhvr additive="base">
                                        <p:cTn id="24" dur="75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100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1000" fill="hold"/>
                                        <p:tgtEl>
                                          <p:spTgt spid="28"/>
                                        </p:tgtEl>
                                        <p:attrNameLst>
                                          <p:attrName>ppt_x</p:attrName>
                                        </p:attrNameLst>
                                      </p:cBhvr>
                                      <p:tavLst>
                                        <p:tav tm="0">
                                          <p:val>
                                            <p:strVal val="0-#ppt_w/2"/>
                                          </p:val>
                                        </p:tav>
                                        <p:tav tm="100000">
                                          <p:val>
                                            <p:strVal val="#ppt_x"/>
                                          </p:val>
                                        </p:tav>
                                      </p:tavLst>
                                    </p:anim>
                                    <p:anim calcmode="lin" valueType="num">
                                      <p:cBhvr additive="base">
                                        <p:cTn id="28" dur="1000" fill="hold"/>
                                        <p:tgtEl>
                                          <p:spTgt spid="28"/>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100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250" fill="hold"/>
                                        <p:tgtEl>
                                          <p:spTgt spid="7"/>
                                        </p:tgtEl>
                                        <p:attrNameLst>
                                          <p:attrName>ppt_x</p:attrName>
                                        </p:attrNameLst>
                                      </p:cBhvr>
                                      <p:tavLst>
                                        <p:tav tm="0">
                                          <p:val>
                                            <p:strVal val="0-#ppt_w/2"/>
                                          </p:val>
                                        </p:tav>
                                        <p:tav tm="100000">
                                          <p:val>
                                            <p:strVal val="#ppt_x"/>
                                          </p:val>
                                        </p:tav>
                                      </p:tavLst>
                                    </p:anim>
                                    <p:anim calcmode="lin" valueType="num">
                                      <p:cBhvr additive="base">
                                        <p:cTn id="32" dur="1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17" grpId="0"/>
      <p:bldP spid="18" grpId="0"/>
      <p:bldP spid="7"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36CB0B6-9BC7-4956-8992-C2FBF1513456}"/>
              </a:ext>
            </a:extLst>
          </p:cNvPr>
          <p:cNvSpPr>
            <a:spLocks noGrp="1"/>
          </p:cNvSpPr>
          <p:nvPr>
            <p:ph type="pic" sz="quarter" idx="10" hasCustomPrompt="1"/>
          </p:nvPr>
        </p:nvSpPr>
        <p:spPr>
          <a:xfrm>
            <a:off x="1204453" y="2278366"/>
            <a:ext cx="2239296" cy="3828533"/>
          </a:xfrm>
          <a:custGeom>
            <a:avLst/>
            <a:gdLst>
              <a:gd name="connsiteX0" fmla="*/ 36433 w 2239296"/>
              <a:gd name="connsiteY0" fmla="*/ 0 h 3828533"/>
              <a:gd name="connsiteX1" fmla="*/ 2202863 w 2239296"/>
              <a:gd name="connsiteY1" fmla="*/ 0 h 3828533"/>
              <a:gd name="connsiteX2" fmla="*/ 2239296 w 2239296"/>
              <a:gd name="connsiteY2" fmla="*/ 36433 h 3828533"/>
              <a:gd name="connsiteX3" fmla="*/ 2239296 w 2239296"/>
              <a:gd name="connsiteY3" fmla="*/ 3792100 h 3828533"/>
              <a:gd name="connsiteX4" fmla="*/ 2202863 w 2239296"/>
              <a:gd name="connsiteY4" fmla="*/ 3828533 h 3828533"/>
              <a:gd name="connsiteX5" fmla="*/ 36433 w 2239296"/>
              <a:gd name="connsiteY5" fmla="*/ 3828533 h 3828533"/>
              <a:gd name="connsiteX6" fmla="*/ 0 w 2239296"/>
              <a:gd name="connsiteY6" fmla="*/ 3792100 h 3828533"/>
              <a:gd name="connsiteX7" fmla="*/ 0 w 2239296"/>
              <a:gd name="connsiteY7" fmla="*/ 36433 h 3828533"/>
              <a:gd name="connsiteX8" fmla="*/ 36433 w 2239296"/>
              <a:gd name="connsiteY8" fmla="*/ 0 h 382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9296" h="3828533">
                <a:moveTo>
                  <a:pt x="36433" y="0"/>
                </a:moveTo>
                <a:lnTo>
                  <a:pt x="2202863" y="0"/>
                </a:lnTo>
                <a:cubicBezTo>
                  <a:pt x="2222984" y="0"/>
                  <a:pt x="2239296" y="16312"/>
                  <a:pt x="2239296" y="36433"/>
                </a:cubicBezTo>
                <a:lnTo>
                  <a:pt x="2239296" y="3792100"/>
                </a:lnTo>
                <a:cubicBezTo>
                  <a:pt x="2239296" y="3812221"/>
                  <a:pt x="2222984" y="3828533"/>
                  <a:pt x="2202863" y="3828533"/>
                </a:cubicBezTo>
                <a:lnTo>
                  <a:pt x="36433" y="3828533"/>
                </a:lnTo>
                <a:cubicBezTo>
                  <a:pt x="16312" y="3828533"/>
                  <a:pt x="0" y="3812221"/>
                  <a:pt x="0" y="3792100"/>
                </a:cubicBezTo>
                <a:lnTo>
                  <a:pt x="0" y="36433"/>
                </a:lnTo>
                <a:cubicBezTo>
                  <a:pt x="0" y="16312"/>
                  <a:pt x="16312" y="0"/>
                  <a:pt x="36433" y="0"/>
                </a:cubicBezTo>
                <a:close/>
              </a:path>
            </a:pathLst>
          </a:custGeom>
          <a:noFill/>
          <a:ln>
            <a:noFill/>
          </a:ln>
          <a:effectLst>
            <a:outerShdw blurRad="508000" dist="241300" dir="5400000" sx="91000" sy="91000" algn="t"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
        <p:nvSpPr>
          <p:cNvPr id="13" name="Picture Placeholder 12">
            <a:extLst>
              <a:ext uri="{FF2B5EF4-FFF2-40B4-BE49-F238E27FC236}">
                <a16:creationId xmlns:a16="http://schemas.microsoft.com/office/drawing/2014/main" id="{FA43F43B-4F4F-42EE-B486-E0F953F1BFFF}"/>
              </a:ext>
            </a:extLst>
          </p:cNvPr>
          <p:cNvSpPr>
            <a:spLocks noGrp="1"/>
          </p:cNvSpPr>
          <p:nvPr>
            <p:ph type="pic" sz="quarter" idx="11" hasCustomPrompt="1"/>
          </p:nvPr>
        </p:nvSpPr>
        <p:spPr>
          <a:xfrm>
            <a:off x="3719053" y="2278366"/>
            <a:ext cx="2239296" cy="3828533"/>
          </a:xfrm>
          <a:custGeom>
            <a:avLst/>
            <a:gdLst>
              <a:gd name="connsiteX0" fmla="*/ 36433 w 2239296"/>
              <a:gd name="connsiteY0" fmla="*/ 0 h 3828533"/>
              <a:gd name="connsiteX1" fmla="*/ 2202863 w 2239296"/>
              <a:gd name="connsiteY1" fmla="*/ 0 h 3828533"/>
              <a:gd name="connsiteX2" fmla="*/ 2239296 w 2239296"/>
              <a:gd name="connsiteY2" fmla="*/ 36433 h 3828533"/>
              <a:gd name="connsiteX3" fmla="*/ 2239296 w 2239296"/>
              <a:gd name="connsiteY3" fmla="*/ 3792100 h 3828533"/>
              <a:gd name="connsiteX4" fmla="*/ 2202863 w 2239296"/>
              <a:gd name="connsiteY4" fmla="*/ 3828533 h 3828533"/>
              <a:gd name="connsiteX5" fmla="*/ 36433 w 2239296"/>
              <a:gd name="connsiteY5" fmla="*/ 3828533 h 3828533"/>
              <a:gd name="connsiteX6" fmla="*/ 0 w 2239296"/>
              <a:gd name="connsiteY6" fmla="*/ 3792100 h 3828533"/>
              <a:gd name="connsiteX7" fmla="*/ 0 w 2239296"/>
              <a:gd name="connsiteY7" fmla="*/ 36433 h 3828533"/>
              <a:gd name="connsiteX8" fmla="*/ 36433 w 2239296"/>
              <a:gd name="connsiteY8" fmla="*/ 0 h 382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9296" h="3828533">
                <a:moveTo>
                  <a:pt x="36433" y="0"/>
                </a:moveTo>
                <a:lnTo>
                  <a:pt x="2202863" y="0"/>
                </a:lnTo>
                <a:cubicBezTo>
                  <a:pt x="2222984" y="0"/>
                  <a:pt x="2239296" y="16312"/>
                  <a:pt x="2239296" y="36433"/>
                </a:cubicBezTo>
                <a:lnTo>
                  <a:pt x="2239296" y="3792100"/>
                </a:lnTo>
                <a:cubicBezTo>
                  <a:pt x="2239296" y="3812221"/>
                  <a:pt x="2222984" y="3828533"/>
                  <a:pt x="2202863" y="3828533"/>
                </a:cubicBezTo>
                <a:lnTo>
                  <a:pt x="36433" y="3828533"/>
                </a:lnTo>
                <a:cubicBezTo>
                  <a:pt x="16312" y="3828533"/>
                  <a:pt x="0" y="3812221"/>
                  <a:pt x="0" y="3792100"/>
                </a:cubicBezTo>
                <a:lnTo>
                  <a:pt x="0" y="36433"/>
                </a:lnTo>
                <a:cubicBezTo>
                  <a:pt x="0" y="16312"/>
                  <a:pt x="16312" y="0"/>
                  <a:pt x="36433" y="0"/>
                </a:cubicBezTo>
                <a:close/>
              </a:path>
            </a:pathLst>
          </a:custGeom>
          <a:noFill/>
          <a:ln>
            <a:noFill/>
          </a:ln>
          <a:effectLst>
            <a:outerShdw blurRad="508000" dist="241300" dir="5400000" sx="91000" sy="91000" algn="t"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
        <p:nvSpPr>
          <p:cNvPr id="14" name="Picture Placeholder 13">
            <a:extLst>
              <a:ext uri="{FF2B5EF4-FFF2-40B4-BE49-F238E27FC236}">
                <a16:creationId xmlns:a16="http://schemas.microsoft.com/office/drawing/2014/main" id="{CEA4F2CE-2770-4863-9A47-6ECF0E997079}"/>
              </a:ext>
            </a:extLst>
          </p:cNvPr>
          <p:cNvSpPr>
            <a:spLocks noGrp="1"/>
          </p:cNvSpPr>
          <p:nvPr>
            <p:ph type="pic" sz="quarter" idx="12" hasCustomPrompt="1"/>
          </p:nvPr>
        </p:nvSpPr>
        <p:spPr>
          <a:xfrm>
            <a:off x="6233653" y="2278366"/>
            <a:ext cx="2239296" cy="3828533"/>
          </a:xfrm>
          <a:custGeom>
            <a:avLst/>
            <a:gdLst>
              <a:gd name="connsiteX0" fmla="*/ 36433 w 2239296"/>
              <a:gd name="connsiteY0" fmla="*/ 0 h 3828533"/>
              <a:gd name="connsiteX1" fmla="*/ 2202863 w 2239296"/>
              <a:gd name="connsiteY1" fmla="*/ 0 h 3828533"/>
              <a:gd name="connsiteX2" fmla="*/ 2239296 w 2239296"/>
              <a:gd name="connsiteY2" fmla="*/ 36433 h 3828533"/>
              <a:gd name="connsiteX3" fmla="*/ 2239296 w 2239296"/>
              <a:gd name="connsiteY3" fmla="*/ 3792100 h 3828533"/>
              <a:gd name="connsiteX4" fmla="*/ 2202863 w 2239296"/>
              <a:gd name="connsiteY4" fmla="*/ 3828533 h 3828533"/>
              <a:gd name="connsiteX5" fmla="*/ 36433 w 2239296"/>
              <a:gd name="connsiteY5" fmla="*/ 3828533 h 3828533"/>
              <a:gd name="connsiteX6" fmla="*/ 0 w 2239296"/>
              <a:gd name="connsiteY6" fmla="*/ 3792100 h 3828533"/>
              <a:gd name="connsiteX7" fmla="*/ 0 w 2239296"/>
              <a:gd name="connsiteY7" fmla="*/ 36433 h 3828533"/>
              <a:gd name="connsiteX8" fmla="*/ 36433 w 2239296"/>
              <a:gd name="connsiteY8" fmla="*/ 0 h 382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9296" h="3828533">
                <a:moveTo>
                  <a:pt x="36433" y="0"/>
                </a:moveTo>
                <a:lnTo>
                  <a:pt x="2202863" y="0"/>
                </a:lnTo>
                <a:cubicBezTo>
                  <a:pt x="2222984" y="0"/>
                  <a:pt x="2239296" y="16312"/>
                  <a:pt x="2239296" y="36433"/>
                </a:cubicBezTo>
                <a:lnTo>
                  <a:pt x="2239296" y="3792100"/>
                </a:lnTo>
                <a:cubicBezTo>
                  <a:pt x="2239296" y="3812221"/>
                  <a:pt x="2222984" y="3828533"/>
                  <a:pt x="2202863" y="3828533"/>
                </a:cubicBezTo>
                <a:lnTo>
                  <a:pt x="36433" y="3828533"/>
                </a:lnTo>
                <a:cubicBezTo>
                  <a:pt x="16312" y="3828533"/>
                  <a:pt x="0" y="3812221"/>
                  <a:pt x="0" y="3792100"/>
                </a:cubicBezTo>
                <a:lnTo>
                  <a:pt x="0" y="36433"/>
                </a:lnTo>
                <a:cubicBezTo>
                  <a:pt x="0" y="16312"/>
                  <a:pt x="16312" y="0"/>
                  <a:pt x="36433" y="0"/>
                </a:cubicBezTo>
                <a:close/>
              </a:path>
            </a:pathLst>
          </a:custGeom>
          <a:noFill/>
          <a:ln>
            <a:noFill/>
          </a:ln>
          <a:effectLst>
            <a:outerShdw blurRad="508000" dist="241300" dir="5400000" sx="91000" sy="91000" algn="t"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
        <p:nvSpPr>
          <p:cNvPr id="15" name="Picture Placeholder 14">
            <a:extLst>
              <a:ext uri="{FF2B5EF4-FFF2-40B4-BE49-F238E27FC236}">
                <a16:creationId xmlns:a16="http://schemas.microsoft.com/office/drawing/2014/main" id="{98DADE66-A5C7-4BF7-AE53-F9C1F299A0C6}"/>
              </a:ext>
            </a:extLst>
          </p:cNvPr>
          <p:cNvSpPr>
            <a:spLocks noGrp="1"/>
          </p:cNvSpPr>
          <p:nvPr>
            <p:ph type="pic" sz="quarter" idx="13" hasCustomPrompt="1"/>
          </p:nvPr>
        </p:nvSpPr>
        <p:spPr>
          <a:xfrm>
            <a:off x="8748252" y="2278366"/>
            <a:ext cx="2239296" cy="3828533"/>
          </a:xfrm>
          <a:custGeom>
            <a:avLst/>
            <a:gdLst>
              <a:gd name="connsiteX0" fmla="*/ 36433 w 2239296"/>
              <a:gd name="connsiteY0" fmla="*/ 0 h 3828533"/>
              <a:gd name="connsiteX1" fmla="*/ 2202863 w 2239296"/>
              <a:gd name="connsiteY1" fmla="*/ 0 h 3828533"/>
              <a:gd name="connsiteX2" fmla="*/ 2239296 w 2239296"/>
              <a:gd name="connsiteY2" fmla="*/ 36433 h 3828533"/>
              <a:gd name="connsiteX3" fmla="*/ 2239296 w 2239296"/>
              <a:gd name="connsiteY3" fmla="*/ 3792100 h 3828533"/>
              <a:gd name="connsiteX4" fmla="*/ 2202863 w 2239296"/>
              <a:gd name="connsiteY4" fmla="*/ 3828533 h 3828533"/>
              <a:gd name="connsiteX5" fmla="*/ 36433 w 2239296"/>
              <a:gd name="connsiteY5" fmla="*/ 3828533 h 3828533"/>
              <a:gd name="connsiteX6" fmla="*/ 0 w 2239296"/>
              <a:gd name="connsiteY6" fmla="*/ 3792100 h 3828533"/>
              <a:gd name="connsiteX7" fmla="*/ 0 w 2239296"/>
              <a:gd name="connsiteY7" fmla="*/ 36433 h 3828533"/>
              <a:gd name="connsiteX8" fmla="*/ 36433 w 2239296"/>
              <a:gd name="connsiteY8" fmla="*/ 0 h 382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9296" h="3828533">
                <a:moveTo>
                  <a:pt x="36433" y="0"/>
                </a:moveTo>
                <a:lnTo>
                  <a:pt x="2202863" y="0"/>
                </a:lnTo>
                <a:cubicBezTo>
                  <a:pt x="2222984" y="0"/>
                  <a:pt x="2239296" y="16312"/>
                  <a:pt x="2239296" y="36433"/>
                </a:cubicBezTo>
                <a:lnTo>
                  <a:pt x="2239296" y="3792100"/>
                </a:lnTo>
                <a:cubicBezTo>
                  <a:pt x="2239296" y="3812221"/>
                  <a:pt x="2222984" y="3828533"/>
                  <a:pt x="2202863" y="3828533"/>
                </a:cubicBezTo>
                <a:lnTo>
                  <a:pt x="36433" y="3828533"/>
                </a:lnTo>
                <a:cubicBezTo>
                  <a:pt x="16312" y="3828533"/>
                  <a:pt x="0" y="3812221"/>
                  <a:pt x="0" y="3792100"/>
                </a:cubicBezTo>
                <a:lnTo>
                  <a:pt x="0" y="36433"/>
                </a:lnTo>
                <a:cubicBezTo>
                  <a:pt x="0" y="16312"/>
                  <a:pt x="16312" y="0"/>
                  <a:pt x="36433" y="0"/>
                </a:cubicBezTo>
                <a:close/>
              </a:path>
            </a:pathLst>
          </a:custGeom>
          <a:noFill/>
          <a:ln>
            <a:noFill/>
          </a:ln>
          <a:effectLst>
            <a:outerShdw blurRad="508000" dist="241300" dir="5400000" sx="91000" sy="91000" algn="t"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Tree>
    <p:extLst>
      <p:ext uri="{BB962C8B-B14F-4D97-AF65-F5344CB8AC3E}">
        <p14:creationId xmlns:p14="http://schemas.microsoft.com/office/powerpoint/2010/main" val="2303923612"/>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75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750" fill="hold"/>
                                        <p:tgtEl>
                                          <p:spTgt spid="15"/>
                                        </p:tgtEl>
                                        <p:attrNameLst>
                                          <p:attrName>ppt_x</p:attrName>
                                        </p:attrNameLst>
                                      </p:cBhvr>
                                      <p:tavLst>
                                        <p:tav tm="0">
                                          <p:val>
                                            <p:strVal val="#ppt_x"/>
                                          </p:val>
                                        </p:tav>
                                        <p:tav tm="100000">
                                          <p:val>
                                            <p:strVal val="#ppt_x"/>
                                          </p:val>
                                        </p:tav>
                                      </p:tavLst>
                                    </p:anim>
                                    <p:anim calcmode="lin" valueType="num">
                                      <p:cBhvr additive="base">
                                        <p:cTn id="20"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96DE6ED-034A-4534-AAF2-8BF50E7BC0D9}"/>
              </a:ext>
            </a:extLst>
          </p:cNvPr>
          <p:cNvSpPr>
            <a:spLocks noGrp="1"/>
          </p:cNvSpPr>
          <p:nvPr>
            <p:ph type="pic" sz="quarter" idx="10" hasCustomPrompt="1"/>
          </p:nvPr>
        </p:nvSpPr>
        <p:spPr>
          <a:xfrm>
            <a:off x="5206181" y="0"/>
            <a:ext cx="6985818" cy="6858000"/>
          </a:xfrm>
          <a:custGeom>
            <a:avLst/>
            <a:gdLst>
              <a:gd name="connsiteX0" fmla="*/ 4528778 w 6985818"/>
              <a:gd name="connsiteY0" fmla="*/ 2203746 h 6858000"/>
              <a:gd name="connsiteX1" fmla="*/ 4532176 w 6985818"/>
              <a:gd name="connsiteY1" fmla="*/ 2204072 h 6858000"/>
              <a:gd name="connsiteX2" fmla="*/ 4535574 w 6985818"/>
              <a:gd name="connsiteY2" fmla="*/ 2203746 h 6858000"/>
              <a:gd name="connsiteX3" fmla="*/ 5085212 w 6985818"/>
              <a:gd name="connsiteY3" fmla="*/ 2431413 h 6858000"/>
              <a:gd name="connsiteX4" fmla="*/ 5858637 w 6985818"/>
              <a:gd name="connsiteY4" fmla="*/ 3204838 h 6858000"/>
              <a:gd name="connsiteX5" fmla="*/ 5888948 w 6985818"/>
              <a:gd name="connsiteY5" fmla="*/ 3241946 h 6858000"/>
              <a:gd name="connsiteX6" fmla="*/ 6985818 w 6985818"/>
              <a:gd name="connsiteY6" fmla="*/ 4338816 h 6858000"/>
              <a:gd name="connsiteX7" fmla="*/ 6985818 w 6985818"/>
              <a:gd name="connsiteY7" fmla="*/ 6858000 h 6858000"/>
              <a:gd name="connsiteX8" fmla="*/ 5759602 w 6985818"/>
              <a:gd name="connsiteY8" fmla="*/ 6858000 h 6858000"/>
              <a:gd name="connsiteX9" fmla="*/ 4532176 w 6985818"/>
              <a:gd name="connsiteY9" fmla="*/ 5630574 h 6858000"/>
              <a:gd name="connsiteX10" fmla="*/ 3304750 w 6985818"/>
              <a:gd name="connsiteY10" fmla="*/ 6858000 h 6858000"/>
              <a:gd name="connsiteX11" fmla="*/ 11375 w 6985818"/>
              <a:gd name="connsiteY11" fmla="*/ 6858000 h 6858000"/>
              <a:gd name="connsiteX12" fmla="*/ 0 w 6985818"/>
              <a:gd name="connsiteY12" fmla="*/ 6739321 h 6858000"/>
              <a:gd name="connsiteX13" fmla="*/ 227667 w 6985818"/>
              <a:gd name="connsiteY13" fmla="*/ 6189683 h 6858000"/>
              <a:gd name="connsiteX14" fmla="*/ 3175405 w 6985818"/>
              <a:gd name="connsiteY14" fmla="*/ 3241946 h 6858000"/>
              <a:gd name="connsiteX15" fmla="*/ 3205715 w 6985818"/>
              <a:gd name="connsiteY15" fmla="*/ 3204838 h 6858000"/>
              <a:gd name="connsiteX16" fmla="*/ 3979139 w 6985818"/>
              <a:gd name="connsiteY16" fmla="*/ 2431413 h 6858000"/>
              <a:gd name="connsiteX17" fmla="*/ 4528778 w 6985818"/>
              <a:gd name="connsiteY17" fmla="*/ 2203746 h 6858000"/>
              <a:gd name="connsiteX18" fmla="*/ 6955131 w 6985818"/>
              <a:gd name="connsiteY18" fmla="*/ 0 h 6858000"/>
              <a:gd name="connsiteX19" fmla="*/ 6955173 w 6985818"/>
              <a:gd name="connsiteY19" fmla="*/ 0 h 6858000"/>
              <a:gd name="connsiteX20" fmla="*/ 6985818 w 6985818"/>
              <a:gd name="connsiteY20" fmla="*/ 2939 h 6858000"/>
              <a:gd name="connsiteX21" fmla="*/ 6985818 w 6985818"/>
              <a:gd name="connsiteY21" fmla="*/ 3454095 h 6858000"/>
              <a:gd name="connsiteX22" fmla="*/ 5632089 w 6985818"/>
              <a:gd name="connsiteY22" fmla="*/ 2100366 h 6858000"/>
              <a:gd name="connsiteX23" fmla="*/ 5632089 w 6985818"/>
              <a:gd name="connsiteY23" fmla="*/ 1001091 h 6858000"/>
              <a:gd name="connsiteX24" fmla="*/ 6405514 w 6985818"/>
              <a:gd name="connsiteY24" fmla="*/ 227666 h 6858000"/>
              <a:gd name="connsiteX25" fmla="*/ 6806691 w 6985818"/>
              <a:gd name="connsiteY25" fmla="*/ 142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85818" h="6858000">
                <a:moveTo>
                  <a:pt x="4528778" y="2203746"/>
                </a:moveTo>
                <a:lnTo>
                  <a:pt x="4532176" y="2204072"/>
                </a:lnTo>
                <a:lnTo>
                  <a:pt x="4535574" y="2203746"/>
                </a:lnTo>
                <a:cubicBezTo>
                  <a:pt x="4734505" y="2203747"/>
                  <a:pt x="4933433" y="2279635"/>
                  <a:pt x="5085212" y="2431413"/>
                </a:cubicBezTo>
                <a:lnTo>
                  <a:pt x="5858637" y="3204838"/>
                </a:lnTo>
                <a:lnTo>
                  <a:pt x="5888948" y="3241946"/>
                </a:lnTo>
                <a:lnTo>
                  <a:pt x="6985818" y="4338816"/>
                </a:lnTo>
                <a:lnTo>
                  <a:pt x="6985818" y="6858000"/>
                </a:lnTo>
                <a:lnTo>
                  <a:pt x="5759602" y="6858000"/>
                </a:lnTo>
                <a:lnTo>
                  <a:pt x="4532176" y="5630574"/>
                </a:lnTo>
                <a:lnTo>
                  <a:pt x="3304750" y="6858000"/>
                </a:lnTo>
                <a:lnTo>
                  <a:pt x="11375" y="6858000"/>
                </a:lnTo>
                <a:lnTo>
                  <a:pt x="0" y="6739321"/>
                </a:lnTo>
                <a:cubicBezTo>
                  <a:pt x="0" y="6540392"/>
                  <a:pt x="75889" y="6341462"/>
                  <a:pt x="227667" y="6189683"/>
                </a:cubicBezTo>
                <a:lnTo>
                  <a:pt x="3175405" y="3241946"/>
                </a:lnTo>
                <a:lnTo>
                  <a:pt x="3205715" y="3204838"/>
                </a:lnTo>
                <a:lnTo>
                  <a:pt x="3979139" y="2431413"/>
                </a:lnTo>
                <a:cubicBezTo>
                  <a:pt x="4130918" y="2279635"/>
                  <a:pt x="4329848" y="2203747"/>
                  <a:pt x="4528778" y="2203746"/>
                </a:cubicBezTo>
                <a:close/>
                <a:moveTo>
                  <a:pt x="6955131" y="0"/>
                </a:moveTo>
                <a:lnTo>
                  <a:pt x="6955173" y="0"/>
                </a:lnTo>
                <a:lnTo>
                  <a:pt x="6985818" y="2939"/>
                </a:lnTo>
                <a:lnTo>
                  <a:pt x="6985818" y="3454095"/>
                </a:lnTo>
                <a:lnTo>
                  <a:pt x="5632089" y="2100366"/>
                </a:lnTo>
                <a:cubicBezTo>
                  <a:pt x="5328533" y="1796810"/>
                  <a:pt x="5328533" y="1304647"/>
                  <a:pt x="5632089" y="1001091"/>
                </a:cubicBezTo>
                <a:lnTo>
                  <a:pt x="6405514" y="227666"/>
                </a:lnTo>
                <a:cubicBezTo>
                  <a:pt x="6519347" y="113832"/>
                  <a:pt x="6659703" y="42686"/>
                  <a:pt x="6806691" y="14228"/>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566523667"/>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E9B56DF-500E-48AF-8359-20B262704E08}"/>
              </a:ext>
            </a:extLst>
          </p:cNvPr>
          <p:cNvSpPr>
            <a:spLocks noGrp="1"/>
          </p:cNvSpPr>
          <p:nvPr>
            <p:ph type="pic" sz="quarter" idx="10" hasCustomPrompt="1"/>
          </p:nvPr>
        </p:nvSpPr>
        <p:spPr>
          <a:xfrm>
            <a:off x="614516" y="2285998"/>
            <a:ext cx="10962968" cy="3429001"/>
          </a:xfrm>
          <a:custGeom>
            <a:avLst/>
            <a:gdLst>
              <a:gd name="connsiteX0" fmla="*/ 34418 w 10962968"/>
              <a:gd name="connsiteY0" fmla="*/ 0 h 3657600"/>
              <a:gd name="connsiteX1" fmla="*/ 10928550 w 10962968"/>
              <a:gd name="connsiteY1" fmla="*/ 0 h 3657600"/>
              <a:gd name="connsiteX2" fmla="*/ 10962968 w 10962968"/>
              <a:gd name="connsiteY2" fmla="*/ 34418 h 3657600"/>
              <a:gd name="connsiteX3" fmla="*/ 10962968 w 10962968"/>
              <a:gd name="connsiteY3" fmla="*/ 3623182 h 3657600"/>
              <a:gd name="connsiteX4" fmla="*/ 10928550 w 10962968"/>
              <a:gd name="connsiteY4" fmla="*/ 3657600 h 3657600"/>
              <a:gd name="connsiteX5" fmla="*/ 34418 w 10962968"/>
              <a:gd name="connsiteY5" fmla="*/ 3657600 h 3657600"/>
              <a:gd name="connsiteX6" fmla="*/ 0 w 10962968"/>
              <a:gd name="connsiteY6" fmla="*/ 3623182 h 3657600"/>
              <a:gd name="connsiteX7" fmla="*/ 0 w 10962968"/>
              <a:gd name="connsiteY7" fmla="*/ 34418 h 3657600"/>
              <a:gd name="connsiteX8" fmla="*/ 34418 w 10962968"/>
              <a:gd name="connsiteY8"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2968" h="3657600">
                <a:moveTo>
                  <a:pt x="34418" y="0"/>
                </a:moveTo>
                <a:lnTo>
                  <a:pt x="10928550" y="0"/>
                </a:lnTo>
                <a:cubicBezTo>
                  <a:pt x="10947559" y="0"/>
                  <a:pt x="10962968" y="15409"/>
                  <a:pt x="10962968" y="34418"/>
                </a:cubicBezTo>
                <a:lnTo>
                  <a:pt x="10962968" y="3623182"/>
                </a:lnTo>
                <a:cubicBezTo>
                  <a:pt x="10962968" y="3642191"/>
                  <a:pt x="10947559" y="3657600"/>
                  <a:pt x="10928550" y="3657600"/>
                </a:cubicBezTo>
                <a:lnTo>
                  <a:pt x="34418" y="3657600"/>
                </a:lnTo>
                <a:cubicBezTo>
                  <a:pt x="15409" y="3657600"/>
                  <a:pt x="0" y="3642191"/>
                  <a:pt x="0" y="3623182"/>
                </a:cubicBezTo>
                <a:lnTo>
                  <a:pt x="0" y="34418"/>
                </a:lnTo>
                <a:cubicBezTo>
                  <a:pt x="0" y="15409"/>
                  <a:pt x="15409" y="0"/>
                  <a:pt x="34418" y="0"/>
                </a:cubicBezTo>
                <a:close/>
              </a:path>
            </a:pathLst>
          </a:custGeom>
          <a:solidFill>
            <a:schemeClr val="bg1">
              <a:lumMod val="95000"/>
              <a:alpha val="30000"/>
            </a:schemeClr>
          </a:solidFill>
          <a:effectLst>
            <a:outerShdw blurRad="152400" dist="101600" dir="5400000" sx="97000" sy="97000" algn="t" rotWithShape="0">
              <a:prstClr val="black">
                <a:alpha val="23000"/>
              </a:prstClr>
            </a:outerShdw>
          </a:effectLst>
        </p:spPr>
        <p:txBody>
          <a:bodyPr wrap="square">
            <a:noAutofit/>
          </a:bodyPr>
          <a:lstStyle>
            <a:lvl1pPr marL="0" indent="0">
              <a:buNone/>
              <a:defRPr sz="140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764961899"/>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AA8BA5A-6E53-485E-AFC6-30873A64706E}"/>
              </a:ext>
            </a:extLst>
          </p:cNvPr>
          <p:cNvSpPr>
            <a:spLocks noGrp="1"/>
          </p:cNvSpPr>
          <p:nvPr>
            <p:ph type="pic" sz="quarter" idx="10" hasCustomPrompt="1"/>
          </p:nvPr>
        </p:nvSpPr>
        <p:spPr>
          <a:xfrm>
            <a:off x="1" y="1"/>
            <a:ext cx="6095998" cy="4807974"/>
          </a:xfrm>
          <a:custGeom>
            <a:avLst/>
            <a:gdLst>
              <a:gd name="connsiteX0" fmla="*/ 0 w 5633884"/>
              <a:gd name="connsiteY0" fmla="*/ 0 h 5160109"/>
              <a:gd name="connsiteX1" fmla="*/ 5633884 w 5633884"/>
              <a:gd name="connsiteY1" fmla="*/ 0 h 5160109"/>
              <a:gd name="connsiteX2" fmla="*/ 5633884 w 5633884"/>
              <a:gd name="connsiteY2" fmla="*/ 5160109 h 5160109"/>
              <a:gd name="connsiteX3" fmla="*/ 0 w 5633884"/>
              <a:gd name="connsiteY3" fmla="*/ 5160109 h 5160109"/>
            </a:gdLst>
            <a:ahLst/>
            <a:cxnLst>
              <a:cxn ang="0">
                <a:pos x="connsiteX0" y="connsiteY0"/>
              </a:cxn>
              <a:cxn ang="0">
                <a:pos x="connsiteX1" y="connsiteY1"/>
              </a:cxn>
              <a:cxn ang="0">
                <a:pos x="connsiteX2" y="connsiteY2"/>
              </a:cxn>
              <a:cxn ang="0">
                <a:pos x="connsiteX3" y="connsiteY3"/>
              </a:cxn>
            </a:cxnLst>
            <a:rect l="l" t="t" r="r" b="b"/>
            <a:pathLst>
              <a:path w="5633884" h="5160109">
                <a:moveTo>
                  <a:pt x="0" y="0"/>
                </a:moveTo>
                <a:lnTo>
                  <a:pt x="5633884" y="0"/>
                </a:lnTo>
                <a:lnTo>
                  <a:pt x="5633884" y="5160109"/>
                </a:lnTo>
                <a:lnTo>
                  <a:pt x="0" y="5160109"/>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7" name="Rectangle 6">
            <a:extLst>
              <a:ext uri="{FF2B5EF4-FFF2-40B4-BE49-F238E27FC236}">
                <a16:creationId xmlns:a16="http://schemas.microsoft.com/office/drawing/2014/main" id="{A939735C-A46F-4D08-881A-49F251CB5F36}"/>
              </a:ext>
            </a:extLst>
          </p:cNvPr>
          <p:cNvSpPr/>
          <p:nvPr userDrawn="1"/>
        </p:nvSpPr>
        <p:spPr>
          <a:xfrm>
            <a:off x="-1" y="4807974"/>
            <a:ext cx="12192001" cy="2050026"/>
          </a:xfrm>
          <a:prstGeom prst="rect">
            <a:avLst/>
          </a:prstGeom>
          <a:gradFill flip="none" rotWithShape="1">
            <a:gsLst>
              <a:gs pos="800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1511273"/>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DBCD79-C115-4EAC-A1C4-2B7A615B4BD8}"/>
              </a:ext>
            </a:extLst>
          </p:cNvPr>
          <p:cNvSpPr txBox="1"/>
          <p:nvPr userDrawn="1"/>
        </p:nvSpPr>
        <p:spPr>
          <a:xfrm rot="10800000" flipV="1">
            <a:off x="9442630" y="299642"/>
            <a:ext cx="2438505" cy="1569660"/>
          </a:xfrm>
          <a:prstGeom prst="rect">
            <a:avLst/>
          </a:prstGeom>
          <a:noFill/>
        </p:spPr>
        <p:txBody>
          <a:bodyPr wrap="square" rtlCol="0" anchor="ctr">
            <a:spAutoFit/>
          </a:bodyPr>
          <a:lstStyle/>
          <a:p>
            <a:pPr algn="r"/>
            <a:fld id="{260E2A6B-A809-4840-BF14-8648BC0BDF87}" type="slidenum">
              <a:rPr lang="id-ID" sz="9600" b="1" i="0" smtClean="0">
                <a:solidFill>
                  <a:schemeClr val="bg1">
                    <a:alpha val="15000"/>
                  </a:schemeClr>
                </a:solidFill>
                <a:latin typeface="+mj-lt"/>
                <a:ea typeface="Roboto Condensed" panose="02000000000000000000" pitchFamily="2" charset="0"/>
                <a:cs typeface="Segoe UI" panose="020B0502040204020203" pitchFamily="34" charset="0"/>
              </a:rPr>
              <a:pPr algn="r"/>
              <a:t>‹nº›</a:t>
            </a:fld>
            <a:endParaRPr lang="id-ID" sz="71400" b="1" i="0" dirty="0">
              <a:solidFill>
                <a:schemeClr val="bg1">
                  <a:alpha val="15000"/>
                </a:schemeClr>
              </a:solidFill>
              <a:latin typeface="+mj-lt"/>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3212410894"/>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46B4AF0-B450-414D-A865-7B4A40990A0A}"/>
              </a:ext>
            </a:extLst>
          </p:cNvPr>
          <p:cNvSpPr>
            <a:spLocks noGrp="1"/>
          </p:cNvSpPr>
          <p:nvPr>
            <p:ph type="pic" sz="quarter" idx="10" hasCustomPrompt="1"/>
          </p:nvPr>
        </p:nvSpPr>
        <p:spPr>
          <a:xfrm>
            <a:off x="2" y="-1"/>
            <a:ext cx="12191999" cy="5582028"/>
          </a:xfrm>
          <a:custGeom>
            <a:avLst/>
            <a:gdLst>
              <a:gd name="connsiteX0" fmla="*/ 0 w 12191999"/>
              <a:gd name="connsiteY0" fmla="*/ 0 h 5582028"/>
              <a:gd name="connsiteX1" fmla="*/ 12191999 w 12191999"/>
              <a:gd name="connsiteY1" fmla="*/ 0 h 5582028"/>
              <a:gd name="connsiteX2" fmla="*/ 12009932 w 12191999"/>
              <a:gd name="connsiteY2" fmla="*/ 411902 h 5582028"/>
              <a:gd name="connsiteX3" fmla="*/ 4026180 w 12191999"/>
              <a:gd name="connsiteY3" fmla="*/ 5578967 h 5582028"/>
              <a:gd name="connsiteX4" fmla="*/ 305218 w 12191999"/>
              <a:gd name="connsiteY4" fmla="*/ 4900573 h 5582028"/>
              <a:gd name="connsiteX5" fmla="*/ 0 w 12191999"/>
              <a:gd name="connsiteY5" fmla="*/ 4778735 h 558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5582028">
                <a:moveTo>
                  <a:pt x="0" y="0"/>
                </a:moveTo>
                <a:lnTo>
                  <a:pt x="12191999" y="0"/>
                </a:lnTo>
                <a:lnTo>
                  <a:pt x="12009932" y="411902"/>
                </a:lnTo>
                <a:cubicBezTo>
                  <a:pt x="10119621" y="4509430"/>
                  <a:pt x="7716904" y="5476260"/>
                  <a:pt x="4026180" y="5578967"/>
                </a:cubicBezTo>
                <a:cubicBezTo>
                  <a:pt x="2795939" y="5613202"/>
                  <a:pt x="1522779" y="5358632"/>
                  <a:pt x="305218" y="4900573"/>
                </a:cubicBezTo>
                <a:lnTo>
                  <a:pt x="0" y="4778735"/>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398993754"/>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F04F367-4D90-49D0-8825-A3E23857E122}"/>
              </a:ext>
            </a:extLst>
          </p:cNvPr>
          <p:cNvSpPr>
            <a:spLocks noGrp="1"/>
          </p:cNvSpPr>
          <p:nvPr>
            <p:ph type="pic" sz="quarter" idx="10" hasCustomPrompt="1"/>
          </p:nvPr>
        </p:nvSpPr>
        <p:spPr>
          <a:xfrm>
            <a:off x="-1" y="0"/>
            <a:ext cx="7000407"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929643239"/>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BEC5D6A-994A-49D0-8EB6-4B898339487E}"/>
              </a:ext>
            </a:extLst>
          </p:cNvPr>
          <p:cNvSpPr>
            <a:spLocks noGrp="1"/>
          </p:cNvSpPr>
          <p:nvPr>
            <p:ph type="pic" sz="quarter" idx="10" hasCustomPrompt="1"/>
          </p:nvPr>
        </p:nvSpPr>
        <p:spPr>
          <a:xfrm>
            <a:off x="0" y="3429001"/>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179877613"/>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2B096E84-DF8B-483B-AABA-491DBF700506}"/>
              </a:ext>
            </a:extLst>
          </p:cNvPr>
          <p:cNvSpPr/>
          <p:nvPr userDrawn="1"/>
        </p:nvSpPr>
        <p:spPr>
          <a:xfrm flipH="1" flipV="1">
            <a:off x="1" y="333811"/>
            <a:ext cx="12192000" cy="6524189"/>
          </a:xfrm>
          <a:custGeom>
            <a:avLst/>
            <a:gdLst>
              <a:gd name="connsiteX0" fmla="*/ 0 w 12192000"/>
              <a:gd name="connsiteY0" fmla="*/ 0 h 6524189"/>
              <a:gd name="connsiteX1" fmla="*/ 12192000 w 12192000"/>
              <a:gd name="connsiteY1" fmla="*/ 0 h 6524189"/>
              <a:gd name="connsiteX2" fmla="*/ 12192000 w 12192000"/>
              <a:gd name="connsiteY2" fmla="*/ 520376 h 6524189"/>
              <a:gd name="connsiteX3" fmla="*/ 12158275 w 12192000"/>
              <a:gd name="connsiteY3" fmla="*/ 525151 h 6524189"/>
              <a:gd name="connsiteX4" fmla="*/ 504422 w 12192000"/>
              <a:gd name="connsiteY4" fmla="*/ 6000075 h 6524189"/>
              <a:gd name="connsiteX5" fmla="*/ 0 w 12192000"/>
              <a:gd name="connsiteY5" fmla="*/ 6524189 h 652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524189">
                <a:moveTo>
                  <a:pt x="0" y="0"/>
                </a:moveTo>
                <a:lnTo>
                  <a:pt x="12192000" y="0"/>
                </a:lnTo>
                <a:lnTo>
                  <a:pt x="12192000" y="520376"/>
                </a:lnTo>
                <a:lnTo>
                  <a:pt x="12158275" y="525151"/>
                </a:lnTo>
                <a:cubicBezTo>
                  <a:pt x="7415213" y="1242283"/>
                  <a:pt x="3301696" y="3236385"/>
                  <a:pt x="504422" y="6000075"/>
                </a:cubicBezTo>
                <a:lnTo>
                  <a:pt x="0" y="6524189"/>
                </a:lnTo>
                <a:close/>
              </a:path>
            </a:pathLst>
          </a:custGeom>
          <a:gradFill flip="none" rotWithShape="1">
            <a:gsLst>
              <a:gs pos="200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5949542"/>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0B1F1AB-E945-44C9-8A2F-DD71593C2512}"/>
              </a:ext>
            </a:extLst>
          </p:cNvPr>
          <p:cNvSpPr>
            <a:spLocks noGrp="1"/>
          </p:cNvSpPr>
          <p:nvPr>
            <p:ph type="pic" sz="quarter" idx="10" hasCustomPrompt="1"/>
          </p:nvPr>
        </p:nvSpPr>
        <p:spPr>
          <a:xfrm>
            <a:off x="1748686" y="798673"/>
            <a:ext cx="10443314" cy="6059327"/>
          </a:xfrm>
          <a:custGeom>
            <a:avLst/>
            <a:gdLst>
              <a:gd name="connsiteX0" fmla="*/ 10443314 w 10443314"/>
              <a:gd name="connsiteY0" fmla="*/ 0 h 6059327"/>
              <a:gd name="connsiteX1" fmla="*/ 10443314 w 10443314"/>
              <a:gd name="connsiteY1" fmla="*/ 6059327 h 6059327"/>
              <a:gd name="connsiteX2" fmla="*/ 0 w 10443314"/>
              <a:gd name="connsiteY2" fmla="*/ 6059327 h 6059327"/>
            </a:gdLst>
            <a:ahLst/>
            <a:cxnLst>
              <a:cxn ang="0">
                <a:pos x="connsiteX0" y="connsiteY0"/>
              </a:cxn>
              <a:cxn ang="0">
                <a:pos x="connsiteX1" y="connsiteY1"/>
              </a:cxn>
              <a:cxn ang="0">
                <a:pos x="connsiteX2" y="connsiteY2"/>
              </a:cxn>
            </a:cxnLst>
            <a:rect l="l" t="t" r="r" b="b"/>
            <a:pathLst>
              <a:path w="10443314" h="6059327">
                <a:moveTo>
                  <a:pt x="10443314" y="0"/>
                </a:moveTo>
                <a:lnTo>
                  <a:pt x="10443314" y="6059327"/>
                </a:lnTo>
                <a:lnTo>
                  <a:pt x="0" y="6059327"/>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388557782"/>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485172"/>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8766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3"/>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fld id="{2E3AAC11-D570-4EA9-AFC0-30FB72BA45EB}" type="datetimeFigureOut">
              <a:rPr lang="zh-CN" altLang="en-US" smtClean="0">
                <a:solidFill>
                  <a:prstClr val="black"/>
                </a:solidFill>
              </a:rPr>
              <a:pPr/>
              <a:t>2024/3/5</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fld id="{55ECCFAA-F4FB-487C-9F1E-C8836D0C3DC9}" type="slidenum">
              <a:rPr lang="zh-CN" altLang="en-US" smtClean="0">
                <a:solidFill>
                  <a:prstClr val="black"/>
                </a:solidFill>
              </a:rPr>
              <a:pPr/>
              <a:t>‹nº›</a:t>
            </a:fld>
            <a:endParaRPr lang="zh-CN" altLang="en-US">
              <a:solidFill>
                <a:prstClr val="black"/>
              </a:solidFill>
            </a:endParaRPr>
          </a:p>
        </p:txBody>
      </p:sp>
    </p:spTree>
    <p:extLst>
      <p:ext uri="{BB962C8B-B14F-4D97-AF65-F5344CB8AC3E}">
        <p14:creationId xmlns:p14="http://schemas.microsoft.com/office/powerpoint/2010/main" val="229527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0420B0C-142B-4BDF-9330-F4992966D354}"/>
              </a:ext>
            </a:extLst>
          </p:cNvPr>
          <p:cNvSpPr>
            <a:spLocks noGrp="1"/>
          </p:cNvSpPr>
          <p:nvPr>
            <p:ph type="pic" sz="quarter" idx="10" hasCustomPrompt="1"/>
          </p:nvPr>
        </p:nvSpPr>
        <p:spPr>
          <a:xfrm>
            <a:off x="831953" y="849216"/>
            <a:ext cx="5087559" cy="5156204"/>
          </a:xfrm>
          <a:custGeom>
            <a:avLst/>
            <a:gdLst>
              <a:gd name="connsiteX0" fmla="*/ 2331105 w 5087559"/>
              <a:gd name="connsiteY0" fmla="*/ 1778 h 5156204"/>
              <a:gd name="connsiteX1" fmla="*/ 2491792 w 5087559"/>
              <a:gd name="connsiteY1" fmla="*/ 3883 h 5156204"/>
              <a:gd name="connsiteX2" fmla="*/ 5060268 w 5087559"/>
              <a:gd name="connsiteY2" fmla="*/ 2711338 h 5156204"/>
              <a:gd name="connsiteX3" fmla="*/ 2661608 w 5087559"/>
              <a:gd name="connsiteY3" fmla="*/ 5155685 h 5156204"/>
              <a:gd name="connsiteX4" fmla="*/ 250212 w 5087559"/>
              <a:gd name="connsiteY4" fmla="*/ 3547338 h 5156204"/>
              <a:gd name="connsiteX5" fmla="*/ 555882 w 5087559"/>
              <a:gd name="connsiteY5" fmla="*/ 2053571 h 5156204"/>
              <a:gd name="connsiteX6" fmla="*/ 1528083 w 5087559"/>
              <a:gd name="connsiteY6" fmla="*/ 797448 h 5156204"/>
              <a:gd name="connsiteX7" fmla="*/ 2331105 w 5087559"/>
              <a:gd name="connsiteY7" fmla="*/ 1778 h 515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7559" h="5156204">
                <a:moveTo>
                  <a:pt x="2331105" y="1778"/>
                </a:moveTo>
                <a:cubicBezTo>
                  <a:pt x="2385325" y="-1222"/>
                  <a:pt x="2439255" y="-360"/>
                  <a:pt x="2491792" y="3883"/>
                </a:cubicBezTo>
                <a:cubicBezTo>
                  <a:pt x="3756926" y="109975"/>
                  <a:pt x="4856488" y="1442484"/>
                  <a:pt x="5060268" y="2711338"/>
                </a:cubicBezTo>
                <a:cubicBezTo>
                  <a:pt x="5264048" y="3975948"/>
                  <a:pt x="4313075" y="5121736"/>
                  <a:pt x="2661608" y="5155685"/>
                </a:cubicBezTo>
                <a:cubicBezTo>
                  <a:pt x="1010142" y="5189634"/>
                  <a:pt x="250212" y="3547338"/>
                  <a:pt x="250212" y="3547338"/>
                </a:cubicBezTo>
                <a:cubicBezTo>
                  <a:pt x="46432" y="3229064"/>
                  <a:pt x="-314428" y="2006890"/>
                  <a:pt x="555882" y="2053571"/>
                </a:cubicBezTo>
                <a:cubicBezTo>
                  <a:pt x="1472892" y="2100251"/>
                  <a:pt x="1494119" y="1442484"/>
                  <a:pt x="1528083" y="797448"/>
                </a:cubicBezTo>
                <a:cubicBezTo>
                  <a:pt x="1557800" y="233041"/>
                  <a:pt x="1951563" y="22781"/>
                  <a:pt x="2331105" y="1778"/>
                </a:cubicBez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526878744"/>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1"/>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1"/>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fld id="{2E3AAC11-D570-4EA9-AFC0-30FB72BA45EB}" type="datetimeFigureOut">
              <a:rPr lang="zh-CN" altLang="en-US" smtClean="0">
                <a:solidFill>
                  <a:prstClr val="black"/>
                </a:solidFill>
              </a:rPr>
              <a:pPr/>
              <a:t>2024/3/5</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fld id="{55ECCFAA-F4FB-487C-9F1E-C8836D0C3DC9}" type="slidenum">
              <a:rPr lang="zh-CN" altLang="en-US" smtClean="0">
                <a:solidFill>
                  <a:prstClr val="black"/>
                </a:solidFill>
              </a:rPr>
              <a:pPr/>
              <a:t>‹nº›</a:t>
            </a:fld>
            <a:endParaRPr lang="zh-CN" altLang="en-US">
              <a:solidFill>
                <a:prstClr val="black"/>
              </a:solidFill>
            </a:endParaRPr>
          </a:p>
        </p:txBody>
      </p:sp>
    </p:spTree>
    <p:extLst>
      <p:ext uri="{BB962C8B-B14F-4D97-AF65-F5344CB8AC3E}">
        <p14:creationId xmlns:p14="http://schemas.microsoft.com/office/powerpoint/2010/main" val="23451698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5255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4884E86-7DAD-464E-9FD0-14DFCDA13D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0" y="0"/>
            <a:ext cx="12190879" cy="6875656"/>
          </a:xfrm>
          <a:prstGeom prst="rect">
            <a:avLst/>
          </a:prstGeom>
        </p:spPr>
      </p:pic>
    </p:spTree>
    <p:extLst>
      <p:ext uri="{BB962C8B-B14F-4D97-AF65-F5344CB8AC3E}">
        <p14:creationId xmlns:p14="http://schemas.microsoft.com/office/powerpoint/2010/main" val="22021969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48747B6-90D0-4CDB-A724-6C247B8634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Tree>
    <p:extLst>
      <p:ext uri="{BB962C8B-B14F-4D97-AF65-F5344CB8AC3E}">
        <p14:creationId xmlns:p14="http://schemas.microsoft.com/office/powerpoint/2010/main" val="18139732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E05FA1-2606-4914-948F-860304F724C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2084FCC-73BD-4612-87A7-0590A505F7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2F91842-C731-47A6-95C4-2781D5FEA54E}"/>
              </a:ext>
            </a:extLst>
          </p:cNvPr>
          <p:cNvSpPr>
            <a:spLocks noGrp="1"/>
          </p:cNvSpPr>
          <p:nvPr>
            <p:ph type="dt" sz="half" idx="10"/>
          </p:nvPr>
        </p:nvSpPr>
        <p:spPr/>
        <p:txBody>
          <a:bodyPr/>
          <a:lstStyle/>
          <a:p>
            <a:fld id="{D37ECFDE-47B5-468B-93A2-C567C7788EFA}" type="datetimeFigureOut">
              <a:rPr lang="zh-CN" altLang="en-US" smtClean="0"/>
              <a:t>2024/3/5</a:t>
            </a:fld>
            <a:endParaRPr lang="zh-CN" altLang="en-US"/>
          </a:p>
        </p:txBody>
      </p:sp>
      <p:sp>
        <p:nvSpPr>
          <p:cNvPr id="5" name="页脚占位符 4">
            <a:extLst>
              <a:ext uri="{FF2B5EF4-FFF2-40B4-BE49-F238E27FC236}">
                <a16:creationId xmlns:a16="http://schemas.microsoft.com/office/drawing/2014/main" id="{688347C5-E2EE-4D0A-B2C3-13FC12F14CF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8CB5CD-9ED8-4B20-BC6D-A56BB4EBEDF3}"/>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30315667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9CED28-7ADF-4948-B88F-412DD04339D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9C2EC02-0402-4EF3-AE6C-870BC316C06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C53976A-23F2-4278-8DA6-C180A51B6C5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A27A350-1C54-40CA-9E8A-6393AC69956F}"/>
              </a:ext>
            </a:extLst>
          </p:cNvPr>
          <p:cNvSpPr>
            <a:spLocks noGrp="1"/>
          </p:cNvSpPr>
          <p:nvPr>
            <p:ph type="dt" sz="half" idx="10"/>
          </p:nvPr>
        </p:nvSpPr>
        <p:spPr/>
        <p:txBody>
          <a:bodyPr/>
          <a:lstStyle/>
          <a:p>
            <a:fld id="{D37ECFDE-47B5-468B-93A2-C567C7788EFA}" type="datetimeFigureOut">
              <a:rPr lang="zh-CN" altLang="en-US" smtClean="0"/>
              <a:t>2024/3/5</a:t>
            </a:fld>
            <a:endParaRPr lang="zh-CN" altLang="en-US"/>
          </a:p>
        </p:txBody>
      </p:sp>
      <p:sp>
        <p:nvSpPr>
          <p:cNvPr id="6" name="页脚占位符 5">
            <a:extLst>
              <a:ext uri="{FF2B5EF4-FFF2-40B4-BE49-F238E27FC236}">
                <a16:creationId xmlns:a16="http://schemas.microsoft.com/office/drawing/2014/main" id="{73CDBABF-DA6D-442B-9AB1-9628B1CC618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7EE0D17-AFA1-4BA7-A141-B81CAC842BDF}"/>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26374940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6340C8-7355-4CD0-A815-13067B7A7E4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0ECFD76-AB60-48D9-A607-6F14FAB99B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76D8FBD-CF70-4167-9632-05EA8E4EDEF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F899EC8-18FB-4922-ADA1-D09D610565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D535E99-FA0F-4313-B87D-8B9CCF4F0E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0AA0998-34FC-4810-B0FB-98B232CF9AC3}"/>
              </a:ext>
            </a:extLst>
          </p:cNvPr>
          <p:cNvSpPr>
            <a:spLocks noGrp="1"/>
          </p:cNvSpPr>
          <p:nvPr>
            <p:ph type="dt" sz="half" idx="10"/>
          </p:nvPr>
        </p:nvSpPr>
        <p:spPr/>
        <p:txBody>
          <a:bodyPr/>
          <a:lstStyle/>
          <a:p>
            <a:fld id="{D37ECFDE-47B5-468B-93A2-C567C7788EFA}" type="datetimeFigureOut">
              <a:rPr lang="zh-CN" altLang="en-US" smtClean="0"/>
              <a:t>2024/3/5</a:t>
            </a:fld>
            <a:endParaRPr lang="zh-CN" altLang="en-US"/>
          </a:p>
        </p:txBody>
      </p:sp>
      <p:sp>
        <p:nvSpPr>
          <p:cNvPr id="8" name="页脚占位符 7">
            <a:extLst>
              <a:ext uri="{FF2B5EF4-FFF2-40B4-BE49-F238E27FC236}">
                <a16:creationId xmlns:a16="http://schemas.microsoft.com/office/drawing/2014/main" id="{E8CA42B4-9D3B-45F1-9816-2E2B738C45D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F10E97E-A1E7-4FAF-AC1D-5DCA9240C220}"/>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3463471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6340C8-7355-4CD0-A815-13067B7A7E4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0ECFD76-AB60-48D9-A607-6F14FAB99B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76D8FBD-CF70-4167-9632-05EA8E4EDEF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F899EC8-18FB-4922-ADA1-D09D610565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D535E99-FA0F-4313-B87D-8B9CCF4F0E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0AA0998-34FC-4810-B0FB-98B232CF9AC3}"/>
              </a:ext>
            </a:extLst>
          </p:cNvPr>
          <p:cNvSpPr>
            <a:spLocks noGrp="1"/>
          </p:cNvSpPr>
          <p:nvPr>
            <p:ph type="dt" sz="half" idx="10"/>
          </p:nvPr>
        </p:nvSpPr>
        <p:spPr/>
        <p:txBody>
          <a:bodyPr/>
          <a:lstStyle/>
          <a:p>
            <a:fld id="{D37ECFDE-47B5-468B-93A2-C567C7788EFA}" type="datetimeFigureOut">
              <a:rPr lang="zh-CN" altLang="en-US" smtClean="0"/>
              <a:t>2024/3/5</a:t>
            </a:fld>
            <a:endParaRPr lang="zh-CN" altLang="en-US"/>
          </a:p>
        </p:txBody>
      </p:sp>
      <p:sp>
        <p:nvSpPr>
          <p:cNvPr id="8" name="页脚占位符 7">
            <a:extLst>
              <a:ext uri="{FF2B5EF4-FFF2-40B4-BE49-F238E27FC236}">
                <a16:creationId xmlns:a16="http://schemas.microsoft.com/office/drawing/2014/main" id="{E8CA42B4-9D3B-45F1-9816-2E2B738C45D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F10E97E-A1E7-4FAF-AC1D-5DCA9240C220}"/>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
        <p:nvSpPr>
          <p:cNvPr id="11" name="TextBox 10"/>
          <p:cNvSpPr txBox="1"/>
          <p:nvPr userDrawn="1"/>
        </p:nvSpPr>
        <p:spPr>
          <a:xfrm>
            <a:off x="1628304" y="6739570"/>
            <a:ext cx="1224136"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下载</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http://www.1ppt.com/xiazai/</a:t>
            </a:r>
          </a:p>
        </p:txBody>
      </p:sp>
    </p:spTree>
    <p:extLst>
      <p:ext uri="{BB962C8B-B14F-4D97-AF65-F5344CB8AC3E}">
        <p14:creationId xmlns:p14="http://schemas.microsoft.com/office/powerpoint/2010/main" val="3535118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E733DE-6342-480A-9074-5AE34C8ED24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5D50150-3066-49BF-AF59-D6B0A6966073}"/>
              </a:ext>
            </a:extLst>
          </p:cNvPr>
          <p:cNvSpPr>
            <a:spLocks noGrp="1"/>
          </p:cNvSpPr>
          <p:nvPr>
            <p:ph type="dt" sz="half" idx="10"/>
          </p:nvPr>
        </p:nvSpPr>
        <p:spPr/>
        <p:txBody>
          <a:bodyPr/>
          <a:lstStyle/>
          <a:p>
            <a:fld id="{D37ECFDE-47B5-468B-93A2-C567C7788EFA}" type="datetimeFigureOut">
              <a:rPr lang="zh-CN" altLang="en-US" smtClean="0"/>
              <a:t>2024/3/5</a:t>
            </a:fld>
            <a:endParaRPr lang="zh-CN" altLang="en-US"/>
          </a:p>
        </p:txBody>
      </p:sp>
      <p:sp>
        <p:nvSpPr>
          <p:cNvPr id="4" name="页脚占位符 3">
            <a:extLst>
              <a:ext uri="{FF2B5EF4-FFF2-40B4-BE49-F238E27FC236}">
                <a16:creationId xmlns:a16="http://schemas.microsoft.com/office/drawing/2014/main" id="{B07ADFC5-DC01-428E-B55F-F0B5F095563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0D28FAF-4C32-4444-A0D1-0A7046B5714F}"/>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20681726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6" name="Group 12">
            <a:extLst>
              <a:ext uri="{FF2B5EF4-FFF2-40B4-BE49-F238E27FC236}">
                <a16:creationId xmlns:a16="http://schemas.microsoft.com/office/drawing/2014/main" id="{B24EBF0D-F326-48AA-AD72-D120EE0B7F57}"/>
              </a:ext>
            </a:extLst>
          </p:cNvPr>
          <p:cNvGrpSpPr/>
          <p:nvPr userDrawn="1"/>
        </p:nvGrpSpPr>
        <p:grpSpPr>
          <a:xfrm>
            <a:off x="10836650" y="360791"/>
            <a:ext cx="909520" cy="197589"/>
            <a:chOff x="9475619" y="5793834"/>
            <a:chExt cx="648944" cy="140980"/>
          </a:xfrm>
          <a:solidFill>
            <a:schemeClr val="bg1">
              <a:lumMod val="85000"/>
            </a:schemeClr>
          </a:solidFill>
        </p:grpSpPr>
        <p:sp>
          <p:nvSpPr>
            <p:cNvPr id="7" name="Freeform 74">
              <a:extLst>
                <a:ext uri="{FF2B5EF4-FFF2-40B4-BE49-F238E27FC236}">
                  <a16:creationId xmlns:a16="http://schemas.microsoft.com/office/drawing/2014/main" id="{CE6930E2-B666-48F8-87E3-142350FD7B6E}"/>
                </a:ext>
              </a:extLst>
            </p:cNvPr>
            <p:cNvSpPr>
              <a:spLocks noChangeArrowheads="1"/>
            </p:cNvSpPr>
            <p:nvPr userDrawn="1"/>
          </p:nvSpPr>
          <p:spPr bwMode="auto">
            <a:xfrm>
              <a:off x="9987197" y="5796545"/>
              <a:ext cx="137366" cy="135558"/>
            </a:xfrm>
            <a:custGeom>
              <a:avLst/>
              <a:gdLst>
                <a:gd name="T0" fmla="*/ 14641 w 445"/>
                <a:gd name="T1" fmla="*/ 58439 h 436"/>
                <a:gd name="T2" fmla="*/ 14641 w 445"/>
                <a:gd name="T3" fmla="*/ 58439 h 436"/>
                <a:gd name="T4" fmla="*/ 33619 w 445"/>
                <a:gd name="T5" fmla="*/ 101585 h 436"/>
                <a:gd name="T6" fmla="*/ 62901 w 445"/>
                <a:gd name="T7" fmla="*/ 111416 h 436"/>
                <a:gd name="T8" fmla="*/ 67781 w 445"/>
                <a:gd name="T9" fmla="*/ 111416 h 436"/>
                <a:gd name="T10" fmla="*/ 72661 w 445"/>
                <a:gd name="T11" fmla="*/ 135447 h 436"/>
                <a:gd name="T12" fmla="*/ 72661 w 445"/>
                <a:gd name="T13" fmla="*/ 135447 h 436"/>
                <a:gd name="T14" fmla="*/ 0 w 445"/>
                <a:gd name="T15" fmla="*/ 188425 h 436"/>
                <a:gd name="T16" fmla="*/ 62901 w 445"/>
                <a:gd name="T17" fmla="*/ 237579 h 436"/>
                <a:gd name="T18" fmla="*/ 62901 w 445"/>
                <a:gd name="T19" fmla="*/ 237579 h 436"/>
                <a:gd name="T20" fmla="*/ 67781 w 445"/>
                <a:gd name="T21" fmla="*/ 237579 h 436"/>
                <a:gd name="T22" fmla="*/ 106280 w 445"/>
                <a:gd name="T23" fmla="*/ 227748 h 436"/>
                <a:gd name="T24" fmla="*/ 135020 w 445"/>
                <a:gd name="T25" fmla="*/ 174771 h 436"/>
                <a:gd name="T26" fmla="*/ 111161 w 445"/>
                <a:gd name="T27" fmla="*/ 125616 h 436"/>
                <a:gd name="T28" fmla="*/ 96520 w 445"/>
                <a:gd name="T29" fmla="*/ 111416 h 436"/>
                <a:gd name="T30" fmla="*/ 106280 w 445"/>
                <a:gd name="T31" fmla="*/ 96670 h 436"/>
                <a:gd name="T32" fmla="*/ 125259 w 445"/>
                <a:gd name="T33" fmla="*/ 53524 h 436"/>
                <a:gd name="T34" fmla="*/ 106280 w 445"/>
                <a:gd name="T35" fmla="*/ 9831 h 436"/>
                <a:gd name="T36" fmla="*/ 115499 w 445"/>
                <a:gd name="T37" fmla="*/ 9831 h 436"/>
                <a:gd name="T38" fmla="*/ 135020 w 445"/>
                <a:gd name="T39" fmla="*/ 0 h 436"/>
                <a:gd name="T40" fmla="*/ 135020 w 445"/>
                <a:gd name="T41" fmla="*/ 0 h 436"/>
                <a:gd name="T42" fmla="*/ 77541 w 445"/>
                <a:gd name="T43" fmla="*/ 0 h 436"/>
                <a:gd name="T44" fmla="*/ 14641 w 445"/>
                <a:gd name="T45" fmla="*/ 58439 h 436"/>
                <a:gd name="T46" fmla="*/ 111161 w 445"/>
                <a:gd name="T47" fmla="*/ 179140 h 436"/>
                <a:gd name="T48" fmla="*/ 111161 w 445"/>
                <a:gd name="T49" fmla="*/ 179140 h 436"/>
                <a:gd name="T50" fmla="*/ 72661 w 445"/>
                <a:gd name="T51" fmla="*/ 213002 h 436"/>
                <a:gd name="T52" fmla="*/ 29281 w 445"/>
                <a:gd name="T53" fmla="*/ 188425 h 436"/>
                <a:gd name="T54" fmla="*/ 38500 w 445"/>
                <a:gd name="T55" fmla="*/ 159478 h 436"/>
                <a:gd name="T56" fmla="*/ 67781 w 445"/>
                <a:gd name="T57" fmla="*/ 150194 h 436"/>
                <a:gd name="T58" fmla="*/ 72661 w 445"/>
                <a:gd name="T59" fmla="*/ 150194 h 436"/>
                <a:gd name="T60" fmla="*/ 111161 w 445"/>
                <a:gd name="T61" fmla="*/ 179140 h 436"/>
                <a:gd name="T62" fmla="*/ 96520 w 445"/>
                <a:gd name="T63" fmla="*/ 43693 h 436"/>
                <a:gd name="T64" fmla="*/ 96520 w 445"/>
                <a:gd name="T65" fmla="*/ 43693 h 436"/>
                <a:gd name="T66" fmla="*/ 77541 w 445"/>
                <a:gd name="T67" fmla="*/ 92301 h 436"/>
                <a:gd name="T68" fmla="*/ 72661 w 445"/>
                <a:gd name="T69" fmla="*/ 92301 h 436"/>
                <a:gd name="T70" fmla="*/ 43922 w 445"/>
                <a:gd name="T71" fmla="*/ 63354 h 436"/>
                <a:gd name="T72" fmla="*/ 43922 w 445"/>
                <a:gd name="T73" fmla="*/ 33862 h 436"/>
                <a:gd name="T74" fmla="*/ 58020 w 445"/>
                <a:gd name="T75" fmla="*/ 14200 h 436"/>
                <a:gd name="T76" fmla="*/ 62901 w 445"/>
                <a:gd name="T77" fmla="*/ 14200 h 436"/>
                <a:gd name="T78" fmla="*/ 96520 w 445"/>
                <a:gd name="T79" fmla="*/ 43693 h 436"/>
                <a:gd name="T80" fmla="*/ 202258 w 445"/>
                <a:gd name="T81" fmla="*/ 92301 h 436"/>
                <a:gd name="T82" fmla="*/ 202258 w 445"/>
                <a:gd name="T83" fmla="*/ 92301 h 436"/>
                <a:gd name="T84" fmla="*/ 202258 w 445"/>
                <a:gd name="T85" fmla="*/ 53524 h 436"/>
                <a:gd name="T86" fmla="*/ 172977 w 445"/>
                <a:gd name="T87" fmla="*/ 53524 h 436"/>
                <a:gd name="T88" fmla="*/ 172977 w 445"/>
                <a:gd name="T89" fmla="*/ 92301 h 436"/>
                <a:gd name="T90" fmla="*/ 135020 w 445"/>
                <a:gd name="T91" fmla="*/ 92301 h 436"/>
                <a:gd name="T92" fmla="*/ 135020 w 445"/>
                <a:gd name="T93" fmla="*/ 116332 h 436"/>
                <a:gd name="T94" fmla="*/ 172977 w 445"/>
                <a:gd name="T95" fmla="*/ 116332 h 436"/>
                <a:gd name="T96" fmla="*/ 172977 w 445"/>
                <a:gd name="T97" fmla="*/ 159478 h 436"/>
                <a:gd name="T98" fmla="*/ 202258 w 445"/>
                <a:gd name="T99" fmla="*/ 159478 h 436"/>
                <a:gd name="T100" fmla="*/ 202258 w 445"/>
                <a:gd name="T101" fmla="*/ 116332 h 436"/>
                <a:gd name="T102" fmla="*/ 240758 w 445"/>
                <a:gd name="T103" fmla="*/ 116332 h 436"/>
                <a:gd name="T104" fmla="*/ 240758 w 445"/>
                <a:gd name="T105" fmla="*/ 92301 h 436"/>
                <a:gd name="T106" fmla="*/ 202258 w 445"/>
                <a:gd name="T107" fmla="*/ 92301 h 4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45" h="436">
                  <a:moveTo>
                    <a:pt x="27" y="107"/>
                  </a:moveTo>
                  <a:lnTo>
                    <a:pt x="27" y="107"/>
                  </a:lnTo>
                  <a:cubicBezTo>
                    <a:pt x="27" y="142"/>
                    <a:pt x="36" y="169"/>
                    <a:pt x="62" y="186"/>
                  </a:cubicBezTo>
                  <a:cubicBezTo>
                    <a:pt x="81" y="195"/>
                    <a:pt x="107" y="204"/>
                    <a:pt x="116" y="204"/>
                  </a:cubicBezTo>
                  <a:lnTo>
                    <a:pt x="125" y="204"/>
                  </a:lnTo>
                  <a:cubicBezTo>
                    <a:pt x="125" y="204"/>
                    <a:pt x="116" y="222"/>
                    <a:pt x="134" y="248"/>
                  </a:cubicBezTo>
                  <a:cubicBezTo>
                    <a:pt x="107" y="248"/>
                    <a:pt x="0" y="257"/>
                    <a:pt x="0" y="345"/>
                  </a:cubicBezTo>
                  <a:cubicBezTo>
                    <a:pt x="0" y="435"/>
                    <a:pt x="98" y="435"/>
                    <a:pt x="116" y="435"/>
                  </a:cubicBezTo>
                  <a:cubicBezTo>
                    <a:pt x="116" y="435"/>
                    <a:pt x="116" y="435"/>
                    <a:pt x="125" y="435"/>
                  </a:cubicBezTo>
                  <a:cubicBezTo>
                    <a:pt x="134" y="435"/>
                    <a:pt x="169" y="435"/>
                    <a:pt x="196" y="417"/>
                  </a:cubicBezTo>
                  <a:cubicBezTo>
                    <a:pt x="231" y="399"/>
                    <a:pt x="249" y="364"/>
                    <a:pt x="249" y="320"/>
                  </a:cubicBezTo>
                  <a:cubicBezTo>
                    <a:pt x="249" y="275"/>
                    <a:pt x="222" y="248"/>
                    <a:pt x="205" y="230"/>
                  </a:cubicBezTo>
                  <a:cubicBezTo>
                    <a:pt x="187" y="222"/>
                    <a:pt x="178" y="213"/>
                    <a:pt x="178" y="204"/>
                  </a:cubicBezTo>
                  <a:cubicBezTo>
                    <a:pt x="178" y="195"/>
                    <a:pt x="187" y="186"/>
                    <a:pt x="196" y="177"/>
                  </a:cubicBezTo>
                  <a:cubicBezTo>
                    <a:pt x="213" y="160"/>
                    <a:pt x="231" y="142"/>
                    <a:pt x="231" y="98"/>
                  </a:cubicBezTo>
                  <a:cubicBezTo>
                    <a:pt x="231" y="62"/>
                    <a:pt x="222" y="36"/>
                    <a:pt x="196" y="18"/>
                  </a:cubicBezTo>
                  <a:lnTo>
                    <a:pt x="213" y="18"/>
                  </a:lnTo>
                  <a:cubicBezTo>
                    <a:pt x="231" y="18"/>
                    <a:pt x="249" y="9"/>
                    <a:pt x="249" y="0"/>
                  </a:cubicBezTo>
                  <a:cubicBezTo>
                    <a:pt x="143" y="0"/>
                    <a:pt x="143" y="0"/>
                    <a:pt x="143" y="0"/>
                  </a:cubicBezTo>
                  <a:cubicBezTo>
                    <a:pt x="134" y="0"/>
                    <a:pt x="27" y="0"/>
                    <a:pt x="27" y="107"/>
                  </a:cubicBezTo>
                  <a:close/>
                  <a:moveTo>
                    <a:pt x="205" y="328"/>
                  </a:moveTo>
                  <a:lnTo>
                    <a:pt x="205" y="328"/>
                  </a:lnTo>
                  <a:cubicBezTo>
                    <a:pt x="213" y="364"/>
                    <a:pt x="178" y="390"/>
                    <a:pt x="134" y="390"/>
                  </a:cubicBezTo>
                  <a:cubicBezTo>
                    <a:pt x="90" y="399"/>
                    <a:pt x="54" y="381"/>
                    <a:pt x="54" y="345"/>
                  </a:cubicBezTo>
                  <a:cubicBezTo>
                    <a:pt x="45" y="328"/>
                    <a:pt x="54" y="310"/>
                    <a:pt x="71" y="292"/>
                  </a:cubicBezTo>
                  <a:cubicBezTo>
                    <a:pt x="90" y="283"/>
                    <a:pt x="107" y="275"/>
                    <a:pt x="125" y="275"/>
                  </a:cubicBezTo>
                  <a:cubicBezTo>
                    <a:pt x="134" y="275"/>
                    <a:pt x="134" y="275"/>
                    <a:pt x="134" y="275"/>
                  </a:cubicBezTo>
                  <a:cubicBezTo>
                    <a:pt x="178" y="275"/>
                    <a:pt x="205" y="301"/>
                    <a:pt x="205" y="328"/>
                  </a:cubicBezTo>
                  <a:close/>
                  <a:moveTo>
                    <a:pt x="178" y="80"/>
                  </a:moveTo>
                  <a:lnTo>
                    <a:pt x="178" y="80"/>
                  </a:lnTo>
                  <a:cubicBezTo>
                    <a:pt x="187" y="124"/>
                    <a:pt x="169" y="160"/>
                    <a:pt x="143" y="169"/>
                  </a:cubicBezTo>
                  <a:cubicBezTo>
                    <a:pt x="143" y="169"/>
                    <a:pt x="143" y="169"/>
                    <a:pt x="134" y="169"/>
                  </a:cubicBezTo>
                  <a:cubicBezTo>
                    <a:pt x="107" y="169"/>
                    <a:pt x="90" y="151"/>
                    <a:pt x="81" y="116"/>
                  </a:cubicBezTo>
                  <a:cubicBezTo>
                    <a:pt x="71" y="98"/>
                    <a:pt x="71" y="80"/>
                    <a:pt x="81" y="62"/>
                  </a:cubicBezTo>
                  <a:cubicBezTo>
                    <a:pt x="81" y="45"/>
                    <a:pt x="98" y="36"/>
                    <a:pt x="107" y="26"/>
                  </a:cubicBezTo>
                  <a:lnTo>
                    <a:pt x="116" y="26"/>
                  </a:lnTo>
                  <a:cubicBezTo>
                    <a:pt x="151" y="26"/>
                    <a:pt x="169" y="45"/>
                    <a:pt x="178" y="80"/>
                  </a:cubicBezTo>
                  <a:close/>
                  <a:moveTo>
                    <a:pt x="373" y="169"/>
                  </a:moveTo>
                  <a:lnTo>
                    <a:pt x="373" y="169"/>
                  </a:lnTo>
                  <a:cubicBezTo>
                    <a:pt x="373" y="98"/>
                    <a:pt x="373" y="98"/>
                    <a:pt x="373" y="98"/>
                  </a:cubicBezTo>
                  <a:cubicBezTo>
                    <a:pt x="319" y="98"/>
                    <a:pt x="319" y="98"/>
                    <a:pt x="319" y="98"/>
                  </a:cubicBezTo>
                  <a:cubicBezTo>
                    <a:pt x="319" y="169"/>
                    <a:pt x="319" y="169"/>
                    <a:pt x="319" y="169"/>
                  </a:cubicBezTo>
                  <a:cubicBezTo>
                    <a:pt x="249" y="169"/>
                    <a:pt x="249" y="169"/>
                    <a:pt x="249" y="169"/>
                  </a:cubicBezTo>
                  <a:cubicBezTo>
                    <a:pt x="249" y="213"/>
                    <a:pt x="249" y="213"/>
                    <a:pt x="249" y="213"/>
                  </a:cubicBezTo>
                  <a:cubicBezTo>
                    <a:pt x="319" y="213"/>
                    <a:pt x="319" y="213"/>
                    <a:pt x="319" y="213"/>
                  </a:cubicBezTo>
                  <a:cubicBezTo>
                    <a:pt x="319" y="292"/>
                    <a:pt x="319" y="292"/>
                    <a:pt x="319" y="292"/>
                  </a:cubicBezTo>
                  <a:cubicBezTo>
                    <a:pt x="373" y="292"/>
                    <a:pt x="373" y="292"/>
                    <a:pt x="373" y="292"/>
                  </a:cubicBezTo>
                  <a:cubicBezTo>
                    <a:pt x="373" y="213"/>
                    <a:pt x="373" y="213"/>
                    <a:pt x="373" y="213"/>
                  </a:cubicBezTo>
                  <a:cubicBezTo>
                    <a:pt x="444" y="213"/>
                    <a:pt x="444" y="213"/>
                    <a:pt x="444" y="213"/>
                  </a:cubicBezTo>
                  <a:cubicBezTo>
                    <a:pt x="444" y="169"/>
                    <a:pt x="444" y="169"/>
                    <a:pt x="444" y="169"/>
                  </a:cubicBezTo>
                  <a:lnTo>
                    <a:pt x="373" y="169"/>
                  </a:lnTo>
                  <a:close/>
                </a:path>
              </a:pathLst>
            </a:custGeom>
            <a:grpFill/>
            <a:ln>
              <a:noFill/>
            </a:ln>
            <a:effectLst/>
          </p:spPr>
          <p:txBody>
            <a:bodyPr wrap="none" lIns="34290" tIns="17145" rIns="34290" bIns="17145" anchor="ctr"/>
            <a:lstStyle/>
            <a:p>
              <a:endParaRPr lang="en-US" dirty="0">
                <a:solidFill>
                  <a:schemeClr val="bg1">
                    <a:lumMod val="85000"/>
                  </a:schemeClr>
                </a:solidFill>
              </a:endParaRPr>
            </a:p>
          </p:txBody>
        </p:sp>
        <p:sp>
          <p:nvSpPr>
            <p:cNvPr id="8" name="Freeform 75">
              <a:extLst>
                <a:ext uri="{FF2B5EF4-FFF2-40B4-BE49-F238E27FC236}">
                  <a16:creationId xmlns:a16="http://schemas.microsoft.com/office/drawing/2014/main" id="{CB7C9A83-C7DC-42B6-8F82-063A550CCC10}"/>
                </a:ext>
              </a:extLst>
            </p:cNvPr>
            <p:cNvSpPr>
              <a:spLocks noChangeArrowheads="1"/>
            </p:cNvSpPr>
            <p:nvPr userDrawn="1"/>
          </p:nvSpPr>
          <p:spPr bwMode="auto">
            <a:xfrm>
              <a:off x="9475619" y="5793834"/>
              <a:ext cx="75912" cy="140980"/>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grpFill/>
            <a:ln>
              <a:noFill/>
            </a:ln>
            <a:effectLst/>
          </p:spPr>
          <p:txBody>
            <a:bodyPr wrap="none" lIns="34290" tIns="17145" rIns="34290" bIns="17145" anchor="ctr"/>
            <a:lstStyle/>
            <a:p>
              <a:endParaRPr lang="en-US" dirty="0">
                <a:solidFill>
                  <a:schemeClr val="bg1">
                    <a:lumMod val="85000"/>
                  </a:schemeClr>
                </a:solidFill>
              </a:endParaRPr>
            </a:p>
          </p:txBody>
        </p:sp>
        <p:sp>
          <p:nvSpPr>
            <p:cNvPr id="9" name="Freeform 85">
              <a:extLst>
                <a:ext uri="{FF2B5EF4-FFF2-40B4-BE49-F238E27FC236}">
                  <a16:creationId xmlns:a16="http://schemas.microsoft.com/office/drawing/2014/main" id="{3E52416F-D52D-490F-A808-4113194F7EDC}"/>
                </a:ext>
              </a:extLst>
            </p:cNvPr>
            <p:cNvSpPr>
              <a:spLocks noChangeArrowheads="1"/>
            </p:cNvSpPr>
            <p:nvPr userDrawn="1"/>
          </p:nvSpPr>
          <p:spPr bwMode="auto">
            <a:xfrm>
              <a:off x="9697970" y="5806938"/>
              <a:ext cx="142788" cy="114772"/>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grpFill/>
            <a:ln>
              <a:noFill/>
            </a:ln>
            <a:effectLst/>
          </p:spPr>
          <p:txBody>
            <a:bodyPr wrap="none" lIns="34290" tIns="17145" rIns="34290" bIns="17145" anchor="ctr"/>
            <a:lstStyle/>
            <a:p>
              <a:endParaRPr lang="en-US" dirty="0">
                <a:solidFill>
                  <a:schemeClr val="bg1">
                    <a:lumMod val="85000"/>
                  </a:schemeClr>
                </a:solidFill>
              </a:endParaRPr>
            </a:p>
          </p:txBody>
        </p:sp>
      </p:grpSp>
    </p:spTree>
    <p:extLst>
      <p:ext uri="{BB962C8B-B14F-4D97-AF65-F5344CB8AC3E}">
        <p14:creationId xmlns:p14="http://schemas.microsoft.com/office/powerpoint/2010/main" val="1103049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3DDBE7E-8D46-4D49-89C0-F487A6DC5C1F}"/>
              </a:ext>
            </a:extLst>
          </p:cNvPr>
          <p:cNvSpPr>
            <a:spLocks noGrp="1"/>
          </p:cNvSpPr>
          <p:nvPr>
            <p:ph type="pic" sz="quarter" idx="10" hasCustomPrompt="1"/>
          </p:nvPr>
        </p:nvSpPr>
        <p:spPr>
          <a:xfrm>
            <a:off x="4602482" y="1146629"/>
            <a:ext cx="2987038" cy="4564744"/>
          </a:xfrm>
          <a:custGeom>
            <a:avLst/>
            <a:gdLst>
              <a:gd name="connsiteX0" fmla="*/ 45481 w 3234810"/>
              <a:gd name="connsiteY0" fmla="*/ 0 h 5029200"/>
              <a:gd name="connsiteX1" fmla="*/ 3189329 w 3234810"/>
              <a:gd name="connsiteY1" fmla="*/ 0 h 5029200"/>
              <a:gd name="connsiteX2" fmla="*/ 3234810 w 3234810"/>
              <a:gd name="connsiteY2" fmla="*/ 45481 h 5029200"/>
              <a:gd name="connsiteX3" fmla="*/ 3234810 w 3234810"/>
              <a:gd name="connsiteY3" fmla="*/ 4983719 h 5029200"/>
              <a:gd name="connsiteX4" fmla="*/ 3189329 w 3234810"/>
              <a:gd name="connsiteY4" fmla="*/ 5029200 h 5029200"/>
              <a:gd name="connsiteX5" fmla="*/ 45481 w 3234810"/>
              <a:gd name="connsiteY5" fmla="*/ 5029200 h 5029200"/>
              <a:gd name="connsiteX6" fmla="*/ 0 w 3234810"/>
              <a:gd name="connsiteY6" fmla="*/ 4983719 h 5029200"/>
              <a:gd name="connsiteX7" fmla="*/ 0 w 3234810"/>
              <a:gd name="connsiteY7" fmla="*/ 45481 h 5029200"/>
              <a:gd name="connsiteX8" fmla="*/ 45481 w 3234810"/>
              <a:gd name="connsiteY8" fmla="*/ 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4810" h="5029200">
                <a:moveTo>
                  <a:pt x="45481" y="0"/>
                </a:moveTo>
                <a:lnTo>
                  <a:pt x="3189329" y="0"/>
                </a:lnTo>
                <a:cubicBezTo>
                  <a:pt x="3214447" y="0"/>
                  <a:pt x="3234810" y="20363"/>
                  <a:pt x="3234810" y="45481"/>
                </a:cubicBezTo>
                <a:lnTo>
                  <a:pt x="3234810" y="4983719"/>
                </a:lnTo>
                <a:cubicBezTo>
                  <a:pt x="3234810" y="5008837"/>
                  <a:pt x="3214447" y="5029200"/>
                  <a:pt x="3189329" y="5029200"/>
                </a:cubicBezTo>
                <a:lnTo>
                  <a:pt x="45481" y="5029200"/>
                </a:lnTo>
                <a:cubicBezTo>
                  <a:pt x="20363" y="5029200"/>
                  <a:pt x="0" y="5008837"/>
                  <a:pt x="0" y="4983719"/>
                </a:cubicBezTo>
                <a:lnTo>
                  <a:pt x="0" y="45481"/>
                </a:lnTo>
                <a:cubicBezTo>
                  <a:pt x="0" y="20363"/>
                  <a:pt x="20363" y="0"/>
                  <a:pt x="45481" y="0"/>
                </a:cubicBezTo>
                <a:close/>
              </a:path>
            </a:pathLst>
          </a:custGeom>
          <a:solidFill>
            <a:schemeClr val="bg1">
              <a:lumMod val="95000"/>
              <a:alpha val="30000"/>
            </a:schemeClr>
          </a:solidFill>
          <a:effectLst>
            <a:outerShdw blurRad="558800" dist="444500" dir="5400000" sx="91000" sy="91000" algn="t" rotWithShape="0">
              <a:schemeClr val="accent1">
                <a:alpha val="22000"/>
              </a:scheme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708657676"/>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9EBA54-C208-4AFA-A14E-E742E6C5B08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1354BD9-8478-4B0C-985E-C4C1E501D5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06C5185-133C-4D5C-8437-7BA30DF937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2EDDB2B-177D-4F67-930B-7FECEB6FB448}"/>
              </a:ext>
            </a:extLst>
          </p:cNvPr>
          <p:cNvSpPr>
            <a:spLocks noGrp="1"/>
          </p:cNvSpPr>
          <p:nvPr>
            <p:ph type="dt" sz="half" idx="10"/>
          </p:nvPr>
        </p:nvSpPr>
        <p:spPr/>
        <p:txBody>
          <a:bodyPr/>
          <a:lstStyle/>
          <a:p>
            <a:fld id="{D37ECFDE-47B5-468B-93A2-C567C7788EFA}" type="datetimeFigureOut">
              <a:rPr lang="zh-CN" altLang="en-US" smtClean="0"/>
              <a:t>2024/3/5</a:t>
            </a:fld>
            <a:endParaRPr lang="zh-CN" altLang="en-US"/>
          </a:p>
        </p:txBody>
      </p:sp>
      <p:sp>
        <p:nvSpPr>
          <p:cNvPr id="6" name="页脚占位符 5">
            <a:extLst>
              <a:ext uri="{FF2B5EF4-FFF2-40B4-BE49-F238E27FC236}">
                <a16:creationId xmlns:a16="http://schemas.microsoft.com/office/drawing/2014/main" id="{5FCBDF18-2536-49DE-AACA-A3889C29A98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E209A6B-55D3-4138-B6D8-1D7DD1C697C2}"/>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38777523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55F94A-0402-4883-A95F-D19BCB9996C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B744A79-1E73-4163-82DE-250F3E9A36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E22FDA-E717-49DB-909C-232C70AD6C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7797381-C0A4-452D-8BC2-556B67794864}"/>
              </a:ext>
            </a:extLst>
          </p:cNvPr>
          <p:cNvSpPr>
            <a:spLocks noGrp="1"/>
          </p:cNvSpPr>
          <p:nvPr>
            <p:ph type="dt" sz="half" idx="10"/>
          </p:nvPr>
        </p:nvSpPr>
        <p:spPr/>
        <p:txBody>
          <a:bodyPr/>
          <a:lstStyle/>
          <a:p>
            <a:fld id="{D37ECFDE-47B5-468B-93A2-C567C7788EFA}" type="datetimeFigureOut">
              <a:rPr lang="zh-CN" altLang="en-US" smtClean="0"/>
              <a:t>2024/3/5</a:t>
            </a:fld>
            <a:endParaRPr lang="zh-CN" altLang="en-US"/>
          </a:p>
        </p:txBody>
      </p:sp>
      <p:sp>
        <p:nvSpPr>
          <p:cNvPr id="6" name="页脚占位符 5">
            <a:extLst>
              <a:ext uri="{FF2B5EF4-FFF2-40B4-BE49-F238E27FC236}">
                <a16:creationId xmlns:a16="http://schemas.microsoft.com/office/drawing/2014/main" id="{1AC1B53F-68DD-4BA8-A1FE-E62462FC2E9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E1D7E0B-DDE6-4D83-867C-BB942FE1C758}"/>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1984218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406983-35A8-42AE-B002-27D9CF90C44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17407F-AB74-42D0-89BA-9BC8E95EEB1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473A247-160F-4C3B-803A-74FE34079ADF}"/>
              </a:ext>
            </a:extLst>
          </p:cNvPr>
          <p:cNvSpPr>
            <a:spLocks noGrp="1"/>
          </p:cNvSpPr>
          <p:nvPr>
            <p:ph type="dt" sz="half" idx="10"/>
          </p:nvPr>
        </p:nvSpPr>
        <p:spPr/>
        <p:txBody>
          <a:bodyPr/>
          <a:lstStyle/>
          <a:p>
            <a:fld id="{D37ECFDE-47B5-468B-93A2-C567C7788EFA}" type="datetimeFigureOut">
              <a:rPr lang="zh-CN" altLang="en-US" smtClean="0"/>
              <a:t>2024/3/5</a:t>
            </a:fld>
            <a:endParaRPr lang="zh-CN" altLang="en-US"/>
          </a:p>
        </p:txBody>
      </p:sp>
      <p:sp>
        <p:nvSpPr>
          <p:cNvPr id="5" name="页脚占位符 4">
            <a:extLst>
              <a:ext uri="{FF2B5EF4-FFF2-40B4-BE49-F238E27FC236}">
                <a16:creationId xmlns:a16="http://schemas.microsoft.com/office/drawing/2014/main" id="{AA314980-77B6-4893-98D3-E5A2FB74B7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AD731BA-64E8-41D1-8E97-3B65B3B0ED57}"/>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7170464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296F8C4-A206-4C44-9B6E-1AADC57C9E9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542C44F-6568-4A0D-BCD1-878DF2DAA6D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B4AA2A-056E-4584-91CB-E19AA4E27304}"/>
              </a:ext>
            </a:extLst>
          </p:cNvPr>
          <p:cNvSpPr>
            <a:spLocks noGrp="1"/>
          </p:cNvSpPr>
          <p:nvPr>
            <p:ph type="dt" sz="half" idx="10"/>
          </p:nvPr>
        </p:nvSpPr>
        <p:spPr/>
        <p:txBody>
          <a:bodyPr/>
          <a:lstStyle/>
          <a:p>
            <a:fld id="{D37ECFDE-47B5-468B-93A2-C567C7788EFA}" type="datetimeFigureOut">
              <a:rPr lang="zh-CN" altLang="en-US" smtClean="0"/>
              <a:t>2024/3/5</a:t>
            </a:fld>
            <a:endParaRPr lang="zh-CN" altLang="en-US"/>
          </a:p>
        </p:txBody>
      </p:sp>
      <p:sp>
        <p:nvSpPr>
          <p:cNvPr id="5" name="页脚占位符 4">
            <a:extLst>
              <a:ext uri="{FF2B5EF4-FFF2-40B4-BE49-F238E27FC236}">
                <a16:creationId xmlns:a16="http://schemas.microsoft.com/office/drawing/2014/main" id="{F995391F-40CA-4D45-84B0-D00B7F7D20D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9AA89F1-9E43-4FFA-B107-C430670BE4FE}"/>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2487353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08F1CE7-6905-48AE-A2E8-3DD8200907C2}"/>
              </a:ext>
            </a:extLst>
          </p:cNvPr>
          <p:cNvSpPr>
            <a:spLocks noGrp="1"/>
          </p:cNvSpPr>
          <p:nvPr>
            <p:ph type="pic" sz="quarter" idx="10" hasCustomPrompt="1"/>
          </p:nvPr>
        </p:nvSpPr>
        <p:spPr>
          <a:xfrm>
            <a:off x="6096001" y="1063058"/>
            <a:ext cx="5084593" cy="4731884"/>
          </a:xfrm>
          <a:custGeom>
            <a:avLst/>
            <a:gdLst>
              <a:gd name="connsiteX0" fmla="*/ 2149934 w 5084593"/>
              <a:gd name="connsiteY0" fmla="*/ 2357 h 4731884"/>
              <a:gd name="connsiteX1" fmla="*/ 2462833 w 5084593"/>
              <a:gd name="connsiteY1" fmla="*/ 27312 h 4731884"/>
              <a:gd name="connsiteX2" fmla="*/ 4840414 w 5084593"/>
              <a:gd name="connsiteY2" fmla="*/ 2127877 h 4731884"/>
              <a:gd name="connsiteX3" fmla="*/ 3885911 w 5084593"/>
              <a:gd name="connsiteY3" fmla="*/ 4731884 h 4731884"/>
              <a:gd name="connsiteX4" fmla="*/ 2167805 w 5084593"/>
              <a:gd name="connsiteY4" fmla="*/ 3082680 h 4731884"/>
              <a:gd name="connsiteX5" fmla="*/ 33189 w 5084593"/>
              <a:gd name="connsiteY5" fmla="*/ 1711236 h 4731884"/>
              <a:gd name="connsiteX6" fmla="*/ 2149934 w 5084593"/>
              <a:gd name="connsiteY6" fmla="*/ 2357 h 473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4593" h="4731884">
                <a:moveTo>
                  <a:pt x="2149934" y="2357"/>
                </a:moveTo>
                <a:cubicBezTo>
                  <a:pt x="2251121" y="6086"/>
                  <a:pt x="2355452" y="14292"/>
                  <a:pt x="2462833" y="27312"/>
                </a:cubicBezTo>
                <a:cubicBezTo>
                  <a:pt x="4180939" y="235632"/>
                  <a:pt x="4840414" y="2127877"/>
                  <a:pt x="4840414" y="2127877"/>
                </a:cubicBezTo>
                <a:cubicBezTo>
                  <a:pt x="5118087" y="2943799"/>
                  <a:pt x="5482534" y="4731884"/>
                  <a:pt x="3885911" y="4731884"/>
                </a:cubicBezTo>
                <a:cubicBezTo>
                  <a:pt x="2289287" y="4731884"/>
                  <a:pt x="2697120" y="3360441"/>
                  <a:pt x="2167805" y="3082680"/>
                </a:cubicBezTo>
                <a:cubicBezTo>
                  <a:pt x="1109174" y="2527158"/>
                  <a:pt x="305078" y="2758626"/>
                  <a:pt x="33189" y="1711236"/>
                </a:cubicBezTo>
                <a:cubicBezTo>
                  <a:pt x="-178320" y="897484"/>
                  <a:pt x="632126" y="-53589"/>
                  <a:pt x="2149934" y="2357"/>
                </a:cubicBez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4110299213"/>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5" Type="http://schemas.openxmlformats.org/officeDocument/2006/relationships/image" Target="../media/image2.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3.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0">
            <a:lum/>
          </a:blip>
          <a:srcRect/>
          <a:stretch>
            <a:fillRect t="-1000" b="-1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9FC83A-F927-4EC9-8849-6C87C4BF1E3F}"/>
              </a:ext>
            </a:extLst>
          </p:cNvPr>
          <p:cNvSpPr txBox="1"/>
          <p:nvPr userDrawn="1"/>
        </p:nvSpPr>
        <p:spPr>
          <a:xfrm rot="10800000" flipV="1">
            <a:off x="9442630" y="299642"/>
            <a:ext cx="2438505" cy="1569660"/>
          </a:xfrm>
          <a:prstGeom prst="rect">
            <a:avLst/>
          </a:prstGeom>
          <a:noFill/>
        </p:spPr>
        <p:txBody>
          <a:bodyPr wrap="square" rtlCol="0" anchor="ctr">
            <a:spAutoFit/>
          </a:bodyPr>
          <a:lstStyle/>
          <a:p>
            <a:pPr algn="r"/>
            <a:fld id="{260E2A6B-A809-4840-BF14-8648BC0BDF87}" type="slidenum">
              <a:rPr lang="id-ID" sz="9600" b="1" i="0" smtClean="0">
                <a:solidFill>
                  <a:schemeClr val="bg1">
                    <a:lumMod val="85000"/>
                    <a:alpha val="18000"/>
                  </a:schemeClr>
                </a:solidFill>
                <a:latin typeface="+mj-lt"/>
                <a:ea typeface="Roboto Condensed" panose="02000000000000000000" pitchFamily="2" charset="0"/>
                <a:cs typeface="Segoe UI" panose="020B0502040204020203" pitchFamily="34" charset="0"/>
              </a:rPr>
              <a:pPr algn="r"/>
              <a:t>‹nº›</a:t>
            </a:fld>
            <a:endParaRPr lang="id-ID" sz="71400" b="1" i="0" dirty="0">
              <a:solidFill>
                <a:schemeClr val="bg1">
                  <a:lumMod val="85000"/>
                  <a:alpha val="18000"/>
                </a:schemeClr>
              </a:solidFill>
              <a:latin typeface="+mj-lt"/>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1302539146"/>
      </p:ext>
    </p:extLst>
  </p:cSld>
  <p:clrMap bg1="lt1" tx1="dk1" bg2="lt2" tx2="dk2" accent1="accent1" accent2="accent2" accent3="accent3" accent4="accent4" accent5="accent5" accent6="accent6" hlink="hlink" folHlink="folHlink"/>
  <p:sldLayoutIdLst>
    <p:sldLayoutId id="2147483650" r:id="rId1"/>
    <p:sldLayoutId id="2147483670" r:id="rId2"/>
    <p:sldLayoutId id="2147483668" r:id="rId3"/>
    <p:sldLayoutId id="2147483669" r:id="rId4"/>
    <p:sldLayoutId id="2147483649" r:id="rId5"/>
    <p:sldLayoutId id="2147483651" r:id="rId6"/>
    <p:sldLayoutId id="2147483652"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8" r:id="rId38"/>
    <p:sldLayoutId id="2147483689" r:id="rId39"/>
    <p:sldLayoutId id="2147483687"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8" r:id="rId68"/>
  </p:sldLayoutIdLst>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98004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E4008F9-FBDE-4FE5-96FA-0B479FB7E8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359E05A-7BBD-4628-8430-C5AD6657E0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5B6011-7970-41D6-91EF-40E60E80AB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7ECFDE-47B5-468B-93A2-C567C7788EFA}" type="datetimeFigureOut">
              <a:rPr lang="zh-CN" altLang="en-US" smtClean="0"/>
              <a:t>2024/3/5</a:t>
            </a:fld>
            <a:endParaRPr lang="zh-CN" altLang="en-US"/>
          </a:p>
        </p:txBody>
      </p:sp>
      <p:sp>
        <p:nvSpPr>
          <p:cNvPr id="5" name="页脚占位符 4">
            <a:extLst>
              <a:ext uri="{FF2B5EF4-FFF2-40B4-BE49-F238E27FC236}">
                <a16:creationId xmlns:a16="http://schemas.microsoft.com/office/drawing/2014/main" id="{2337CB54-E835-4300-89FB-A893C995E9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DA6F2DA-FFE1-41B3-8392-664DBF0484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318833853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9.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notesSlide" Target="../notesSlides/notesSlide1.xml"/><Relationship Id="rId4"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9.png"/><Relationship Id="rId7"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image" Target="../media/image21.jpg"/><Relationship Id="rId5" Type="http://schemas.openxmlformats.org/officeDocument/2006/relationships/image" Target="../media/image14.jpg"/><Relationship Id="rId4" Type="http://schemas.openxmlformats.org/officeDocument/2006/relationships/image" Target="../media/image20.jpg"/></Relationships>
</file>

<file path=ppt/slides/_rels/slide10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eg"/><Relationship Id="rId1" Type="http://schemas.openxmlformats.org/officeDocument/2006/relationships/slideLayout" Target="../slideLayouts/slideLayout68.xml"/></Relationships>
</file>

<file path=ppt/slides/_rels/slide10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3.xml"/><Relationship Id="rId1" Type="http://schemas.openxmlformats.org/officeDocument/2006/relationships/slideLayout" Target="../slideLayouts/slideLayout41.xml"/><Relationship Id="rId4" Type="http://schemas.openxmlformats.org/officeDocument/2006/relationships/image" Target="../media/image9.png"/></Relationships>
</file>

<file path=ppt/slides/_rels/slide10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4.xml"/><Relationship Id="rId1" Type="http://schemas.openxmlformats.org/officeDocument/2006/relationships/slideLayout" Target="../slideLayouts/slideLayout51.xml"/><Relationship Id="rId5" Type="http://schemas.openxmlformats.org/officeDocument/2006/relationships/image" Target="../media/image9.png"/><Relationship Id="rId4" Type="http://schemas.openxmlformats.org/officeDocument/2006/relationships/image" Target="../media/image29.png"/></Relationships>
</file>

<file path=ppt/slides/_rels/slide10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9.png"/><Relationship Id="rId7" Type="http://schemas.openxmlformats.org/officeDocument/2006/relationships/image" Target="../media/image22.jpg"/><Relationship Id="rId2" Type="http://schemas.openxmlformats.org/officeDocument/2006/relationships/notesSlide" Target="../notesSlides/notesSlide65.xml"/><Relationship Id="rId1" Type="http://schemas.openxmlformats.org/officeDocument/2006/relationships/slideLayout" Target="../slideLayouts/slideLayout57.xml"/><Relationship Id="rId6" Type="http://schemas.openxmlformats.org/officeDocument/2006/relationships/image" Target="../media/image21.jpg"/><Relationship Id="rId5" Type="http://schemas.openxmlformats.org/officeDocument/2006/relationships/image" Target="../media/image14.jpg"/><Relationship Id="rId4" Type="http://schemas.openxmlformats.org/officeDocument/2006/relationships/image" Target="../media/image20.jpg"/></Relationships>
</file>

<file path=ppt/slides/_rels/slide10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0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7.xml"/><Relationship Id="rId1" Type="http://schemas.openxmlformats.org/officeDocument/2006/relationships/slideLayout" Target="../slideLayouts/slideLayout60.xml"/><Relationship Id="rId4" Type="http://schemas.openxmlformats.org/officeDocument/2006/relationships/image" Target="../media/image9.png"/></Relationships>
</file>

<file path=ppt/slides/_rels/slide10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68.xml"/><Relationship Id="rId4" Type="http://schemas.openxmlformats.org/officeDocument/2006/relationships/image" Target="../media/image9.png"/></Relationships>
</file>

<file path=ppt/slides/_rels/slide10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68.xml"/><Relationship Id="rId4" Type="http://schemas.openxmlformats.org/officeDocument/2006/relationships/image" Target="../media/image9.png"/></Relationships>
</file>

<file path=ppt/slides/_rels/slide10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8.xml"/><Relationship Id="rId1" Type="http://schemas.openxmlformats.org/officeDocument/2006/relationships/slideLayout" Target="../slideLayouts/slideLayout51.xml"/><Relationship Id="rId5" Type="http://schemas.openxmlformats.org/officeDocument/2006/relationships/image" Target="../media/image9.png"/><Relationship Id="rId4" Type="http://schemas.openxmlformats.org/officeDocument/2006/relationships/image" Target="../media/image67.png"/></Relationships>
</file>

<file path=ppt/slides/_rels/slide10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68.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png"/><Relationship Id="rId5" Type="http://schemas.microsoft.com/office/2007/relationships/hdphoto" Target="../media/hdphoto4.wdp"/><Relationship Id="rId4" Type="http://schemas.openxmlformats.org/officeDocument/2006/relationships/image" Target="../media/image24.png"/></Relationships>
</file>

<file path=ppt/slides/_rels/slide1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8.xml"/></Relationships>
</file>

<file path=ppt/slides/_rels/slide1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8.xml"/></Relationships>
</file>

<file path=ppt/slides/_rels/slide11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8.xml"/></Relationships>
</file>

<file path=ppt/slides/_rels/slide1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0.xml"/><Relationship Id="rId1" Type="http://schemas.openxmlformats.org/officeDocument/2006/relationships/slideLayout" Target="../slideLayouts/slideLayout37.xml"/><Relationship Id="rId4" Type="http://schemas.openxmlformats.org/officeDocument/2006/relationships/image" Target="../media/image9.png"/></Relationships>
</file>

<file path=ppt/slides/_rels/slide1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1.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14.jpg"/></Relationships>
</file>

<file path=ppt/slides/_rels/slide1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2.xml"/><Relationship Id="rId1" Type="http://schemas.openxmlformats.org/officeDocument/2006/relationships/slideLayout" Target="../slideLayouts/slideLayout31.xml"/><Relationship Id="rId5" Type="http://schemas.openxmlformats.org/officeDocument/2006/relationships/image" Target="../media/image9.png"/><Relationship Id="rId4" Type="http://schemas.microsoft.com/office/2007/relationships/hdphoto" Target="../media/hdphoto3.wdp"/></Relationships>
</file>

<file path=ppt/slides/_rels/slide1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9.jpeg"/><Relationship Id="rId1" Type="http://schemas.openxmlformats.org/officeDocument/2006/relationships/slideLayout" Target="../slideLayouts/slideLayout68.xml"/></Relationships>
</file>

<file path=ppt/slides/_rels/slide1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3.xml"/><Relationship Id="rId1" Type="http://schemas.openxmlformats.org/officeDocument/2006/relationships/slideLayout" Target="../slideLayouts/slideLayout51.xml"/><Relationship Id="rId5" Type="http://schemas.openxmlformats.org/officeDocument/2006/relationships/image" Target="../media/image9.png"/><Relationship Id="rId4" Type="http://schemas.microsoft.com/office/2007/relationships/hdphoto" Target="../media/hdphoto6.wdp"/></Relationships>
</file>

<file path=ppt/slides/_rels/slide1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48.jpeg"/><Relationship Id="rId1" Type="http://schemas.openxmlformats.org/officeDocument/2006/relationships/slideLayout" Target="../slideLayouts/slideLayout68.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_rels/slide1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68.xml"/></Relationships>
</file>

<file path=ppt/slides/_rels/slide1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4.xml"/><Relationship Id="rId1" Type="http://schemas.openxmlformats.org/officeDocument/2006/relationships/slideLayout" Target="../slideLayouts/slideLayout37.xml"/><Relationship Id="rId5" Type="http://schemas.openxmlformats.org/officeDocument/2006/relationships/image" Target="../media/image9.png"/><Relationship Id="rId4" Type="http://schemas.openxmlformats.org/officeDocument/2006/relationships/image" Target="../media/image15.jpeg"/></Relationships>
</file>

<file path=ppt/slides/_rels/slide1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68.xml"/></Relationships>
</file>

<file path=ppt/slides/_rels/slide1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6.xml"/><Relationship Id="rId1" Type="http://schemas.openxmlformats.org/officeDocument/2006/relationships/slideLayout" Target="../slideLayouts/slideLayout41.xml"/><Relationship Id="rId4" Type="http://schemas.openxmlformats.org/officeDocument/2006/relationships/image" Target="../media/image9.png"/></Relationships>
</file>

<file path=ppt/slides/_rels/slide1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7.xml"/><Relationship Id="rId1" Type="http://schemas.openxmlformats.org/officeDocument/2006/relationships/slideLayout" Target="../slideLayouts/slideLayout51.xml"/><Relationship Id="rId4" Type="http://schemas.openxmlformats.org/officeDocument/2006/relationships/image" Target="../media/image9.png"/></Relationships>
</file>

<file path=ppt/slides/_rels/slide1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1.jpeg"/><Relationship Id="rId1" Type="http://schemas.openxmlformats.org/officeDocument/2006/relationships/slideLayout" Target="../slideLayouts/slideLayout68.xml"/></Relationships>
</file>

<file path=ppt/slides/_rels/slide1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68.xml"/></Relationships>
</file>

<file path=ppt/slides/_rels/slide1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68.xml"/><Relationship Id="rId4" Type="http://schemas.openxmlformats.org/officeDocument/2006/relationships/image" Target="../media/image9.png"/></Relationships>
</file>

<file path=ppt/slides/_rels/slide1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eg"/><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9.xml"/><Relationship Id="rId4" Type="http://schemas.openxmlformats.org/officeDocument/2006/relationships/image" Target="../media/image74.png"/></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jpeg"/><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51.xml"/><Relationship Id="rId6" Type="http://schemas.openxmlformats.org/officeDocument/2006/relationships/image" Target="../media/image9.png"/><Relationship Id="rId5" Type="http://schemas.openxmlformats.org/officeDocument/2006/relationships/image" Target="../media/image30.jpe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eg"/><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eg"/><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9.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51.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41.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37.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hyperlink" Target="http://www.blogsnc.com.br/2018/10/norma-regulamentadora-n17-alterada.html" TargetMode="External"/><Relationship Id="rId5" Type="http://schemas.openxmlformats.org/officeDocument/2006/relationships/image" Target="../media/image38.png"/><Relationship Id="rId4" Type="http://schemas.openxmlformats.org/officeDocument/2006/relationships/image" Target="../media/image14.jpg"/></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51.xm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68.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3.png"/><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51.xml"/><Relationship Id="rId5" Type="http://schemas.openxmlformats.org/officeDocument/2006/relationships/image" Target="../media/image9.png"/><Relationship Id="rId4" Type="http://schemas.microsoft.com/office/2007/relationships/hdphoto" Target="../media/hdphoto6.wdp"/></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jpeg"/><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51.xml"/><Relationship Id="rId5" Type="http://schemas.openxmlformats.org/officeDocument/2006/relationships/image" Target="../media/image46.jpe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37.xml"/><Relationship Id="rId5" Type="http://schemas.openxmlformats.org/officeDocument/2006/relationships/image" Target="../media/image9.png"/><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8.jpeg"/><Relationship Id="rId1" Type="http://schemas.openxmlformats.org/officeDocument/2006/relationships/slideLayout" Target="../slideLayouts/slideLayout68.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32.xml"/><Relationship Id="rId4" Type="http://schemas.microsoft.com/office/2007/relationships/hdphoto" Target="../media/hdphoto7.wd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50.jpeg"/></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8.xml"/></Relationships>
</file>

<file path=ppt/slides/_rels/slide4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68.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8.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51.xml"/><Relationship Id="rId4" Type="http://schemas.microsoft.com/office/2007/relationships/hdphoto" Target="../media/hdphoto6.wdp"/></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31.xml"/><Relationship Id="rId4" Type="http://schemas.microsoft.com/office/2007/relationships/hdphoto" Target="../media/hdphoto3.wdp"/></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8.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32.xml"/><Relationship Id="rId4" Type="http://schemas.microsoft.com/office/2007/relationships/hdphoto" Target="../media/hdphoto7.wdp"/></Relationships>
</file>

<file path=ppt/slides/_rels/slide5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68.xml"/></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openxmlformats.org/officeDocument/2006/relationships/image" Target="../media/image9.pn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32.xml"/></Relationships>
</file>

<file path=ppt/slides/_rels/slide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32.xml"/></Relationships>
</file>

<file path=ppt/slides/_rels/slide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68.xml"/></Relationships>
</file>

<file path=ppt/slides/_rels/slide7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5.xml"/><Relationship Id="rId1"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6.xml"/><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68.xml"/><Relationship Id="rId4" Type="http://schemas.openxmlformats.org/officeDocument/2006/relationships/image" Target="../media/image9.png"/></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32.xml"/></Relationships>
</file>

<file path=ppt/slides/_rels/slide7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8.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54.png"/><Relationship Id="rId4" Type="http://schemas.openxmlformats.org/officeDocument/2006/relationships/image" Target="../media/image53.emf"/></Relationships>
</file>

<file path=ppt/slides/_rels/slide7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9.xml"/><Relationship Id="rId1" Type="http://schemas.openxmlformats.org/officeDocument/2006/relationships/slideLayout" Target="../slideLayouts/slideLayout41.xml"/><Relationship Id="rId4" Type="http://schemas.openxmlformats.org/officeDocument/2006/relationships/image" Target="../media/image9.png"/></Relationships>
</file>

<file path=ppt/slides/_rels/slide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5.jpeg"/><Relationship Id="rId1" Type="http://schemas.openxmlformats.org/officeDocument/2006/relationships/slideLayout" Target="../slideLayouts/slideLayout68.xml"/></Relationships>
</file>

<file path=ppt/slides/_rels/slide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51.xml"/><Relationship Id="rId5" Type="http://schemas.openxmlformats.org/officeDocument/2006/relationships/image" Target="../media/image9.png"/><Relationship Id="rId4" Type="http://schemas.microsoft.com/office/2007/relationships/hdphoto" Target="../media/hdphoto6.wdp"/></Relationships>
</file>

<file path=ppt/slides/_rels/slide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1.xml"/><Relationship Id="rId1" Type="http://schemas.openxmlformats.org/officeDocument/2006/relationships/slideLayout" Target="../slideLayouts/slideLayout31.xml"/><Relationship Id="rId6" Type="http://schemas.openxmlformats.org/officeDocument/2006/relationships/image" Target="../media/image9.png"/><Relationship Id="rId5" Type="http://schemas.openxmlformats.org/officeDocument/2006/relationships/image" Target="../media/image56.emf"/><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68.xml"/></Relationships>
</file>

<file path=ppt/slides/_rels/slide8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68.xml"/><Relationship Id="rId4" Type="http://schemas.openxmlformats.org/officeDocument/2006/relationships/image" Target="../media/image9.png"/></Relationships>
</file>

<file path=ppt/slides/_rels/slide8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48.jpeg"/><Relationship Id="rId1" Type="http://schemas.openxmlformats.org/officeDocument/2006/relationships/slideLayout" Target="../slideLayouts/slideLayout68.xml"/><Relationship Id="rId4" Type="http://schemas.openxmlformats.org/officeDocument/2006/relationships/image" Target="../media/image9.png"/></Relationships>
</file>

<file path=ppt/slides/_rels/slide8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2.xml"/><Relationship Id="rId1" Type="http://schemas.openxmlformats.org/officeDocument/2006/relationships/slideLayout" Target="../slideLayouts/slideLayout51.xml"/><Relationship Id="rId5" Type="http://schemas.openxmlformats.org/officeDocument/2006/relationships/image" Target="../media/image9.png"/><Relationship Id="rId4" Type="http://schemas.openxmlformats.org/officeDocument/2006/relationships/image" Target="../media/image60.emf"/></Relationships>
</file>

<file path=ppt/slides/_rels/slide8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3.xml"/><Relationship Id="rId1" Type="http://schemas.openxmlformats.org/officeDocument/2006/relationships/slideLayout" Target="../slideLayouts/slideLayout51.xml"/><Relationship Id="rId5" Type="http://schemas.openxmlformats.org/officeDocument/2006/relationships/image" Target="../media/image9.png"/><Relationship Id="rId4" Type="http://schemas.openxmlformats.org/officeDocument/2006/relationships/image" Target="../media/image61.emf"/></Relationships>
</file>

<file path=ppt/slides/_rels/slide8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62.emf"/></Relationships>
</file>

<file path=ppt/slides/_rels/slide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3.emf"/><Relationship Id="rId1" Type="http://schemas.openxmlformats.org/officeDocument/2006/relationships/slideLayout" Target="../slideLayouts/slideLayout68.xml"/></Relationships>
</file>

<file path=ppt/slides/_rels/slide8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5.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8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6.xml"/><Relationship Id="rId1" Type="http://schemas.openxmlformats.org/officeDocument/2006/relationships/slideLayout" Target="../slideLayouts/slideLayout51.xml"/><Relationship Id="rId5" Type="http://schemas.openxmlformats.org/officeDocument/2006/relationships/image" Target="../media/image9.png"/><Relationship Id="rId4" Type="http://schemas.openxmlformats.org/officeDocument/2006/relationships/image" Target="../media/image64.emf"/></Relationships>
</file>

<file path=ppt/slides/_rels/slide8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68.xml"/><Relationship Id="rId4" Type="http://schemas.openxmlformats.org/officeDocument/2006/relationships/image" Target="../media/image9.png"/></Relationships>
</file>

<file path=ppt/slides/_rels/slide8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microsoft.com/office/2007/relationships/hdphoto" Target="../media/hdphoto3.wdp"/></Relationships>
</file>

<file path=ppt/slides/_rels/slide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5.emf"/><Relationship Id="rId1" Type="http://schemas.openxmlformats.org/officeDocument/2006/relationships/slideLayout" Target="../slideLayouts/slideLayout68.xml"/></Relationships>
</file>

<file path=ppt/slides/_rels/slide9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17.png"/><Relationship Id="rId1" Type="http://schemas.openxmlformats.org/officeDocument/2006/relationships/slideLayout" Target="../slideLayouts/slideLayout68.xml"/></Relationships>
</file>

<file path=ppt/slides/_rels/slide9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68.xml"/></Relationships>
</file>

<file path=ppt/slides/_rels/slide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eg"/><Relationship Id="rId1" Type="http://schemas.openxmlformats.org/officeDocument/2006/relationships/slideLayout" Target="../slideLayouts/slideLayout68.xml"/></Relationships>
</file>

<file path=ppt/slides/_rels/slide9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9.xml"/><Relationship Id="rId1" Type="http://schemas.openxmlformats.org/officeDocument/2006/relationships/slideLayout" Target="../slideLayouts/slideLayout41.xml"/><Relationship Id="rId4" Type="http://schemas.openxmlformats.org/officeDocument/2006/relationships/image" Target="../media/image9.png"/></Relationships>
</file>

<file path=ppt/slides/_rels/slide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68.xml"/></Relationships>
</file>

<file path=ppt/slides/_rels/slide9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0.xml"/><Relationship Id="rId1" Type="http://schemas.openxmlformats.org/officeDocument/2006/relationships/slideLayout" Target="../slideLayouts/slideLayout37.xml"/><Relationship Id="rId5" Type="http://schemas.openxmlformats.org/officeDocument/2006/relationships/image" Target="../media/image9.png"/><Relationship Id="rId4" Type="http://schemas.openxmlformats.org/officeDocument/2006/relationships/image" Target="../media/image15.jpeg"/></Relationships>
</file>

<file path=ppt/slides/_rels/slide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1.xml"/><Relationship Id="rId1" Type="http://schemas.openxmlformats.org/officeDocument/2006/relationships/slideLayout" Target="../slideLayouts/slideLayout31.xml"/><Relationship Id="rId5" Type="http://schemas.openxmlformats.org/officeDocument/2006/relationships/image" Target="../media/image9.png"/><Relationship Id="rId4" Type="http://schemas.microsoft.com/office/2007/relationships/hdphoto" Target="../media/hdphoto3.wdp"/></Relationships>
</file>

<file path=ppt/slides/_rels/slide9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2.xml"/><Relationship Id="rId1" Type="http://schemas.openxmlformats.org/officeDocument/2006/relationships/slideLayout" Target="../slideLayouts/slideLayout5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Espaço Reservado para Imagem 18" descr="Caminhão verde na grama&#10;&#10;Descrição gerada automaticamente com confiança baixa">
            <a:extLst>
              <a:ext uri="{FF2B5EF4-FFF2-40B4-BE49-F238E27FC236}">
                <a16:creationId xmlns:a16="http://schemas.microsoft.com/office/drawing/2014/main" id="{30932E19-CFD2-CE1F-3F57-13324C242FC8}"/>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t="10199" b="10199"/>
          <a:stretch>
            <a:fillRect/>
          </a:stretch>
        </p:blipFill>
        <p:spPr/>
      </p:pic>
      <p:sp>
        <p:nvSpPr>
          <p:cNvPr id="12" name="PA_文本框 5">
            <a:extLst>
              <a:ext uri="{FF2B5EF4-FFF2-40B4-BE49-F238E27FC236}">
                <a16:creationId xmlns:a16="http://schemas.microsoft.com/office/drawing/2014/main" id="{87820CE3-0816-BE78-8BAD-EAC064559DAE}"/>
              </a:ext>
            </a:extLst>
          </p:cNvPr>
          <p:cNvSpPr txBox="1"/>
          <p:nvPr>
            <p:custDataLst>
              <p:tags r:id="rId1"/>
            </p:custDataLst>
          </p:nvPr>
        </p:nvSpPr>
        <p:spPr>
          <a:xfrm>
            <a:off x="318581" y="2905780"/>
            <a:ext cx="7024070" cy="523220"/>
          </a:xfrm>
          <a:prstGeom prst="rect">
            <a:avLst/>
          </a:prstGeom>
          <a:noFill/>
        </p:spPr>
        <p:txBody>
          <a:bodyPr wrap="square" rtlCol="0">
            <a:spAutoFit/>
          </a:bodyPr>
          <a:lstStyle/>
          <a:p>
            <a:r>
              <a:rPr lang="pt-BR" altLang="zh-CN" sz="2800" b="1" dirty="0">
                <a:solidFill>
                  <a:schemeClr val="bg2">
                    <a:lumMod val="90000"/>
                  </a:schemeClr>
                </a:solidFill>
                <a:cs typeface="+mn-ea"/>
                <a:sym typeface="+mn-lt"/>
              </a:rPr>
              <a:t>NR 31</a:t>
            </a:r>
            <a:endParaRPr lang="en-US" altLang="zh-CN" sz="2800" b="1" dirty="0">
              <a:solidFill>
                <a:schemeClr val="bg2">
                  <a:lumMod val="90000"/>
                </a:schemeClr>
              </a:solidFill>
              <a:cs typeface="+mn-ea"/>
              <a:sym typeface="+mn-lt"/>
            </a:endParaRPr>
          </a:p>
        </p:txBody>
      </p:sp>
      <p:sp>
        <p:nvSpPr>
          <p:cNvPr id="13" name="PA_文本框 7">
            <a:extLst>
              <a:ext uri="{FF2B5EF4-FFF2-40B4-BE49-F238E27FC236}">
                <a16:creationId xmlns:a16="http://schemas.microsoft.com/office/drawing/2014/main" id="{6BB51412-59CF-45E3-EA18-3AA2785F6CB6}"/>
              </a:ext>
            </a:extLst>
          </p:cNvPr>
          <p:cNvSpPr txBox="1"/>
          <p:nvPr>
            <p:custDataLst>
              <p:tags r:id="rId2"/>
            </p:custDataLst>
          </p:nvPr>
        </p:nvSpPr>
        <p:spPr>
          <a:xfrm>
            <a:off x="229445" y="233869"/>
            <a:ext cx="4914055" cy="2554545"/>
          </a:xfrm>
          <a:prstGeom prst="rect">
            <a:avLst/>
          </a:prstGeom>
          <a:noFill/>
        </p:spPr>
        <p:txBody>
          <a:bodyPr wrap="square" rtlCol="0">
            <a:spAutoFit/>
          </a:bodyPr>
          <a:lstStyle/>
          <a:p>
            <a:r>
              <a:rPr lang="pt-BR" sz="4000" b="1" dirty="0">
                <a:gradFill flip="none" rotWithShape="1">
                  <a:gsLst>
                    <a:gs pos="0">
                      <a:schemeClr val="accent1"/>
                    </a:gs>
                    <a:gs pos="100000">
                      <a:schemeClr val="accent2"/>
                    </a:gs>
                  </a:gsLst>
                  <a:lin ang="0" scaled="1"/>
                  <a:tileRect/>
                </a:gradFill>
                <a:cs typeface="+mn-ea"/>
              </a:rPr>
              <a:t>Capacitação de uso de máquina autopropelida - colheitadeira</a:t>
            </a:r>
            <a:endParaRPr lang="zh-CN" altLang="en-US" sz="4000" b="1" dirty="0">
              <a:gradFill flip="none" rotWithShape="1">
                <a:gsLst>
                  <a:gs pos="0">
                    <a:schemeClr val="accent1"/>
                  </a:gs>
                  <a:gs pos="100000">
                    <a:schemeClr val="accent2"/>
                  </a:gs>
                </a:gsLst>
                <a:lin ang="0" scaled="1"/>
                <a:tileRect/>
              </a:gradFill>
              <a:cs typeface="+mn-ea"/>
              <a:sym typeface="+mn-lt"/>
            </a:endParaRPr>
          </a:p>
        </p:txBody>
      </p:sp>
      <p:sp>
        <p:nvSpPr>
          <p:cNvPr id="14" name="PA_圆角矩形 9">
            <a:extLst>
              <a:ext uri="{FF2B5EF4-FFF2-40B4-BE49-F238E27FC236}">
                <a16:creationId xmlns:a16="http://schemas.microsoft.com/office/drawing/2014/main" id="{D215FA4E-CE4B-BD01-3691-886251F12698}"/>
              </a:ext>
            </a:extLst>
          </p:cNvPr>
          <p:cNvSpPr/>
          <p:nvPr>
            <p:custDataLst>
              <p:tags r:id="rId3"/>
            </p:custDataLst>
          </p:nvPr>
        </p:nvSpPr>
        <p:spPr>
          <a:xfrm>
            <a:off x="280244" y="3730560"/>
            <a:ext cx="1358624" cy="354736"/>
          </a:xfrm>
          <a:prstGeom prst="roundRect">
            <a:avLst>
              <a:gd name="adj" fmla="val 50000"/>
            </a:avLst>
          </a:prstGeom>
          <a:solidFill>
            <a:srgbClr val="55BBA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cs typeface="+mn-ea"/>
                <a:sym typeface="+mn-lt"/>
              </a:rPr>
              <a:t>2024</a:t>
            </a:r>
            <a:endParaRPr lang="zh-CN" altLang="en-US" sz="1600" dirty="0">
              <a:cs typeface="+mn-ea"/>
              <a:sym typeface="+mn-lt"/>
            </a:endParaRPr>
          </a:p>
        </p:txBody>
      </p:sp>
      <p:pic>
        <p:nvPicPr>
          <p:cNvPr id="3" name="Imagem 2">
            <a:extLst>
              <a:ext uri="{FF2B5EF4-FFF2-40B4-BE49-F238E27FC236}">
                <a16:creationId xmlns:a16="http://schemas.microsoft.com/office/drawing/2014/main" id="{4FDDEF5B-A3D3-0033-7697-0AC096598E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22297" y="92765"/>
            <a:ext cx="2438400" cy="676968"/>
          </a:xfrm>
          <a:prstGeom prst="rect">
            <a:avLst/>
          </a:prstGeom>
        </p:spPr>
      </p:pic>
    </p:spTree>
    <p:extLst>
      <p:ext uri="{BB962C8B-B14F-4D97-AF65-F5344CB8AC3E}">
        <p14:creationId xmlns:p14="http://schemas.microsoft.com/office/powerpoint/2010/main" val="3349360460"/>
      </p:ext>
    </p:extLst>
  </p:cSld>
  <p:clrMapOvr>
    <a:masterClrMapping/>
  </p:clrMapOvr>
  <mc:AlternateContent xmlns:mc="http://schemas.openxmlformats.org/markup-compatibility/2006" xmlns:p14="http://schemas.microsoft.com/office/powerpoint/2010/main">
    <mc:Choice Requires="p14">
      <p:transition spd="slow" p14:dur="1250" advTm="86399000">
        <p:pull dir="u"/>
      </p:transition>
    </mc:Choice>
    <mc:Fallback xmlns="">
      <p:transition spd="slow" advTm="86399000">
        <p:pull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7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41" presetClass="entr" presetSubtype="0" fill="hold" grpId="0" nodeType="withEffect">
                                  <p:stCondLst>
                                    <p:cond delay="2750"/>
                                  </p:stCondLst>
                                  <p:iterate type="lt">
                                    <p:tmPct val="10000"/>
                                  </p:iterate>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12"/>
                                        </p:tgtEl>
                                        <p:attrNameLst>
                                          <p:attrName>ppt_y</p:attrName>
                                        </p:attrNameLst>
                                      </p:cBhvr>
                                      <p:tavLst>
                                        <p:tav tm="0">
                                          <p:val>
                                            <p:strVal val="#ppt_y"/>
                                          </p:val>
                                        </p:tav>
                                        <p:tav tm="100000">
                                          <p:val>
                                            <p:strVal val="#ppt_y"/>
                                          </p:val>
                                        </p:tav>
                                      </p:tavLst>
                                    </p:anim>
                                    <p:anim calcmode="lin" valueType="num">
                                      <p:cBhvr>
                                        <p:cTn id="12"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12"/>
                                        </p:tgtEl>
                                      </p:cBhvr>
                                    </p:animEffect>
                                  </p:childTnLst>
                                </p:cTn>
                              </p:par>
                              <p:par>
                                <p:cTn id="15" presetID="10" presetClass="entr" presetSubtype="0" fill="hold" grpId="0" nodeType="withEffect">
                                  <p:stCondLst>
                                    <p:cond delay="4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Freeform: Shape 72">
            <a:extLst>
              <a:ext uri="{FF2B5EF4-FFF2-40B4-BE49-F238E27FC236}">
                <a16:creationId xmlns:a16="http://schemas.microsoft.com/office/drawing/2014/main" id="{7339E23C-7D81-4BD9-A464-1EFA16839A07}"/>
              </a:ext>
            </a:extLst>
          </p:cNvPr>
          <p:cNvSpPr/>
          <p:nvPr/>
        </p:nvSpPr>
        <p:spPr>
          <a:xfrm>
            <a:off x="-351046" y="4311250"/>
            <a:ext cx="2729149" cy="3065528"/>
          </a:xfrm>
          <a:custGeom>
            <a:avLst/>
            <a:gdLst>
              <a:gd name="connsiteX0" fmla="*/ 4267200 w 8534400"/>
              <a:gd name="connsiteY0" fmla="*/ 0 h 9586304"/>
              <a:gd name="connsiteX1" fmla="*/ 4717706 w 8534400"/>
              <a:gd name="connsiteY1" fmla="*/ 105392 h 9586304"/>
              <a:gd name="connsiteX2" fmla="*/ 7975773 w 8534400"/>
              <a:gd name="connsiteY2" fmla="*/ 1734038 h 9586304"/>
              <a:gd name="connsiteX3" fmla="*/ 8534400 w 8534400"/>
              <a:gd name="connsiteY3" fmla="*/ 2638439 h 9586304"/>
              <a:gd name="connsiteX4" fmla="*/ 8534400 w 8534400"/>
              <a:gd name="connsiteY4" fmla="*/ 6947864 h 9586304"/>
              <a:gd name="connsiteX5" fmla="*/ 7975773 w 8534400"/>
              <a:gd name="connsiteY5" fmla="*/ 7852265 h 9586304"/>
              <a:gd name="connsiteX6" fmla="*/ 4717706 w 8534400"/>
              <a:gd name="connsiteY6" fmla="*/ 9480911 h 9586304"/>
              <a:gd name="connsiteX7" fmla="*/ 3816693 w 8534400"/>
              <a:gd name="connsiteY7" fmla="*/ 9480911 h 9586304"/>
              <a:gd name="connsiteX8" fmla="*/ 558630 w 8534400"/>
              <a:gd name="connsiteY8" fmla="*/ 7852265 h 9586304"/>
              <a:gd name="connsiteX9" fmla="*/ 0 w 8534400"/>
              <a:gd name="connsiteY9" fmla="*/ 6947864 h 9586304"/>
              <a:gd name="connsiteX10" fmla="*/ 0 w 8534400"/>
              <a:gd name="connsiteY10" fmla="*/ 2638439 h 9586304"/>
              <a:gd name="connsiteX11" fmla="*/ 558630 w 8534400"/>
              <a:gd name="connsiteY11" fmla="*/ 1734038 h 9586304"/>
              <a:gd name="connsiteX12" fmla="*/ 3816693 w 8534400"/>
              <a:gd name="connsiteY12" fmla="*/ 105392 h 9586304"/>
              <a:gd name="connsiteX13" fmla="*/ 4267200 w 8534400"/>
              <a:gd name="connsiteY13" fmla="*/ 0 h 958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34400" h="9586304">
                <a:moveTo>
                  <a:pt x="4267200" y="0"/>
                </a:moveTo>
                <a:cubicBezTo>
                  <a:pt x="4421274" y="0"/>
                  <a:pt x="4575349" y="35130"/>
                  <a:pt x="4717706" y="105392"/>
                </a:cubicBezTo>
                <a:cubicBezTo>
                  <a:pt x="4717706" y="105392"/>
                  <a:pt x="4717706" y="105392"/>
                  <a:pt x="7975773" y="1734038"/>
                </a:cubicBezTo>
                <a:cubicBezTo>
                  <a:pt x="8318156" y="1906992"/>
                  <a:pt x="8534400" y="2256502"/>
                  <a:pt x="8534400" y="2638439"/>
                </a:cubicBezTo>
                <a:cubicBezTo>
                  <a:pt x="8534400" y="2638439"/>
                  <a:pt x="8534400" y="2638439"/>
                  <a:pt x="8534400" y="6947864"/>
                </a:cubicBezTo>
                <a:cubicBezTo>
                  <a:pt x="8534400" y="7329801"/>
                  <a:pt x="8318156" y="7679313"/>
                  <a:pt x="7975773" y="7852265"/>
                </a:cubicBezTo>
                <a:cubicBezTo>
                  <a:pt x="7975773" y="7852265"/>
                  <a:pt x="7975773" y="7852265"/>
                  <a:pt x="4717706" y="9480911"/>
                </a:cubicBezTo>
                <a:cubicBezTo>
                  <a:pt x="4432988" y="9621435"/>
                  <a:pt x="4101412" y="9621435"/>
                  <a:pt x="3816693" y="9480911"/>
                </a:cubicBezTo>
                <a:cubicBezTo>
                  <a:pt x="3816693" y="9480911"/>
                  <a:pt x="3816693" y="9480911"/>
                  <a:pt x="558630" y="7852265"/>
                </a:cubicBezTo>
                <a:cubicBezTo>
                  <a:pt x="216244" y="7679313"/>
                  <a:pt x="0" y="7329801"/>
                  <a:pt x="0" y="6947864"/>
                </a:cubicBezTo>
                <a:cubicBezTo>
                  <a:pt x="0" y="6947864"/>
                  <a:pt x="0" y="6947864"/>
                  <a:pt x="0" y="2638439"/>
                </a:cubicBezTo>
                <a:cubicBezTo>
                  <a:pt x="0" y="2256502"/>
                  <a:pt x="216244" y="1906992"/>
                  <a:pt x="558630" y="1734038"/>
                </a:cubicBezTo>
                <a:cubicBezTo>
                  <a:pt x="558630" y="1734038"/>
                  <a:pt x="558630" y="1734038"/>
                  <a:pt x="3816693" y="105392"/>
                </a:cubicBezTo>
                <a:cubicBezTo>
                  <a:pt x="3959054" y="35130"/>
                  <a:pt x="4113129" y="0"/>
                  <a:pt x="4267200" y="0"/>
                </a:cubicBezTo>
                <a:close/>
              </a:path>
            </a:pathLst>
          </a:custGeom>
          <a:solidFill>
            <a:schemeClr val="bg1">
              <a:lumMod val="85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600" b="1" dirty="0">
              <a:solidFill>
                <a:schemeClr val="bg1">
                  <a:lumMod val="95000"/>
                  <a:alpha val="40000"/>
                </a:schemeClr>
              </a:solidFill>
              <a:cs typeface="+mn-ea"/>
              <a:sym typeface="+mn-lt"/>
            </a:endParaRPr>
          </a:p>
        </p:txBody>
      </p:sp>
      <p:sp>
        <p:nvSpPr>
          <p:cNvPr id="69" name="Freeform 102">
            <a:extLst>
              <a:ext uri="{FF2B5EF4-FFF2-40B4-BE49-F238E27FC236}">
                <a16:creationId xmlns:a16="http://schemas.microsoft.com/office/drawing/2014/main" id="{CAA5F349-17B0-4D74-8E0A-7C2238AC689E}"/>
              </a:ext>
            </a:extLst>
          </p:cNvPr>
          <p:cNvSpPr>
            <a:spLocks noChangeArrowheads="1"/>
          </p:cNvSpPr>
          <p:nvPr/>
        </p:nvSpPr>
        <p:spPr bwMode="auto">
          <a:xfrm>
            <a:off x="5150331" y="2946350"/>
            <a:ext cx="569798" cy="512818"/>
          </a:xfrm>
          <a:custGeom>
            <a:avLst/>
            <a:gdLst>
              <a:gd name="T0" fmla="*/ 35703 w 498"/>
              <a:gd name="T1" fmla="*/ 67874 h 445"/>
              <a:gd name="T2" fmla="*/ 35703 w 498"/>
              <a:gd name="T3" fmla="*/ 67874 h 445"/>
              <a:gd name="T4" fmla="*/ 63372 w 498"/>
              <a:gd name="T5" fmla="*/ 75965 h 445"/>
              <a:gd name="T6" fmla="*/ 67389 w 498"/>
              <a:gd name="T7" fmla="*/ 75965 h 445"/>
              <a:gd name="T8" fmla="*/ 87026 w 498"/>
              <a:gd name="T9" fmla="*/ 60232 h 445"/>
              <a:gd name="T10" fmla="*/ 87026 w 498"/>
              <a:gd name="T11" fmla="*/ 56187 h 445"/>
              <a:gd name="T12" fmla="*/ 79439 w 498"/>
              <a:gd name="T13" fmla="*/ 48096 h 445"/>
              <a:gd name="T14" fmla="*/ 122728 w 498"/>
              <a:gd name="T15" fmla="*/ 4495 h 445"/>
              <a:gd name="T16" fmla="*/ 87026 w 498"/>
              <a:gd name="T17" fmla="*/ 0 h 445"/>
              <a:gd name="T18" fmla="*/ 47753 w 498"/>
              <a:gd name="T19" fmla="*/ 24273 h 445"/>
              <a:gd name="T20" fmla="*/ 32133 w 498"/>
              <a:gd name="T21" fmla="*/ 36409 h 445"/>
              <a:gd name="T22" fmla="*/ 23653 w 498"/>
              <a:gd name="T23" fmla="*/ 52141 h 445"/>
              <a:gd name="T24" fmla="*/ 8033 w 498"/>
              <a:gd name="T25" fmla="*/ 56187 h 445"/>
              <a:gd name="T26" fmla="*/ 0 w 498"/>
              <a:gd name="T27" fmla="*/ 64278 h 445"/>
              <a:gd name="T28" fmla="*/ 0 w 498"/>
              <a:gd name="T29" fmla="*/ 67874 h 445"/>
              <a:gd name="T30" fmla="*/ 16066 w 498"/>
              <a:gd name="T31" fmla="*/ 84055 h 445"/>
              <a:gd name="T32" fmla="*/ 23653 w 498"/>
              <a:gd name="T33" fmla="*/ 88101 h 445"/>
              <a:gd name="T34" fmla="*/ 32133 w 498"/>
              <a:gd name="T35" fmla="*/ 80010 h 445"/>
              <a:gd name="T36" fmla="*/ 35703 w 498"/>
              <a:gd name="T37" fmla="*/ 67874 h 445"/>
              <a:gd name="T38" fmla="*/ 99075 w 498"/>
              <a:gd name="T39" fmla="*/ 71919 h 445"/>
              <a:gd name="T40" fmla="*/ 99075 w 498"/>
              <a:gd name="T41" fmla="*/ 71919 h 445"/>
              <a:gd name="T42" fmla="*/ 95059 w 498"/>
              <a:gd name="T43" fmla="*/ 71919 h 445"/>
              <a:gd name="T44" fmla="*/ 79439 w 498"/>
              <a:gd name="T45" fmla="*/ 84055 h 445"/>
              <a:gd name="T46" fmla="*/ 75422 w 498"/>
              <a:gd name="T47" fmla="*/ 91697 h 445"/>
              <a:gd name="T48" fmla="*/ 170035 w 498"/>
              <a:gd name="T49" fmla="*/ 195530 h 445"/>
              <a:gd name="T50" fmla="*/ 178068 w 498"/>
              <a:gd name="T51" fmla="*/ 195530 h 445"/>
              <a:gd name="T52" fmla="*/ 190117 w 498"/>
              <a:gd name="T53" fmla="*/ 187439 h 445"/>
              <a:gd name="T54" fmla="*/ 190117 w 498"/>
              <a:gd name="T55" fmla="*/ 179798 h 445"/>
              <a:gd name="T56" fmla="*/ 99075 w 498"/>
              <a:gd name="T57" fmla="*/ 71919 h 445"/>
              <a:gd name="T58" fmla="*/ 221804 w 498"/>
              <a:gd name="T59" fmla="*/ 28318 h 445"/>
              <a:gd name="T60" fmla="*/ 221804 w 498"/>
              <a:gd name="T61" fmla="*/ 28318 h 445"/>
              <a:gd name="T62" fmla="*/ 213771 w 498"/>
              <a:gd name="T63" fmla="*/ 24273 h 445"/>
              <a:gd name="T64" fmla="*/ 205737 w 498"/>
              <a:gd name="T65" fmla="*/ 40005 h 445"/>
              <a:gd name="T66" fmla="*/ 182084 w 498"/>
              <a:gd name="T67" fmla="*/ 48096 h 445"/>
              <a:gd name="T68" fmla="*/ 178068 w 498"/>
              <a:gd name="T69" fmla="*/ 28318 h 445"/>
              <a:gd name="T70" fmla="*/ 186101 w 498"/>
              <a:gd name="T71" fmla="*/ 8540 h 445"/>
              <a:gd name="T72" fmla="*/ 182084 w 498"/>
              <a:gd name="T73" fmla="*/ 4495 h 445"/>
              <a:gd name="T74" fmla="*/ 150398 w 498"/>
              <a:gd name="T75" fmla="*/ 32364 h 445"/>
              <a:gd name="T76" fmla="*/ 142365 w 498"/>
              <a:gd name="T77" fmla="*/ 67874 h 445"/>
              <a:gd name="T78" fmla="*/ 126745 w 498"/>
              <a:gd name="T79" fmla="*/ 84055 h 445"/>
              <a:gd name="T80" fmla="*/ 142365 w 498"/>
              <a:gd name="T81" fmla="*/ 103833 h 445"/>
              <a:gd name="T82" fmla="*/ 162448 w 498"/>
              <a:gd name="T83" fmla="*/ 84055 h 445"/>
              <a:gd name="T84" fmla="*/ 182084 w 498"/>
              <a:gd name="T85" fmla="*/ 80010 h 445"/>
              <a:gd name="T86" fmla="*/ 217787 w 498"/>
              <a:gd name="T87" fmla="*/ 64278 h 445"/>
              <a:gd name="T88" fmla="*/ 221804 w 498"/>
              <a:gd name="T89" fmla="*/ 28318 h 445"/>
              <a:gd name="T90" fmla="*/ 32133 w 498"/>
              <a:gd name="T91" fmla="*/ 179798 h 445"/>
              <a:gd name="T92" fmla="*/ 32133 w 498"/>
              <a:gd name="T93" fmla="*/ 179798 h 445"/>
              <a:gd name="T94" fmla="*/ 32133 w 498"/>
              <a:gd name="T95" fmla="*/ 187439 h 445"/>
              <a:gd name="T96" fmla="*/ 39719 w 498"/>
              <a:gd name="T97" fmla="*/ 199576 h 445"/>
              <a:gd name="T98" fmla="*/ 47753 w 498"/>
              <a:gd name="T99" fmla="*/ 195530 h 445"/>
              <a:gd name="T100" fmla="*/ 103092 w 498"/>
              <a:gd name="T101" fmla="*/ 143838 h 445"/>
              <a:gd name="T102" fmla="*/ 87026 w 498"/>
              <a:gd name="T103" fmla="*/ 123611 h 445"/>
              <a:gd name="T104" fmla="*/ 32133 w 498"/>
              <a:gd name="T105" fmla="*/ 179798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cs typeface="+mn-ea"/>
              <a:sym typeface="+mn-lt"/>
            </a:endParaRPr>
          </a:p>
        </p:txBody>
      </p:sp>
      <p:sp>
        <p:nvSpPr>
          <p:cNvPr id="3" name="Freeform: Shape 67">
            <a:extLst>
              <a:ext uri="{FF2B5EF4-FFF2-40B4-BE49-F238E27FC236}">
                <a16:creationId xmlns:a16="http://schemas.microsoft.com/office/drawing/2014/main" id="{D205CD94-3E13-34B4-AF23-37E94FEB37B3}"/>
              </a:ext>
            </a:extLst>
          </p:cNvPr>
          <p:cNvSpPr/>
          <p:nvPr/>
        </p:nvSpPr>
        <p:spPr>
          <a:xfrm>
            <a:off x="-1834748" y="1626919"/>
            <a:ext cx="2729149" cy="3065528"/>
          </a:xfrm>
          <a:custGeom>
            <a:avLst/>
            <a:gdLst>
              <a:gd name="connsiteX0" fmla="*/ 4267200 w 8534400"/>
              <a:gd name="connsiteY0" fmla="*/ 0 h 9586304"/>
              <a:gd name="connsiteX1" fmla="*/ 4717706 w 8534400"/>
              <a:gd name="connsiteY1" fmla="*/ 105392 h 9586304"/>
              <a:gd name="connsiteX2" fmla="*/ 7975773 w 8534400"/>
              <a:gd name="connsiteY2" fmla="*/ 1734038 h 9586304"/>
              <a:gd name="connsiteX3" fmla="*/ 8534400 w 8534400"/>
              <a:gd name="connsiteY3" fmla="*/ 2638439 h 9586304"/>
              <a:gd name="connsiteX4" fmla="*/ 8534400 w 8534400"/>
              <a:gd name="connsiteY4" fmla="*/ 6947864 h 9586304"/>
              <a:gd name="connsiteX5" fmla="*/ 7975773 w 8534400"/>
              <a:gd name="connsiteY5" fmla="*/ 7852265 h 9586304"/>
              <a:gd name="connsiteX6" fmla="*/ 4717706 w 8534400"/>
              <a:gd name="connsiteY6" fmla="*/ 9480911 h 9586304"/>
              <a:gd name="connsiteX7" fmla="*/ 3816693 w 8534400"/>
              <a:gd name="connsiteY7" fmla="*/ 9480911 h 9586304"/>
              <a:gd name="connsiteX8" fmla="*/ 558630 w 8534400"/>
              <a:gd name="connsiteY8" fmla="*/ 7852265 h 9586304"/>
              <a:gd name="connsiteX9" fmla="*/ 0 w 8534400"/>
              <a:gd name="connsiteY9" fmla="*/ 6947864 h 9586304"/>
              <a:gd name="connsiteX10" fmla="*/ 0 w 8534400"/>
              <a:gd name="connsiteY10" fmla="*/ 2638439 h 9586304"/>
              <a:gd name="connsiteX11" fmla="*/ 558630 w 8534400"/>
              <a:gd name="connsiteY11" fmla="*/ 1734038 h 9586304"/>
              <a:gd name="connsiteX12" fmla="*/ 3816693 w 8534400"/>
              <a:gd name="connsiteY12" fmla="*/ 105392 h 9586304"/>
              <a:gd name="connsiteX13" fmla="*/ 4267200 w 8534400"/>
              <a:gd name="connsiteY13" fmla="*/ 0 h 958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34400" h="9586304">
                <a:moveTo>
                  <a:pt x="4267200" y="0"/>
                </a:moveTo>
                <a:cubicBezTo>
                  <a:pt x="4421274" y="0"/>
                  <a:pt x="4575349" y="35130"/>
                  <a:pt x="4717706" y="105392"/>
                </a:cubicBezTo>
                <a:cubicBezTo>
                  <a:pt x="4717706" y="105392"/>
                  <a:pt x="4717706" y="105392"/>
                  <a:pt x="7975773" y="1734038"/>
                </a:cubicBezTo>
                <a:cubicBezTo>
                  <a:pt x="8318156" y="1906992"/>
                  <a:pt x="8534400" y="2256502"/>
                  <a:pt x="8534400" y="2638439"/>
                </a:cubicBezTo>
                <a:cubicBezTo>
                  <a:pt x="8534400" y="2638439"/>
                  <a:pt x="8534400" y="2638439"/>
                  <a:pt x="8534400" y="6947864"/>
                </a:cubicBezTo>
                <a:cubicBezTo>
                  <a:pt x="8534400" y="7329801"/>
                  <a:pt x="8318156" y="7679313"/>
                  <a:pt x="7975773" y="7852265"/>
                </a:cubicBezTo>
                <a:cubicBezTo>
                  <a:pt x="7975773" y="7852265"/>
                  <a:pt x="7975773" y="7852265"/>
                  <a:pt x="4717706" y="9480911"/>
                </a:cubicBezTo>
                <a:cubicBezTo>
                  <a:pt x="4432988" y="9621435"/>
                  <a:pt x="4101412" y="9621435"/>
                  <a:pt x="3816693" y="9480911"/>
                </a:cubicBezTo>
                <a:cubicBezTo>
                  <a:pt x="3816693" y="9480911"/>
                  <a:pt x="3816693" y="9480911"/>
                  <a:pt x="558630" y="7852265"/>
                </a:cubicBezTo>
                <a:cubicBezTo>
                  <a:pt x="216244" y="7679313"/>
                  <a:pt x="0" y="7329801"/>
                  <a:pt x="0" y="6947864"/>
                </a:cubicBezTo>
                <a:cubicBezTo>
                  <a:pt x="0" y="6947864"/>
                  <a:pt x="0" y="6947864"/>
                  <a:pt x="0" y="2638439"/>
                </a:cubicBezTo>
                <a:cubicBezTo>
                  <a:pt x="0" y="2256502"/>
                  <a:pt x="216244" y="1906992"/>
                  <a:pt x="558630" y="1734038"/>
                </a:cubicBezTo>
                <a:cubicBezTo>
                  <a:pt x="558630" y="1734038"/>
                  <a:pt x="558630" y="1734038"/>
                  <a:pt x="3816693" y="105392"/>
                </a:cubicBezTo>
                <a:cubicBezTo>
                  <a:pt x="3959054" y="35130"/>
                  <a:pt x="4113129" y="0"/>
                  <a:pt x="4267200" y="0"/>
                </a:cubicBezTo>
                <a:close/>
              </a:path>
            </a:pathLst>
          </a:custGeom>
          <a:gradFill flip="none" rotWithShape="1">
            <a:gsLst>
              <a:gs pos="13000">
                <a:schemeClr val="accent1">
                  <a:alpha val="94000"/>
                </a:schemeClr>
              </a:gs>
              <a:gs pos="100000">
                <a:schemeClr val="accent2">
                  <a:alpha val="85000"/>
                </a:schemeClr>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600" b="1" dirty="0">
              <a:solidFill>
                <a:schemeClr val="bg1">
                  <a:lumMod val="95000"/>
                  <a:alpha val="40000"/>
                </a:schemeClr>
              </a:solidFill>
              <a:cs typeface="+mn-ea"/>
              <a:sym typeface="+mn-lt"/>
            </a:endParaRPr>
          </a:p>
        </p:txBody>
      </p:sp>
      <p:pic>
        <p:nvPicPr>
          <p:cNvPr id="23" name="Espaço Reservado para Imagem 22" descr="Homem segurando capacete na mão&#10;&#10;Descrição gerada automaticamente com confiança média">
            <a:extLst>
              <a:ext uri="{FF2B5EF4-FFF2-40B4-BE49-F238E27FC236}">
                <a16:creationId xmlns:a16="http://schemas.microsoft.com/office/drawing/2014/main" id="{A3994979-FE7D-2AA6-A805-1D180A49F2C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270" r="20270"/>
          <a:stretch>
            <a:fillRect/>
          </a:stretch>
        </p:blipFill>
        <p:spPr/>
      </p:pic>
      <p:pic>
        <p:nvPicPr>
          <p:cNvPr id="31" name="Espaço Reservado para Imagem 30" descr="Homem de uniforme e chapéu&#10;&#10;Descrição gerada automaticamente">
            <a:extLst>
              <a:ext uri="{FF2B5EF4-FFF2-40B4-BE49-F238E27FC236}">
                <a16:creationId xmlns:a16="http://schemas.microsoft.com/office/drawing/2014/main" id="{5B2584A7-9427-68D9-B517-BFB0E68F75B6}"/>
              </a:ext>
            </a:extLst>
          </p:cNvPr>
          <p:cNvPicPr>
            <a:picLocks noGrp="1" noChangeAspect="1"/>
          </p:cNvPicPr>
          <p:nvPr>
            <p:ph type="pic" sz="quarter" idx="11"/>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l="20320" r="20320"/>
          <a:stretch>
            <a:fillRect/>
          </a:stretch>
        </p:blipFill>
        <p:spPr/>
      </p:pic>
      <p:pic>
        <p:nvPicPr>
          <p:cNvPr id="35" name="Espaço Reservado para Imagem 34" descr="Uma imagem contendo mesa, xícara, de madeira, pequeno&#10;&#10;Descrição gerada automaticamente">
            <a:extLst>
              <a:ext uri="{FF2B5EF4-FFF2-40B4-BE49-F238E27FC236}">
                <a16:creationId xmlns:a16="http://schemas.microsoft.com/office/drawing/2014/main" id="{815F718E-225E-07A4-A391-470C84AFF132}"/>
              </a:ext>
            </a:extLst>
          </p:cNvPr>
          <p:cNvPicPr>
            <a:picLocks noGrp="1" noChangeAspect="1"/>
          </p:cNvPicPr>
          <p:nvPr>
            <p:ph type="pic" sz="quarter" idx="12"/>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l="18217" r="18217"/>
          <a:stretch>
            <a:fillRect/>
          </a:stretch>
        </p:blipFill>
        <p:spPr/>
      </p:pic>
      <p:pic>
        <p:nvPicPr>
          <p:cNvPr id="7" name="Espaço Reservado para Imagem 6" descr="Mesa com cadeiras&#10;&#10;Descrição gerada automaticamente">
            <a:extLst>
              <a:ext uri="{FF2B5EF4-FFF2-40B4-BE49-F238E27FC236}">
                <a16:creationId xmlns:a16="http://schemas.microsoft.com/office/drawing/2014/main" id="{D02690B8-1300-B5FA-02EE-31BD29B66D60}"/>
              </a:ext>
            </a:extLst>
          </p:cNvPr>
          <p:cNvPicPr>
            <a:picLocks noGrp="1" noChangeAspect="1"/>
          </p:cNvPicPr>
          <p:nvPr>
            <p:ph type="pic" sz="quarter" idx="10"/>
          </p:nvPr>
        </p:nvPicPr>
        <p:blipFill>
          <a:blip r:embed="rId6">
            <a:extLst>
              <a:ext uri="{28A0092B-C50C-407E-A947-70E740481C1C}">
                <a14:useLocalDpi xmlns:a14="http://schemas.microsoft.com/office/drawing/2010/main" val="0"/>
              </a:ext>
            </a:extLst>
          </a:blip>
          <a:srcRect l="20326" r="20326"/>
          <a:stretch>
            <a:fillRect/>
          </a:stretch>
        </p:blipFill>
        <p:spPr/>
      </p:pic>
      <p:pic>
        <p:nvPicPr>
          <p:cNvPr id="12" name="Espaço Reservado para Imagem 11" descr="Pessoas sentadas ao redor de um computador com a imagem de uma mulher&#10;&#10;Descrição gerada automaticamente com confiança média">
            <a:extLst>
              <a:ext uri="{FF2B5EF4-FFF2-40B4-BE49-F238E27FC236}">
                <a16:creationId xmlns:a16="http://schemas.microsoft.com/office/drawing/2014/main" id="{C2F075F5-F935-006E-88A4-ECBE0ECAF3A5}"/>
              </a:ext>
            </a:extLst>
          </p:cNvPr>
          <p:cNvPicPr>
            <a:picLocks noGrp="1" noChangeAspect="1"/>
          </p:cNvPicPr>
          <p:nvPr>
            <p:ph type="pic" sz="quarter" idx="13"/>
          </p:nvPr>
        </p:nvPicPr>
        <p:blipFill>
          <a:blip r:embed="rId7">
            <a:extLst>
              <a:ext uri="{28A0092B-C50C-407E-A947-70E740481C1C}">
                <a14:useLocalDpi xmlns:a14="http://schemas.microsoft.com/office/drawing/2010/main" val="0"/>
              </a:ext>
            </a:extLst>
          </a:blip>
          <a:srcRect l="20399" r="20399"/>
          <a:stretch>
            <a:fillRect/>
          </a:stretch>
        </p:blipFill>
        <p:spPr/>
      </p:pic>
      <p:sp>
        <p:nvSpPr>
          <p:cNvPr id="68" name="Freeform: Shape 67">
            <a:extLst>
              <a:ext uri="{FF2B5EF4-FFF2-40B4-BE49-F238E27FC236}">
                <a16:creationId xmlns:a16="http://schemas.microsoft.com/office/drawing/2014/main" id="{99A90587-8771-4C1D-8ABC-1623ED4AEF79}"/>
              </a:ext>
            </a:extLst>
          </p:cNvPr>
          <p:cNvSpPr/>
          <p:nvPr/>
        </p:nvSpPr>
        <p:spPr>
          <a:xfrm>
            <a:off x="4066783" y="1626451"/>
            <a:ext cx="2747724" cy="3065528"/>
          </a:xfrm>
          <a:custGeom>
            <a:avLst/>
            <a:gdLst>
              <a:gd name="connsiteX0" fmla="*/ 4267200 w 8534400"/>
              <a:gd name="connsiteY0" fmla="*/ 0 h 9586304"/>
              <a:gd name="connsiteX1" fmla="*/ 4717706 w 8534400"/>
              <a:gd name="connsiteY1" fmla="*/ 105392 h 9586304"/>
              <a:gd name="connsiteX2" fmla="*/ 7975773 w 8534400"/>
              <a:gd name="connsiteY2" fmla="*/ 1734038 h 9586304"/>
              <a:gd name="connsiteX3" fmla="*/ 8534400 w 8534400"/>
              <a:gd name="connsiteY3" fmla="*/ 2638439 h 9586304"/>
              <a:gd name="connsiteX4" fmla="*/ 8534400 w 8534400"/>
              <a:gd name="connsiteY4" fmla="*/ 6947864 h 9586304"/>
              <a:gd name="connsiteX5" fmla="*/ 7975773 w 8534400"/>
              <a:gd name="connsiteY5" fmla="*/ 7852265 h 9586304"/>
              <a:gd name="connsiteX6" fmla="*/ 4717706 w 8534400"/>
              <a:gd name="connsiteY6" fmla="*/ 9480911 h 9586304"/>
              <a:gd name="connsiteX7" fmla="*/ 3816693 w 8534400"/>
              <a:gd name="connsiteY7" fmla="*/ 9480911 h 9586304"/>
              <a:gd name="connsiteX8" fmla="*/ 558630 w 8534400"/>
              <a:gd name="connsiteY8" fmla="*/ 7852265 h 9586304"/>
              <a:gd name="connsiteX9" fmla="*/ 0 w 8534400"/>
              <a:gd name="connsiteY9" fmla="*/ 6947864 h 9586304"/>
              <a:gd name="connsiteX10" fmla="*/ 0 w 8534400"/>
              <a:gd name="connsiteY10" fmla="*/ 2638439 h 9586304"/>
              <a:gd name="connsiteX11" fmla="*/ 558630 w 8534400"/>
              <a:gd name="connsiteY11" fmla="*/ 1734038 h 9586304"/>
              <a:gd name="connsiteX12" fmla="*/ 3816693 w 8534400"/>
              <a:gd name="connsiteY12" fmla="*/ 105392 h 9586304"/>
              <a:gd name="connsiteX13" fmla="*/ 4267200 w 8534400"/>
              <a:gd name="connsiteY13" fmla="*/ 0 h 958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34400" h="9586304">
                <a:moveTo>
                  <a:pt x="4267200" y="0"/>
                </a:moveTo>
                <a:cubicBezTo>
                  <a:pt x="4421274" y="0"/>
                  <a:pt x="4575349" y="35130"/>
                  <a:pt x="4717706" y="105392"/>
                </a:cubicBezTo>
                <a:cubicBezTo>
                  <a:pt x="4717706" y="105392"/>
                  <a:pt x="4717706" y="105392"/>
                  <a:pt x="7975773" y="1734038"/>
                </a:cubicBezTo>
                <a:cubicBezTo>
                  <a:pt x="8318156" y="1906992"/>
                  <a:pt x="8534400" y="2256502"/>
                  <a:pt x="8534400" y="2638439"/>
                </a:cubicBezTo>
                <a:cubicBezTo>
                  <a:pt x="8534400" y="2638439"/>
                  <a:pt x="8534400" y="2638439"/>
                  <a:pt x="8534400" y="6947864"/>
                </a:cubicBezTo>
                <a:cubicBezTo>
                  <a:pt x="8534400" y="7329801"/>
                  <a:pt x="8318156" y="7679313"/>
                  <a:pt x="7975773" y="7852265"/>
                </a:cubicBezTo>
                <a:cubicBezTo>
                  <a:pt x="7975773" y="7852265"/>
                  <a:pt x="7975773" y="7852265"/>
                  <a:pt x="4717706" y="9480911"/>
                </a:cubicBezTo>
                <a:cubicBezTo>
                  <a:pt x="4432988" y="9621435"/>
                  <a:pt x="4101412" y="9621435"/>
                  <a:pt x="3816693" y="9480911"/>
                </a:cubicBezTo>
                <a:cubicBezTo>
                  <a:pt x="3816693" y="9480911"/>
                  <a:pt x="3816693" y="9480911"/>
                  <a:pt x="558630" y="7852265"/>
                </a:cubicBezTo>
                <a:cubicBezTo>
                  <a:pt x="216244" y="7679313"/>
                  <a:pt x="0" y="7329801"/>
                  <a:pt x="0" y="6947864"/>
                </a:cubicBezTo>
                <a:cubicBezTo>
                  <a:pt x="0" y="6947864"/>
                  <a:pt x="0" y="6947864"/>
                  <a:pt x="0" y="2638439"/>
                </a:cubicBezTo>
                <a:cubicBezTo>
                  <a:pt x="0" y="2256502"/>
                  <a:pt x="216244" y="1906992"/>
                  <a:pt x="558630" y="1734038"/>
                </a:cubicBezTo>
                <a:cubicBezTo>
                  <a:pt x="558630" y="1734038"/>
                  <a:pt x="558630" y="1734038"/>
                  <a:pt x="3816693" y="105392"/>
                </a:cubicBezTo>
                <a:cubicBezTo>
                  <a:pt x="3959054" y="35130"/>
                  <a:pt x="4113129" y="0"/>
                  <a:pt x="4267200" y="0"/>
                </a:cubicBezTo>
                <a:close/>
              </a:path>
            </a:pathLst>
          </a:custGeom>
          <a:gradFill flip="none" rotWithShape="1">
            <a:gsLst>
              <a:gs pos="13000">
                <a:schemeClr val="accent1">
                  <a:alpha val="94000"/>
                </a:schemeClr>
              </a:gs>
              <a:gs pos="100000">
                <a:schemeClr val="accent2">
                  <a:alpha val="85000"/>
                </a:schemeClr>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600" b="1" dirty="0">
              <a:solidFill>
                <a:schemeClr val="bg1">
                  <a:lumMod val="95000"/>
                  <a:alpha val="40000"/>
                </a:schemeClr>
              </a:solidFill>
              <a:cs typeface="+mn-ea"/>
              <a:sym typeface="+mn-lt"/>
            </a:endParaRPr>
          </a:p>
        </p:txBody>
      </p:sp>
      <p:sp>
        <p:nvSpPr>
          <p:cNvPr id="2" name="TextBox 27">
            <a:extLst>
              <a:ext uri="{FF2B5EF4-FFF2-40B4-BE49-F238E27FC236}">
                <a16:creationId xmlns:a16="http://schemas.microsoft.com/office/drawing/2014/main" id="{399D5C38-FBD4-8C34-DD01-52AB4FE5FBF5}"/>
              </a:ext>
            </a:extLst>
          </p:cNvPr>
          <p:cNvSpPr txBox="1"/>
          <p:nvPr/>
        </p:nvSpPr>
        <p:spPr>
          <a:xfrm>
            <a:off x="7293039" y="2323898"/>
            <a:ext cx="4898961" cy="1289905"/>
          </a:xfrm>
          <a:prstGeom prst="rect">
            <a:avLst/>
          </a:prstGeom>
          <a:noFill/>
        </p:spPr>
        <p:txBody>
          <a:bodyPr wrap="square" rtlCol="0">
            <a:spAutoFit/>
          </a:bodyPr>
          <a:lstStyle/>
          <a:p>
            <a:pPr>
              <a:lnSpc>
                <a:spcPct val="150000"/>
              </a:lnSpc>
            </a:pPr>
            <a:r>
              <a:rPr lang="pt-BR" dirty="0">
                <a:solidFill>
                  <a:schemeClr val="bg1"/>
                </a:solidFill>
                <a:cs typeface="+mn-ea"/>
                <a:sym typeface="+mn-lt"/>
              </a:rPr>
              <a:t>Veja no quadro abaixo alguns tipos diferentes de plataformas vendidas pela empresa John Deere:</a:t>
            </a:r>
            <a:endParaRPr lang="en-US" dirty="0">
              <a:solidFill>
                <a:schemeClr val="bg1"/>
              </a:solidFill>
              <a:cs typeface="+mn-ea"/>
              <a:sym typeface="+mn-lt"/>
            </a:endParaRPr>
          </a:p>
        </p:txBody>
      </p:sp>
      <p:pic>
        <p:nvPicPr>
          <p:cNvPr id="4" name="Imagem 3">
            <a:extLst>
              <a:ext uri="{FF2B5EF4-FFF2-40B4-BE49-F238E27FC236}">
                <a16:creationId xmlns:a16="http://schemas.microsoft.com/office/drawing/2014/main" id="{6A48EAB5-D2EC-4301-4A8C-649999D39B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117" y="243835"/>
            <a:ext cx="1761673" cy="489090"/>
          </a:xfrm>
          <a:prstGeom prst="rect">
            <a:avLst/>
          </a:prstGeom>
        </p:spPr>
      </p:pic>
    </p:spTree>
    <p:extLst>
      <p:ext uri="{BB962C8B-B14F-4D97-AF65-F5344CB8AC3E}">
        <p14:creationId xmlns:p14="http://schemas.microsoft.com/office/powerpoint/2010/main" val="60804074"/>
      </p:ext>
    </p:extLst>
  </p:cSld>
  <p:clrMapOvr>
    <a:masterClrMapping/>
  </p:clrMapOvr>
  <mc:AlternateContent xmlns:mc="http://schemas.openxmlformats.org/markup-compatibility/2006" xmlns:p14="http://schemas.microsoft.com/office/powerpoint/2010/main">
    <mc:Choice Requires="p14">
      <p:transition spd="med" advTm="86399000">
        <p14:prism dir="u"/>
      </p:transition>
    </mc:Choice>
    <mc:Fallback xmlns="">
      <p:transition spd="med" advTm="8639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10" presetClass="entr" presetSubtype="0" fill="hold" grpId="0" nodeType="withEffect">
                                  <p:stCondLst>
                                    <p:cond delay="1750"/>
                                  </p:stCondLst>
                                  <p:childTnLst>
                                    <p:set>
                                      <p:cBhvr>
                                        <p:cTn id="9" dur="1" fill="hold">
                                          <p:stCondLst>
                                            <p:cond delay="0"/>
                                          </p:stCondLst>
                                        </p:cTn>
                                        <p:tgtEl>
                                          <p:spTgt spid="73"/>
                                        </p:tgtEl>
                                        <p:attrNameLst>
                                          <p:attrName>style.visibility</p:attrName>
                                        </p:attrNameLst>
                                      </p:cBhvr>
                                      <p:to>
                                        <p:strVal val="visible"/>
                                      </p:to>
                                    </p:set>
                                    <p:animEffect transition="in" filter="fade">
                                      <p:cBhvr>
                                        <p:cTn id="10" dur="500"/>
                                        <p:tgtEl>
                                          <p:spTgt spid="73"/>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3" grpId="0" animBg="1"/>
      <p:bldP spid="6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descr="e7d195523061f1c03a90ee8e42cb24248e56383cd534985688F9F494128731F165EE95AB4B0C0A38076AAEA07667B1565C446FC45FF01DFB0E885BCDBDF3A284F3DB14DA61DD97F0BAB2E6C668FB493113BF73141E2C71ED4B8547CEBEF3BFFECE5DB252F6C24A46C692539CBE8AE41A3C079525F615DFED974405923D17F5F5324574507B5E825C729D0B0B9927FABB">
            <a:extLst>
              <a:ext uri="{FF2B5EF4-FFF2-40B4-BE49-F238E27FC236}">
                <a16:creationId xmlns:a16="http://schemas.microsoft.com/office/drawing/2014/main" id="{82F79422-E3F8-77E6-B6C0-218752E87D90}"/>
              </a:ext>
            </a:extLst>
          </p:cNvPr>
          <p:cNvGrpSpPr/>
          <p:nvPr/>
        </p:nvGrpSpPr>
        <p:grpSpPr>
          <a:xfrm>
            <a:off x="419101" y="703385"/>
            <a:ext cx="11292254" cy="5837114"/>
            <a:chOff x="1956620" y="1881263"/>
            <a:chExt cx="8278762" cy="4367137"/>
          </a:xfrm>
        </p:grpSpPr>
        <p:sp>
          <p:nvSpPr>
            <p:cNvPr id="7" name="Rectangle: Rounded Corners 3">
              <a:extLst>
                <a:ext uri="{FF2B5EF4-FFF2-40B4-BE49-F238E27FC236}">
                  <a16:creationId xmlns:a16="http://schemas.microsoft.com/office/drawing/2014/main" id="{D0B69257-BA76-CB3E-90EF-67BEC77B27AE}"/>
                </a:ext>
              </a:extLst>
            </p:cNvPr>
            <p:cNvSpPr/>
            <p:nvPr/>
          </p:nvSpPr>
          <p:spPr>
            <a:xfrm>
              <a:off x="1956620" y="1881263"/>
              <a:ext cx="8278762" cy="4367137"/>
            </a:xfrm>
            <a:prstGeom prst="roundRect">
              <a:avLst>
                <a:gd name="adj" fmla="val 2502"/>
              </a:avLst>
            </a:prstGeom>
            <a:solidFill>
              <a:schemeClr val="bg1"/>
            </a:solidFill>
            <a:ln>
              <a:noFill/>
            </a:ln>
            <a:effectLst>
              <a:outerShdw blurRad="1270000" dist="698500" dir="5400000" sx="85000" sy="85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latin typeface="Arial"/>
                <a:ea typeface="微软雅黑"/>
                <a:sym typeface="Arial"/>
              </a:endParaRPr>
            </a:p>
          </p:txBody>
        </p:sp>
        <p:grpSp>
          <p:nvGrpSpPr>
            <p:cNvPr id="8" name="Group 14">
              <a:extLst>
                <a:ext uri="{FF2B5EF4-FFF2-40B4-BE49-F238E27FC236}">
                  <a16:creationId xmlns:a16="http://schemas.microsoft.com/office/drawing/2014/main" id="{60899EC6-7800-A3F1-69F5-25D6E586B1D6}"/>
                </a:ext>
              </a:extLst>
            </p:cNvPr>
            <p:cNvGrpSpPr/>
            <p:nvPr/>
          </p:nvGrpSpPr>
          <p:grpSpPr>
            <a:xfrm>
              <a:off x="8891422" y="5203372"/>
              <a:ext cx="1188748" cy="1037654"/>
              <a:chOff x="8441216" y="5015559"/>
              <a:chExt cx="1631539" cy="1424170"/>
            </a:xfrm>
            <a:solidFill>
              <a:schemeClr val="accent1">
                <a:alpha val="15000"/>
              </a:schemeClr>
            </a:solidFill>
          </p:grpSpPr>
          <p:sp>
            <p:nvSpPr>
              <p:cNvPr id="10" name="Freeform: Shape 13">
                <a:extLst>
                  <a:ext uri="{FF2B5EF4-FFF2-40B4-BE49-F238E27FC236}">
                    <a16:creationId xmlns:a16="http://schemas.microsoft.com/office/drawing/2014/main" id="{6889F2EE-8FB6-3991-6C62-72AA72510BDE}"/>
                  </a:ext>
                </a:extLst>
              </p:cNvPr>
              <p:cNvSpPr/>
              <p:nvPr/>
            </p:nvSpPr>
            <p:spPr>
              <a:xfrm>
                <a:off x="9732118" y="5412671"/>
                <a:ext cx="340637" cy="1027051"/>
              </a:xfrm>
              <a:custGeom>
                <a:avLst/>
                <a:gdLst>
                  <a:gd name="connsiteX0" fmla="*/ 162582 w 325164"/>
                  <a:gd name="connsiteY0" fmla="*/ 0 h 1494387"/>
                  <a:gd name="connsiteX1" fmla="*/ 325164 w 325164"/>
                  <a:gd name="connsiteY1" fmla="*/ 162582 h 1494387"/>
                  <a:gd name="connsiteX2" fmla="*/ 325164 w 325164"/>
                  <a:gd name="connsiteY2" fmla="*/ 1494387 h 1494387"/>
                  <a:gd name="connsiteX3" fmla="*/ 0 w 325164"/>
                  <a:gd name="connsiteY3" fmla="*/ 1494387 h 1494387"/>
                  <a:gd name="connsiteX4" fmla="*/ 0 w 325164"/>
                  <a:gd name="connsiteY4" fmla="*/ 162582 h 1494387"/>
                  <a:gd name="connsiteX5" fmla="*/ 162582 w 325164"/>
                  <a:gd name="connsiteY5" fmla="*/ 0 h 149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164" h="1494387">
                    <a:moveTo>
                      <a:pt x="162582" y="0"/>
                    </a:moveTo>
                    <a:cubicBezTo>
                      <a:pt x="252374" y="0"/>
                      <a:pt x="325164" y="72790"/>
                      <a:pt x="325164" y="162582"/>
                    </a:cubicBezTo>
                    <a:lnTo>
                      <a:pt x="325164" y="1494387"/>
                    </a:lnTo>
                    <a:lnTo>
                      <a:pt x="0" y="1494387"/>
                    </a:lnTo>
                    <a:lnTo>
                      <a:pt x="0" y="162582"/>
                    </a:lnTo>
                    <a:cubicBezTo>
                      <a:pt x="0" y="72790"/>
                      <a:pt x="72790" y="0"/>
                      <a:pt x="162582" y="0"/>
                    </a:cubicBezTo>
                    <a:close/>
                  </a:path>
                </a:pathLst>
              </a:custGeom>
              <a:solidFill>
                <a:schemeClr val="tx1">
                  <a:lumMod val="95000"/>
                  <a:lumOff val="5000"/>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ea typeface="微软雅黑"/>
                  <a:sym typeface="Arial"/>
                </a:endParaRPr>
              </a:p>
            </p:txBody>
          </p:sp>
          <p:sp>
            <p:nvSpPr>
              <p:cNvPr id="11" name="Freeform: Shape 11">
                <a:extLst>
                  <a:ext uri="{FF2B5EF4-FFF2-40B4-BE49-F238E27FC236}">
                    <a16:creationId xmlns:a16="http://schemas.microsoft.com/office/drawing/2014/main" id="{6B9740BD-D03B-EC95-127C-EE6DAD5298F0}"/>
                  </a:ext>
                </a:extLst>
              </p:cNvPr>
              <p:cNvSpPr/>
              <p:nvPr/>
            </p:nvSpPr>
            <p:spPr>
              <a:xfrm>
                <a:off x="9071733" y="5015559"/>
                <a:ext cx="340638" cy="1424163"/>
              </a:xfrm>
              <a:custGeom>
                <a:avLst/>
                <a:gdLst>
                  <a:gd name="connsiteX0" fmla="*/ 162582 w 325164"/>
                  <a:gd name="connsiteY0" fmla="*/ 0 h 2072196"/>
                  <a:gd name="connsiteX1" fmla="*/ 325164 w 325164"/>
                  <a:gd name="connsiteY1" fmla="*/ 162582 h 2072196"/>
                  <a:gd name="connsiteX2" fmla="*/ 325164 w 325164"/>
                  <a:gd name="connsiteY2" fmla="*/ 2072196 h 2072196"/>
                  <a:gd name="connsiteX3" fmla="*/ 0 w 325164"/>
                  <a:gd name="connsiteY3" fmla="*/ 2072196 h 2072196"/>
                  <a:gd name="connsiteX4" fmla="*/ 0 w 325164"/>
                  <a:gd name="connsiteY4" fmla="*/ 162582 h 2072196"/>
                  <a:gd name="connsiteX5" fmla="*/ 162582 w 325164"/>
                  <a:gd name="connsiteY5" fmla="*/ 0 h 207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164" h="2072196">
                    <a:moveTo>
                      <a:pt x="162582" y="0"/>
                    </a:moveTo>
                    <a:cubicBezTo>
                      <a:pt x="252374" y="0"/>
                      <a:pt x="325164" y="72790"/>
                      <a:pt x="325164" y="162582"/>
                    </a:cubicBezTo>
                    <a:lnTo>
                      <a:pt x="325164" y="2072196"/>
                    </a:lnTo>
                    <a:lnTo>
                      <a:pt x="0" y="2072196"/>
                    </a:lnTo>
                    <a:lnTo>
                      <a:pt x="0" y="162582"/>
                    </a:lnTo>
                    <a:cubicBezTo>
                      <a:pt x="0" y="72790"/>
                      <a:pt x="72790" y="0"/>
                      <a:pt x="162582" y="0"/>
                    </a:cubicBezTo>
                    <a:close/>
                  </a:path>
                </a:pathLst>
              </a:custGeom>
              <a:solidFill>
                <a:schemeClr val="tx1">
                  <a:lumMod val="95000"/>
                  <a:lumOff val="5000"/>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ea typeface="微软雅黑"/>
                  <a:sym typeface="Arial"/>
                </a:endParaRPr>
              </a:p>
            </p:txBody>
          </p:sp>
          <p:sp>
            <p:nvSpPr>
              <p:cNvPr id="14" name="Freeform: Shape 9">
                <a:extLst>
                  <a:ext uri="{FF2B5EF4-FFF2-40B4-BE49-F238E27FC236}">
                    <a16:creationId xmlns:a16="http://schemas.microsoft.com/office/drawing/2014/main" id="{06ED9D38-8F0E-8146-DF19-66E52C81F990}"/>
                  </a:ext>
                </a:extLst>
              </p:cNvPr>
              <p:cNvSpPr/>
              <p:nvPr/>
            </p:nvSpPr>
            <p:spPr>
              <a:xfrm>
                <a:off x="8441216" y="5973939"/>
                <a:ext cx="340638" cy="465790"/>
              </a:xfrm>
              <a:custGeom>
                <a:avLst/>
                <a:gdLst>
                  <a:gd name="connsiteX0" fmla="*/ 162582 w 325164"/>
                  <a:gd name="connsiteY0" fmla="*/ 0 h 677736"/>
                  <a:gd name="connsiteX1" fmla="*/ 325164 w 325164"/>
                  <a:gd name="connsiteY1" fmla="*/ 162582 h 677736"/>
                  <a:gd name="connsiteX2" fmla="*/ 325164 w 325164"/>
                  <a:gd name="connsiteY2" fmla="*/ 677736 h 677736"/>
                  <a:gd name="connsiteX3" fmla="*/ 0 w 325164"/>
                  <a:gd name="connsiteY3" fmla="*/ 677736 h 677736"/>
                  <a:gd name="connsiteX4" fmla="*/ 0 w 325164"/>
                  <a:gd name="connsiteY4" fmla="*/ 162582 h 677736"/>
                  <a:gd name="connsiteX5" fmla="*/ 162582 w 325164"/>
                  <a:gd name="connsiteY5" fmla="*/ 0 h 67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164" h="677736">
                    <a:moveTo>
                      <a:pt x="162582" y="0"/>
                    </a:moveTo>
                    <a:cubicBezTo>
                      <a:pt x="252374" y="0"/>
                      <a:pt x="325164" y="72790"/>
                      <a:pt x="325164" y="162582"/>
                    </a:cubicBezTo>
                    <a:lnTo>
                      <a:pt x="325164" y="677736"/>
                    </a:lnTo>
                    <a:lnTo>
                      <a:pt x="0" y="677736"/>
                    </a:lnTo>
                    <a:lnTo>
                      <a:pt x="0" y="162582"/>
                    </a:lnTo>
                    <a:cubicBezTo>
                      <a:pt x="0" y="72790"/>
                      <a:pt x="72790" y="0"/>
                      <a:pt x="162582" y="0"/>
                    </a:cubicBezTo>
                    <a:close/>
                  </a:path>
                </a:pathLst>
              </a:custGeom>
              <a:solidFill>
                <a:schemeClr val="tx1">
                  <a:lumMod val="95000"/>
                  <a:lumOff val="5000"/>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微软雅黑"/>
                  <a:sym typeface="Arial"/>
                </a:endParaRPr>
              </a:p>
            </p:txBody>
          </p:sp>
        </p:grpSp>
        <p:sp>
          <p:nvSpPr>
            <p:cNvPr id="9" name="Freeform: Shape 32">
              <a:extLst>
                <a:ext uri="{FF2B5EF4-FFF2-40B4-BE49-F238E27FC236}">
                  <a16:creationId xmlns:a16="http://schemas.microsoft.com/office/drawing/2014/main" id="{32E37646-B9DB-90D4-7515-42C8A1F0AA81}"/>
                </a:ext>
              </a:extLst>
            </p:cNvPr>
            <p:cNvSpPr/>
            <p:nvPr/>
          </p:nvSpPr>
          <p:spPr>
            <a:xfrm>
              <a:off x="1956620" y="1881264"/>
              <a:ext cx="8278762" cy="2262111"/>
            </a:xfrm>
            <a:custGeom>
              <a:avLst/>
              <a:gdLst>
                <a:gd name="connsiteX0" fmla="*/ 95736 w 8278762"/>
                <a:gd name="connsiteY0" fmla="*/ 0 h 2262111"/>
                <a:gd name="connsiteX1" fmla="*/ 8183026 w 8278762"/>
                <a:gd name="connsiteY1" fmla="*/ 0 h 2262111"/>
                <a:gd name="connsiteX2" fmla="*/ 8278762 w 8278762"/>
                <a:gd name="connsiteY2" fmla="*/ 95736 h 2262111"/>
                <a:gd name="connsiteX3" fmla="*/ 8278762 w 8278762"/>
                <a:gd name="connsiteY3" fmla="*/ 1319136 h 2262111"/>
                <a:gd name="connsiteX4" fmla="*/ 5082355 w 8278762"/>
                <a:gd name="connsiteY4" fmla="*/ 1319136 h 2262111"/>
                <a:gd name="connsiteX5" fmla="*/ 5082355 w 8278762"/>
                <a:gd name="connsiteY5" fmla="*/ 1319137 h 2262111"/>
                <a:gd name="connsiteX6" fmla="*/ 4139381 w 8278762"/>
                <a:gd name="connsiteY6" fmla="*/ 2262111 h 2262111"/>
                <a:gd name="connsiteX7" fmla="*/ 3196407 w 8278762"/>
                <a:gd name="connsiteY7" fmla="*/ 1319137 h 2262111"/>
                <a:gd name="connsiteX8" fmla="*/ 3196408 w 8278762"/>
                <a:gd name="connsiteY8" fmla="*/ 1319136 h 2262111"/>
                <a:gd name="connsiteX9" fmla="*/ 1167812 w 8278762"/>
                <a:gd name="connsiteY9" fmla="*/ 1319136 h 2262111"/>
                <a:gd name="connsiteX10" fmla="*/ 1187715 w 8278762"/>
                <a:gd name="connsiteY10" fmla="*/ 1290346 h 2262111"/>
                <a:gd name="connsiteX11" fmla="*/ 1199109 w 8278762"/>
                <a:gd name="connsiteY11" fmla="*/ 1231441 h 2262111"/>
                <a:gd name="connsiteX12" fmla="*/ 1154394 w 8278762"/>
                <a:gd name="connsiteY12" fmla="*/ 1121371 h 2262111"/>
                <a:gd name="connsiteX13" fmla="*/ 1083879 w 8278762"/>
                <a:gd name="connsiteY13" fmla="*/ 1081813 h 2262111"/>
                <a:gd name="connsiteX14" fmla="*/ 1181911 w 8278762"/>
                <a:gd name="connsiteY14" fmla="*/ 823835 h 2262111"/>
                <a:gd name="connsiteX15" fmla="*/ 1070120 w 8278762"/>
                <a:gd name="connsiteY15" fmla="*/ 823835 h 2262111"/>
                <a:gd name="connsiteX16" fmla="*/ 901575 w 8278762"/>
                <a:gd name="connsiteY16" fmla="*/ 1164367 h 2262111"/>
                <a:gd name="connsiteX17" fmla="*/ 889536 w 8278762"/>
                <a:gd name="connsiteY17" fmla="*/ 1231441 h 2262111"/>
                <a:gd name="connsiteX18" fmla="*/ 900930 w 8278762"/>
                <a:gd name="connsiteY18" fmla="*/ 1290346 h 2262111"/>
                <a:gd name="connsiteX19" fmla="*/ 920833 w 8278762"/>
                <a:gd name="connsiteY19" fmla="*/ 1319136 h 2262111"/>
                <a:gd name="connsiteX20" fmla="*/ 734409 w 8278762"/>
                <a:gd name="connsiteY20" fmla="*/ 1319136 h 2262111"/>
                <a:gd name="connsiteX21" fmla="*/ 754312 w 8278762"/>
                <a:gd name="connsiteY21" fmla="*/ 1290346 h 2262111"/>
                <a:gd name="connsiteX22" fmla="*/ 765706 w 8278762"/>
                <a:gd name="connsiteY22" fmla="*/ 1231441 h 2262111"/>
                <a:gd name="connsiteX23" fmla="*/ 720990 w 8278762"/>
                <a:gd name="connsiteY23" fmla="*/ 1121371 h 2262111"/>
                <a:gd name="connsiteX24" fmla="*/ 650476 w 8278762"/>
                <a:gd name="connsiteY24" fmla="*/ 1081813 h 2262111"/>
                <a:gd name="connsiteX25" fmla="*/ 748508 w 8278762"/>
                <a:gd name="connsiteY25" fmla="*/ 823835 h 2262111"/>
                <a:gd name="connsiteX26" fmla="*/ 636717 w 8278762"/>
                <a:gd name="connsiteY26" fmla="*/ 823835 h 2262111"/>
                <a:gd name="connsiteX27" fmla="*/ 468171 w 8278762"/>
                <a:gd name="connsiteY27" fmla="*/ 1164367 h 2262111"/>
                <a:gd name="connsiteX28" fmla="*/ 456132 w 8278762"/>
                <a:gd name="connsiteY28" fmla="*/ 1231441 h 2262111"/>
                <a:gd name="connsiteX29" fmla="*/ 467526 w 8278762"/>
                <a:gd name="connsiteY29" fmla="*/ 1290346 h 2262111"/>
                <a:gd name="connsiteX30" fmla="*/ 487429 w 8278762"/>
                <a:gd name="connsiteY30" fmla="*/ 1319136 h 2262111"/>
                <a:gd name="connsiteX31" fmla="*/ 0 w 8278762"/>
                <a:gd name="connsiteY31" fmla="*/ 1319136 h 2262111"/>
                <a:gd name="connsiteX32" fmla="*/ 0 w 8278762"/>
                <a:gd name="connsiteY32" fmla="*/ 95736 h 2262111"/>
                <a:gd name="connsiteX33" fmla="*/ 95736 w 8278762"/>
                <a:gd name="connsiteY33" fmla="*/ 0 h 226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278762" h="2262111">
                  <a:moveTo>
                    <a:pt x="95736" y="0"/>
                  </a:moveTo>
                  <a:lnTo>
                    <a:pt x="8183026" y="0"/>
                  </a:lnTo>
                  <a:cubicBezTo>
                    <a:pt x="8235900" y="0"/>
                    <a:pt x="8278762" y="42862"/>
                    <a:pt x="8278762" y="95736"/>
                  </a:cubicBezTo>
                  <a:lnTo>
                    <a:pt x="8278762" y="1319136"/>
                  </a:lnTo>
                  <a:lnTo>
                    <a:pt x="5082355" y="1319136"/>
                  </a:lnTo>
                  <a:lnTo>
                    <a:pt x="5082355" y="1319137"/>
                  </a:lnTo>
                  <a:cubicBezTo>
                    <a:pt x="5082355" y="1839927"/>
                    <a:pt x="4660171" y="2262111"/>
                    <a:pt x="4139381" y="2262111"/>
                  </a:cubicBezTo>
                  <a:cubicBezTo>
                    <a:pt x="3618591" y="2262111"/>
                    <a:pt x="3196407" y="1839927"/>
                    <a:pt x="3196407" y="1319137"/>
                  </a:cubicBezTo>
                  <a:lnTo>
                    <a:pt x="3196408" y="1319136"/>
                  </a:lnTo>
                  <a:lnTo>
                    <a:pt x="1167812" y="1319136"/>
                  </a:lnTo>
                  <a:lnTo>
                    <a:pt x="1187715" y="1290346"/>
                  </a:lnTo>
                  <a:cubicBezTo>
                    <a:pt x="1195311" y="1272288"/>
                    <a:pt x="1199109" y="1252653"/>
                    <a:pt x="1199109" y="1231441"/>
                  </a:cubicBezTo>
                  <a:cubicBezTo>
                    <a:pt x="1199109" y="1187872"/>
                    <a:pt x="1184204" y="1151181"/>
                    <a:pt x="1154394" y="1121371"/>
                  </a:cubicBezTo>
                  <a:cubicBezTo>
                    <a:pt x="1133755" y="1100732"/>
                    <a:pt x="1110251" y="1087546"/>
                    <a:pt x="1083879" y="1081813"/>
                  </a:cubicBezTo>
                  <a:lnTo>
                    <a:pt x="1181911" y="823835"/>
                  </a:lnTo>
                  <a:lnTo>
                    <a:pt x="1070120" y="823835"/>
                  </a:lnTo>
                  <a:lnTo>
                    <a:pt x="901575" y="1164367"/>
                  </a:lnTo>
                  <a:cubicBezTo>
                    <a:pt x="893549" y="1185005"/>
                    <a:pt x="889536" y="1207363"/>
                    <a:pt x="889536" y="1231441"/>
                  </a:cubicBezTo>
                  <a:cubicBezTo>
                    <a:pt x="889536" y="1252653"/>
                    <a:pt x="893334" y="1272288"/>
                    <a:pt x="900930" y="1290346"/>
                  </a:cubicBezTo>
                  <a:lnTo>
                    <a:pt x="920833" y="1319136"/>
                  </a:lnTo>
                  <a:lnTo>
                    <a:pt x="734409" y="1319136"/>
                  </a:lnTo>
                  <a:lnTo>
                    <a:pt x="754312" y="1290346"/>
                  </a:lnTo>
                  <a:cubicBezTo>
                    <a:pt x="761908" y="1272288"/>
                    <a:pt x="765706" y="1252653"/>
                    <a:pt x="765706" y="1231441"/>
                  </a:cubicBezTo>
                  <a:cubicBezTo>
                    <a:pt x="765706" y="1187872"/>
                    <a:pt x="750800" y="1151181"/>
                    <a:pt x="720990" y="1121371"/>
                  </a:cubicBezTo>
                  <a:cubicBezTo>
                    <a:pt x="700352" y="1100732"/>
                    <a:pt x="676847" y="1087546"/>
                    <a:pt x="650476" y="1081813"/>
                  </a:cubicBezTo>
                  <a:lnTo>
                    <a:pt x="748508" y="823835"/>
                  </a:lnTo>
                  <a:lnTo>
                    <a:pt x="636717" y="823835"/>
                  </a:lnTo>
                  <a:lnTo>
                    <a:pt x="468171" y="1164367"/>
                  </a:lnTo>
                  <a:cubicBezTo>
                    <a:pt x="460145" y="1185005"/>
                    <a:pt x="456132" y="1207363"/>
                    <a:pt x="456132" y="1231441"/>
                  </a:cubicBezTo>
                  <a:cubicBezTo>
                    <a:pt x="456132" y="1252653"/>
                    <a:pt x="459930" y="1272288"/>
                    <a:pt x="467526" y="1290346"/>
                  </a:cubicBezTo>
                  <a:lnTo>
                    <a:pt x="487429" y="1319136"/>
                  </a:lnTo>
                  <a:lnTo>
                    <a:pt x="0" y="1319136"/>
                  </a:lnTo>
                  <a:lnTo>
                    <a:pt x="0" y="95736"/>
                  </a:lnTo>
                  <a:cubicBezTo>
                    <a:pt x="0" y="42862"/>
                    <a:pt x="42862" y="0"/>
                    <a:pt x="95736" y="0"/>
                  </a:cubicBezTo>
                  <a:close/>
                </a:path>
              </a:pathLst>
            </a:custGeom>
            <a:gradFill flip="none" rotWithShape="1">
              <a:gsLst>
                <a:gs pos="0">
                  <a:schemeClr val="accent1"/>
                </a:gs>
                <a:gs pos="100000">
                  <a:schemeClr val="accent1">
                    <a:lumMod val="75000"/>
                  </a:schemeClr>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latin typeface="Arial"/>
                <a:ea typeface="微软雅黑"/>
                <a:sym typeface="Arial"/>
              </a:endParaRPr>
            </a:p>
          </p:txBody>
        </p:sp>
      </p:grpSp>
      <p:sp>
        <p:nvSpPr>
          <p:cNvPr id="17" name="TextBox 15">
            <a:extLst>
              <a:ext uri="{FF2B5EF4-FFF2-40B4-BE49-F238E27FC236}">
                <a16:creationId xmlns:a16="http://schemas.microsoft.com/office/drawing/2014/main" id="{5198F65B-22B9-25B1-F7A9-E2ABD746B15A}"/>
              </a:ext>
            </a:extLst>
          </p:cNvPr>
          <p:cNvSpPr txBox="1"/>
          <p:nvPr/>
        </p:nvSpPr>
        <p:spPr>
          <a:xfrm>
            <a:off x="1198054" y="4221747"/>
            <a:ext cx="9055592" cy="1705403"/>
          </a:xfrm>
          <a:prstGeom prst="rect">
            <a:avLst/>
          </a:prstGeom>
          <a:noFill/>
        </p:spPr>
        <p:txBody>
          <a:bodyPr wrap="square" rtlCol="0">
            <a:spAutoFit/>
          </a:bodyPr>
          <a:lstStyle/>
          <a:p>
            <a:pPr>
              <a:lnSpc>
                <a:spcPct val="150000"/>
              </a:lnSpc>
            </a:pPr>
            <a:r>
              <a:rPr lang="pt-BR" altLang="zh-CN" dirty="0">
                <a:solidFill>
                  <a:schemeClr val="tx1">
                    <a:lumMod val="75000"/>
                    <a:lumOff val="25000"/>
                  </a:schemeClr>
                </a:solidFill>
                <a:cs typeface="+mn-ea"/>
                <a:sym typeface="+mn-lt"/>
              </a:rPr>
              <a:t>Não se sentindo bem para prosseguir, use recursos como celular ou rádio comunicador para chamar alguém para lhe ajudar. </a:t>
            </a:r>
          </a:p>
          <a:p>
            <a:pPr>
              <a:lnSpc>
                <a:spcPct val="150000"/>
              </a:lnSpc>
            </a:pPr>
            <a:endParaRPr lang="pt-BR" altLang="zh-CN" b="1" dirty="0">
              <a:solidFill>
                <a:schemeClr val="tx1">
                  <a:lumMod val="75000"/>
                  <a:lumOff val="25000"/>
                </a:schemeClr>
              </a:solidFill>
              <a:cs typeface="+mn-ea"/>
              <a:sym typeface="+mn-lt"/>
            </a:endParaRPr>
          </a:p>
          <a:p>
            <a:pPr>
              <a:lnSpc>
                <a:spcPct val="150000"/>
              </a:lnSpc>
            </a:pPr>
            <a:r>
              <a:rPr lang="pt-BR" altLang="zh-CN" b="1" dirty="0">
                <a:solidFill>
                  <a:schemeClr val="tx1">
                    <a:lumMod val="75000"/>
                    <a:lumOff val="25000"/>
                  </a:schemeClr>
                </a:solidFill>
                <a:cs typeface="+mn-ea"/>
                <a:sym typeface="+mn-lt"/>
              </a:rPr>
              <a:t>Não esqueça de realizar o desligamento da máquina.</a:t>
            </a:r>
            <a:endParaRPr lang="pt-BR" altLang="zh-CN" sz="1600" dirty="0">
              <a:solidFill>
                <a:schemeClr val="tx1">
                  <a:lumMod val="75000"/>
                  <a:lumOff val="25000"/>
                </a:schemeClr>
              </a:solidFill>
              <a:cs typeface="+mn-ea"/>
              <a:sym typeface="+mn-lt"/>
            </a:endParaRPr>
          </a:p>
        </p:txBody>
      </p:sp>
      <p:pic>
        <p:nvPicPr>
          <p:cNvPr id="1026" name="Picture 2" descr="NR 31: Confira o resumo da Norma Regulamentadora 31 [Atualizada] - Getwet">
            <a:extLst>
              <a:ext uri="{FF2B5EF4-FFF2-40B4-BE49-F238E27FC236}">
                <a16:creationId xmlns:a16="http://schemas.microsoft.com/office/drawing/2014/main" id="{8A66A134-3AF5-6108-8E03-B3EE3E763A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234" r="17822" b="7933"/>
          <a:stretch/>
        </p:blipFill>
        <p:spPr bwMode="auto">
          <a:xfrm>
            <a:off x="4871428" y="1246198"/>
            <a:ext cx="2387600" cy="2362200"/>
          </a:xfrm>
          <a:prstGeom prst="ellipse">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0564BB41-E8A4-D9A1-602C-99FA78DA8D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72956"/>
            <a:ext cx="1761673" cy="489090"/>
          </a:xfrm>
          <a:prstGeom prst="rect">
            <a:avLst/>
          </a:prstGeom>
        </p:spPr>
      </p:pic>
    </p:spTree>
    <p:extLst>
      <p:ext uri="{BB962C8B-B14F-4D97-AF65-F5344CB8AC3E}">
        <p14:creationId xmlns:p14="http://schemas.microsoft.com/office/powerpoint/2010/main" val="2176222202"/>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Espaço Reservado para Imagem 13" descr="Caminhão verde na grama&#10;&#10;Descrição gerada automaticamente com confiança baixa">
            <a:extLst>
              <a:ext uri="{FF2B5EF4-FFF2-40B4-BE49-F238E27FC236}">
                <a16:creationId xmlns:a16="http://schemas.microsoft.com/office/drawing/2014/main" id="{FC2ADB8B-DE67-178A-0486-8F9F3EF8F9F5}"/>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9198" b="9198"/>
          <a:stretch>
            <a:fillRect/>
          </a:stretch>
        </p:blipFill>
        <p:spPr/>
      </p:pic>
      <p:sp>
        <p:nvSpPr>
          <p:cNvPr id="40" name="Rectangle 39">
            <a:extLst>
              <a:ext uri="{FF2B5EF4-FFF2-40B4-BE49-F238E27FC236}">
                <a16:creationId xmlns:a16="http://schemas.microsoft.com/office/drawing/2014/main" id="{F5204749-E588-43AC-A0F4-71CECD5B84C1}"/>
              </a:ext>
            </a:extLst>
          </p:cNvPr>
          <p:cNvSpPr/>
          <p:nvPr/>
        </p:nvSpPr>
        <p:spPr>
          <a:xfrm>
            <a:off x="9258031" y="3429001"/>
            <a:ext cx="2933968" cy="2389238"/>
          </a:xfrm>
          <a:prstGeom prst="rect">
            <a:avLst/>
          </a:prstGeom>
          <a:solidFill>
            <a:schemeClr val="bg1">
              <a:lumMod val="9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39" name="Rectangle: Rounded Corners 38">
            <a:extLst>
              <a:ext uri="{FF2B5EF4-FFF2-40B4-BE49-F238E27FC236}">
                <a16:creationId xmlns:a16="http://schemas.microsoft.com/office/drawing/2014/main" id="{6D4DB275-CFE0-4DC8-BDCD-809CFEB52457}"/>
              </a:ext>
            </a:extLst>
          </p:cNvPr>
          <p:cNvSpPr/>
          <p:nvPr/>
        </p:nvSpPr>
        <p:spPr>
          <a:xfrm>
            <a:off x="4984422" y="3303639"/>
            <a:ext cx="5161936" cy="2639961"/>
          </a:xfrm>
          <a:prstGeom prst="roundRect">
            <a:avLst>
              <a:gd name="adj" fmla="val 8004"/>
            </a:avLst>
          </a:prstGeom>
          <a:gradFill>
            <a:gsLst>
              <a:gs pos="0">
                <a:schemeClr val="accent1"/>
              </a:gs>
              <a:gs pos="100000">
                <a:schemeClr val="accent2"/>
              </a:gs>
            </a:gsLst>
            <a:lin ang="0" scaled="1"/>
          </a:gra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00" b="1">
              <a:solidFill>
                <a:schemeClr val="bg1">
                  <a:lumMod val="95000"/>
                  <a:alpha val="40000"/>
                </a:schemeClr>
              </a:solidFill>
              <a:cs typeface="+mn-ea"/>
              <a:sym typeface="+mn-lt"/>
            </a:endParaRPr>
          </a:p>
        </p:txBody>
      </p:sp>
      <p:sp>
        <p:nvSpPr>
          <p:cNvPr id="32" name="TextBox 31">
            <a:extLst>
              <a:ext uri="{FF2B5EF4-FFF2-40B4-BE49-F238E27FC236}">
                <a16:creationId xmlns:a16="http://schemas.microsoft.com/office/drawing/2014/main" id="{072460F6-9530-45BF-B5CE-9B111A88DA5D}"/>
              </a:ext>
            </a:extLst>
          </p:cNvPr>
          <p:cNvSpPr txBox="1"/>
          <p:nvPr/>
        </p:nvSpPr>
        <p:spPr>
          <a:xfrm>
            <a:off x="5182082" y="4611997"/>
            <a:ext cx="4445497" cy="941155"/>
          </a:xfrm>
          <a:prstGeom prst="rect">
            <a:avLst/>
          </a:prstGeom>
          <a:noFill/>
        </p:spPr>
        <p:txBody>
          <a:bodyPr wrap="square" rtlCol="0">
            <a:spAutoFit/>
          </a:bodyPr>
          <a:lstStyle/>
          <a:p>
            <a:pPr>
              <a:lnSpc>
                <a:spcPct val="120000"/>
              </a:lnSpc>
            </a:pPr>
            <a:r>
              <a:rPr lang="pt-BR" sz="2400" b="1" dirty="0">
                <a:solidFill>
                  <a:schemeClr val="accent2">
                    <a:lumMod val="20000"/>
                    <a:lumOff val="80000"/>
                  </a:schemeClr>
                </a:solidFill>
                <a:effectLst>
                  <a:outerShdw blurRad="38100" dist="38100" dir="2700000" algn="tl">
                    <a:srgbClr val="000000">
                      <a:alpha val="43137"/>
                    </a:srgbClr>
                  </a:outerShdw>
                </a:effectLst>
                <a:cs typeface="+mn-ea"/>
                <a:sym typeface="+mn-lt"/>
              </a:rPr>
              <a:t>Prestação de primeiros socorros</a:t>
            </a:r>
          </a:p>
        </p:txBody>
      </p:sp>
      <p:sp>
        <p:nvSpPr>
          <p:cNvPr id="33" name="TextBox 32">
            <a:extLst>
              <a:ext uri="{FF2B5EF4-FFF2-40B4-BE49-F238E27FC236}">
                <a16:creationId xmlns:a16="http://schemas.microsoft.com/office/drawing/2014/main" id="{60D34A72-0885-4908-8E33-29EA67FABC95}"/>
              </a:ext>
            </a:extLst>
          </p:cNvPr>
          <p:cNvSpPr txBox="1"/>
          <p:nvPr/>
        </p:nvSpPr>
        <p:spPr>
          <a:xfrm>
            <a:off x="5214164" y="3429000"/>
            <a:ext cx="4085304" cy="1365567"/>
          </a:xfrm>
          <a:prstGeom prst="rect">
            <a:avLst/>
          </a:prstGeom>
          <a:noFill/>
        </p:spPr>
        <p:txBody>
          <a:bodyPr wrap="square" rtlCol="0">
            <a:spAutoFit/>
          </a:bodyPr>
          <a:lstStyle/>
          <a:p>
            <a:pPr>
              <a:lnSpc>
                <a:spcPct val="120000"/>
              </a:lnSpc>
            </a:pPr>
            <a:r>
              <a:rPr lang="en-US" altLang="zh-CN" sz="3600" b="1" dirty="0">
                <a:solidFill>
                  <a:schemeClr val="bg1"/>
                </a:solidFill>
                <a:effectLst>
                  <a:outerShdw blurRad="38100" dist="38100" dir="2700000" algn="tl">
                    <a:srgbClr val="000000">
                      <a:alpha val="43137"/>
                    </a:srgbClr>
                  </a:outerShdw>
                </a:effectLst>
                <a:cs typeface="+mn-ea"/>
                <a:sym typeface="+mn-lt"/>
              </a:rPr>
              <a:t>07</a:t>
            </a:r>
            <a:endParaRPr lang="zh-CN" altLang="en-US" sz="3600" b="1" dirty="0">
              <a:solidFill>
                <a:schemeClr val="bg1"/>
              </a:solidFill>
              <a:effectLst>
                <a:outerShdw blurRad="38100" dist="38100" dir="2700000" algn="tl">
                  <a:srgbClr val="000000">
                    <a:alpha val="43137"/>
                  </a:srgbClr>
                </a:outerShdw>
              </a:effectLst>
              <a:cs typeface="+mn-ea"/>
              <a:sym typeface="+mn-lt"/>
            </a:endParaRPr>
          </a:p>
          <a:p>
            <a:pPr>
              <a:lnSpc>
                <a:spcPct val="120000"/>
              </a:lnSpc>
            </a:pPr>
            <a:endParaRPr lang="en-US" sz="3600" dirty="0">
              <a:gradFill flip="none" rotWithShape="1">
                <a:gsLst>
                  <a:gs pos="0">
                    <a:schemeClr val="accent1"/>
                  </a:gs>
                  <a:gs pos="100000">
                    <a:schemeClr val="accent2"/>
                  </a:gs>
                </a:gsLst>
                <a:lin ang="0" scaled="1"/>
                <a:tileRect/>
              </a:gradFill>
              <a:cs typeface="+mn-ea"/>
              <a:sym typeface="+mn-lt"/>
            </a:endParaRPr>
          </a:p>
        </p:txBody>
      </p:sp>
      <p:pic>
        <p:nvPicPr>
          <p:cNvPr id="2" name="Imagem 1">
            <a:extLst>
              <a:ext uri="{FF2B5EF4-FFF2-40B4-BE49-F238E27FC236}">
                <a16:creationId xmlns:a16="http://schemas.microsoft.com/office/drawing/2014/main" id="{CB35D0D1-2E6F-727A-FAD6-663D279267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460" y="6186245"/>
            <a:ext cx="1761673" cy="489090"/>
          </a:xfrm>
          <a:prstGeom prst="rect">
            <a:avLst/>
          </a:prstGeom>
        </p:spPr>
      </p:pic>
    </p:spTree>
    <p:extLst>
      <p:ext uri="{BB962C8B-B14F-4D97-AF65-F5344CB8AC3E}">
        <p14:creationId xmlns:p14="http://schemas.microsoft.com/office/powerpoint/2010/main" val="3656507651"/>
      </p:ext>
    </p:extLst>
  </p:cSld>
  <p:clrMapOvr>
    <a:masterClrMapping/>
  </p:clrMapOvr>
  <mc:AlternateContent xmlns:mc="http://schemas.openxmlformats.org/markup-compatibility/2006" xmlns:p14="http://schemas.microsoft.com/office/powerpoint/2010/main">
    <mc:Choice Requires="p14">
      <p:transition spd="slow" p14:dur="1250" advTm="86399000">
        <p:pull dir="u"/>
      </p:transition>
    </mc:Choice>
    <mc:Fallback xmlns="">
      <p:transition spd="slow" advTm="86399000">
        <p:pull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000" fill="hold"/>
                                        <p:tgtEl>
                                          <p:spTgt spid="39"/>
                                        </p:tgtEl>
                                        <p:attrNameLst>
                                          <p:attrName>ppt_x</p:attrName>
                                        </p:attrNameLst>
                                      </p:cBhvr>
                                      <p:tavLst>
                                        <p:tav tm="0">
                                          <p:val>
                                            <p:strVal val="1+#ppt_w/2"/>
                                          </p:val>
                                        </p:tav>
                                        <p:tav tm="100000">
                                          <p:val>
                                            <p:strVal val="#ppt_x"/>
                                          </p:val>
                                        </p:tav>
                                      </p:tavLst>
                                    </p:anim>
                                    <p:anim calcmode="lin" valueType="num">
                                      <p:cBhvr additive="base">
                                        <p:cTn id="8" dur="10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000" fill="hold"/>
                                        <p:tgtEl>
                                          <p:spTgt spid="40"/>
                                        </p:tgtEl>
                                        <p:attrNameLst>
                                          <p:attrName>ppt_x</p:attrName>
                                        </p:attrNameLst>
                                      </p:cBhvr>
                                      <p:tavLst>
                                        <p:tav tm="0">
                                          <p:val>
                                            <p:strVal val="1+#ppt_w/2"/>
                                          </p:val>
                                        </p:tav>
                                        <p:tav tm="100000">
                                          <p:val>
                                            <p:strVal val="#ppt_x"/>
                                          </p:val>
                                        </p:tav>
                                      </p:tavLst>
                                    </p:anim>
                                    <p:anim calcmode="lin" valueType="num">
                                      <p:cBhvr additive="base">
                                        <p:cTn id="12" dur="1000" fill="hold"/>
                                        <p:tgtEl>
                                          <p:spTgt spid="4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25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000" fill="hold"/>
                                        <p:tgtEl>
                                          <p:spTgt spid="33"/>
                                        </p:tgtEl>
                                        <p:attrNameLst>
                                          <p:attrName>ppt_x</p:attrName>
                                        </p:attrNameLst>
                                      </p:cBhvr>
                                      <p:tavLst>
                                        <p:tav tm="0">
                                          <p:val>
                                            <p:strVal val="1+#ppt_w/2"/>
                                          </p:val>
                                        </p:tav>
                                        <p:tav tm="100000">
                                          <p:val>
                                            <p:strVal val="#ppt_x"/>
                                          </p:val>
                                        </p:tav>
                                      </p:tavLst>
                                    </p:anim>
                                    <p:anim calcmode="lin" valueType="num">
                                      <p:cBhvr additive="base">
                                        <p:cTn id="16" dur="1000" fill="hold"/>
                                        <p:tgtEl>
                                          <p:spTgt spid="33"/>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15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000" fill="hold"/>
                                        <p:tgtEl>
                                          <p:spTgt spid="32"/>
                                        </p:tgtEl>
                                        <p:attrNameLst>
                                          <p:attrName>ppt_x</p:attrName>
                                        </p:attrNameLst>
                                      </p:cBhvr>
                                      <p:tavLst>
                                        <p:tav tm="0">
                                          <p:val>
                                            <p:strVal val="1+#ppt_w/2"/>
                                          </p:val>
                                        </p:tav>
                                        <p:tav tm="100000">
                                          <p:val>
                                            <p:strVal val="#ppt_x"/>
                                          </p:val>
                                        </p:tav>
                                      </p:tavLst>
                                    </p:anim>
                                    <p:anim calcmode="lin" valueType="num">
                                      <p:cBhvr additive="base">
                                        <p:cTn id="20" dur="10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9" grpId="0" animBg="1"/>
      <p:bldP spid="32" grpId="0"/>
      <p:bldP spid="33"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2">
            <a:extLst>
              <a:ext uri="{FF2B5EF4-FFF2-40B4-BE49-F238E27FC236}">
                <a16:creationId xmlns:a16="http://schemas.microsoft.com/office/drawing/2014/main" id="{BC75C916-EA12-6207-CDC0-0A708492A060}"/>
              </a:ext>
            </a:extLst>
          </p:cNvPr>
          <p:cNvSpPr/>
          <p:nvPr/>
        </p:nvSpPr>
        <p:spPr>
          <a:xfrm>
            <a:off x="0" y="0"/>
            <a:ext cx="12191999" cy="6857999"/>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7" name="Rectangle: Rounded Corners 2">
            <a:extLst>
              <a:ext uri="{FF2B5EF4-FFF2-40B4-BE49-F238E27FC236}">
                <a16:creationId xmlns:a16="http://schemas.microsoft.com/office/drawing/2014/main" id="{D6D5154B-C4C3-46B1-50FF-D409E1CBDB5B}"/>
              </a:ext>
            </a:extLst>
          </p:cNvPr>
          <p:cNvSpPr/>
          <p:nvPr/>
        </p:nvSpPr>
        <p:spPr>
          <a:xfrm>
            <a:off x="847804" y="800101"/>
            <a:ext cx="10516884" cy="5698672"/>
          </a:xfrm>
          <a:prstGeom prst="roundRect">
            <a:avLst>
              <a:gd name="adj" fmla="val 2606"/>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30" name="Rectangle 29">
            <a:extLst>
              <a:ext uri="{FF2B5EF4-FFF2-40B4-BE49-F238E27FC236}">
                <a16:creationId xmlns:a16="http://schemas.microsoft.com/office/drawing/2014/main" id="{9CE4D72C-056E-490F-BA54-990E1617C215}"/>
              </a:ext>
            </a:extLst>
          </p:cNvPr>
          <p:cNvSpPr/>
          <p:nvPr/>
        </p:nvSpPr>
        <p:spPr>
          <a:xfrm>
            <a:off x="5486405" y="147866"/>
            <a:ext cx="1393364" cy="1393364"/>
          </a:xfrm>
          <a:prstGeom prst="ellipse">
            <a:avLst/>
          </a:prstGeom>
          <a:solidFill>
            <a:schemeClr val="bg1"/>
          </a:solidFill>
          <a:ln>
            <a:noFill/>
          </a:ln>
          <a:effectLst>
            <a:outerShdw blurRad="736600" dist="228600" dir="5400000" sx="95000" sy="95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accent1">
                  <a:lumMod val="75000"/>
                </a:schemeClr>
              </a:solidFill>
              <a:cs typeface="+mn-ea"/>
              <a:sym typeface="+mn-lt"/>
            </a:endParaRPr>
          </a:p>
        </p:txBody>
      </p:sp>
      <p:sp>
        <p:nvSpPr>
          <p:cNvPr id="2" name="TextBox 20">
            <a:extLst>
              <a:ext uri="{FF2B5EF4-FFF2-40B4-BE49-F238E27FC236}">
                <a16:creationId xmlns:a16="http://schemas.microsoft.com/office/drawing/2014/main" id="{1C4D9D6B-6A33-DB80-D299-2A1E22A7A130}"/>
              </a:ext>
            </a:extLst>
          </p:cNvPr>
          <p:cNvSpPr txBox="1"/>
          <p:nvPr/>
        </p:nvSpPr>
        <p:spPr>
          <a:xfrm>
            <a:off x="1005580" y="2248939"/>
            <a:ext cx="5571206" cy="3269613"/>
          </a:xfrm>
          <a:prstGeom prst="rect">
            <a:avLst/>
          </a:prstGeom>
          <a:noFill/>
        </p:spPr>
        <p:txBody>
          <a:bodyPr wrap="square" rtlCol="0">
            <a:spAutoFit/>
          </a:bodyPr>
          <a:lstStyle/>
          <a:p>
            <a:pPr algn="ctr">
              <a:lnSpc>
                <a:spcPct val="150000"/>
              </a:lnSpc>
            </a:pPr>
            <a:r>
              <a:rPr lang="pt-BR" sz="2000" b="1" dirty="0">
                <a:solidFill>
                  <a:schemeClr val="tx1">
                    <a:lumMod val="75000"/>
                    <a:lumOff val="25000"/>
                  </a:schemeClr>
                </a:solidFill>
                <a:cs typeface="+mn-ea"/>
                <a:sym typeface="+mn-lt"/>
              </a:rPr>
              <a:t>Os primeiros socorros são os cuidados iniciais prestados ao paciente logo após ter sofrido um acidente e são procedimentos simples que visam manter as funções vitais do acidentado e evitar complicações até que o paciente chegue ao hospital. </a:t>
            </a:r>
            <a:endParaRPr lang="pt-BR" sz="2000" dirty="0">
              <a:solidFill>
                <a:schemeClr val="tx1">
                  <a:lumMod val="75000"/>
                  <a:lumOff val="25000"/>
                </a:schemeClr>
              </a:solidFill>
              <a:cs typeface="+mn-ea"/>
              <a:sym typeface="+mn-lt"/>
            </a:endParaRPr>
          </a:p>
        </p:txBody>
      </p:sp>
      <p:pic>
        <p:nvPicPr>
          <p:cNvPr id="9" name="Imagem 8" descr="Homem lendo livro&#10;&#10;Descrição gerada automaticamente com confiança baixa">
            <a:extLst>
              <a:ext uri="{FF2B5EF4-FFF2-40B4-BE49-F238E27FC236}">
                <a16:creationId xmlns:a16="http://schemas.microsoft.com/office/drawing/2014/main" id="{95E4BCD3-0812-A8EE-14FF-0018E92E7623}"/>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r="11061"/>
          <a:stretch/>
        </p:blipFill>
        <p:spPr>
          <a:xfrm>
            <a:off x="5573485" y="240258"/>
            <a:ext cx="1219201" cy="1207542"/>
          </a:xfrm>
          <a:prstGeom prst="ellipse">
            <a:avLst/>
          </a:prstGeom>
        </p:spPr>
      </p:pic>
      <p:pic>
        <p:nvPicPr>
          <p:cNvPr id="3" name="Imagem 2" descr="Colhedora de Algodão CP770">
            <a:extLst>
              <a:ext uri="{FF2B5EF4-FFF2-40B4-BE49-F238E27FC236}">
                <a16:creationId xmlns:a16="http://schemas.microsoft.com/office/drawing/2014/main" id="{0B5F2018-04C5-320A-7BFF-E637D4E98FF4}"/>
              </a:ext>
            </a:extLst>
          </p:cNvPr>
          <p:cNvPicPr>
            <a:picLocks noChangeAspect="1"/>
          </p:cNvPicPr>
          <p:nvPr/>
        </p:nvPicPr>
        <p:blipFill rotWithShape="1">
          <a:blip r:embed="rId4">
            <a:extLst>
              <a:ext uri="{28A0092B-C50C-407E-A947-70E740481C1C}">
                <a14:useLocalDpi xmlns:a14="http://schemas.microsoft.com/office/drawing/2010/main" val="0"/>
              </a:ext>
            </a:extLst>
          </a:blip>
          <a:srcRect t="10749" b="8263"/>
          <a:stretch/>
        </p:blipFill>
        <p:spPr bwMode="auto">
          <a:xfrm>
            <a:off x="6295123" y="3220494"/>
            <a:ext cx="5069565" cy="3125784"/>
          </a:xfrm>
          <a:prstGeom prst="rect">
            <a:avLst/>
          </a:prstGeom>
          <a:noFill/>
          <a:ln>
            <a:noFill/>
          </a:ln>
          <a:extLst>
            <a:ext uri="{53640926-AAD7-44D8-BBD7-CCE9431645EC}">
              <a14:shadowObscured xmlns:a14="http://schemas.microsoft.com/office/drawing/2010/main"/>
            </a:ext>
          </a:extLst>
        </p:spPr>
      </p:pic>
      <p:pic>
        <p:nvPicPr>
          <p:cNvPr id="4" name="Imagem 3">
            <a:extLst>
              <a:ext uri="{FF2B5EF4-FFF2-40B4-BE49-F238E27FC236}">
                <a16:creationId xmlns:a16="http://schemas.microsoft.com/office/drawing/2014/main" id="{146710E2-B733-7FFE-F36E-3ADFD79DE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179590321"/>
      </p:ext>
    </p:extLst>
  </p:cSld>
  <p:clrMapOvr>
    <a:masterClrMapping/>
  </p:clrMapOvr>
  <p:transition spd="med" advTm="8639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250" fill="hold"/>
                                        <p:tgtEl>
                                          <p:spTgt spid="7"/>
                                        </p:tgtEl>
                                        <p:attrNameLst>
                                          <p:attrName>ppt_x</p:attrName>
                                        </p:attrNameLst>
                                      </p:cBhvr>
                                      <p:tavLst>
                                        <p:tav tm="0">
                                          <p:val>
                                            <p:strVal val="1+#ppt_w/2"/>
                                          </p:val>
                                        </p:tav>
                                        <p:tav tm="100000">
                                          <p:val>
                                            <p:strVal val="#ppt_x"/>
                                          </p:val>
                                        </p:tav>
                                      </p:tavLst>
                                    </p:anim>
                                    <p:anim calcmode="lin" valueType="num">
                                      <p:cBhvr additive="base">
                                        <p:cTn id="12" dur="1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Freeform: Shape 72">
            <a:extLst>
              <a:ext uri="{FF2B5EF4-FFF2-40B4-BE49-F238E27FC236}">
                <a16:creationId xmlns:a16="http://schemas.microsoft.com/office/drawing/2014/main" id="{7339E23C-7D81-4BD9-A464-1EFA16839A07}"/>
              </a:ext>
            </a:extLst>
          </p:cNvPr>
          <p:cNvSpPr/>
          <p:nvPr/>
        </p:nvSpPr>
        <p:spPr>
          <a:xfrm>
            <a:off x="-351046" y="4311250"/>
            <a:ext cx="2729149" cy="3065528"/>
          </a:xfrm>
          <a:custGeom>
            <a:avLst/>
            <a:gdLst>
              <a:gd name="connsiteX0" fmla="*/ 4267200 w 8534400"/>
              <a:gd name="connsiteY0" fmla="*/ 0 h 9586304"/>
              <a:gd name="connsiteX1" fmla="*/ 4717706 w 8534400"/>
              <a:gd name="connsiteY1" fmla="*/ 105392 h 9586304"/>
              <a:gd name="connsiteX2" fmla="*/ 7975773 w 8534400"/>
              <a:gd name="connsiteY2" fmla="*/ 1734038 h 9586304"/>
              <a:gd name="connsiteX3" fmla="*/ 8534400 w 8534400"/>
              <a:gd name="connsiteY3" fmla="*/ 2638439 h 9586304"/>
              <a:gd name="connsiteX4" fmla="*/ 8534400 w 8534400"/>
              <a:gd name="connsiteY4" fmla="*/ 6947864 h 9586304"/>
              <a:gd name="connsiteX5" fmla="*/ 7975773 w 8534400"/>
              <a:gd name="connsiteY5" fmla="*/ 7852265 h 9586304"/>
              <a:gd name="connsiteX6" fmla="*/ 4717706 w 8534400"/>
              <a:gd name="connsiteY6" fmla="*/ 9480911 h 9586304"/>
              <a:gd name="connsiteX7" fmla="*/ 3816693 w 8534400"/>
              <a:gd name="connsiteY7" fmla="*/ 9480911 h 9586304"/>
              <a:gd name="connsiteX8" fmla="*/ 558630 w 8534400"/>
              <a:gd name="connsiteY8" fmla="*/ 7852265 h 9586304"/>
              <a:gd name="connsiteX9" fmla="*/ 0 w 8534400"/>
              <a:gd name="connsiteY9" fmla="*/ 6947864 h 9586304"/>
              <a:gd name="connsiteX10" fmla="*/ 0 w 8534400"/>
              <a:gd name="connsiteY10" fmla="*/ 2638439 h 9586304"/>
              <a:gd name="connsiteX11" fmla="*/ 558630 w 8534400"/>
              <a:gd name="connsiteY11" fmla="*/ 1734038 h 9586304"/>
              <a:gd name="connsiteX12" fmla="*/ 3816693 w 8534400"/>
              <a:gd name="connsiteY12" fmla="*/ 105392 h 9586304"/>
              <a:gd name="connsiteX13" fmla="*/ 4267200 w 8534400"/>
              <a:gd name="connsiteY13" fmla="*/ 0 h 958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34400" h="9586304">
                <a:moveTo>
                  <a:pt x="4267200" y="0"/>
                </a:moveTo>
                <a:cubicBezTo>
                  <a:pt x="4421274" y="0"/>
                  <a:pt x="4575349" y="35130"/>
                  <a:pt x="4717706" y="105392"/>
                </a:cubicBezTo>
                <a:cubicBezTo>
                  <a:pt x="4717706" y="105392"/>
                  <a:pt x="4717706" y="105392"/>
                  <a:pt x="7975773" y="1734038"/>
                </a:cubicBezTo>
                <a:cubicBezTo>
                  <a:pt x="8318156" y="1906992"/>
                  <a:pt x="8534400" y="2256502"/>
                  <a:pt x="8534400" y="2638439"/>
                </a:cubicBezTo>
                <a:cubicBezTo>
                  <a:pt x="8534400" y="2638439"/>
                  <a:pt x="8534400" y="2638439"/>
                  <a:pt x="8534400" y="6947864"/>
                </a:cubicBezTo>
                <a:cubicBezTo>
                  <a:pt x="8534400" y="7329801"/>
                  <a:pt x="8318156" y="7679313"/>
                  <a:pt x="7975773" y="7852265"/>
                </a:cubicBezTo>
                <a:cubicBezTo>
                  <a:pt x="7975773" y="7852265"/>
                  <a:pt x="7975773" y="7852265"/>
                  <a:pt x="4717706" y="9480911"/>
                </a:cubicBezTo>
                <a:cubicBezTo>
                  <a:pt x="4432988" y="9621435"/>
                  <a:pt x="4101412" y="9621435"/>
                  <a:pt x="3816693" y="9480911"/>
                </a:cubicBezTo>
                <a:cubicBezTo>
                  <a:pt x="3816693" y="9480911"/>
                  <a:pt x="3816693" y="9480911"/>
                  <a:pt x="558630" y="7852265"/>
                </a:cubicBezTo>
                <a:cubicBezTo>
                  <a:pt x="216244" y="7679313"/>
                  <a:pt x="0" y="7329801"/>
                  <a:pt x="0" y="6947864"/>
                </a:cubicBezTo>
                <a:cubicBezTo>
                  <a:pt x="0" y="6947864"/>
                  <a:pt x="0" y="6947864"/>
                  <a:pt x="0" y="2638439"/>
                </a:cubicBezTo>
                <a:cubicBezTo>
                  <a:pt x="0" y="2256502"/>
                  <a:pt x="216244" y="1906992"/>
                  <a:pt x="558630" y="1734038"/>
                </a:cubicBezTo>
                <a:cubicBezTo>
                  <a:pt x="558630" y="1734038"/>
                  <a:pt x="558630" y="1734038"/>
                  <a:pt x="3816693" y="105392"/>
                </a:cubicBezTo>
                <a:cubicBezTo>
                  <a:pt x="3959054" y="35130"/>
                  <a:pt x="4113129" y="0"/>
                  <a:pt x="4267200" y="0"/>
                </a:cubicBezTo>
                <a:close/>
              </a:path>
            </a:pathLst>
          </a:custGeom>
          <a:solidFill>
            <a:schemeClr val="bg1">
              <a:lumMod val="85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600" b="1">
              <a:solidFill>
                <a:schemeClr val="bg1">
                  <a:lumMod val="95000"/>
                  <a:alpha val="40000"/>
                </a:schemeClr>
              </a:solidFill>
              <a:cs typeface="+mn-ea"/>
              <a:sym typeface="+mn-lt"/>
            </a:endParaRPr>
          </a:p>
        </p:txBody>
      </p:sp>
      <p:sp>
        <p:nvSpPr>
          <p:cNvPr id="69" name="Freeform 102">
            <a:extLst>
              <a:ext uri="{FF2B5EF4-FFF2-40B4-BE49-F238E27FC236}">
                <a16:creationId xmlns:a16="http://schemas.microsoft.com/office/drawing/2014/main" id="{CAA5F349-17B0-4D74-8E0A-7C2238AC689E}"/>
              </a:ext>
            </a:extLst>
          </p:cNvPr>
          <p:cNvSpPr>
            <a:spLocks noChangeArrowheads="1"/>
          </p:cNvSpPr>
          <p:nvPr/>
        </p:nvSpPr>
        <p:spPr bwMode="auto">
          <a:xfrm>
            <a:off x="5150331" y="2946350"/>
            <a:ext cx="569798" cy="512818"/>
          </a:xfrm>
          <a:custGeom>
            <a:avLst/>
            <a:gdLst>
              <a:gd name="T0" fmla="*/ 35703 w 498"/>
              <a:gd name="T1" fmla="*/ 67874 h 445"/>
              <a:gd name="T2" fmla="*/ 35703 w 498"/>
              <a:gd name="T3" fmla="*/ 67874 h 445"/>
              <a:gd name="T4" fmla="*/ 63372 w 498"/>
              <a:gd name="T5" fmla="*/ 75965 h 445"/>
              <a:gd name="T6" fmla="*/ 67389 w 498"/>
              <a:gd name="T7" fmla="*/ 75965 h 445"/>
              <a:gd name="T8" fmla="*/ 87026 w 498"/>
              <a:gd name="T9" fmla="*/ 60232 h 445"/>
              <a:gd name="T10" fmla="*/ 87026 w 498"/>
              <a:gd name="T11" fmla="*/ 56187 h 445"/>
              <a:gd name="T12" fmla="*/ 79439 w 498"/>
              <a:gd name="T13" fmla="*/ 48096 h 445"/>
              <a:gd name="T14" fmla="*/ 122728 w 498"/>
              <a:gd name="T15" fmla="*/ 4495 h 445"/>
              <a:gd name="T16" fmla="*/ 87026 w 498"/>
              <a:gd name="T17" fmla="*/ 0 h 445"/>
              <a:gd name="T18" fmla="*/ 47753 w 498"/>
              <a:gd name="T19" fmla="*/ 24273 h 445"/>
              <a:gd name="T20" fmla="*/ 32133 w 498"/>
              <a:gd name="T21" fmla="*/ 36409 h 445"/>
              <a:gd name="T22" fmla="*/ 23653 w 498"/>
              <a:gd name="T23" fmla="*/ 52141 h 445"/>
              <a:gd name="T24" fmla="*/ 8033 w 498"/>
              <a:gd name="T25" fmla="*/ 56187 h 445"/>
              <a:gd name="T26" fmla="*/ 0 w 498"/>
              <a:gd name="T27" fmla="*/ 64278 h 445"/>
              <a:gd name="T28" fmla="*/ 0 w 498"/>
              <a:gd name="T29" fmla="*/ 67874 h 445"/>
              <a:gd name="T30" fmla="*/ 16066 w 498"/>
              <a:gd name="T31" fmla="*/ 84055 h 445"/>
              <a:gd name="T32" fmla="*/ 23653 w 498"/>
              <a:gd name="T33" fmla="*/ 88101 h 445"/>
              <a:gd name="T34" fmla="*/ 32133 w 498"/>
              <a:gd name="T35" fmla="*/ 80010 h 445"/>
              <a:gd name="T36" fmla="*/ 35703 w 498"/>
              <a:gd name="T37" fmla="*/ 67874 h 445"/>
              <a:gd name="T38" fmla="*/ 99075 w 498"/>
              <a:gd name="T39" fmla="*/ 71919 h 445"/>
              <a:gd name="T40" fmla="*/ 99075 w 498"/>
              <a:gd name="T41" fmla="*/ 71919 h 445"/>
              <a:gd name="T42" fmla="*/ 95059 w 498"/>
              <a:gd name="T43" fmla="*/ 71919 h 445"/>
              <a:gd name="T44" fmla="*/ 79439 w 498"/>
              <a:gd name="T45" fmla="*/ 84055 h 445"/>
              <a:gd name="T46" fmla="*/ 75422 w 498"/>
              <a:gd name="T47" fmla="*/ 91697 h 445"/>
              <a:gd name="T48" fmla="*/ 170035 w 498"/>
              <a:gd name="T49" fmla="*/ 195530 h 445"/>
              <a:gd name="T50" fmla="*/ 178068 w 498"/>
              <a:gd name="T51" fmla="*/ 195530 h 445"/>
              <a:gd name="T52" fmla="*/ 190117 w 498"/>
              <a:gd name="T53" fmla="*/ 187439 h 445"/>
              <a:gd name="T54" fmla="*/ 190117 w 498"/>
              <a:gd name="T55" fmla="*/ 179798 h 445"/>
              <a:gd name="T56" fmla="*/ 99075 w 498"/>
              <a:gd name="T57" fmla="*/ 71919 h 445"/>
              <a:gd name="T58" fmla="*/ 221804 w 498"/>
              <a:gd name="T59" fmla="*/ 28318 h 445"/>
              <a:gd name="T60" fmla="*/ 221804 w 498"/>
              <a:gd name="T61" fmla="*/ 28318 h 445"/>
              <a:gd name="T62" fmla="*/ 213771 w 498"/>
              <a:gd name="T63" fmla="*/ 24273 h 445"/>
              <a:gd name="T64" fmla="*/ 205737 w 498"/>
              <a:gd name="T65" fmla="*/ 40005 h 445"/>
              <a:gd name="T66" fmla="*/ 182084 w 498"/>
              <a:gd name="T67" fmla="*/ 48096 h 445"/>
              <a:gd name="T68" fmla="*/ 178068 w 498"/>
              <a:gd name="T69" fmla="*/ 28318 h 445"/>
              <a:gd name="T70" fmla="*/ 186101 w 498"/>
              <a:gd name="T71" fmla="*/ 8540 h 445"/>
              <a:gd name="T72" fmla="*/ 182084 w 498"/>
              <a:gd name="T73" fmla="*/ 4495 h 445"/>
              <a:gd name="T74" fmla="*/ 150398 w 498"/>
              <a:gd name="T75" fmla="*/ 32364 h 445"/>
              <a:gd name="T76" fmla="*/ 142365 w 498"/>
              <a:gd name="T77" fmla="*/ 67874 h 445"/>
              <a:gd name="T78" fmla="*/ 126745 w 498"/>
              <a:gd name="T79" fmla="*/ 84055 h 445"/>
              <a:gd name="T80" fmla="*/ 142365 w 498"/>
              <a:gd name="T81" fmla="*/ 103833 h 445"/>
              <a:gd name="T82" fmla="*/ 162448 w 498"/>
              <a:gd name="T83" fmla="*/ 84055 h 445"/>
              <a:gd name="T84" fmla="*/ 182084 w 498"/>
              <a:gd name="T85" fmla="*/ 80010 h 445"/>
              <a:gd name="T86" fmla="*/ 217787 w 498"/>
              <a:gd name="T87" fmla="*/ 64278 h 445"/>
              <a:gd name="T88" fmla="*/ 221804 w 498"/>
              <a:gd name="T89" fmla="*/ 28318 h 445"/>
              <a:gd name="T90" fmla="*/ 32133 w 498"/>
              <a:gd name="T91" fmla="*/ 179798 h 445"/>
              <a:gd name="T92" fmla="*/ 32133 w 498"/>
              <a:gd name="T93" fmla="*/ 179798 h 445"/>
              <a:gd name="T94" fmla="*/ 32133 w 498"/>
              <a:gd name="T95" fmla="*/ 187439 h 445"/>
              <a:gd name="T96" fmla="*/ 39719 w 498"/>
              <a:gd name="T97" fmla="*/ 199576 h 445"/>
              <a:gd name="T98" fmla="*/ 47753 w 498"/>
              <a:gd name="T99" fmla="*/ 195530 h 445"/>
              <a:gd name="T100" fmla="*/ 103092 w 498"/>
              <a:gd name="T101" fmla="*/ 143838 h 445"/>
              <a:gd name="T102" fmla="*/ 87026 w 498"/>
              <a:gd name="T103" fmla="*/ 123611 h 445"/>
              <a:gd name="T104" fmla="*/ 32133 w 498"/>
              <a:gd name="T105" fmla="*/ 179798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cs typeface="+mn-ea"/>
              <a:sym typeface="+mn-lt"/>
            </a:endParaRPr>
          </a:p>
        </p:txBody>
      </p:sp>
      <p:sp>
        <p:nvSpPr>
          <p:cNvPr id="3" name="Freeform: Shape 67">
            <a:extLst>
              <a:ext uri="{FF2B5EF4-FFF2-40B4-BE49-F238E27FC236}">
                <a16:creationId xmlns:a16="http://schemas.microsoft.com/office/drawing/2014/main" id="{D205CD94-3E13-34B4-AF23-37E94FEB37B3}"/>
              </a:ext>
            </a:extLst>
          </p:cNvPr>
          <p:cNvSpPr/>
          <p:nvPr/>
        </p:nvSpPr>
        <p:spPr>
          <a:xfrm>
            <a:off x="-1834748" y="1626919"/>
            <a:ext cx="2729149" cy="3065528"/>
          </a:xfrm>
          <a:custGeom>
            <a:avLst/>
            <a:gdLst>
              <a:gd name="connsiteX0" fmla="*/ 4267200 w 8534400"/>
              <a:gd name="connsiteY0" fmla="*/ 0 h 9586304"/>
              <a:gd name="connsiteX1" fmla="*/ 4717706 w 8534400"/>
              <a:gd name="connsiteY1" fmla="*/ 105392 h 9586304"/>
              <a:gd name="connsiteX2" fmla="*/ 7975773 w 8534400"/>
              <a:gd name="connsiteY2" fmla="*/ 1734038 h 9586304"/>
              <a:gd name="connsiteX3" fmla="*/ 8534400 w 8534400"/>
              <a:gd name="connsiteY3" fmla="*/ 2638439 h 9586304"/>
              <a:gd name="connsiteX4" fmla="*/ 8534400 w 8534400"/>
              <a:gd name="connsiteY4" fmla="*/ 6947864 h 9586304"/>
              <a:gd name="connsiteX5" fmla="*/ 7975773 w 8534400"/>
              <a:gd name="connsiteY5" fmla="*/ 7852265 h 9586304"/>
              <a:gd name="connsiteX6" fmla="*/ 4717706 w 8534400"/>
              <a:gd name="connsiteY6" fmla="*/ 9480911 h 9586304"/>
              <a:gd name="connsiteX7" fmla="*/ 3816693 w 8534400"/>
              <a:gd name="connsiteY7" fmla="*/ 9480911 h 9586304"/>
              <a:gd name="connsiteX8" fmla="*/ 558630 w 8534400"/>
              <a:gd name="connsiteY8" fmla="*/ 7852265 h 9586304"/>
              <a:gd name="connsiteX9" fmla="*/ 0 w 8534400"/>
              <a:gd name="connsiteY9" fmla="*/ 6947864 h 9586304"/>
              <a:gd name="connsiteX10" fmla="*/ 0 w 8534400"/>
              <a:gd name="connsiteY10" fmla="*/ 2638439 h 9586304"/>
              <a:gd name="connsiteX11" fmla="*/ 558630 w 8534400"/>
              <a:gd name="connsiteY11" fmla="*/ 1734038 h 9586304"/>
              <a:gd name="connsiteX12" fmla="*/ 3816693 w 8534400"/>
              <a:gd name="connsiteY12" fmla="*/ 105392 h 9586304"/>
              <a:gd name="connsiteX13" fmla="*/ 4267200 w 8534400"/>
              <a:gd name="connsiteY13" fmla="*/ 0 h 958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34400" h="9586304">
                <a:moveTo>
                  <a:pt x="4267200" y="0"/>
                </a:moveTo>
                <a:cubicBezTo>
                  <a:pt x="4421274" y="0"/>
                  <a:pt x="4575349" y="35130"/>
                  <a:pt x="4717706" y="105392"/>
                </a:cubicBezTo>
                <a:cubicBezTo>
                  <a:pt x="4717706" y="105392"/>
                  <a:pt x="4717706" y="105392"/>
                  <a:pt x="7975773" y="1734038"/>
                </a:cubicBezTo>
                <a:cubicBezTo>
                  <a:pt x="8318156" y="1906992"/>
                  <a:pt x="8534400" y="2256502"/>
                  <a:pt x="8534400" y="2638439"/>
                </a:cubicBezTo>
                <a:cubicBezTo>
                  <a:pt x="8534400" y="2638439"/>
                  <a:pt x="8534400" y="2638439"/>
                  <a:pt x="8534400" y="6947864"/>
                </a:cubicBezTo>
                <a:cubicBezTo>
                  <a:pt x="8534400" y="7329801"/>
                  <a:pt x="8318156" y="7679313"/>
                  <a:pt x="7975773" y="7852265"/>
                </a:cubicBezTo>
                <a:cubicBezTo>
                  <a:pt x="7975773" y="7852265"/>
                  <a:pt x="7975773" y="7852265"/>
                  <a:pt x="4717706" y="9480911"/>
                </a:cubicBezTo>
                <a:cubicBezTo>
                  <a:pt x="4432988" y="9621435"/>
                  <a:pt x="4101412" y="9621435"/>
                  <a:pt x="3816693" y="9480911"/>
                </a:cubicBezTo>
                <a:cubicBezTo>
                  <a:pt x="3816693" y="9480911"/>
                  <a:pt x="3816693" y="9480911"/>
                  <a:pt x="558630" y="7852265"/>
                </a:cubicBezTo>
                <a:cubicBezTo>
                  <a:pt x="216244" y="7679313"/>
                  <a:pt x="0" y="7329801"/>
                  <a:pt x="0" y="6947864"/>
                </a:cubicBezTo>
                <a:cubicBezTo>
                  <a:pt x="0" y="6947864"/>
                  <a:pt x="0" y="6947864"/>
                  <a:pt x="0" y="2638439"/>
                </a:cubicBezTo>
                <a:cubicBezTo>
                  <a:pt x="0" y="2256502"/>
                  <a:pt x="216244" y="1906992"/>
                  <a:pt x="558630" y="1734038"/>
                </a:cubicBezTo>
                <a:cubicBezTo>
                  <a:pt x="558630" y="1734038"/>
                  <a:pt x="558630" y="1734038"/>
                  <a:pt x="3816693" y="105392"/>
                </a:cubicBezTo>
                <a:cubicBezTo>
                  <a:pt x="3959054" y="35130"/>
                  <a:pt x="4113129" y="0"/>
                  <a:pt x="4267200" y="0"/>
                </a:cubicBezTo>
                <a:close/>
              </a:path>
            </a:pathLst>
          </a:custGeom>
          <a:gradFill flip="none" rotWithShape="1">
            <a:gsLst>
              <a:gs pos="13000">
                <a:schemeClr val="accent1">
                  <a:alpha val="94000"/>
                </a:schemeClr>
              </a:gs>
              <a:gs pos="100000">
                <a:schemeClr val="accent2">
                  <a:alpha val="85000"/>
                </a:schemeClr>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600" b="1">
              <a:solidFill>
                <a:schemeClr val="bg1">
                  <a:lumMod val="95000"/>
                  <a:alpha val="40000"/>
                </a:schemeClr>
              </a:solidFill>
              <a:cs typeface="+mn-ea"/>
              <a:sym typeface="+mn-lt"/>
            </a:endParaRPr>
          </a:p>
        </p:txBody>
      </p:sp>
      <p:pic>
        <p:nvPicPr>
          <p:cNvPr id="23" name="Espaço Reservado para Imagem 22" descr="Homem segurando capacete na mão&#10;&#10;Descrição gerada automaticamente com confiança média">
            <a:extLst>
              <a:ext uri="{FF2B5EF4-FFF2-40B4-BE49-F238E27FC236}">
                <a16:creationId xmlns:a16="http://schemas.microsoft.com/office/drawing/2014/main" id="{A3994979-FE7D-2AA6-A805-1D180A49F2C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270" r="20270"/>
          <a:stretch>
            <a:fillRect/>
          </a:stretch>
        </p:blipFill>
        <p:spPr/>
      </p:pic>
      <p:pic>
        <p:nvPicPr>
          <p:cNvPr id="31" name="Espaço Reservado para Imagem 30" descr="Homem de uniforme e chapéu&#10;&#10;Descrição gerada automaticamente">
            <a:extLst>
              <a:ext uri="{FF2B5EF4-FFF2-40B4-BE49-F238E27FC236}">
                <a16:creationId xmlns:a16="http://schemas.microsoft.com/office/drawing/2014/main" id="{5B2584A7-9427-68D9-B517-BFB0E68F75B6}"/>
              </a:ext>
            </a:extLst>
          </p:cNvPr>
          <p:cNvPicPr>
            <a:picLocks noGrp="1" noChangeAspect="1"/>
          </p:cNvPicPr>
          <p:nvPr>
            <p:ph type="pic" sz="quarter" idx="11"/>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l="20320" r="20320"/>
          <a:stretch>
            <a:fillRect/>
          </a:stretch>
        </p:blipFill>
        <p:spPr/>
      </p:pic>
      <p:pic>
        <p:nvPicPr>
          <p:cNvPr id="35" name="Espaço Reservado para Imagem 34" descr="Uma imagem contendo mesa, xícara, de madeira, pequeno&#10;&#10;Descrição gerada automaticamente">
            <a:extLst>
              <a:ext uri="{FF2B5EF4-FFF2-40B4-BE49-F238E27FC236}">
                <a16:creationId xmlns:a16="http://schemas.microsoft.com/office/drawing/2014/main" id="{815F718E-225E-07A4-A391-470C84AFF132}"/>
              </a:ext>
            </a:extLst>
          </p:cNvPr>
          <p:cNvPicPr>
            <a:picLocks noGrp="1" noChangeAspect="1"/>
          </p:cNvPicPr>
          <p:nvPr>
            <p:ph type="pic" sz="quarter" idx="12"/>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l="18217" r="18217"/>
          <a:stretch>
            <a:fillRect/>
          </a:stretch>
        </p:blipFill>
        <p:spPr/>
      </p:pic>
      <p:pic>
        <p:nvPicPr>
          <p:cNvPr id="7" name="Espaço Reservado para Imagem 6" descr="Mesa com cadeiras&#10;&#10;Descrição gerada automaticamente">
            <a:extLst>
              <a:ext uri="{FF2B5EF4-FFF2-40B4-BE49-F238E27FC236}">
                <a16:creationId xmlns:a16="http://schemas.microsoft.com/office/drawing/2014/main" id="{D02690B8-1300-B5FA-02EE-31BD29B66D60}"/>
              </a:ext>
            </a:extLst>
          </p:cNvPr>
          <p:cNvPicPr>
            <a:picLocks noGrp="1" noChangeAspect="1"/>
          </p:cNvPicPr>
          <p:nvPr>
            <p:ph type="pic" sz="quarter" idx="10"/>
          </p:nvPr>
        </p:nvPicPr>
        <p:blipFill>
          <a:blip r:embed="rId6">
            <a:extLst>
              <a:ext uri="{28A0092B-C50C-407E-A947-70E740481C1C}">
                <a14:useLocalDpi xmlns:a14="http://schemas.microsoft.com/office/drawing/2010/main" val="0"/>
              </a:ext>
            </a:extLst>
          </a:blip>
          <a:srcRect l="20326" r="20326"/>
          <a:stretch>
            <a:fillRect/>
          </a:stretch>
        </p:blipFill>
        <p:spPr/>
      </p:pic>
      <p:pic>
        <p:nvPicPr>
          <p:cNvPr id="12" name="Espaço Reservado para Imagem 11" descr="Pessoas sentadas ao redor de um computador com a imagem de uma mulher&#10;&#10;Descrição gerada automaticamente com confiança média">
            <a:extLst>
              <a:ext uri="{FF2B5EF4-FFF2-40B4-BE49-F238E27FC236}">
                <a16:creationId xmlns:a16="http://schemas.microsoft.com/office/drawing/2014/main" id="{C2F075F5-F935-006E-88A4-ECBE0ECAF3A5}"/>
              </a:ext>
            </a:extLst>
          </p:cNvPr>
          <p:cNvPicPr>
            <a:picLocks noGrp="1" noChangeAspect="1"/>
          </p:cNvPicPr>
          <p:nvPr>
            <p:ph type="pic" sz="quarter" idx="13"/>
          </p:nvPr>
        </p:nvPicPr>
        <p:blipFill>
          <a:blip r:embed="rId7">
            <a:extLst>
              <a:ext uri="{28A0092B-C50C-407E-A947-70E740481C1C}">
                <a14:useLocalDpi xmlns:a14="http://schemas.microsoft.com/office/drawing/2010/main" val="0"/>
              </a:ext>
            </a:extLst>
          </a:blip>
          <a:srcRect l="20399" r="20399"/>
          <a:stretch>
            <a:fillRect/>
          </a:stretch>
        </p:blipFill>
        <p:spPr/>
      </p:pic>
      <p:sp>
        <p:nvSpPr>
          <p:cNvPr id="68" name="Freeform: Shape 67">
            <a:extLst>
              <a:ext uri="{FF2B5EF4-FFF2-40B4-BE49-F238E27FC236}">
                <a16:creationId xmlns:a16="http://schemas.microsoft.com/office/drawing/2014/main" id="{99A90587-8771-4C1D-8ABC-1623ED4AEF79}"/>
              </a:ext>
            </a:extLst>
          </p:cNvPr>
          <p:cNvSpPr/>
          <p:nvPr/>
        </p:nvSpPr>
        <p:spPr>
          <a:xfrm>
            <a:off x="4066783" y="1626451"/>
            <a:ext cx="2747724" cy="3065528"/>
          </a:xfrm>
          <a:custGeom>
            <a:avLst/>
            <a:gdLst>
              <a:gd name="connsiteX0" fmla="*/ 4267200 w 8534400"/>
              <a:gd name="connsiteY0" fmla="*/ 0 h 9586304"/>
              <a:gd name="connsiteX1" fmla="*/ 4717706 w 8534400"/>
              <a:gd name="connsiteY1" fmla="*/ 105392 h 9586304"/>
              <a:gd name="connsiteX2" fmla="*/ 7975773 w 8534400"/>
              <a:gd name="connsiteY2" fmla="*/ 1734038 h 9586304"/>
              <a:gd name="connsiteX3" fmla="*/ 8534400 w 8534400"/>
              <a:gd name="connsiteY3" fmla="*/ 2638439 h 9586304"/>
              <a:gd name="connsiteX4" fmla="*/ 8534400 w 8534400"/>
              <a:gd name="connsiteY4" fmla="*/ 6947864 h 9586304"/>
              <a:gd name="connsiteX5" fmla="*/ 7975773 w 8534400"/>
              <a:gd name="connsiteY5" fmla="*/ 7852265 h 9586304"/>
              <a:gd name="connsiteX6" fmla="*/ 4717706 w 8534400"/>
              <a:gd name="connsiteY6" fmla="*/ 9480911 h 9586304"/>
              <a:gd name="connsiteX7" fmla="*/ 3816693 w 8534400"/>
              <a:gd name="connsiteY7" fmla="*/ 9480911 h 9586304"/>
              <a:gd name="connsiteX8" fmla="*/ 558630 w 8534400"/>
              <a:gd name="connsiteY8" fmla="*/ 7852265 h 9586304"/>
              <a:gd name="connsiteX9" fmla="*/ 0 w 8534400"/>
              <a:gd name="connsiteY9" fmla="*/ 6947864 h 9586304"/>
              <a:gd name="connsiteX10" fmla="*/ 0 w 8534400"/>
              <a:gd name="connsiteY10" fmla="*/ 2638439 h 9586304"/>
              <a:gd name="connsiteX11" fmla="*/ 558630 w 8534400"/>
              <a:gd name="connsiteY11" fmla="*/ 1734038 h 9586304"/>
              <a:gd name="connsiteX12" fmla="*/ 3816693 w 8534400"/>
              <a:gd name="connsiteY12" fmla="*/ 105392 h 9586304"/>
              <a:gd name="connsiteX13" fmla="*/ 4267200 w 8534400"/>
              <a:gd name="connsiteY13" fmla="*/ 0 h 958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34400" h="9586304">
                <a:moveTo>
                  <a:pt x="4267200" y="0"/>
                </a:moveTo>
                <a:cubicBezTo>
                  <a:pt x="4421274" y="0"/>
                  <a:pt x="4575349" y="35130"/>
                  <a:pt x="4717706" y="105392"/>
                </a:cubicBezTo>
                <a:cubicBezTo>
                  <a:pt x="4717706" y="105392"/>
                  <a:pt x="4717706" y="105392"/>
                  <a:pt x="7975773" y="1734038"/>
                </a:cubicBezTo>
                <a:cubicBezTo>
                  <a:pt x="8318156" y="1906992"/>
                  <a:pt x="8534400" y="2256502"/>
                  <a:pt x="8534400" y="2638439"/>
                </a:cubicBezTo>
                <a:cubicBezTo>
                  <a:pt x="8534400" y="2638439"/>
                  <a:pt x="8534400" y="2638439"/>
                  <a:pt x="8534400" y="6947864"/>
                </a:cubicBezTo>
                <a:cubicBezTo>
                  <a:pt x="8534400" y="7329801"/>
                  <a:pt x="8318156" y="7679313"/>
                  <a:pt x="7975773" y="7852265"/>
                </a:cubicBezTo>
                <a:cubicBezTo>
                  <a:pt x="7975773" y="7852265"/>
                  <a:pt x="7975773" y="7852265"/>
                  <a:pt x="4717706" y="9480911"/>
                </a:cubicBezTo>
                <a:cubicBezTo>
                  <a:pt x="4432988" y="9621435"/>
                  <a:pt x="4101412" y="9621435"/>
                  <a:pt x="3816693" y="9480911"/>
                </a:cubicBezTo>
                <a:cubicBezTo>
                  <a:pt x="3816693" y="9480911"/>
                  <a:pt x="3816693" y="9480911"/>
                  <a:pt x="558630" y="7852265"/>
                </a:cubicBezTo>
                <a:cubicBezTo>
                  <a:pt x="216244" y="7679313"/>
                  <a:pt x="0" y="7329801"/>
                  <a:pt x="0" y="6947864"/>
                </a:cubicBezTo>
                <a:cubicBezTo>
                  <a:pt x="0" y="6947864"/>
                  <a:pt x="0" y="6947864"/>
                  <a:pt x="0" y="2638439"/>
                </a:cubicBezTo>
                <a:cubicBezTo>
                  <a:pt x="0" y="2256502"/>
                  <a:pt x="216244" y="1906992"/>
                  <a:pt x="558630" y="1734038"/>
                </a:cubicBezTo>
                <a:cubicBezTo>
                  <a:pt x="558630" y="1734038"/>
                  <a:pt x="558630" y="1734038"/>
                  <a:pt x="3816693" y="105392"/>
                </a:cubicBezTo>
                <a:cubicBezTo>
                  <a:pt x="3959054" y="35130"/>
                  <a:pt x="4113129" y="0"/>
                  <a:pt x="4267200" y="0"/>
                </a:cubicBezTo>
                <a:close/>
              </a:path>
            </a:pathLst>
          </a:custGeom>
          <a:gradFill flip="none" rotWithShape="1">
            <a:gsLst>
              <a:gs pos="13000">
                <a:schemeClr val="accent1">
                  <a:alpha val="94000"/>
                </a:schemeClr>
              </a:gs>
              <a:gs pos="100000">
                <a:schemeClr val="accent2">
                  <a:alpha val="85000"/>
                </a:schemeClr>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600" b="1" dirty="0">
              <a:solidFill>
                <a:schemeClr val="bg1">
                  <a:lumMod val="95000"/>
                  <a:alpha val="40000"/>
                </a:schemeClr>
              </a:solidFill>
              <a:cs typeface="+mn-ea"/>
              <a:sym typeface="+mn-lt"/>
            </a:endParaRPr>
          </a:p>
        </p:txBody>
      </p:sp>
      <p:sp>
        <p:nvSpPr>
          <p:cNvPr id="2" name="TextBox 27">
            <a:extLst>
              <a:ext uri="{FF2B5EF4-FFF2-40B4-BE49-F238E27FC236}">
                <a16:creationId xmlns:a16="http://schemas.microsoft.com/office/drawing/2014/main" id="{399D5C38-FBD4-8C34-DD01-52AB4FE5FBF5}"/>
              </a:ext>
            </a:extLst>
          </p:cNvPr>
          <p:cNvSpPr txBox="1"/>
          <p:nvPr/>
        </p:nvSpPr>
        <p:spPr>
          <a:xfrm>
            <a:off x="7293039" y="2323898"/>
            <a:ext cx="4898961" cy="1705403"/>
          </a:xfrm>
          <a:prstGeom prst="rect">
            <a:avLst/>
          </a:prstGeom>
          <a:noFill/>
        </p:spPr>
        <p:txBody>
          <a:bodyPr wrap="square" rtlCol="0">
            <a:spAutoFit/>
          </a:bodyPr>
          <a:lstStyle/>
          <a:p>
            <a:pPr>
              <a:lnSpc>
                <a:spcPct val="150000"/>
              </a:lnSpc>
            </a:pPr>
            <a:r>
              <a:rPr lang="pt-BR" dirty="0">
                <a:solidFill>
                  <a:schemeClr val="tx1">
                    <a:lumMod val="75000"/>
                    <a:lumOff val="25000"/>
                  </a:schemeClr>
                </a:solidFill>
                <a:cs typeface="+mn-ea"/>
                <a:sym typeface="+mn-lt"/>
              </a:rPr>
              <a:t>No trabalho com colheitadeira, geralmente em ambiente rural, o paciente precisa ser levado ao socorro, visto que está longe do centro urbano.</a:t>
            </a:r>
            <a:endParaRPr lang="en-US" dirty="0">
              <a:solidFill>
                <a:schemeClr val="tx1">
                  <a:lumMod val="75000"/>
                  <a:lumOff val="25000"/>
                </a:schemeClr>
              </a:solidFill>
              <a:cs typeface="+mn-ea"/>
              <a:sym typeface="+mn-lt"/>
            </a:endParaRPr>
          </a:p>
        </p:txBody>
      </p:sp>
      <p:pic>
        <p:nvPicPr>
          <p:cNvPr id="4" name="Imagem 3">
            <a:extLst>
              <a:ext uri="{FF2B5EF4-FFF2-40B4-BE49-F238E27FC236}">
                <a16:creationId xmlns:a16="http://schemas.microsoft.com/office/drawing/2014/main" id="{7FA13AD4-60D6-1415-EE34-A1C6E61350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3961208847"/>
      </p:ext>
    </p:extLst>
  </p:cSld>
  <p:clrMapOvr>
    <a:masterClrMapping/>
  </p:clrMapOvr>
  <mc:AlternateContent xmlns:mc="http://schemas.openxmlformats.org/markup-compatibility/2006" xmlns:p14="http://schemas.microsoft.com/office/powerpoint/2010/main">
    <mc:Choice Requires="p14">
      <p:transition spd="med" advTm="86399000">
        <p14:prism dir="u"/>
      </p:transition>
    </mc:Choice>
    <mc:Fallback xmlns="">
      <p:transition spd="med" advTm="8639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10" presetClass="entr" presetSubtype="0" fill="hold" grpId="0" nodeType="withEffect">
                                  <p:stCondLst>
                                    <p:cond delay="1750"/>
                                  </p:stCondLst>
                                  <p:childTnLst>
                                    <p:set>
                                      <p:cBhvr>
                                        <p:cTn id="9" dur="1" fill="hold">
                                          <p:stCondLst>
                                            <p:cond delay="0"/>
                                          </p:stCondLst>
                                        </p:cTn>
                                        <p:tgtEl>
                                          <p:spTgt spid="73"/>
                                        </p:tgtEl>
                                        <p:attrNameLst>
                                          <p:attrName>style.visibility</p:attrName>
                                        </p:attrNameLst>
                                      </p:cBhvr>
                                      <p:to>
                                        <p:strVal val="visible"/>
                                      </p:to>
                                    </p:set>
                                    <p:animEffect transition="in" filter="fade">
                                      <p:cBhvr>
                                        <p:cTn id="10" dur="500"/>
                                        <p:tgtEl>
                                          <p:spTgt spid="73"/>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3" grpId="0" animBg="1"/>
      <p:bldP spid="6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30B9F51-6588-44C7-A3FC-48CC7F419EEA}"/>
              </a:ext>
            </a:extLst>
          </p:cNvPr>
          <p:cNvSpPr/>
          <p:nvPr/>
        </p:nvSpPr>
        <p:spPr>
          <a:xfrm>
            <a:off x="540242" y="2650672"/>
            <a:ext cx="4149874" cy="3737428"/>
          </a:xfrm>
          <a:prstGeom prst="roundRect">
            <a:avLst>
              <a:gd name="adj" fmla="val 1410"/>
            </a:avLst>
          </a:prstGeom>
          <a:solidFill>
            <a:schemeClr val="accent1"/>
          </a:solidFill>
          <a:ln w="12700">
            <a:solidFill>
              <a:schemeClr val="bg1"/>
            </a:solidFill>
          </a:ln>
          <a:effectLst>
            <a:outerShdw blurRad="571500" dist="266700" dir="5400000" sx="95000" sy="95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2" name="TextBox 11">
            <a:extLst>
              <a:ext uri="{FF2B5EF4-FFF2-40B4-BE49-F238E27FC236}">
                <a16:creationId xmlns:a16="http://schemas.microsoft.com/office/drawing/2014/main" id="{7708CBAD-5A27-4A72-AF5D-33742181CBF2}"/>
              </a:ext>
            </a:extLst>
          </p:cNvPr>
          <p:cNvSpPr txBox="1"/>
          <p:nvPr/>
        </p:nvSpPr>
        <p:spPr>
          <a:xfrm>
            <a:off x="573851" y="2791353"/>
            <a:ext cx="4149874" cy="3372846"/>
          </a:xfrm>
          <a:prstGeom prst="rect">
            <a:avLst/>
          </a:prstGeom>
          <a:noFill/>
        </p:spPr>
        <p:txBody>
          <a:bodyPr wrap="square" rtlCol="0">
            <a:spAutoFit/>
          </a:bodyPr>
          <a:lstStyle/>
          <a:p>
            <a:pPr>
              <a:lnSpc>
                <a:spcPct val="150000"/>
              </a:lnSpc>
            </a:pPr>
            <a:r>
              <a:rPr lang="pt-BR" sz="1600" dirty="0">
                <a:solidFill>
                  <a:schemeClr val="bg1"/>
                </a:solidFill>
                <a:effectLst>
                  <a:outerShdw blurRad="38100" dist="38100" dir="2700000" algn="tl">
                    <a:srgbClr val="000000">
                      <a:alpha val="43137"/>
                    </a:srgbClr>
                  </a:outerShdw>
                </a:effectLst>
                <a:cs typeface="+mn-ea"/>
                <a:sym typeface="+mn-lt"/>
              </a:rPr>
              <a:t>Mesmo sendo procedimentos simples, é necessário um mínimo de treinamento, e é isso que vamos aprender neste módulo. Veremos várias situações que podem ocorrer, e como agir em cada uma delas.</a:t>
            </a:r>
          </a:p>
          <a:p>
            <a:pPr>
              <a:lnSpc>
                <a:spcPct val="150000"/>
              </a:lnSpc>
            </a:pPr>
            <a:endParaRPr lang="pt-BR" sz="1600" b="1" dirty="0">
              <a:solidFill>
                <a:schemeClr val="bg1"/>
              </a:solidFill>
              <a:effectLst>
                <a:outerShdw blurRad="38100" dist="38100" dir="2700000" algn="tl">
                  <a:srgbClr val="000000">
                    <a:alpha val="43137"/>
                  </a:srgbClr>
                </a:outerShdw>
              </a:effectLst>
              <a:cs typeface="+mn-ea"/>
              <a:sym typeface="+mn-lt"/>
            </a:endParaRPr>
          </a:p>
          <a:p>
            <a:pPr>
              <a:lnSpc>
                <a:spcPct val="150000"/>
              </a:lnSpc>
            </a:pPr>
            <a:endParaRPr lang="pt-BR" sz="1600" b="1" dirty="0">
              <a:solidFill>
                <a:schemeClr val="bg1"/>
              </a:solidFill>
              <a:effectLst>
                <a:outerShdw blurRad="38100" dist="38100" dir="2700000" algn="tl">
                  <a:srgbClr val="000000">
                    <a:alpha val="43137"/>
                  </a:srgbClr>
                </a:outerShdw>
              </a:effectLst>
              <a:cs typeface="+mn-ea"/>
              <a:sym typeface="+mn-lt"/>
            </a:endParaRPr>
          </a:p>
          <a:p>
            <a:pPr>
              <a:lnSpc>
                <a:spcPct val="150000"/>
              </a:lnSpc>
            </a:pPr>
            <a:r>
              <a:rPr lang="pt-BR" sz="1600" b="1" dirty="0">
                <a:solidFill>
                  <a:schemeClr val="bg1"/>
                </a:solidFill>
                <a:effectLst>
                  <a:outerShdw blurRad="38100" dist="38100" dir="2700000" algn="tl">
                    <a:srgbClr val="000000">
                      <a:alpha val="43137"/>
                    </a:srgbClr>
                  </a:outerShdw>
                </a:effectLst>
                <a:cs typeface="+mn-ea"/>
                <a:sym typeface="+mn-lt"/>
              </a:rPr>
              <a:t>Vamos lá?</a:t>
            </a:r>
          </a:p>
        </p:txBody>
      </p:sp>
      <p:pic>
        <p:nvPicPr>
          <p:cNvPr id="2" name="Imagem 1" descr="Colhedoras de Cana CH">
            <a:extLst>
              <a:ext uri="{FF2B5EF4-FFF2-40B4-BE49-F238E27FC236}">
                <a16:creationId xmlns:a16="http://schemas.microsoft.com/office/drawing/2014/main" id="{54B6417B-AFA9-C207-53E0-4152273CBC41}"/>
              </a:ext>
            </a:extLst>
          </p:cNvPr>
          <p:cNvPicPr>
            <a:picLocks noChangeAspect="1"/>
          </p:cNvPicPr>
          <p:nvPr/>
        </p:nvPicPr>
        <p:blipFill rotWithShape="1">
          <a:blip r:embed="rId3">
            <a:extLst>
              <a:ext uri="{28A0092B-C50C-407E-A947-70E740481C1C}">
                <a14:useLocalDpi xmlns:a14="http://schemas.microsoft.com/office/drawing/2010/main" val="0"/>
              </a:ext>
            </a:extLst>
          </a:blip>
          <a:srcRect t="8525" b="9003"/>
          <a:stretch/>
        </p:blipFill>
        <p:spPr bwMode="auto">
          <a:xfrm>
            <a:off x="4305300" y="38100"/>
            <a:ext cx="7886700" cy="6819900"/>
          </a:xfrm>
          <a:prstGeom prst="rect">
            <a:avLst/>
          </a:prstGeom>
          <a:noFill/>
          <a:ln>
            <a:noFill/>
          </a:ln>
          <a:extLst>
            <a:ext uri="{53640926-AAD7-44D8-BBD7-CCE9431645EC}">
              <a14:shadowObscured xmlns:a14="http://schemas.microsoft.com/office/drawing/2010/main"/>
            </a:ext>
          </a:extLst>
        </p:spPr>
      </p:pic>
      <p:pic>
        <p:nvPicPr>
          <p:cNvPr id="3" name="Imagem 2">
            <a:extLst>
              <a:ext uri="{FF2B5EF4-FFF2-40B4-BE49-F238E27FC236}">
                <a16:creationId xmlns:a16="http://schemas.microsoft.com/office/drawing/2014/main" id="{7DC29249-C8FC-79D7-00A1-D9BB61D76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1746806847"/>
      </p:ext>
    </p:extLst>
  </p:cSld>
  <p:clrMapOvr>
    <a:masterClrMapping/>
  </p:clrMapOvr>
  <mc:AlternateContent xmlns:mc="http://schemas.openxmlformats.org/markup-compatibility/2006" xmlns:p14="http://schemas.microsoft.com/office/powerpoint/2010/main">
    <mc:Choice Requires="p14">
      <p:transition spd="slow" p14:dur="1250" advTm="86399000">
        <p:pull dir="d"/>
      </p:transition>
    </mc:Choice>
    <mc:Fallback xmlns="">
      <p:transition spd="slow" advTm="86399000">
        <p:pull dir="d"/>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1D2569BA-D8E7-4EEF-9A4B-A8AC3E6C9C47}"/>
              </a:ext>
            </a:extLst>
          </p:cNvPr>
          <p:cNvGrpSpPr/>
          <p:nvPr/>
        </p:nvGrpSpPr>
        <p:grpSpPr>
          <a:xfrm>
            <a:off x="653518" y="5193583"/>
            <a:ext cx="10765595" cy="1278808"/>
            <a:chOff x="653519" y="5193583"/>
            <a:chExt cx="3357808" cy="1278808"/>
          </a:xfrm>
        </p:grpSpPr>
        <p:sp>
          <p:nvSpPr>
            <p:cNvPr id="9" name="Rectangle: Rounded Corners 8">
              <a:extLst>
                <a:ext uri="{FF2B5EF4-FFF2-40B4-BE49-F238E27FC236}">
                  <a16:creationId xmlns:a16="http://schemas.microsoft.com/office/drawing/2014/main" id="{D412FC53-E7B5-4012-9853-0D7A80C4F31C}"/>
                </a:ext>
              </a:extLst>
            </p:cNvPr>
            <p:cNvSpPr/>
            <p:nvPr/>
          </p:nvSpPr>
          <p:spPr>
            <a:xfrm>
              <a:off x="653519" y="5193583"/>
              <a:ext cx="3357808" cy="1278808"/>
            </a:xfrm>
            <a:prstGeom prst="roundRect">
              <a:avLst>
                <a:gd name="adj" fmla="val 2180"/>
              </a:avLst>
            </a:prstGeom>
            <a:solidFill>
              <a:schemeClr val="bg1"/>
            </a:solidFill>
            <a:ln>
              <a:noFill/>
            </a:ln>
            <a:effectLst>
              <a:outerShdw blurRad="304800" dist="63500" dir="5400000" sx="99000" sy="99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1" name="TextBox 10">
              <a:extLst>
                <a:ext uri="{FF2B5EF4-FFF2-40B4-BE49-F238E27FC236}">
                  <a16:creationId xmlns:a16="http://schemas.microsoft.com/office/drawing/2014/main" id="{1E73B422-4208-4A2B-875C-8A9AF699110D}"/>
                </a:ext>
              </a:extLst>
            </p:cNvPr>
            <p:cNvSpPr txBox="1"/>
            <p:nvPr/>
          </p:nvSpPr>
          <p:spPr>
            <a:xfrm>
              <a:off x="805887" y="5509821"/>
              <a:ext cx="3053072" cy="646331"/>
            </a:xfrm>
            <a:prstGeom prst="rect">
              <a:avLst/>
            </a:prstGeom>
            <a:noFill/>
          </p:spPr>
          <p:txBody>
            <a:bodyPr wrap="square" rtlCol="0">
              <a:spAutoFit/>
            </a:bodyPr>
            <a:lstStyle/>
            <a:p>
              <a:pPr algn="ctr"/>
              <a:r>
                <a:rPr lang="pt-BR" b="1" dirty="0">
                  <a:gradFill>
                    <a:gsLst>
                      <a:gs pos="0">
                        <a:schemeClr val="accent1"/>
                      </a:gs>
                      <a:gs pos="100000">
                        <a:schemeClr val="accent2"/>
                      </a:gs>
                    </a:gsLst>
                    <a:lin ang="0" scaled="1"/>
                  </a:gradFill>
                  <a:cs typeface="+mn-ea"/>
                  <a:sym typeface="+mn-lt"/>
                </a:rPr>
                <a:t>Cortes devido a objetos cortantes, como lâminas de ferramentas ou partes da plataforma</a:t>
              </a:r>
              <a:endParaRPr lang="en-US" b="1" dirty="0">
                <a:gradFill>
                  <a:gsLst>
                    <a:gs pos="0">
                      <a:schemeClr val="accent1"/>
                    </a:gs>
                    <a:gs pos="100000">
                      <a:schemeClr val="accent2"/>
                    </a:gs>
                  </a:gsLst>
                  <a:lin ang="0" scaled="1"/>
                </a:gradFill>
                <a:cs typeface="+mn-ea"/>
                <a:sym typeface="+mn-lt"/>
              </a:endParaRPr>
            </a:p>
          </p:txBody>
        </p:sp>
      </p:grpSp>
      <p:sp>
        <p:nvSpPr>
          <p:cNvPr id="28" name="TextBox 27">
            <a:extLst>
              <a:ext uri="{FF2B5EF4-FFF2-40B4-BE49-F238E27FC236}">
                <a16:creationId xmlns:a16="http://schemas.microsoft.com/office/drawing/2014/main" id="{90D0EB99-DA06-429F-B9CE-0AEB21C56207}"/>
              </a:ext>
            </a:extLst>
          </p:cNvPr>
          <p:cNvSpPr txBox="1"/>
          <p:nvPr/>
        </p:nvSpPr>
        <p:spPr>
          <a:xfrm>
            <a:off x="8294913" y="1942759"/>
            <a:ext cx="2973143" cy="1069845"/>
          </a:xfrm>
          <a:prstGeom prst="rect">
            <a:avLst/>
          </a:prstGeom>
          <a:noFill/>
        </p:spPr>
        <p:txBody>
          <a:bodyPr wrap="square" rtlCol="0">
            <a:spAutoFit/>
          </a:bodyPr>
          <a:lstStyle/>
          <a:p>
            <a:pPr>
              <a:lnSpc>
                <a:spcPct val="150000"/>
              </a:lnSpc>
            </a:pPr>
            <a:r>
              <a:rPr lang="pt-BR" altLang="zh-CN" sz="4800" b="1" dirty="0">
                <a:solidFill>
                  <a:schemeClr val="bg1"/>
                </a:solidFill>
                <a:cs typeface="+mn-ea"/>
                <a:sym typeface="+mn-lt"/>
              </a:rPr>
              <a:t>NR 31</a:t>
            </a:r>
            <a:endParaRPr lang="zh-CN" altLang="en-US" sz="4800" b="1" dirty="0">
              <a:solidFill>
                <a:schemeClr val="bg1"/>
              </a:solidFill>
              <a:cs typeface="+mn-ea"/>
              <a:sym typeface="+mn-lt"/>
            </a:endParaRPr>
          </a:p>
        </p:txBody>
      </p:sp>
      <p:pic>
        <p:nvPicPr>
          <p:cNvPr id="2" name="Imagem 1" descr="Esteiras GreenSystem™">
            <a:extLst>
              <a:ext uri="{FF2B5EF4-FFF2-40B4-BE49-F238E27FC236}">
                <a16:creationId xmlns:a16="http://schemas.microsoft.com/office/drawing/2014/main" id="{1739099A-C58A-E8B5-B613-C17724377C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530" b="5415"/>
          <a:stretch/>
        </p:blipFill>
        <p:spPr bwMode="auto">
          <a:xfrm>
            <a:off x="-1722438" y="224066"/>
            <a:ext cx="9313409" cy="4507230"/>
          </a:xfrm>
          <a:prstGeom prst="rect">
            <a:avLst/>
          </a:prstGeom>
          <a:noFill/>
          <a:ln>
            <a:noFill/>
          </a:ln>
          <a:extLst>
            <a:ext uri="{53640926-AAD7-44D8-BBD7-CCE9431645EC}">
              <a14:shadowObscured xmlns:a14="http://schemas.microsoft.com/office/drawing/2010/main"/>
            </a:ext>
          </a:extLst>
        </p:spPr>
      </p:pic>
      <p:pic>
        <p:nvPicPr>
          <p:cNvPr id="3" name="Imagem 2">
            <a:extLst>
              <a:ext uri="{FF2B5EF4-FFF2-40B4-BE49-F238E27FC236}">
                <a16:creationId xmlns:a16="http://schemas.microsoft.com/office/drawing/2014/main" id="{72167E9D-2EF3-4681-13CF-DDE52C02E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3771728556"/>
      </p:ext>
    </p:extLst>
  </p:cSld>
  <p:clrMapOvr>
    <a:masterClrMapping/>
  </p:clrMapOvr>
  <p:transition spd="med" advTm="8639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750" fill="hold"/>
                                        <p:tgtEl>
                                          <p:spTgt spid="28"/>
                                        </p:tgtEl>
                                        <p:attrNameLst>
                                          <p:attrName>ppt_x</p:attrName>
                                        </p:attrNameLst>
                                      </p:cBhvr>
                                      <p:tavLst>
                                        <p:tav tm="0">
                                          <p:val>
                                            <p:strVal val="1+#ppt_w/2"/>
                                          </p:val>
                                        </p:tav>
                                        <p:tav tm="100000">
                                          <p:val>
                                            <p:strVal val="#ppt_x"/>
                                          </p:val>
                                        </p:tav>
                                      </p:tavLst>
                                    </p:anim>
                                    <p:anim calcmode="lin" valueType="num">
                                      <p:cBhvr additive="base">
                                        <p:cTn id="8" dur="750" fill="hold"/>
                                        <p:tgtEl>
                                          <p:spTgt spid="28"/>
                                        </p:tgtEl>
                                        <p:attrNameLst>
                                          <p:attrName>ppt_y</p:attrName>
                                        </p:attrNameLst>
                                      </p:cBhvr>
                                      <p:tavLst>
                                        <p:tav tm="0">
                                          <p:val>
                                            <p:strVal val="#ppt_y"/>
                                          </p:val>
                                        </p:tav>
                                        <p:tav tm="100000">
                                          <p:val>
                                            <p:strVal val="#ppt_y"/>
                                          </p:val>
                                        </p:tav>
                                      </p:tavLst>
                                    </p:anim>
                                  </p:childTnLst>
                                </p:cTn>
                              </p:par>
                              <p:par>
                                <p:cTn id="9" presetID="2" presetClass="entr" presetSubtype="4" decel="100000" fill="hold" nodeType="withEffect">
                                  <p:stCondLst>
                                    <p:cond delay="50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750" fill="hold"/>
                                        <p:tgtEl>
                                          <p:spTgt spid="34"/>
                                        </p:tgtEl>
                                        <p:attrNameLst>
                                          <p:attrName>ppt_x</p:attrName>
                                        </p:attrNameLst>
                                      </p:cBhvr>
                                      <p:tavLst>
                                        <p:tav tm="0">
                                          <p:val>
                                            <p:strVal val="#ppt_x"/>
                                          </p:val>
                                        </p:tav>
                                        <p:tav tm="100000">
                                          <p:val>
                                            <p:strVal val="#ppt_x"/>
                                          </p:val>
                                        </p:tav>
                                      </p:tavLst>
                                    </p:anim>
                                    <p:anim calcmode="lin" valueType="num">
                                      <p:cBhvr additive="base">
                                        <p:cTn id="12" dur="75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Homem com chapéu&#10;&#10;Descrição gerada automaticamente com confiança média">
            <a:extLst>
              <a:ext uri="{FF2B5EF4-FFF2-40B4-BE49-F238E27FC236}">
                <a16:creationId xmlns:a16="http://schemas.microsoft.com/office/drawing/2014/main" id="{ED18B28D-A067-C2F6-0827-A3D54C50524A}"/>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Agrupar 1">
            <a:extLst>
              <a:ext uri="{FF2B5EF4-FFF2-40B4-BE49-F238E27FC236}">
                <a16:creationId xmlns:a16="http://schemas.microsoft.com/office/drawing/2014/main" id="{81AE0311-25CA-B9F5-53EC-12197EA26E7A}"/>
              </a:ext>
            </a:extLst>
          </p:cNvPr>
          <p:cNvGrpSpPr/>
          <p:nvPr/>
        </p:nvGrpSpPr>
        <p:grpSpPr>
          <a:xfrm>
            <a:off x="3553764" y="-1"/>
            <a:ext cx="8638235" cy="6858000"/>
            <a:chOff x="7044933" y="3488672"/>
            <a:chExt cx="1610227" cy="2964808"/>
          </a:xfrm>
          <a:solidFill>
            <a:srgbClr val="002060"/>
          </a:solidFill>
        </p:grpSpPr>
        <p:sp>
          <p:nvSpPr>
            <p:cNvPr id="4" name="Retângulo: Cantos Arredondados 3">
              <a:extLst>
                <a:ext uri="{FF2B5EF4-FFF2-40B4-BE49-F238E27FC236}">
                  <a16:creationId xmlns:a16="http://schemas.microsoft.com/office/drawing/2014/main" id="{ED2C3B1D-6854-90CF-BC47-52545A64655D}"/>
                </a:ext>
              </a:extLst>
            </p:cNvPr>
            <p:cNvSpPr/>
            <p:nvPr/>
          </p:nvSpPr>
          <p:spPr>
            <a:xfrm>
              <a:off x="7044933" y="3488672"/>
              <a:ext cx="1610227" cy="2964808"/>
            </a:xfrm>
            <a:prstGeom prst="roundRect">
              <a:avLst>
                <a:gd name="adj"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TextBox 15">
              <a:extLst>
                <a:ext uri="{FF2B5EF4-FFF2-40B4-BE49-F238E27FC236}">
                  <a16:creationId xmlns:a16="http://schemas.microsoft.com/office/drawing/2014/main" id="{389CA229-304C-EA55-D5A0-5A3E820697BA}"/>
                </a:ext>
              </a:extLst>
            </p:cNvPr>
            <p:cNvSpPr txBox="1"/>
            <p:nvPr/>
          </p:nvSpPr>
          <p:spPr>
            <a:xfrm>
              <a:off x="7108784" y="3588779"/>
              <a:ext cx="1497712" cy="2416132"/>
            </a:xfrm>
            <a:prstGeom prst="rect">
              <a:avLst/>
            </a:prstGeom>
            <a:grpFill/>
          </p:spPr>
          <p:txBody>
            <a:bodyPr wrap="square" rtlCol="0">
              <a:spAutoFit/>
            </a:bodyPr>
            <a:lstStyle/>
            <a:p>
              <a:pPr>
                <a:lnSpc>
                  <a:spcPct val="150000"/>
                </a:lnSpc>
              </a:pPr>
              <a:r>
                <a:rPr lang="pt-BR" altLang="zh-CN" sz="1600" b="1" dirty="0">
                  <a:solidFill>
                    <a:schemeClr val="bg1"/>
                  </a:solidFill>
                  <a:cs typeface="+mn-ea"/>
                  <a:sym typeface="+mn-lt"/>
                </a:rPr>
                <a:t>Como agir nos casos de cortes superficiais:</a:t>
              </a:r>
            </a:p>
            <a:p>
              <a:pPr>
                <a:lnSpc>
                  <a:spcPct val="150000"/>
                </a:lnSpc>
              </a:pPr>
              <a:endParaRPr lang="pt-BR" altLang="zh-CN" sz="1600" b="1" dirty="0">
                <a:solidFill>
                  <a:schemeClr val="bg1"/>
                </a:solidFill>
                <a:cs typeface="+mn-ea"/>
                <a:sym typeface="+mn-lt"/>
              </a:endParaRPr>
            </a:p>
            <a:p>
              <a:pPr marL="342900" indent="-342900">
                <a:lnSpc>
                  <a:spcPct val="150000"/>
                </a:lnSpc>
                <a:buFont typeface="Arial" panose="020B0604020202020204" pitchFamily="34" charset="0"/>
                <a:buChar char="•"/>
              </a:pPr>
              <a:r>
                <a:rPr lang="pt-BR" altLang="zh-CN" sz="1600" dirty="0">
                  <a:solidFill>
                    <a:schemeClr val="bg1"/>
                  </a:solidFill>
                  <a:cs typeface="+mn-ea"/>
                  <a:sym typeface="+mn-lt"/>
                </a:rPr>
                <a:t>A primeira coisa a ser feita é ter certeza de que a ferida não é grave. Em seguida deve-se lavar as mãos com água e sabão;</a:t>
              </a:r>
            </a:p>
            <a:p>
              <a:pPr>
                <a:lnSpc>
                  <a:spcPct val="150000"/>
                </a:lnSpc>
              </a:pPr>
              <a:endParaRPr lang="pt-BR" altLang="zh-CN" sz="1600" dirty="0">
                <a:solidFill>
                  <a:schemeClr val="bg1"/>
                </a:solidFill>
                <a:cs typeface="+mn-ea"/>
                <a:sym typeface="+mn-lt"/>
              </a:endParaRPr>
            </a:p>
            <a:p>
              <a:pPr marL="342900" indent="-342900">
                <a:lnSpc>
                  <a:spcPct val="150000"/>
                </a:lnSpc>
                <a:buFont typeface="Arial" panose="020B0604020202020204" pitchFamily="34" charset="0"/>
                <a:buChar char="•"/>
              </a:pPr>
              <a:r>
                <a:rPr lang="pt-BR" altLang="zh-CN" sz="1600" dirty="0">
                  <a:solidFill>
                    <a:schemeClr val="bg1"/>
                  </a:solidFill>
                  <a:cs typeface="+mn-ea"/>
                  <a:sym typeface="+mn-lt"/>
                </a:rPr>
                <a:t>Lave a ferida com muito cuidado com água e sabão. Certifique-se de que o local ficou bem limpo e livre de partículas que poderiam causar infecção;</a:t>
              </a:r>
            </a:p>
            <a:p>
              <a:pPr>
                <a:lnSpc>
                  <a:spcPct val="150000"/>
                </a:lnSpc>
              </a:pPr>
              <a:endParaRPr lang="pt-BR" altLang="zh-CN" sz="1600" dirty="0">
                <a:solidFill>
                  <a:schemeClr val="bg1"/>
                </a:solidFill>
                <a:cs typeface="+mn-ea"/>
                <a:sym typeface="+mn-lt"/>
              </a:endParaRPr>
            </a:p>
            <a:p>
              <a:pPr marL="342900" indent="-342900">
                <a:lnSpc>
                  <a:spcPct val="150000"/>
                </a:lnSpc>
                <a:buFont typeface="Arial" panose="020B0604020202020204" pitchFamily="34" charset="0"/>
                <a:buChar char="•"/>
              </a:pPr>
              <a:r>
                <a:rPr lang="pt-BR" altLang="zh-CN" sz="1600" dirty="0">
                  <a:solidFill>
                    <a:schemeClr val="bg1"/>
                  </a:solidFill>
                  <a:cs typeface="+mn-ea"/>
                  <a:sym typeface="+mn-lt"/>
                </a:rPr>
                <a:t>Aplique antissépticos e seque o local em volta da ferida;</a:t>
              </a:r>
            </a:p>
            <a:p>
              <a:pPr>
                <a:lnSpc>
                  <a:spcPct val="150000"/>
                </a:lnSpc>
              </a:pPr>
              <a:endParaRPr lang="pt-BR" altLang="zh-CN" sz="1600" dirty="0">
                <a:solidFill>
                  <a:schemeClr val="bg1"/>
                </a:solidFill>
                <a:cs typeface="+mn-ea"/>
                <a:sym typeface="+mn-lt"/>
              </a:endParaRPr>
            </a:p>
            <a:p>
              <a:pPr marL="342900" indent="-342900">
                <a:lnSpc>
                  <a:spcPct val="150000"/>
                </a:lnSpc>
                <a:buFont typeface="Arial" panose="020B0604020202020204" pitchFamily="34" charset="0"/>
                <a:buChar char="•"/>
              </a:pPr>
              <a:r>
                <a:rPr lang="pt-BR" altLang="zh-CN" sz="1600" dirty="0">
                  <a:solidFill>
                    <a:schemeClr val="bg1"/>
                  </a:solidFill>
                  <a:cs typeface="+mn-ea"/>
                  <a:sym typeface="+mn-lt"/>
                </a:rPr>
                <a:t>De acordo com a lesão, coloque uma gaze ou pano limpo para cobrir o ferimento. Não use algodão, pois as fibras do material podem colar na ferida, provocando novamente sangramento ao retirar o curativo;</a:t>
              </a:r>
            </a:p>
            <a:p>
              <a:pPr>
                <a:lnSpc>
                  <a:spcPct val="150000"/>
                </a:lnSpc>
              </a:pPr>
              <a:endParaRPr lang="pt-BR" altLang="zh-CN" sz="1600" dirty="0">
                <a:solidFill>
                  <a:schemeClr val="bg1"/>
                </a:solidFill>
                <a:cs typeface="+mn-ea"/>
                <a:sym typeface="+mn-lt"/>
              </a:endParaRPr>
            </a:p>
            <a:p>
              <a:pPr marL="342900" indent="-342900">
                <a:lnSpc>
                  <a:spcPct val="150000"/>
                </a:lnSpc>
                <a:buFont typeface="Arial" panose="020B0604020202020204" pitchFamily="34" charset="0"/>
                <a:buChar char="•"/>
              </a:pPr>
              <a:r>
                <a:rPr lang="pt-BR" altLang="zh-CN" sz="1600" dirty="0">
                  <a:solidFill>
                    <a:schemeClr val="bg1"/>
                  </a:solidFill>
                  <a:cs typeface="+mn-ea"/>
                  <a:sym typeface="+mn-lt"/>
                </a:rPr>
                <a:t>Mantenha o corte limpo e seco para facilitar a cicatrização.</a:t>
              </a:r>
            </a:p>
          </p:txBody>
        </p:sp>
      </p:grpSp>
      <p:pic>
        <p:nvPicPr>
          <p:cNvPr id="3" name="Imagem 2">
            <a:extLst>
              <a:ext uri="{FF2B5EF4-FFF2-40B4-BE49-F238E27FC236}">
                <a16:creationId xmlns:a16="http://schemas.microsoft.com/office/drawing/2014/main" id="{907419BC-3177-2A94-00C5-7B88D315DA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9263" y="265249"/>
            <a:ext cx="1761673" cy="489090"/>
          </a:xfrm>
          <a:prstGeom prst="rect">
            <a:avLst/>
          </a:prstGeom>
        </p:spPr>
      </p:pic>
    </p:spTree>
    <p:extLst>
      <p:ext uri="{BB962C8B-B14F-4D97-AF65-F5344CB8AC3E}">
        <p14:creationId xmlns:p14="http://schemas.microsoft.com/office/powerpoint/2010/main" val="3254457196"/>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Homem com chapéu&#10;&#10;Descrição gerada automaticamente com confiança média">
            <a:extLst>
              <a:ext uri="{FF2B5EF4-FFF2-40B4-BE49-F238E27FC236}">
                <a16:creationId xmlns:a16="http://schemas.microsoft.com/office/drawing/2014/main" id="{ED18B28D-A067-C2F6-0827-A3D54C50524A}"/>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Agrupar 1">
            <a:extLst>
              <a:ext uri="{FF2B5EF4-FFF2-40B4-BE49-F238E27FC236}">
                <a16:creationId xmlns:a16="http://schemas.microsoft.com/office/drawing/2014/main" id="{81AE0311-25CA-B9F5-53EC-12197EA26E7A}"/>
              </a:ext>
            </a:extLst>
          </p:cNvPr>
          <p:cNvGrpSpPr/>
          <p:nvPr/>
        </p:nvGrpSpPr>
        <p:grpSpPr>
          <a:xfrm>
            <a:off x="-9071" y="-2"/>
            <a:ext cx="8505371" cy="6858000"/>
            <a:chOff x="7044933" y="3488672"/>
            <a:chExt cx="1866652" cy="2964808"/>
          </a:xfrm>
          <a:solidFill>
            <a:srgbClr val="002060"/>
          </a:solidFill>
        </p:grpSpPr>
        <p:sp>
          <p:nvSpPr>
            <p:cNvPr id="4" name="Retângulo: Cantos Arredondados 3">
              <a:extLst>
                <a:ext uri="{FF2B5EF4-FFF2-40B4-BE49-F238E27FC236}">
                  <a16:creationId xmlns:a16="http://schemas.microsoft.com/office/drawing/2014/main" id="{ED2C3B1D-6854-90CF-BC47-52545A64655D}"/>
                </a:ext>
              </a:extLst>
            </p:cNvPr>
            <p:cNvSpPr/>
            <p:nvPr/>
          </p:nvSpPr>
          <p:spPr>
            <a:xfrm>
              <a:off x="7044933" y="3488672"/>
              <a:ext cx="1866652" cy="2964808"/>
            </a:xfrm>
            <a:prstGeom prst="roundRect">
              <a:avLst>
                <a:gd name="adj"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TextBox 15">
              <a:extLst>
                <a:ext uri="{FF2B5EF4-FFF2-40B4-BE49-F238E27FC236}">
                  <a16:creationId xmlns:a16="http://schemas.microsoft.com/office/drawing/2014/main" id="{389CA229-304C-EA55-D5A0-5A3E820697BA}"/>
                </a:ext>
              </a:extLst>
            </p:cNvPr>
            <p:cNvSpPr txBox="1"/>
            <p:nvPr/>
          </p:nvSpPr>
          <p:spPr>
            <a:xfrm>
              <a:off x="7096654" y="3515496"/>
              <a:ext cx="1787060" cy="2895133"/>
            </a:xfrm>
            <a:prstGeom prst="rect">
              <a:avLst/>
            </a:prstGeom>
            <a:grpFill/>
          </p:spPr>
          <p:txBody>
            <a:bodyPr wrap="square" rtlCol="0">
              <a:spAutoFit/>
            </a:bodyPr>
            <a:lstStyle/>
            <a:p>
              <a:pPr>
                <a:lnSpc>
                  <a:spcPct val="150000"/>
                </a:lnSpc>
              </a:pPr>
              <a:r>
                <a:rPr lang="pt-BR" altLang="zh-CN" sz="1600" b="1" dirty="0">
                  <a:solidFill>
                    <a:schemeClr val="bg1"/>
                  </a:solidFill>
                  <a:cs typeface="+mn-ea"/>
                  <a:sym typeface="+mn-lt"/>
                </a:rPr>
                <a:t>Como agir nos casos de cortes profundos:</a:t>
              </a:r>
            </a:p>
            <a:p>
              <a:pPr>
                <a:lnSpc>
                  <a:spcPct val="150000"/>
                </a:lnSpc>
              </a:pPr>
              <a:endParaRPr lang="pt-BR" altLang="zh-CN" sz="1600" b="1" dirty="0">
                <a:solidFill>
                  <a:schemeClr val="bg1"/>
                </a:solidFill>
                <a:cs typeface="+mn-ea"/>
                <a:sym typeface="+mn-lt"/>
              </a:endParaRPr>
            </a:p>
            <a:p>
              <a:pPr marL="342900" indent="-342900">
                <a:lnSpc>
                  <a:spcPct val="150000"/>
                </a:lnSpc>
                <a:buFont typeface="Arial" panose="020B0604020202020204" pitchFamily="34" charset="0"/>
                <a:buChar char="•"/>
              </a:pPr>
              <a:r>
                <a:rPr lang="pt-BR" altLang="zh-CN" sz="1600" dirty="0">
                  <a:solidFill>
                    <a:schemeClr val="bg1"/>
                  </a:solidFill>
                  <a:cs typeface="+mn-ea"/>
                  <a:sym typeface="+mn-lt"/>
                </a:rPr>
                <a:t>É preciso manter a calma e controlar a hemorragia imediatamente;</a:t>
              </a:r>
            </a:p>
            <a:p>
              <a:pPr>
                <a:lnSpc>
                  <a:spcPct val="150000"/>
                </a:lnSpc>
              </a:pPr>
              <a:endParaRPr lang="pt-BR" altLang="zh-CN" sz="1600" dirty="0">
                <a:solidFill>
                  <a:schemeClr val="bg1"/>
                </a:solidFill>
                <a:cs typeface="+mn-ea"/>
                <a:sym typeface="+mn-lt"/>
              </a:endParaRPr>
            </a:p>
            <a:p>
              <a:pPr marL="342900" indent="-342900">
                <a:lnSpc>
                  <a:spcPct val="150000"/>
                </a:lnSpc>
                <a:buFont typeface="Arial" panose="020B0604020202020204" pitchFamily="34" charset="0"/>
                <a:buChar char="•"/>
              </a:pPr>
              <a:r>
                <a:rPr lang="pt-BR" altLang="zh-CN" sz="1600" dirty="0">
                  <a:solidFill>
                    <a:schemeClr val="bg1"/>
                  </a:solidFill>
                  <a:cs typeface="+mn-ea"/>
                  <a:sym typeface="+mn-lt"/>
                </a:rPr>
                <a:t>Pressione uma gaze ou pano limpo sobre o corte. Se ele não for tão profundo, o sangramento deve parar em alguns minutos. Em seguida lave a ferida com água e sabão;</a:t>
              </a:r>
            </a:p>
            <a:p>
              <a:pPr>
                <a:lnSpc>
                  <a:spcPct val="150000"/>
                </a:lnSpc>
              </a:pPr>
              <a:endParaRPr lang="pt-BR" altLang="zh-CN" sz="1600" dirty="0">
                <a:solidFill>
                  <a:schemeClr val="bg1"/>
                </a:solidFill>
                <a:cs typeface="+mn-ea"/>
                <a:sym typeface="+mn-lt"/>
              </a:endParaRPr>
            </a:p>
            <a:p>
              <a:pPr marL="342900" indent="-342900">
                <a:lnSpc>
                  <a:spcPct val="150000"/>
                </a:lnSpc>
                <a:buFont typeface="Arial" panose="020B0604020202020204" pitchFamily="34" charset="0"/>
                <a:buChar char="•"/>
              </a:pPr>
              <a:r>
                <a:rPr lang="pt-BR" altLang="zh-CN" sz="1600" dirty="0">
                  <a:solidFill>
                    <a:schemeClr val="bg1"/>
                  </a:solidFill>
                  <a:cs typeface="+mn-ea"/>
                  <a:sym typeface="+mn-lt"/>
                </a:rPr>
                <a:t>Caso a água não seja suficiente para remover a sujidade do corte, use uma gaze para retirar as partículas que ficaram coladas dentro do machucado;</a:t>
              </a:r>
            </a:p>
            <a:p>
              <a:pPr>
                <a:lnSpc>
                  <a:spcPct val="150000"/>
                </a:lnSpc>
              </a:pPr>
              <a:endParaRPr lang="pt-BR" altLang="zh-CN" sz="1600" dirty="0">
                <a:solidFill>
                  <a:schemeClr val="bg1"/>
                </a:solidFill>
                <a:cs typeface="+mn-ea"/>
                <a:sym typeface="+mn-lt"/>
              </a:endParaRPr>
            </a:p>
            <a:p>
              <a:pPr marL="342900" indent="-342900">
                <a:lnSpc>
                  <a:spcPct val="150000"/>
                </a:lnSpc>
                <a:buFont typeface="Arial" panose="020B0604020202020204" pitchFamily="34" charset="0"/>
                <a:buChar char="•"/>
              </a:pPr>
              <a:r>
                <a:rPr lang="pt-BR" altLang="zh-CN" sz="1600" dirty="0">
                  <a:solidFill>
                    <a:schemeClr val="bg1"/>
                  </a:solidFill>
                  <a:cs typeface="+mn-ea"/>
                  <a:sym typeface="+mn-lt"/>
                </a:rPr>
                <a:t>Se houver um pedaço de cristal ou outro objeto cravado no corte não tente retirá-lo, pode provocar uma hemorragia maior;</a:t>
              </a:r>
            </a:p>
            <a:p>
              <a:pPr>
                <a:lnSpc>
                  <a:spcPct val="150000"/>
                </a:lnSpc>
              </a:pPr>
              <a:endParaRPr lang="pt-BR" altLang="zh-CN" sz="1600" dirty="0">
                <a:solidFill>
                  <a:schemeClr val="bg1"/>
                </a:solidFill>
                <a:cs typeface="+mn-ea"/>
                <a:sym typeface="+mn-lt"/>
              </a:endParaRPr>
            </a:p>
            <a:p>
              <a:pPr marL="342900" indent="-342900">
                <a:lnSpc>
                  <a:spcPct val="150000"/>
                </a:lnSpc>
                <a:buFont typeface="Arial" panose="020B0604020202020204" pitchFamily="34" charset="0"/>
                <a:buChar char="•"/>
              </a:pPr>
              <a:r>
                <a:rPr lang="pt-BR" altLang="zh-CN" sz="1600" dirty="0">
                  <a:solidFill>
                    <a:schemeClr val="bg1"/>
                  </a:solidFill>
                  <a:cs typeface="+mn-ea"/>
                  <a:sym typeface="+mn-lt"/>
                </a:rPr>
                <a:t>Em casos de sangramento intenso, uma boa dica é elevar o membro para reduzir o fluxo de sangue;</a:t>
              </a:r>
            </a:p>
            <a:p>
              <a:pPr>
                <a:lnSpc>
                  <a:spcPct val="150000"/>
                </a:lnSpc>
              </a:pPr>
              <a:endParaRPr lang="pt-BR" altLang="zh-CN" sz="1600" dirty="0">
                <a:solidFill>
                  <a:schemeClr val="bg1"/>
                </a:solidFill>
                <a:cs typeface="+mn-ea"/>
                <a:sym typeface="+mn-lt"/>
              </a:endParaRPr>
            </a:p>
            <a:p>
              <a:pPr marL="342900" indent="-342900">
                <a:lnSpc>
                  <a:spcPct val="150000"/>
                </a:lnSpc>
                <a:buFont typeface="Arial" panose="020B0604020202020204" pitchFamily="34" charset="0"/>
                <a:buChar char="•"/>
              </a:pPr>
              <a:r>
                <a:rPr lang="pt-BR" altLang="zh-CN" sz="1600" dirty="0">
                  <a:solidFill>
                    <a:schemeClr val="bg1"/>
                  </a:solidFill>
                  <a:cs typeface="+mn-ea"/>
                  <a:sym typeface="+mn-lt"/>
                </a:rPr>
                <a:t>Levar a vítima para o atendimento hospitalar imediatamente.</a:t>
              </a:r>
            </a:p>
          </p:txBody>
        </p:sp>
      </p:grpSp>
      <p:pic>
        <p:nvPicPr>
          <p:cNvPr id="3" name="Imagem 2">
            <a:extLst>
              <a:ext uri="{FF2B5EF4-FFF2-40B4-BE49-F238E27FC236}">
                <a16:creationId xmlns:a16="http://schemas.microsoft.com/office/drawing/2014/main" id="{D8E76D12-9539-6C9D-FD19-E3CDECDC5E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633" y="99122"/>
            <a:ext cx="1761673" cy="489090"/>
          </a:xfrm>
          <a:prstGeom prst="rect">
            <a:avLst/>
          </a:prstGeom>
        </p:spPr>
      </p:pic>
    </p:spTree>
    <p:extLst>
      <p:ext uri="{BB962C8B-B14F-4D97-AF65-F5344CB8AC3E}">
        <p14:creationId xmlns:p14="http://schemas.microsoft.com/office/powerpoint/2010/main" val="4170971717"/>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2">
            <a:extLst>
              <a:ext uri="{FF2B5EF4-FFF2-40B4-BE49-F238E27FC236}">
                <a16:creationId xmlns:a16="http://schemas.microsoft.com/office/drawing/2014/main" id="{BC75C916-EA12-6207-CDC0-0A708492A060}"/>
              </a:ext>
            </a:extLst>
          </p:cNvPr>
          <p:cNvSpPr/>
          <p:nvPr/>
        </p:nvSpPr>
        <p:spPr>
          <a:xfrm>
            <a:off x="0" y="0"/>
            <a:ext cx="12191999" cy="685799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7" name="Rectangle: Rounded Corners 2">
            <a:extLst>
              <a:ext uri="{FF2B5EF4-FFF2-40B4-BE49-F238E27FC236}">
                <a16:creationId xmlns:a16="http://schemas.microsoft.com/office/drawing/2014/main" id="{D6D5154B-C4C3-46B1-50FF-D409E1CBDB5B}"/>
              </a:ext>
            </a:extLst>
          </p:cNvPr>
          <p:cNvSpPr/>
          <p:nvPr/>
        </p:nvSpPr>
        <p:spPr>
          <a:xfrm>
            <a:off x="847804" y="800101"/>
            <a:ext cx="10516884" cy="5698672"/>
          </a:xfrm>
          <a:prstGeom prst="roundRect">
            <a:avLst>
              <a:gd name="adj" fmla="val 2606"/>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30" name="Rectangle 29">
            <a:extLst>
              <a:ext uri="{FF2B5EF4-FFF2-40B4-BE49-F238E27FC236}">
                <a16:creationId xmlns:a16="http://schemas.microsoft.com/office/drawing/2014/main" id="{9CE4D72C-056E-490F-BA54-990E1617C215}"/>
              </a:ext>
            </a:extLst>
          </p:cNvPr>
          <p:cNvSpPr/>
          <p:nvPr/>
        </p:nvSpPr>
        <p:spPr>
          <a:xfrm>
            <a:off x="5486405" y="147866"/>
            <a:ext cx="1393364" cy="1393364"/>
          </a:xfrm>
          <a:prstGeom prst="ellipse">
            <a:avLst/>
          </a:prstGeom>
          <a:solidFill>
            <a:schemeClr val="bg1"/>
          </a:solidFill>
          <a:ln>
            <a:noFill/>
          </a:ln>
          <a:effectLst>
            <a:outerShdw blurRad="736600" dist="228600" dir="5400000" sx="95000" sy="95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accent1">
                  <a:lumMod val="75000"/>
                </a:schemeClr>
              </a:solidFill>
              <a:cs typeface="+mn-ea"/>
              <a:sym typeface="+mn-lt"/>
            </a:endParaRPr>
          </a:p>
        </p:txBody>
      </p:sp>
      <p:sp>
        <p:nvSpPr>
          <p:cNvPr id="2" name="TextBox 20">
            <a:extLst>
              <a:ext uri="{FF2B5EF4-FFF2-40B4-BE49-F238E27FC236}">
                <a16:creationId xmlns:a16="http://schemas.microsoft.com/office/drawing/2014/main" id="{1C4D9D6B-6A33-DB80-D299-2A1E22A7A130}"/>
              </a:ext>
            </a:extLst>
          </p:cNvPr>
          <p:cNvSpPr txBox="1"/>
          <p:nvPr/>
        </p:nvSpPr>
        <p:spPr>
          <a:xfrm>
            <a:off x="1143536" y="2025869"/>
            <a:ext cx="5072742" cy="3367397"/>
          </a:xfrm>
          <a:prstGeom prst="rect">
            <a:avLst/>
          </a:prstGeom>
          <a:noFill/>
        </p:spPr>
        <p:txBody>
          <a:bodyPr wrap="square" rtlCol="0">
            <a:spAutoFit/>
          </a:bodyPr>
          <a:lstStyle/>
          <a:p>
            <a:pPr>
              <a:lnSpc>
                <a:spcPct val="150000"/>
              </a:lnSpc>
            </a:pPr>
            <a:r>
              <a:rPr lang="pt-BR" b="1" dirty="0">
                <a:solidFill>
                  <a:schemeClr val="accent1"/>
                </a:solidFill>
                <a:cs typeface="+mn-ea"/>
                <a:sym typeface="+mn-lt"/>
              </a:rPr>
              <a:t>Mordidas de animais como cães e gatos</a:t>
            </a:r>
          </a:p>
          <a:p>
            <a:pPr>
              <a:lnSpc>
                <a:spcPct val="150000"/>
              </a:lnSpc>
            </a:pPr>
            <a:endParaRPr lang="pt-BR" b="1" dirty="0">
              <a:solidFill>
                <a:schemeClr val="accent1"/>
              </a:solidFill>
              <a:cs typeface="+mn-ea"/>
              <a:sym typeface="+mn-lt"/>
            </a:endParaRPr>
          </a:p>
          <a:p>
            <a:pPr>
              <a:lnSpc>
                <a:spcPct val="150000"/>
              </a:lnSpc>
            </a:pPr>
            <a:r>
              <a:rPr lang="pt-BR" dirty="0">
                <a:solidFill>
                  <a:schemeClr val="tx1">
                    <a:lumMod val="75000"/>
                    <a:lumOff val="25000"/>
                  </a:schemeClr>
                </a:solidFill>
                <a:cs typeface="+mn-ea"/>
                <a:sym typeface="+mn-lt"/>
              </a:rPr>
              <a:t>Entre as doenças mais comuns transmitidas por mordidas de cães e gatos estão o tétano e a raiva. Mordidas de animais pedem atendimento imediato. Após oito horas da ocorrência, o risco de complicações infecciosas aumenta.</a:t>
            </a:r>
          </a:p>
        </p:txBody>
      </p:sp>
      <p:pic>
        <p:nvPicPr>
          <p:cNvPr id="9" name="Imagem 8" descr="Homem lendo livro&#10;&#10;Descrição gerada automaticamente com confiança baixa">
            <a:extLst>
              <a:ext uri="{FF2B5EF4-FFF2-40B4-BE49-F238E27FC236}">
                <a16:creationId xmlns:a16="http://schemas.microsoft.com/office/drawing/2014/main" id="{95E4BCD3-0812-A8EE-14FF-0018E92E7623}"/>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r="11061"/>
          <a:stretch/>
        </p:blipFill>
        <p:spPr>
          <a:xfrm>
            <a:off x="5573485" y="240258"/>
            <a:ext cx="1219201" cy="1207542"/>
          </a:xfrm>
          <a:prstGeom prst="ellipse">
            <a:avLst/>
          </a:prstGeom>
        </p:spPr>
      </p:pic>
      <p:pic>
        <p:nvPicPr>
          <p:cNvPr id="4" name="Imagem 3" descr="Desenho de personagem de desenho animado&#10;&#10;Descrição gerada automaticamente com confiança média">
            <a:extLst>
              <a:ext uri="{FF2B5EF4-FFF2-40B4-BE49-F238E27FC236}">
                <a16:creationId xmlns:a16="http://schemas.microsoft.com/office/drawing/2014/main" id="{ACB742C5-C3CE-CA58-06DC-8211CFB4440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14014" y="2928754"/>
            <a:ext cx="4352937" cy="21824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agem 2">
            <a:extLst>
              <a:ext uri="{FF2B5EF4-FFF2-40B4-BE49-F238E27FC236}">
                <a16:creationId xmlns:a16="http://schemas.microsoft.com/office/drawing/2014/main" id="{B10E611A-FC0A-C738-A51F-13466548AD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1819183428"/>
      </p:ext>
    </p:extLst>
  </p:cSld>
  <p:clrMapOvr>
    <a:masterClrMapping/>
  </p:clrMapOvr>
  <p:transition spd="med" advTm="8639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250" fill="hold"/>
                                        <p:tgtEl>
                                          <p:spTgt spid="7"/>
                                        </p:tgtEl>
                                        <p:attrNameLst>
                                          <p:attrName>ppt_x</p:attrName>
                                        </p:attrNameLst>
                                      </p:cBhvr>
                                      <p:tavLst>
                                        <p:tav tm="0">
                                          <p:val>
                                            <p:strVal val="1+#ppt_w/2"/>
                                          </p:val>
                                        </p:tav>
                                        <p:tav tm="100000">
                                          <p:val>
                                            <p:strVal val="#ppt_x"/>
                                          </p:val>
                                        </p:tav>
                                      </p:tavLst>
                                    </p:anim>
                                    <p:anim calcmode="lin" valueType="num">
                                      <p:cBhvr additive="base">
                                        <p:cTn id="12" dur="1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14">
            <a:extLst>
              <a:ext uri="{FF2B5EF4-FFF2-40B4-BE49-F238E27FC236}">
                <a16:creationId xmlns:a16="http://schemas.microsoft.com/office/drawing/2014/main" id="{223782CB-E090-D028-793D-90C6B2F9C44F}"/>
              </a:ext>
            </a:extLst>
          </p:cNvPr>
          <p:cNvSpPr>
            <a:spLocks noChangeArrowheads="1"/>
          </p:cNvSpPr>
          <p:nvPr/>
        </p:nvSpPr>
        <p:spPr bwMode="auto">
          <a:xfrm>
            <a:off x="-2569029" y="-394841"/>
            <a:ext cx="8657855" cy="8276097"/>
          </a:xfrm>
          <a:prstGeom prst="ellipse">
            <a:avLst/>
          </a:pr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0" name="TextBox 15">
            <a:extLst>
              <a:ext uri="{FF2B5EF4-FFF2-40B4-BE49-F238E27FC236}">
                <a16:creationId xmlns:a16="http://schemas.microsoft.com/office/drawing/2014/main" id="{CAD177C9-ED40-01D0-9142-27A150BD51BF}"/>
              </a:ext>
            </a:extLst>
          </p:cNvPr>
          <p:cNvSpPr txBox="1"/>
          <p:nvPr/>
        </p:nvSpPr>
        <p:spPr>
          <a:xfrm>
            <a:off x="6381523" y="2331381"/>
            <a:ext cx="4870678" cy="3372846"/>
          </a:xfrm>
          <a:prstGeom prst="rect">
            <a:avLst/>
          </a:prstGeom>
          <a:noFill/>
        </p:spPr>
        <p:txBody>
          <a:bodyPr wrap="square" rtlCol="0">
            <a:spAutoFit/>
          </a:bodyPr>
          <a:lstStyle/>
          <a:p>
            <a:pPr>
              <a:lnSpc>
                <a:spcPct val="150000"/>
              </a:lnSpc>
            </a:pPr>
            <a:r>
              <a:rPr lang="pt-BR" altLang="zh-CN" sz="1600" b="1" dirty="0">
                <a:solidFill>
                  <a:srgbClr val="55BBA1"/>
                </a:solidFill>
                <a:cs typeface="+mn-ea"/>
                <a:sym typeface="+mn-lt"/>
              </a:rPr>
              <a:t>No trabalho em colheitadeiras, pode ocorrer de as mordidas acontecerem no começo e final da operação, a depender da presença desses animais no local onde as máquinas são guardadas. </a:t>
            </a:r>
          </a:p>
          <a:p>
            <a:pPr>
              <a:lnSpc>
                <a:spcPct val="150000"/>
              </a:lnSpc>
            </a:pPr>
            <a:endParaRPr lang="pt-BR" altLang="zh-CN" sz="1600" b="1" dirty="0">
              <a:solidFill>
                <a:srgbClr val="55BBA1"/>
              </a:solidFill>
              <a:cs typeface="+mn-ea"/>
              <a:sym typeface="+mn-lt"/>
            </a:endParaRPr>
          </a:p>
          <a:p>
            <a:pPr>
              <a:lnSpc>
                <a:spcPct val="150000"/>
              </a:lnSpc>
            </a:pPr>
            <a:r>
              <a:rPr lang="pt-BR" altLang="zh-CN" sz="1600" b="1" dirty="0">
                <a:solidFill>
                  <a:schemeClr val="tx1">
                    <a:lumMod val="75000"/>
                    <a:lumOff val="25000"/>
                  </a:schemeClr>
                </a:solidFill>
                <a:cs typeface="+mn-ea"/>
                <a:sym typeface="+mn-lt"/>
              </a:rPr>
              <a:t>No campo, nas grandes plantações, a presença de animais é mais difícil, até pelos riscos à integridade deles.</a:t>
            </a:r>
            <a:endParaRPr lang="pt-BR" altLang="zh-CN" sz="1600" dirty="0">
              <a:solidFill>
                <a:schemeClr val="tx1">
                  <a:lumMod val="75000"/>
                  <a:lumOff val="25000"/>
                </a:schemeClr>
              </a:solidFill>
              <a:cs typeface="+mn-ea"/>
              <a:sym typeface="+mn-lt"/>
            </a:endParaRPr>
          </a:p>
        </p:txBody>
      </p:sp>
      <p:pic>
        <p:nvPicPr>
          <p:cNvPr id="9218" name="Picture 2" descr="Empresa de Engenharia de Segurança do Trabalho Ponte Aérea">
            <a:extLst>
              <a:ext uri="{FF2B5EF4-FFF2-40B4-BE49-F238E27FC236}">
                <a16:creationId xmlns:a16="http://schemas.microsoft.com/office/drawing/2014/main" id="{45CE7921-6E85-BF3C-F342-110249BFF64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331007" y="304800"/>
            <a:ext cx="4383969" cy="65532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BD8C3C11-3516-2197-BAC2-F86BE73247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4976" y="6064110"/>
            <a:ext cx="1761673" cy="489090"/>
          </a:xfrm>
          <a:prstGeom prst="rect">
            <a:avLst/>
          </a:prstGeom>
        </p:spPr>
      </p:pic>
    </p:spTree>
    <p:extLst>
      <p:ext uri="{BB962C8B-B14F-4D97-AF65-F5344CB8AC3E}">
        <p14:creationId xmlns:p14="http://schemas.microsoft.com/office/powerpoint/2010/main" val="4031844546"/>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Agrupar 5">
            <a:extLst>
              <a:ext uri="{FF2B5EF4-FFF2-40B4-BE49-F238E27FC236}">
                <a16:creationId xmlns:a16="http://schemas.microsoft.com/office/drawing/2014/main" id="{0E84D342-7A00-D913-A52D-B397FCB2303D}"/>
              </a:ext>
            </a:extLst>
          </p:cNvPr>
          <p:cNvGrpSpPr/>
          <p:nvPr/>
        </p:nvGrpSpPr>
        <p:grpSpPr>
          <a:xfrm rot="5400000">
            <a:off x="-2480744" y="3165602"/>
            <a:ext cx="6961484" cy="1999997"/>
            <a:chOff x="5230516" y="1371600"/>
            <a:chExt cx="6961484" cy="4586749"/>
          </a:xfrm>
        </p:grpSpPr>
        <p:grpSp>
          <p:nvGrpSpPr>
            <p:cNvPr id="37" name="Group 36">
              <a:extLst>
                <a:ext uri="{FF2B5EF4-FFF2-40B4-BE49-F238E27FC236}">
                  <a16:creationId xmlns:a16="http://schemas.microsoft.com/office/drawing/2014/main" id="{ABC14880-1249-4F90-A69F-D53AFC72AD2A}"/>
                </a:ext>
              </a:extLst>
            </p:cNvPr>
            <p:cNvGrpSpPr/>
            <p:nvPr/>
          </p:nvGrpSpPr>
          <p:grpSpPr>
            <a:xfrm>
              <a:off x="7374514" y="1556171"/>
              <a:ext cx="1438840" cy="4402178"/>
              <a:chOff x="13869259" y="2955420"/>
              <a:chExt cx="2204656" cy="6745218"/>
            </a:xfrm>
            <a:solidFill>
              <a:schemeClr val="accent2"/>
            </a:solidFill>
          </p:grpSpPr>
          <p:sp>
            <p:nvSpPr>
              <p:cNvPr id="44" name="Rectangle 43">
                <a:extLst>
                  <a:ext uri="{FF2B5EF4-FFF2-40B4-BE49-F238E27FC236}">
                    <a16:creationId xmlns:a16="http://schemas.microsoft.com/office/drawing/2014/main" id="{7393A6EA-4237-47B4-9B22-9FD6F08C6BEE}"/>
                  </a:ext>
                </a:extLst>
              </p:cNvPr>
              <p:cNvSpPr/>
              <p:nvPr/>
            </p:nvSpPr>
            <p:spPr>
              <a:xfrm>
                <a:off x="14143685" y="4362314"/>
                <a:ext cx="1655805" cy="53383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45" name="Isosceles Triangle 44">
                <a:extLst>
                  <a:ext uri="{FF2B5EF4-FFF2-40B4-BE49-F238E27FC236}">
                    <a16:creationId xmlns:a16="http://schemas.microsoft.com/office/drawing/2014/main" id="{83C3C3FE-EA22-450A-935A-F8C0759493AC}"/>
                  </a:ext>
                </a:extLst>
              </p:cNvPr>
              <p:cNvSpPr/>
              <p:nvPr/>
            </p:nvSpPr>
            <p:spPr>
              <a:xfrm>
                <a:off x="13869259" y="2955420"/>
                <a:ext cx="2204656" cy="14263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grpSp>
          <p:nvGrpSpPr>
            <p:cNvPr id="47" name="Group 46">
              <a:extLst>
                <a:ext uri="{FF2B5EF4-FFF2-40B4-BE49-F238E27FC236}">
                  <a16:creationId xmlns:a16="http://schemas.microsoft.com/office/drawing/2014/main" id="{596AC898-709B-4753-95DA-7E4623160095}"/>
                </a:ext>
              </a:extLst>
            </p:cNvPr>
            <p:cNvGrpSpPr/>
            <p:nvPr/>
          </p:nvGrpSpPr>
          <p:grpSpPr>
            <a:xfrm>
              <a:off x="9535793" y="1371600"/>
              <a:ext cx="1438840" cy="4586749"/>
              <a:chOff x="10557649" y="2672610"/>
              <a:chExt cx="2204656" cy="7028028"/>
            </a:xfrm>
            <a:solidFill>
              <a:schemeClr val="accent4"/>
            </a:solidFill>
          </p:grpSpPr>
          <p:sp>
            <p:nvSpPr>
              <p:cNvPr id="53" name="Isosceles Triangle 52">
                <a:extLst>
                  <a:ext uri="{FF2B5EF4-FFF2-40B4-BE49-F238E27FC236}">
                    <a16:creationId xmlns:a16="http://schemas.microsoft.com/office/drawing/2014/main" id="{ED66D9FD-D1FE-44D5-A446-1BCBDEB0DE79}"/>
                  </a:ext>
                </a:extLst>
              </p:cNvPr>
              <p:cNvSpPr/>
              <p:nvPr/>
            </p:nvSpPr>
            <p:spPr>
              <a:xfrm>
                <a:off x="10557649" y="2672610"/>
                <a:ext cx="2204656" cy="1426322"/>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54" name="Rectangle 53">
                <a:extLst>
                  <a:ext uri="{FF2B5EF4-FFF2-40B4-BE49-F238E27FC236}">
                    <a16:creationId xmlns:a16="http://schemas.microsoft.com/office/drawing/2014/main" id="{D87DC7F0-B1D8-406E-981C-965673DF9DDB}"/>
                  </a:ext>
                </a:extLst>
              </p:cNvPr>
              <p:cNvSpPr/>
              <p:nvPr/>
            </p:nvSpPr>
            <p:spPr>
              <a:xfrm>
                <a:off x="10832075" y="4060077"/>
                <a:ext cx="1655805" cy="564056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grpSp>
          <p:nvGrpSpPr>
            <p:cNvPr id="66" name="Group 65">
              <a:extLst>
                <a:ext uri="{FF2B5EF4-FFF2-40B4-BE49-F238E27FC236}">
                  <a16:creationId xmlns:a16="http://schemas.microsoft.com/office/drawing/2014/main" id="{B0451BD3-363D-4A03-8F2B-314325F2888C}"/>
                </a:ext>
              </a:extLst>
            </p:cNvPr>
            <p:cNvGrpSpPr/>
            <p:nvPr/>
          </p:nvGrpSpPr>
          <p:grpSpPr>
            <a:xfrm>
              <a:off x="6293875" y="2654838"/>
              <a:ext cx="1438840" cy="3303510"/>
              <a:chOff x="15525064" y="4638846"/>
              <a:chExt cx="2204656" cy="5061792"/>
            </a:xfrm>
            <a:solidFill>
              <a:schemeClr val="accent1"/>
            </a:solidFill>
            <a:effectLst>
              <a:outerShdw blurRad="381000" dist="190500" dir="9000000" sx="89000" sy="89000" algn="r" rotWithShape="0">
                <a:prstClr val="black">
                  <a:alpha val="21000"/>
                </a:prstClr>
              </a:outerShdw>
            </a:effectLst>
          </p:grpSpPr>
          <p:sp>
            <p:nvSpPr>
              <p:cNvPr id="73" name="Rectangle 72">
                <a:extLst>
                  <a:ext uri="{FF2B5EF4-FFF2-40B4-BE49-F238E27FC236}">
                    <a16:creationId xmlns:a16="http://schemas.microsoft.com/office/drawing/2014/main" id="{7A31BBE9-7646-4A20-84B2-4F1B32305611}"/>
                  </a:ext>
                </a:extLst>
              </p:cNvPr>
              <p:cNvSpPr/>
              <p:nvPr/>
            </p:nvSpPr>
            <p:spPr>
              <a:xfrm>
                <a:off x="15799490" y="6035040"/>
                <a:ext cx="1655805" cy="36655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74" name="Isosceles Triangle 73">
                <a:extLst>
                  <a:ext uri="{FF2B5EF4-FFF2-40B4-BE49-F238E27FC236}">
                    <a16:creationId xmlns:a16="http://schemas.microsoft.com/office/drawing/2014/main" id="{D5011531-41D8-46DB-9B3E-188C568A2218}"/>
                  </a:ext>
                </a:extLst>
              </p:cNvPr>
              <p:cNvSpPr/>
              <p:nvPr/>
            </p:nvSpPr>
            <p:spPr>
              <a:xfrm>
                <a:off x="15525064" y="4638846"/>
                <a:ext cx="2204656" cy="14263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grpSp>
          <p:nvGrpSpPr>
            <p:cNvPr id="56" name="Group 55">
              <a:extLst>
                <a:ext uri="{FF2B5EF4-FFF2-40B4-BE49-F238E27FC236}">
                  <a16:creationId xmlns:a16="http://schemas.microsoft.com/office/drawing/2014/main" id="{87B4DAA4-20DF-4320-B202-67CFC984B9F5}"/>
                </a:ext>
              </a:extLst>
            </p:cNvPr>
            <p:cNvGrpSpPr/>
            <p:nvPr/>
          </p:nvGrpSpPr>
          <p:grpSpPr>
            <a:xfrm>
              <a:off x="8455154" y="2277113"/>
              <a:ext cx="1438840" cy="3681236"/>
              <a:chOff x="12213454" y="4060077"/>
              <a:chExt cx="2204656" cy="5640561"/>
            </a:xfrm>
            <a:solidFill>
              <a:schemeClr val="accent3"/>
            </a:solidFill>
            <a:effectLst>
              <a:outerShdw blurRad="381000" dist="190500" dir="9000000" sx="89000" sy="89000" algn="r" rotWithShape="0">
                <a:prstClr val="black">
                  <a:alpha val="21000"/>
                </a:prstClr>
              </a:outerShdw>
            </a:effectLst>
          </p:grpSpPr>
          <p:sp>
            <p:nvSpPr>
              <p:cNvPr id="62" name="Rectangle 61">
                <a:extLst>
                  <a:ext uri="{FF2B5EF4-FFF2-40B4-BE49-F238E27FC236}">
                    <a16:creationId xmlns:a16="http://schemas.microsoft.com/office/drawing/2014/main" id="{B1353865-BE1D-409A-8E4E-9A000C2F4DA1}"/>
                  </a:ext>
                </a:extLst>
              </p:cNvPr>
              <p:cNvSpPr/>
              <p:nvPr/>
            </p:nvSpPr>
            <p:spPr>
              <a:xfrm>
                <a:off x="12487880" y="5486400"/>
                <a:ext cx="1655805" cy="42142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64" name="Isosceles Triangle 63">
                <a:extLst>
                  <a:ext uri="{FF2B5EF4-FFF2-40B4-BE49-F238E27FC236}">
                    <a16:creationId xmlns:a16="http://schemas.microsoft.com/office/drawing/2014/main" id="{ACD1F5C7-35BF-4CEF-B3C2-B80626D1BAE7}"/>
                  </a:ext>
                </a:extLst>
              </p:cNvPr>
              <p:cNvSpPr/>
              <p:nvPr/>
            </p:nvSpPr>
            <p:spPr>
              <a:xfrm>
                <a:off x="12213454" y="4060077"/>
                <a:ext cx="2204656" cy="14263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pic>
          <p:nvPicPr>
            <p:cNvPr id="75" name="Picture 74">
              <a:extLst>
                <a:ext uri="{FF2B5EF4-FFF2-40B4-BE49-F238E27FC236}">
                  <a16:creationId xmlns:a16="http://schemas.microsoft.com/office/drawing/2014/main" id="{F413A145-E85D-40F6-9986-07B8D587240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flipH="1">
              <a:off x="8652520" y="2418869"/>
              <a:ext cx="117475" cy="6961484"/>
            </a:xfrm>
            <a:prstGeom prst="rect">
              <a:avLst/>
            </a:prstGeom>
          </p:spPr>
        </p:pic>
      </p:grpSp>
      <p:sp>
        <p:nvSpPr>
          <p:cNvPr id="32" name="TextBox 31"/>
          <p:cNvSpPr txBox="1"/>
          <p:nvPr/>
        </p:nvSpPr>
        <p:spPr>
          <a:xfrm>
            <a:off x="199797" y="6590169"/>
            <a:ext cx="1800200" cy="123111"/>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schemeClr val="bg1"/>
                </a:solidFill>
                <a:effectLst/>
                <a:uLnTx/>
                <a:uFillTx/>
              </a:rPr>
              <a:t>PPT</a:t>
            </a:r>
            <a:r>
              <a:rPr kumimoji="0" lang="zh-CN" altLang="en-US" sz="100" b="0" i="0" u="none" strike="noStrike" kern="0" cap="none" spc="0" normalizeH="0" baseline="0" noProof="0" dirty="0">
                <a:ln>
                  <a:noFill/>
                </a:ln>
                <a:solidFill>
                  <a:schemeClr val="bg1"/>
                </a:solidFill>
                <a:effectLst/>
                <a:uLnTx/>
                <a:uFillTx/>
              </a:rPr>
              <a:t>模板 </a:t>
            </a:r>
            <a:r>
              <a:rPr kumimoji="0" lang="en-US" altLang="zh-CN" sz="100" b="0" i="0" u="none" strike="noStrike" kern="0" cap="none" spc="0" normalizeH="0" baseline="0" noProof="0" dirty="0">
                <a:ln>
                  <a:noFill/>
                </a:ln>
                <a:solidFill>
                  <a:schemeClr val="bg1"/>
                </a:solidFill>
                <a:effectLst/>
                <a:uLnTx/>
                <a:uFillTx/>
              </a:rPr>
              <a:t>http://www.1ppt.com/moban/</a:t>
            </a:r>
            <a:r>
              <a:rPr kumimoji="0" lang="zh-CN" altLang="en-US" sz="100" b="0" i="0" u="none" strike="noStrike" kern="0" cap="none" spc="0" normalizeH="0" baseline="0" noProof="0" dirty="0">
                <a:ln>
                  <a:noFill/>
                </a:ln>
                <a:solidFill>
                  <a:schemeClr val="bg1"/>
                </a:solidFill>
                <a:effectLst/>
                <a:uLnTx/>
                <a:uFillTx/>
              </a:rPr>
              <a:t> </a:t>
            </a:r>
            <a:endParaRPr kumimoji="0" lang="en-US" altLang="zh-CN" sz="100" b="0" i="0" u="none" strike="noStrike" kern="0" cap="none" spc="0" normalizeH="0" baseline="0" noProof="0" dirty="0">
              <a:ln>
                <a:noFill/>
              </a:ln>
              <a:solidFill>
                <a:schemeClr val="bg1"/>
              </a:solidFill>
              <a:effectLst/>
              <a:uLnTx/>
              <a:uFillTx/>
            </a:endParaRPr>
          </a:p>
        </p:txBody>
      </p:sp>
      <p:pic>
        <p:nvPicPr>
          <p:cNvPr id="3" name="Imagem 2">
            <a:extLst>
              <a:ext uri="{FF2B5EF4-FFF2-40B4-BE49-F238E27FC236}">
                <a16:creationId xmlns:a16="http://schemas.microsoft.com/office/drawing/2014/main" id="{64D48CA0-2B30-6663-4E5E-20DE72C6377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753197" y="1449956"/>
            <a:ext cx="7998615" cy="4919079"/>
          </a:xfrm>
          <a:prstGeom prst="rect">
            <a:avLst/>
          </a:prstGeom>
        </p:spPr>
      </p:pic>
      <p:pic>
        <p:nvPicPr>
          <p:cNvPr id="2" name="Imagem 1">
            <a:extLst>
              <a:ext uri="{FF2B5EF4-FFF2-40B4-BE49-F238E27FC236}">
                <a16:creationId xmlns:a16="http://schemas.microsoft.com/office/drawing/2014/main" id="{6E81FB00-DC18-B997-408A-1710962135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299" y="195768"/>
            <a:ext cx="1761673" cy="489090"/>
          </a:xfrm>
          <a:prstGeom prst="rect">
            <a:avLst/>
          </a:prstGeom>
        </p:spPr>
      </p:pic>
    </p:spTree>
    <p:extLst>
      <p:ext uri="{BB962C8B-B14F-4D97-AF65-F5344CB8AC3E}">
        <p14:creationId xmlns:p14="http://schemas.microsoft.com/office/powerpoint/2010/main" val="1976605338"/>
      </p:ext>
    </p:extLst>
  </p:cSld>
  <p:clrMapOvr>
    <a:masterClrMapping/>
  </p:clrMapOvr>
  <mc:AlternateContent xmlns:mc="http://schemas.openxmlformats.org/markup-compatibility/2006" xmlns:p14="http://schemas.microsoft.com/office/powerpoint/2010/main">
    <mc:Choice Requires="p14">
      <p:transition spd="slow" p14:dur="1250" advTm="86399000">
        <p:pull/>
      </p:transition>
    </mc:Choice>
    <mc:Fallback xmlns="">
      <p:transition spd="slow" advTm="86399000">
        <p:pull/>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85577CB-274B-4E36-8166-6CF213556391}"/>
              </a:ext>
            </a:extLst>
          </p:cNvPr>
          <p:cNvSpPr/>
          <p:nvPr/>
        </p:nvSpPr>
        <p:spPr>
          <a:xfrm>
            <a:off x="1628881" y="1866380"/>
            <a:ext cx="8517201" cy="4208744"/>
          </a:xfrm>
          <a:prstGeom prst="roundRect">
            <a:avLst>
              <a:gd name="adj" fmla="val 1406"/>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3" name="Rectangle: Rounded Corners 2">
            <a:extLst>
              <a:ext uri="{FF2B5EF4-FFF2-40B4-BE49-F238E27FC236}">
                <a16:creationId xmlns:a16="http://schemas.microsoft.com/office/drawing/2014/main" id="{59BE2F5F-0FB2-4ED2-A45E-876358D92558}"/>
              </a:ext>
            </a:extLst>
          </p:cNvPr>
          <p:cNvSpPr/>
          <p:nvPr/>
        </p:nvSpPr>
        <p:spPr>
          <a:xfrm>
            <a:off x="1628881" y="739384"/>
            <a:ext cx="8517201" cy="1126995"/>
          </a:xfrm>
          <a:prstGeom prst="roundRect">
            <a:avLst>
              <a:gd name="adj" fmla="val 1406"/>
            </a:avLst>
          </a:prstGeom>
          <a:gradFill flip="none" rotWithShape="1">
            <a:gsLst>
              <a:gs pos="0">
                <a:schemeClr val="accent1"/>
              </a:gs>
              <a:gs pos="100000">
                <a:schemeClr val="accent2"/>
              </a:gs>
            </a:gsLst>
            <a:lin ang="0" scaled="1"/>
            <a:tileRect/>
          </a:gradFill>
          <a:ln>
            <a:noFill/>
          </a:ln>
          <a:effectLst>
            <a:outerShdw blurRad="190500" dist="635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6" name="TextBox 5">
            <a:extLst>
              <a:ext uri="{FF2B5EF4-FFF2-40B4-BE49-F238E27FC236}">
                <a16:creationId xmlns:a16="http://schemas.microsoft.com/office/drawing/2014/main" id="{27065709-F865-48EF-AC01-1A882E14ED64}"/>
              </a:ext>
            </a:extLst>
          </p:cNvPr>
          <p:cNvSpPr txBox="1"/>
          <p:nvPr/>
        </p:nvSpPr>
        <p:spPr>
          <a:xfrm>
            <a:off x="1710051" y="960952"/>
            <a:ext cx="5554349" cy="4665508"/>
          </a:xfrm>
          <a:prstGeom prst="rect">
            <a:avLst/>
          </a:prstGeom>
          <a:noFill/>
        </p:spPr>
        <p:txBody>
          <a:bodyPr wrap="square" rtlCol="0">
            <a:spAutoFit/>
          </a:bodyPr>
          <a:lstStyle/>
          <a:p>
            <a:pPr>
              <a:lnSpc>
                <a:spcPct val="150000"/>
              </a:lnSpc>
            </a:pPr>
            <a:r>
              <a:rPr lang="pt-BR" altLang="zh-CN" sz="2000" b="1" dirty="0">
                <a:solidFill>
                  <a:schemeClr val="bg1"/>
                </a:solidFill>
                <a:cs typeface="+mn-ea"/>
                <a:sym typeface="+mn-lt"/>
              </a:rPr>
              <a:t>Como agir:</a:t>
            </a:r>
          </a:p>
          <a:p>
            <a:pPr>
              <a:lnSpc>
                <a:spcPct val="150000"/>
              </a:lnSpc>
            </a:pPr>
            <a:endParaRPr lang="pt-BR" altLang="zh-CN" sz="2000" b="1" dirty="0">
              <a:solidFill>
                <a:schemeClr val="bg1"/>
              </a:solidFill>
              <a:cs typeface="+mn-ea"/>
              <a:sym typeface="+mn-lt"/>
            </a:endParaRPr>
          </a:p>
          <a:p>
            <a:pPr marL="285750" indent="-285750">
              <a:lnSpc>
                <a:spcPct val="150000"/>
              </a:lnSpc>
              <a:buFont typeface="Arial" panose="020B0604020202020204" pitchFamily="34" charset="0"/>
              <a:buChar char="•"/>
            </a:pPr>
            <a:endParaRPr lang="pt-BR" altLang="zh-CN" sz="1600" dirty="0">
              <a:solidFill>
                <a:schemeClr val="tx1">
                  <a:lumMod val="75000"/>
                  <a:lumOff val="25000"/>
                </a:schemeClr>
              </a:solidFill>
              <a:cs typeface="+mn-ea"/>
              <a:sym typeface="+mn-lt"/>
            </a:endParaRPr>
          </a:p>
          <a:p>
            <a:pPr marL="285750" indent="-285750">
              <a:lnSpc>
                <a:spcPct val="150000"/>
              </a:lnSpc>
              <a:buFont typeface="Arial" panose="020B0604020202020204" pitchFamily="34" charset="0"/>
              <a:buChar char="•"/>
            </a:pPr>
            <a:r>
              <a:rPr lang="pt-BR" altLang="zh-CN" sz="1600" dirty="0">
                <a:solidFill>
                  <a:schemeClr val="tx1">
                    <a:lumMod val="75000"/>
                    <a:lumOff val="25000"/>
                  </a:schemeClr>
                </a:solidFill>
                <a:cs typeface="+mn-ea"/>
                <a:sym typeface="+mn-lt"/>
              </a:rPr>
              <a:t>Limpe o local da mordida com água e sabão ou soro fisiológico, deixando a água escorrer pelo ferimento durante alguns minutos;</a:t>
            </a:r>
          </a:p>
          <a:p>
            <a:pPr marL="285750" indent="-285750">
              <a:lnSpc>
                <a:spcPct val="150000"/>
              </a:lnSpc>
              <a:buFont typeface="Arial" panose="020B0604020202020204" pitchFamily="34" charset="0"/>
              <a:buChar char="•"/>
            </a:pPr>
            <a:r>
              <a:rPr lang="pt-BR" altLang="zh-CN" sz="1600" dirty="0">
                <a:solidFill>
                  <a:schemeClr val="tx1">
                    <a:lumMod val="75000"/>
                    <a:lumOff val="25000"/>
                  </a:schemeClr>
                </a:solidFill>
                <a:cs typeface="+mn-ea"/>
                <a:sym typeface="+mn-lt"/>
              </a:rPr>
              <a:t>Estanque as hemorragias com um pano esterilizado ou bem limpo;</a:t>
            </a:r>
          </a:p>
          <a:p>
            <a:pPr marL="285750" indent="-285750">
              <a:lnSpc>
                <a:spcPct val="150000"/>
              </a:lnSpc>
              <a:buFont typeface="Arial" panose="020B0604020202020204" pitchFamily="34" charset="0"/>
              <a:buChar char="•"/>
            </a:pPr>
            <a:r>
              <a:rPr lang="pt-BR" altLang="zh-CN" sz="1600" dirty="0">
                <a:solidFill>
                  <a:schemeClr val="tx1">
                    <a:lumMod val="75000"/>
                    <a:lumOff val="25000"/>
                  </a:schemeClr>
                </a:solidFill>
                <a:cs typeface="+mn-ea"/>
                <a:sym typeface="+mn-lt"/>
              </a:rPr>
              <a:t>Imobilize o membro afetado e eleve-o em relação ao resto do corpo;</a:t>
            </a:r>
          </a:p>
          <a:p>
            <a:pPr marL="285750" indent="-285750">
              <a:lnSpc>
                <a:spcPct val="150000"/>
              </a:lnSpc>
              <a:buFont typeface="Arial" panose="020B0604020202020204" pitchFamily="34" charset="0"/>
              <a:buChar char="•"/>
            </a:pPr>
            <a:r>
              <a:rPr lang="pt-BR" altLang="zh-CN" sz="1600" dirty="0">
                <a:solidFill>
                  <a:schemeClr val="tx1">
                    <a:lumMod val="75000"/>
                    <a:lumOff val="25000"/>
                  </a:schemeClr>
                </a:solidFill>
                <a:cs typeface="+mn-ea"/>
                <a:sym typeface="+mn-lt"/>
              </a:rPr>
              <a:t>Encaminhe a vítima para um serviço de saúde na cidade ou distrito mais próximo.</a:t>
            </a:r>
          </a:p>
        </p:txBody>
      </p:sp>
      <p:pic>
        <p:nvPicPr>
          <p:cNvPr id="5" name="Imagem 4" descr=" Forrageiras Série 8000">
            <a:extLst>
              <a:ext uri="{FF2B5EF4-FFF2-40B4-BE49-F238E27FC236}">
                <a16:creationId xmlns:a16="http://schemas.microsoft.com/office/drawing/2014/main" id="{9BACE64F-F3A6-EC8E-9796-B0601DFBA7D8}"/>
              </a:ext>
            </a:extLst>
          </p:cNvPr>
          <p:cNvPicPr>
            <a:picLocks noChangeAspect="1"/>
          </p:cNvPicPr>
          <p:nvPr/>
        </p:nvPicPr>
        <p:blipFill rotWithShape="1">
          <a:blip r:embed="rId3">
            <a:extLst>
              <a:ext uri="{28A0092B-C50C-407E-A947-70E740481C1C}">
                <a14:useLocalDpi xmlns:a14="http://schemas.microsoft.com/office/drawing/2010/main" val="0"/>
              </a:ext>
            </a:extLst>
          </a:blip>
          <a:srcRect t="19275" b="10671"/>
          <a:stretch/>
        </p:blipFill>
        <p:spPr bwMode="auto">
          <a:xfrm>
            <a:off x="6897664" y="4038600"/>
            <a:ext cx="5273460" cy="2812512"/>
          </a:xfrm>
          <a:prstGeom prst="rect">
            <a:avLst/>
          </a:prstGeom>
          <a:noFill/>
          <a:ln>
            <a:noFill/>
          </a:ln>
          <a:extLst>
            <a:ext uri="{53640926-AAD7-44D8-BBD7-CCE9431645EC}">
              <a14:shadowObscured xmlns:a14="http://schemas.microsoft.com/office/drawing/2010/main"/>
            </a:ext>
          </a:extLst>
        </p:spPr>
      </p:pic>
      <p:pic>
        <p:nvPicPr>
          <p:cNvPr id="2" name="Imagem 1">
            <a:extLst>
              <a:ext uri="{FF2B5EF4-FFF2-40B4-BE49-F238E27FC236}">
                <a16:creationId xmlns:a16="http://schemas.microsoft.com/office/drawing/2014/main" id="{63829F86-5BD6-353F-07EF-58D424ADD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1761699627"/>
      </p:ext>
    </p:extLst>
  </p:cSld>
  <p:clrMapOvr>
    <a:masterClrMapping/>
  </p:clrMapOvr>
  <mc:AlternateContent xmlns:mc="http://schemas.openxmlformats.org/markup-compatibility/2006" xmlns:p14="http://schemas.microsoft.com/office/powerpoint/2010/main">
    <mc:Choice Requires="p14">
      <p:transition spd="slow" p14:dur="1250" advTm="86399000">
        <p:pull dir="u"/>
      </p:transition>
    </mc:Choice>
    <mc:Fallback xmlns="">
      <p:transition spd="slow" advTm="86399000">
        <p:pull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750" fill="hold"/>
                                        <p:tgtEl>
                                          <p:spTgt spid="4"/>
                                        </p:tgtEl>
                                        <p:attrNameLst>
                                          <p:attrName>ppt_x</p:attrName>
                                        </p:attrNameLst>
                                      </p:cBhvr>
                                      <p:tavLst>
                                        <p:tav tm="0">
                                          <p:val>
                                            <p:strVal val="#ppt_x"/>
                                          </p:val>
                                        </p:tav>
                                        <p:tav tm="100000">
                                          <p:val>
                                            <p:strVal val="#ppt_x"/>
                                          </p:val>
                                        </p:tav>
                                      </p:tavLst>
                                    </p:anim>
                                    <p:anim calcmode="lin" valueType="num">
                                      <p:cBhvr additive="base">
                                        <p:cTn id="12" dur="1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5">
            <a:extLst>
              <a:ext uri="{FF2B5EF4-FFF2-40B4-BE49-F238E27FC236}">
                <a16:creationId xmlns:a16="http://schemas.microsoft.com/office/drawing/2014/main" id="{B184E528-C9A9-BD6A-9800-B0B93E8443CD}"/>
              </a:ext>
            </a:extLst>
          </p:cNvPr>
          <p:cNvSpPr/>
          <p:nvPr/>
        </p:nvSpPr>
        <p:spPr>
          <a:xfrm>
            <a:off x="0" y="1730829"/>
            <a:ext cx="12192000" cy="3559628"/>
          </a:xfrm>
          <a:prstGeom prst="roundRect">
            <a:avLst>
              <a:gd name="adj" fmla="val 1406"/>
            </a:avLst>
          </a:prstGeom>
          <a:gradFill flip="none" rotWithShape="1">
            <a:gsLst>
              <a:gs pos="7000">
                <a:schemeClr val="accent1"/>
              </a:gs>
              <a:gs pos="100000">
                <a:schemeClr val="accent2"/>
              </a:gs>
            </a:gsLst>
            <a:lin ang="18900000" scaled="1"/>
            <a:tileRect/>
          </a:gradFill>
          <a:ln>
            <a:noFill/>
          </a:ln>
          <a:effectLst>
            <a:outerShdw blurRad="190500" dist="63500" dir="5400000" sx="99000" sy="99000" algn="t"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7" name="TextBox 20">
            <a:extLst>
              <a:ext uri="{FF2B5EF4-FFF2-40B4-BE49-F238E27FC236}">
                <a16:creationId xmlns:a16="http://schemas.microsoft.com/office/drawing/2014/main" id="{ADCF7427-7901-23C2-35AA-6479A2C5CE1C}"/>
              </a:ext>
            </a:extLst>
          </p:cNvPr>
          <p:cNvSpPr txBox="1"/>
          <p:nvPr/>
        </p:nvSpPr>
        <p:spPr>
          <a:xfrm>
            <a:off x="2483690" y="2608799"/>
            <a:ext cx="9428909" cy="1827552"/>
          </a:xfrm>
          <a:prstGeom prst="rect">
            <a:avLst/>
          </a:prstGeom>
          <a:noFill/>
        </p:spPr>
        <p:txBody>
          <a:bodyPr wrap="square" rtlCol="0">
            <a:spAutoFit/>
          </a:bodyPr>
          <a:lstStyle/>
          <a:p>
            <a:pPr>
              <a:lnSpc>
                <a:spcPct val="120000"/>
              </a:lnSpc>
            </a:pPr>
            <a:r>
              <a:rPr lang="pt-BR" sz="2400" b="1" dirty="0">
                <a:solidFill>
                  <a:schemeClr val="bg1"/>
                </a:solidFill>
                <a:cs typeface="+mn-ea"/>
                <a:sym typeface="+mn-lt"/>
              </a:rPr>
              <a:t>Como prevenir:</a:t>
            </a:r>
          </a:p>
          <a:p>
            <a:pPr>
              <a:lnSpc>
                <a:spcPct val="120000"/>
              </a:lnSpc>
            </a:pPr>
            <a:endParaRPr lang="pt-BR" sz="2400" b="1" dirty="0">
              <a:solidFill>
                <a:schemeClr val="bg1"/>
              </a:solidFill>
              <a:cs typeface="+mn-ea"/>
              <a:sym typeface="+mn-lt"/>
            </a:endParaRPr>
          </a:p>
          <a:p>
            <a:pPr marL="342900" indent="-342900">
              <a:lnSpc>
                <a:spcPct val="120000"/>
              </a:lnSpc>
              <a:buFont typeface="Arial" panose="020B0604020202020204" pitchFamily="34" charset="0"/>
              <a:buChar char="•"/>
            </a:pPr>
            <a:r>
              <a:rPr lang="pt-BR" sz="2400" dirty="0">
                <a:solidFill>
                  <a:schemeClr val="bg1"/>
                </a:solidFill>
                <a:cs typeface="+mn-ea"/>
                <a:sym typeface="+mn-lt"/>
              </a:rPr>
              <a:t>Não brinque ou provoque animais estranhos;</a:t>
            </a:r>
          </a:p>
          <a:p>
            <a:pPr marL="342900" indent="-342900">
              <a:lnSpc>
                <a:spcPct val="120000"/>
              </a:lnSpc>
              <a:buFont typeface="Arial" panose="020B0604020202020204" pitchFamily="34" charset="0"/>
              <a:buChar char="•"/>
            </a:pPr>
            <a:r>
              <a:rPr lang="pt-BR" sz="2400" dirty="0">
                <a:solidFill>
                  <a:schemeClr val="bg1"/>
                </a:solidFill>
                <a:cs typeface="+mn-ea"/>
                <a:sym typeface="+mn-lt"/>
              </a:rPr>
              <a:t>Mantenha-se a uma distância segura desses animais.</a:t>
            </a:r>
          </a:p>
        </p:txBody>
      </p:sp>
      <p:sp>
        <p:nvSpPr>
          <p:cNvPr id="8" name="Oval 14">
            <a:extLst>
              <a:ext uri="{FF2B5EF4-FFF2-40B4-BE49-F238E27FC236}">
                <a16:creationId xmlns:a16="http://schemas.microsoft.com/office/drawing/2014/main" id="{EF4C13F7-103F-84B3-5606-B54F963316BF}"/>
              </a:ext>
            </a:extLst>
          </p:cNvPr>
          <p:cNvSpPr>
            <a:spLocks noChangeArrowheads="1"/>
          </p:cNvSpPr>
          <p:nvPr/>
        </p:nvSpPr>
        <p:spPr bwMode="auto">
          <a:xfrm>
            <a:off x="463655" y="2768899"/>
            <a:ext cx="1556380" cy="1559688"/>
          </a:xfrm>
          <a:prstGeom prst="ellipse">
            <a:avLst/>
          </a:pr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 name="Freeform 154">
            <a:extLst>
              <a:ext uri="{FF2B5EF4-FFF2-40B4-BE49-F238E27FC236}">
                <a16:creationId xmlns:a16="http://schemas.microsoft.com/office/drawing/2014/main" id="{4BDF2160-70A1-36F4-0200-4A0A664173DB}"/>
              </a:ext>
            </a:extLst>
          </p:cNvPr>
          <p:cNvSpPr>
            <a:spLocks noChangeArrowheads="1"/>
          </p:cNvSpPr>
          <p:nvPr/>
        </p:nvSpPr>
        <p:spPr bwMode="auto">
          <a:xfrm>
            <a:off x="1020204" y="3248101"/>
            <a:ext cx="443280" cy="601282"/>
          </a:xfrm>
          <a:custGeom>
            <a:avLst/>
            <a:gdLst>
              <a:gd name="T0" fmla="*/ 156272 w 355"/>
              <a:gd name="T1" fmla="*/ 58950 h 487"/>
              <a:gd name="T2" fmla="*/ 156272 w 355"/>
              <a:gd name="T3" fmla="*/ 58950 h 487"/>
              <a:gd name="T4" fmla="*/ 52392 w 355"/>
              <a:gd name="T5" fmla="*/ 7592 h 487"/>
              <a:gd name="T6" fmla="*/ 4065 w 355"/>
              <a:gd name="T7" fmla="*/ 23669 h 487"/>
              <a:gd name="T8" fmla="*/ 0 w 355"/>
              <a:gd name="T9" fmla="*/ 35280 h 487"/>
              <a:gd name="T10" fmla="*/ 4065 w 355"/>
              <a:gd name="T11" fmla="*/ 154073 h 487"/>
              <a:gd name="T12" fmla="*/ 8130 w 355"/>
              <a:gd name="T13" fmla="*/ 162111 h 487"/>
              <a:gd name="T14" fmla="*/ 100267 w 355"/>
              <a:gd name="T15" fmla="*/ 217041 h 487"/>
              <a:gd name="T16" fmla="*/ 104332 w 355"/>
              <a:gd name="T17" fmla="*/ 217041 h 487"/>
              <a:gd name="T18" fmla="*/ 108397 w 355"/>
              <a:gd name="T19" fmla="*/ 217041 h 487"/>
              <a:gd name="T20" fmla="*/ 112010 w 355"/>
              <a:gd name="T21" fmla="*/ 213469 h 487"/>
              <a:gd name="T22" fmla="*/ 112010 w 355"/>
              <a:gd name="T23" fmla="*/ 90657 h 487"/>
              <a:gd name="T24" fmla="*/ 108397 w 355"/>
              <a:gd name="T25" fmla="*/ 82619 h 487"/>
              <a:gd name="T26" fmla="*/ 19873 w 355"/>
              <a:gd name="T27" fmla="*/ 31261 h 487"/>
              <a:gd name="T28" fmla="*/ 32067 w 355"/>
              <a:gd name="T29" fmla="*/ 23669 h 487"/>
              <a:gd name="T30" fmla="*/ 48327 w 355"/>
              <a:gd name="T31" fmla="*/ 19650 h 487"/>
              <a:gd name="T32" fmla="*/ 135948 w 355"/>
              <a:gd name="T33" fmla="*/ 66988 h 487"/>
              <a:gd name="T34" fmla="*/ 140013 w 355"/>
              <a:gd name="T35" fmla="*/ 71007 h 487"/>
              <a:gd name="T36" fmla="*/ 140013 w 355"/>
              <a:gd name="T37" fmla="*/ 189800 h 487"/>
              <a:gd name="T38" fmla="*/ 148142 w 355"/>
              <a:gd name="T39" fmla="*/ 197392 h 487"/>
              <a:gd name="T40" fmla="*/ 159885 w 355"/>
              <a:gd name="T41" fmla="*/ 189800 h 487"/>
              <a:gd name="T42" fmla="*/ 159885 w 355"/>
              <a:gd name="T43" fmla="*/ 62969 h 487"/>
              <a:gd name="T44" fmla="*/ 156272 w 355"/>
              <a:gd name="T45" fmla="*/ 58950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cs typeface="+mn-ea"/>
              <a:sym typeface="+mn-lt"/>
            </a:endParaRPr>
          </a:p>
        </p:txBody>
      </p:sp>
      <p:pic>
        <p:nvPicPr>
          <p:cNvPr id="2" name="Imagem 1">
            <a:extLst>
              <a:ext uri="{FF2B5EF4-FFF2-40B4-BE49-F238E27FC236}">
                <a16:creationId xmlns:a16="http://schemas.microsoft.com/office/drawing/2014/main" id="{C17FA0F6-399B-7260-9351-6F06482144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2398710958"/>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8" descr="e7d195523061f1c03a90ee8e42cb24248e56383cd534985688F9F494128731F165EE95AB4B0C0A38076AAEA07667B1565C446FC45FF01DFB0E885BCDBDF3A284F3DB14DA61DD97F0BAB2E6C668FB493113BF73141E2C71ED4B8547CEBEF3BFFECE5DB252F6C24A46C692539CBE8AE41A3C079525F615DFED974405923D17F5F5324574507B5E825C729D0B0B9927FABB">
            <a:extLst>
              <a:ext uri="{FF2B5EF4-FFF2-40B4-BE49-F238E27FC236}">
                <a16:creationId xmlns:a16="http://schemas.microsoft.com/office/drawing/2014/main" id="{1B9B6042-5763-566F-2D47-3036569D3A6F}"/>
              </a:ext>
            </a:extLst>
          </p:cNvPr>
          <p:cNvSpPr/>
          <p:nvPr/>
        </p:nvSpPr>
        <p:spPr>
          <a:xfrm>
            <a:off x="762001" y="1252762"/>
            <a:ext cx="10744199" cy="5224237"/>
          </a:xfrm>
          <a:prstGeom prst="roundRect">
            <a:avLst/>
          </a:prstGeom>
          <a:solidFill>
            <a:schemeClr val="bg1"/>
          </a:solidFill>
          <a:ln>
            <a:noFill/>
          </a:ln>
          <a:effectLst>
            <a:outerShdw blurRad="355600" dist="2286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ea typeface="微软雅黑"/>
              <a:sym typeface="Arial"/>
            </a:endParaRPr>
          </a:p>
        </p:txBody>
      </p:sp>
      <p:grpSp>
        <p:nvGrpSpPr>
          <p:cNvPr id="8" name="Agrupar 7">
            <a:extLst>
              <a:ext uri="{FF2B5EF4-FFF2-40B4-BE49-F238E27FC236}">
                <a16:creationId xmlns:a16="http://schemas.microsoft.com/office/drawing/2014/main" id="{EC391330-37D5-CB7A-4109-4ADF67084A67}"/>
              </a:ext>
            </a:extLst>
          </p:cNvPr>
          <p:cNvGrpSpPr/>
          <p:nvPr/>
        </p:nvGrpSpPr>
        <p:grpSpPr>
          <a:xfrm>
            <a:off x="1225720" y="2841172"/>
            <a:ext cx="910181" cy="1397612"/>
            <a:chOff x="1064302" y="1251829"/>
            <a:chExt cx="2923181" cy="4885281"/>
          </a:xfrm>
        </p:grpSpPr>
        <p:sp>
          <p:nvSpPr>
            <p:cNvPr id="2" name="Freeform 13">
              <a:extLst>
                <a:ext uri="{FF2B5EF4-FFF2-40B4-BE49-F238E27FC236}">
                  <a16:creationId xmlns:a16="http://schemas.microsoft.com/office/drawing/2014/main" id="{7D3D06D5-AA13-A72C-674C-B2650A00704C}"/>
                </a:ext>
              </a:extLst>
            </p:cNvPr>
            <p:cNvSpPr>
              <a:spLocks noEditPoints="1"/>
            </p:cNvSpPr>
            <p:nvPr/>
          </p:nvSpPr>
          <p:spPr bwMode="auto">
            <a:xfrm>
              <a:off x="1064302" y="1251829"/>
              <a:ext cx="2923181" cy="3455962"/>
            </a:xfrm>
            <a:custGeom>
              <a:avLst/>
              <a:gdLst>
                <a:gd name="T0" fmla="*/ 774 w 1058"/>
                <a:gd name="T1" fmla="*/ 1252 h 1252"/>
                <a:gd name="T2" fmla="*/ 283 w 1058"/>
                <a:gd name="T3" fmla="*/ 1252 h 1252"/>
                <a:gd name="T4" fmla="*/ 248 w 1058"/>
                <a:gd name="T5" fmla="*/ 1218 h 1252"/>
                <a:gd name="T6" fmla="*/ 142 w 1058"/>
                <a:gd name="T7" fmla="*/ 887 h 1252"/>
                <a:gd name="T8" fmla="*/ 110 w 1058"/>
                <a:gd name="T9" fmla="*/ 831 h 1252"/>
                <a:gd name="T10" fmla="*/ 0 w 1058"/>
                <a:gd name="T11" fmla="*/ 529 h 1252"/>
                <a:gd name="T12" fmla="*/ 529 w 1058"/>
                <a:gd name="T13" fmla="*/ 0 h 1252"/>
                <a:gd name="T14" fmla="*/ 1058 w 1058"/>
                <a:gd name="T15" fmla="*/ 529 h 1252"/>
                <a:gd name="T16" fmla="*/ 947 w 1058"/>
                <a:gd name="T17" fmla="*/ 831 h 1252"/>
                <a:gd name="T18" fmla="*/ 916 w 1058"/>
                <a:gd name="T19" fmla="*/ 887 h 1252"/>
                <a:gd name="T20" fmla="*/ 810 w 1058"/>
                <a:gd name="T21" fmla="*/ 1218 h 1252"/>
                <a:gd name="T22" fmla="*/ 774 w 1058"/>
                <a:gd name="T23" fmla="*/ 1252 h 1252"/>
                <a:gd name="T24" fmla="*/ 315 w 1058"/>
                <a:gd name="T25" fmla="*/ 1180 h 1252"/>
                <a:gd name="T26" fmla="*/ 742 w 1058"/>
                <a:gd name="T27" fmla="*/ 1180 h 1252"/>
                <a:gd name="T28" fmla="*/ 851 w 1058"/>
                <a:gd name="T29" fmla="*/ 857 h 1252"/>
                <a:gd name="T30" fmla="*/ 885 w 1058"/>
                <a:gd name="T31" fmla="*/ 794 h 1252"/>
                <a:gd name="T32" fmla="*/ 986 w 1058"/>
                <a:gd name="T33" fmla="*/ 529 h 1252"/>
                <a:gd name="T34" fmla="*/ 529 w 1058"/>
                <a:gd name="T35" fmla="*/ 72 h 1252"/>
                <a:gd name="T36" fmla="*/ 72 w 1058"/>
                <a:gd name="T37" fmla="*/ 529 h 1252"/>
                <a:gd name="T38" fmla="*/ 172 w 1058"/>
                <a:gd name="T39" fmla="*/ 794 h 1252"/>
                <a:gd name="T40" fmla="*/ 207 w 1058"/>
                <a:gd name="T41" fmla="*/ 857 h 1252"/>
                <a:gd name="T42" fmla="*/ 315 w 1058"/>
                <a:gd name="T43" fmla="*/ 1180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58" h="1252">
                  <a:moveTo>
                    <a:pt x="774" y="1252"/>
                  </a:moveTo>
                  <a:cubicBezTo>
                    <a:pt x="283" y="1252"/>
                    <a:pt x="283" y="1252"/>
                    <a:pt x="283" y="1252"/>
                  </a:cubicBezTo>
                  <a:cubicBezTo>
                    <a:pt x="264" y="1252"/>
                    <a:pt x="249" y="1237"/>
                    <a:pt x="248" y="1218"/>
                  </a:cubicBezTo>
                  <a:cubicBezTo>
                    <a:pt x="247" y="1217"/>
                    <a:pt x="239" y="1097"/>
                    <a:pt x="142" y="887"/>
                  </a:cubicBezTo>
                  <a:cubicBezTo>
                    <a:pt x="135" y="873"/>
                    <a:pt x="123" y="853"/>
                    <a:pt x="110" y="831"/>
                  </a:cubicBezTo>
                  <a:cubicBezTo>
                    <a:pt x="66" y="755"/>
                    <a:pt x="0" y="640"/>
                    <a:pt x="0" y="529"/>
                  </a:cubicBezTo>
                  <a:cubicBezTo>
                    <a:pt x="0" y="238"/>
                    <a:pt x="237" y="0"/>
                    <a:pt x="529" y="0"/>
                  </a:cubicBezTo>
                  <a:cubicBezTo>
                    <a:pt x="820" y="0"/>
                    <a:pt x="1058" y="238"/>
                    <a:pt x="1058" y="529"/>
                  </a:cubicBezTo>
                  <a:cubicBezTo>
                    <a:pt x="1058" y="640"/>
                    <a:pt x="991" y="755"/>
                    <a:pt x="947" y="831"/>
                  </a:cubicBezTo>
                  <a:cubicBezTo>
                    <a:pt x="934" y="853"/>
                    <a:pt x="923" y="873"/>
                    <a:pt x="916" y="887"/>
                  </a:cubicBezTo>
                  <a:cubicBezTo>
                    <a:pt x="818" y="1097"/>
                    <a:pt x="810" y="1217"/>
                    <a:pt x="810" y="1218"/>
                  </a:cubicBezTo>
                  <a:cubicBezTo>
                    <a:pt x="809" y="1237"/>
                    <a:pt x="793" y="1252"/>
                    <a:pt x="774" y="1252"/>
                  </a:cubicBezTo>
                  <a:close/>
                  <a:moveTo>
                    <a:pt x="315" y="1180"/>
                  </a:moveTo>
                  <a:cubicBezTo>
                    <a:pt x="742" y="1180"/>
                    <a:pt x="742" y="1180"/>
                    <a:pt x="742" y="1180"/>
                  </a:cubicBezTo>
                  <a:cubicBezTo>
                    <a:pt x="751" y="1127"/>
                    <a:pt x="776" y="1017"/>
                    <a:pt x="851" y="857"/>
                  </a:cubicBezTo>
                  <a:cubicBezTo>
                    <a:pt x="859" y="840"/>
                    <a:pt x="871" y="819"/>
                    <a:pt x="885" y="794"/>
                  </a:cubicBezTo>
                  <a:cubicBezTo>
                    <a:pt x="928" y="721"/>
                    <a:pt x="986" y="621"/>
                    <a:pt x="986" y="529"/>
                  </a:cubicBezTo>
                  <a:cubicBezTo>
                    <a:pt x="986" y="277"/>
                    <a:pt x="781" y="72"/>
                    <a:pt x="529" y="72"/>
                  </a:cubicBezTo>
                  <a:cubicBezTo>
                    <a:pt x="277" y="72"/>
                    <a:pt x="72" y="277"/>
                    <a:pt x="72" y="529"/>
                  </a:cubicBezTo>
                  <a:cubicBezTo>
                    <a:pt x="72" y="621"/>
                    <a:pt x="130" y="721"/>
                    <a:pt x="172" y="794"/>
                  </a:cubicBezTo>
                  <a:cubicBezTo>
                    <a:pt x="187" y="819"/>
                    <a:pt x="199" y="840"/>
                    <a:pt x="207" y="857"/>
                  </a:cubicBezTo>
                  <a:cubicBezTo>
                    <a:pt x="281" y="1017"/>
                    <a:pt x="307" y="1127"/>
                    <a:pt x="315" y="1180"/>
                  </a:cubicBez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a:noFill/>
            </a:ln>
          </p:spPr>
          <p:txBody>
            <a:bodyPr vert="horz" wrap="square" lIns="91435" tIns="45718" rIns="91435" bIns="45718" numCol="1" anchor="t" anchorCtr="0" compatLnSpc="1">
              <a:prstTxWarp prst="textNoShape">
                <a:avLst/>
              </a:prstTxWarp>
            </a:bodyPr>
            <a:lstStyle/>
            <a:p>
              <a:pPr algn="just" defTabSz="866943" fontAlgn="base">
                <a:lnSpc>
                  <a:spcPct val="120000"/>
                </a:lnSpc>
              </a:pPr>
              <a:endParaRPr lang="id-ID" sz="758" dirty="0">
                <a:solidFill>
                  <a:prstClr val="black"/>
                </a:solidFill>
                <a:cs typeface="+mn-ea"/>
                <a:sym typeface="+mn-lt"/>
              </a:endParaRPr>
            </a:p>
          </p:txBody>
        </p:sp>
        <p:sp>
          <p:nvSpPr>
            <p:cNvPr id="3" name="Freeform 16">
              <a:extLst>
                <a:ext uri="{FF2B5EF4-FFF2-40B4-BE49-F238E27FC236}">
                  <a16:creationId xmlns:a16="http://schemas.microsoft.com/office/drawing/2014/main" id="{F4E34D44-97FF-88BF-ABB8-560C9EB799C0}"/>
                </a:ext>
              </a:extLst>
            </p:cNvPr>
            <p:cNvSpPr>
              <a:spLocks noEditPoints="1"/>
            </p:cNvSpPr>
            <p:nvPr/>
          </p:nvSpPr>
          <p:spPr bwMode="auto">
            <a:xfrm>
              <a:off x="1778037" y="4938748"/>
              <a:ext cx="1494000" cy="1198362"/>
            </a:xfrm>
            <a:custGeom>
              <a:avLst/>
              <a:gdLst>
                <a:gd name="T0" fmla="*/ 495 w 541"/>
                <a:gd name="T1" fmla="*/ 223 h 434"/>
                <a:gd name="T2" fmla="*/ 540 w 541"/>
                <a:gd name="T3" fmla="*/ 168 h 434"/>
                <a:gd name="T4" fmla="*/ 494 w 541"/>
                <a:gd name="T5" fmla="*/ 112 h 434"/>
                <a:gd name="T6" fmla="*/ 540 w 541"/>
                <a:gd name="T7" fmla="*/ 57 h 434"/>
                <a:gd name="T8" fmla="*/ 483 w 541"/>
                <a:gd name="T9" fmla="*/ 0 h 434"/>
                <a:gd name="T10" fmla="*/ 56 w 541"/>
                <a:gd name="T11" fmla="*/ 0 h 434"/>
                <a:gd name="T12" fmla="*/ 0 w 541"/>
                <a:gd name="T13" fmla="*/ 56 h 434"/>
                <a:gd name="T14" fmla="*/ 46 w 541"/>
                <a:gd name="T15" fmla="*/ 112 h 434"/>
                <a:gd name="T16" fmla="*/ 0 w 541"/>
                <a:gd name="T17" fmla="*/ 167 h 434"/>
                <a:gd name="T18" fmla="*/ 46 w 541"/>
                <a:gd name="T19" fmla="*/ 223 h 434"/>
                <a:gd name="T20" fmla="*/ 1 w 541"/>
                <a:gd name="T21" fmla="*/ 278 h 434"/>
                <a:gd name="T22" fmla="*/ 57 w 541"/>
                <a:gd name="T23" fmla="*/ 334 h 434"/>
                <a:gd name="T24" fmla="*/ 157 w 541"/>
                <a:gd name="T25" fmla="*/ 334 h 434"/>
                <a:gd name="T26" fmla="*/ 161 w 541"/>
                <a:gd name="T27" fmla="*/ 351 h 434"/>
                <a:gd name="T28" fmla="*/ 272 w 541"/>
                <a:gd name="T29" fmla="*/ 433 h 434"/>
                <a:gd name="T30" fmla="*/ 383 w 541"/>
                <a:gd name="T31" fmla="*/ 335 h 434"/>
                <a:gd name="T32" fmla="*/ 484 w 541"/>
                <a:gd name="T33" fmla="*/ 335 h 434"/>
                <a:gd name="T34" fmla="*/ 541 w 541"/>
                <a:gd name="T35" fmla="*/ 278 h 434"/>
                <a:gd name="T36" fmla="*/ 495 w 541"/>
                <a:gd name="T37" fmla="*/ 223 h 434"/>
                <a:gd name="T38" fmla="*/ 423 w 541"/>
                <a:gd name="T39" fmla="*/ 241 h 434"/>
                <a:gd name="T40" fmla="*/ 118 w 541"/>
                <a:gd name="T41" fmla="*/ 241 h 434"/>
                <a:gd name="T42" fmla="*/ 104 w 541"/>
                <a:gd name="T43" fmla="*/ 227 h 434"/>
                <a:gd name="T44" fmla="*/ 118 w 541"/>
                <a:gd name="T45" fmla="*/ 213 h 434"/>
                <a:gd name="T46" fmla="*/ 423 w 541"/>
                <a:gd name="T47" fmla="*/ 213 h 434"/>
                <a:gd name="T48" fmla="*/ 437 w 541"/>
                <a:gd name="T49" fmla="*/ 227 h 434"/>
                <a:gd name="T50" fmla="*/ 423 w 541"/>
                <a:gd name="T51" fmla="*/ 241 h 434"/>
                <a:gd name="T52" fmla="*/ 423 w 541"/>
                <a:gd name="T53" fmla="*/ 116 h 434"/>
                <a:gd name="T54" fmla="*/ 118 w 541"/>
                <a:gd name="T55" fmla="*/ 116 h 434"/>
                <a:gd name="T56" fmla="*/ 104 w 541"/>
                <a:gd name="T57" fmla="*/ 102 h 434"/>
                <a:gd name="T58" fmla="*/ 118 w 541"/>
                <a:gd name="T59" fmla="*/ 88 h 434"/>
                <a:gd name="T60" fmla="*/ 423 w 541"/>
                <a:gd name="T61" fmla="*/ 88 h 434"/>
                <a:gd name="T62" fmla="*/ 437 w 541"/>
                <a:gd name="T63" fmla="*/ 102 h 434"/>
                <a:gd name="T64" fmla="*/ 423 w 541"/>
                <a:gd name="T65" fmla="*/ 116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1" h="434">
                  <a:moveTo>
                    <a:pt x="495" y="223"/>
                  </a:moveTo>
                  <a:cubicBezTo>
                    <a:pt x="521" y="218"/>
                    <a:pt x="540" y="195"/>
                    <a:pt x="540" y="168"/>
                  </a:cubicBezTo>
                  <a:cubicBezTo>
                    <a:pt x="540" y="140"/>
                    <a:pt x="520" y="117"/>
                    <a:pt x="494" y="112"/>
                  </a:cubicBezTo>
                  <a:cubicBezTo>
                    <a:pt x="520" y="107"/>
                    <a:pt x="540" y="84"/>
                    <a:pt x="540" y="57"/>
                  </a:cubicBezTo>
                  <a:cubicBezTo>
                    <a:pt x="540" y="26"/>
                    <a:pt x="514" y="0"/>
                    <a:pt x="483" y="0"/>
                  </a:cubicBezTo>
                  <a:cubicBezTo>
                    <a:pt x="56" y="0"/>
                    <a:pt x="56" y="0"/>
                    <a:pt x="56" y="0"/>
                  </a:cubicBezTo>
                  <a:cubicBezTo>
                    <a:pt x="25" y="0"/>
                    <a:pt x="0" y="25"/>
                    <a:pt x="0" y="56"/>
                  </a:cubicBezTo>
                  <a:cubicBezTo>
                    <a:pt x="0" y="84"/>
                    <a:pt x="20" y="107"/>
                    <a:pt x="46" y="112"/>
                  </a:cubicBezTo>
                  <a:cubicBezTo>
                    <a:pt x="20" y="117"/>
                    <a:pt x="0" y="140"/>
                    <a:pt x="0" y="167"/>
                  </a:cubicBezTo>
                  <a:cubicBezTo>
                    <a:pt x="0" y="195"/>
                    <a:pt x="20" y="218"/>
                    <a:pt x="46" y="223"/>
                  </a:cubicBezTo>
                  <a:cubicBezTo>
                    <a:pt x="20" y="228"/>
                    <a:pt x="1" y="250"/>
                    <a:pt x="1" y="278"/>
                  </a:cubicBezTo>
                  <a:cubicBezTo>
                    <a:pt x="1" y="309"/>
                    <a:pt x="26" y="334"/>
                    <a:pt x="57" y="334"/>
                  </a:cubicBezTo>
                  <a:cubicBezTo>
                    <a:pt x="157" y="334"/>
                    <a:pt x="157" y="334"/>
                    <a:pt x="157" y="334"/>
                  </a:cubicBezTo>
                  <a:cubicBezTo>
                    <a:pt x="158" y="340"/>
                    <a:pt x="159" y="345"/>
                    <a:pt x="161" y="351"/>
                  </a:cubicBezTo>
                  <a:cubicBezTo>
                    <a:pt x="175" y="399"/>
                    <a:pt x="219" y="434"/>
                    <a:pt x="272" y="433"/>
                  </a:cubicBezTo>
                  <a:cubicBezTo>
                    <a:pt x="331" y="433"/>
                    <a:pt x="380" y="392"/>
                    <a:pt x="383" y="335"/>
                  </a:cubicBezTo>
                  <a:cubicBezTo>
                    <a:pt x="484" y="335"/>
                    <a:pt x="484" y="335"/>
                    <a:pt x="484" y="335"/>
                  </a:cubicBezTo>
                  <a:cubicBezTo>
                    <a:pt x="515" y="335"/>
                    <a:pt x="541" y="309"/>
                    <a:pt x="541" y="278"/>
                  </a:cubicBezTo>
                  <a:cubicBezTo>
                    <a:pt x="541" y="251"/>
                    <a:pt x="521" y="228"/>
                    <a:pt x="495" y="223"/>
                  </a:cubicBezTo>
                  <a:close/>
                  <a:moveTo>
                    <a:pt x="423" y="241"/>
                  </a:moveTo>
                  <a:cubicBezTo>
                    <a:pt x="118" y="241"/>
                    <a:pt x="118" y="241"/>
                    <a:pt x="118" y="241"/>
                  </a:cubicBezTo>
                  <a:cubicBezTo>
                    <a:pt x="110" y="241"/>
                    <a:pt x="104" y="234"/>
                    <a:pt x="104" y="227"/>
                  </a:cubicBezTo>
                  <a:cubicBezTo>
                    <a:pt x="104" y="219"/>
                    <a:pt x="110" y="213"/>
                    <a:pt x="118" y="213"/>
                  </a:cubicBezTo>
                  <a:cubicBezTo>
                    <a:pt x="423" y="213"/>
                    <a:pt x="423" y="213"/>
                    <a:pt x="423" y="213"/>
                  </a:cubicBezTo>
                  <a:cubicBezTo>
                    <a:pt x="431" y="213"/>
                    <a:pt x="437" y="219"/>
                    <a:pt x="437" y="227"/>
                  </a:cubicBezTo>
                  <a:cubicBezTo>
                    <a:pt x="437" y="234"/>
                    <a:pt x="431" y="241"/>
                    <a:pt x="423" y="241"/>
                  </a:cubicBezTo>
                  <a:close/>
                  <a:moveTo>
                    <a:pt x="423" y="116"/>
                  </a:moveTo>
                  <a:cubicBezTo>
                    <a:pt x="118" y="116"/>
                    <a:pt x="118" y="116"/>
                    <a:pt x="118" y="116"/>
                  </a:cubicBezTo>
                  <a:cubicBezTo>
                    <a:pt x="110" y="116"/>
                    <a:pt x="104" y="110"/>
                    <a:pt x="104" y="102"/>
                  </a:cubicBezTo>
                  <a:cubicBezTo>
                    <a:pt x="104" y="95"/>
                    <a:pt x="110" y="88"/>
                    <a:pt x="118" y="88"/>
                  </a:cubicBezTo>
                  <a:cubicBezTo>
                    <a:pt x="423" y="88"/>
                    <a:pt x="423" y="88"/>
                    <a:pt x="423" y="88"/>
                  </a:cubicBezTo>
                  <a:cubicBezTo>
                    <a:pt x="431" y="88"/>
                    <a:pt x="437" y="95"/>
                    <a:pt x="437" y="102"/>
                  </a:cubicBezTo>
                  <a:cubicBezTo>
                    <a:pt x="437" y="110"/>
                    <a:pt x="431" y="116"/>
                    <a:pt x="423" y="116"/>
                  </a:cubicBez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3500000" scaled="1"/>
              <a:tileRect/>
            </a:gradFill>
            <a:ln>
              <a:noFill/>
            </a:ln>
          </p:spPr>
          <p:txBody>
            <a:bodyPr vert="horz" wrap="square" lIns="91435" tIns="45718" rIns="91435" bIns="45718" numCol="1" anchor="t" anchorCtr="0" compatLnSpc="1">
              <a:prstTxWarp prst="textNoShape">
                <a:avLst/>
              </a:prstTxWarp>
            </a:bodyPr>
            <a:lstStyle/>
            <a:p>
              <a:pPr algn="just" defTabSz="866943" fontAlgn="base">
                <a:lnSpc>
                  <a:spcPct val="120000"/>
                </a:lnSpc>
              </a:pPr>
              <a:endParaRPr lang="id-ID" sz="758" dirty="0">
                <a:solidFill>
                  <a:prstClr val="black"/>
                </a:solidFill>
                <a:cs typeface="+mn-ea"/>
                <a:sym typeface="+mn-lt"/>
              </a:endParaRPr>
            </a:p>
          </p:txBody>
        </p:sp>
      </p:grpSp>
      <p:sp>
        <p:nvSpPr>
          <p:cNvPr id="4" name="TextBox 27">
            <a:extLst>
              <a:ext uri="{FF2B5EF4-FFF2-40B4-BE49-F238E27FC236}">
                <a16:creationId xmlns:a16="http://schemas.microsoft.com/office/drawing/2014/main" id="{EFC9F954-377F-E2CB-93FF-9CAB1E677411}"/>
              </a:ext>
            </a:extLst>
          </p:cNvPr>
          <p:cNvSpPr txBox="1"/>
          <p:nvPr/>
        </p:nvSpPr>
        <p:spPr>
          <a:xfrm>
            <a:off x="3177373" y="1252763"/>
            <a:ext cx="7064589" cy="4706225"/>
          </a:xfrm>
          <a:prstGeom prst="rect">
            <a:avLst/>
          </a:prstGeom>
          <a:noFill/>
        </p:spPr>
        <p:txBody>
          <a:bodyPr wrap="square" rtlCol="0">
            <a:spAutoFit/>
          </a:bodyPr>
          <a:lstStyle/>
          <a:p>
            <a:pPr>
              <a:lnSpc>
                <a:spcPct val="150000"/>
              </a:lnSpc>
            </a:pPr>
            <a:r>
              <a:rPr lang="pt-BR" sz="2000" b="1" dirty="0">
                <a:solidFill>
                  <a:srgbClr val="55BBA1"/>
                </a:solidFill>
              </a:rPr>
              <a:t>Picadas de animais peçonhentos como aranhas, escorpiões e cobras</a:t>
            </a:r>
          </a:p>
          <a:p>
            <a:pPr>
              <a:lnSpc>
                <a:spcPct val="150000"/>
              </a:lnSpc>
            </a:pPr>
            <a:endParaRPr lang="pt-BR" b="1" dirty="0"/>
          </a:p>
          <a:p>
            <a:pPr>
              <a:lnSpc>
                <a:spcPct val="150000"/>
              </a:lnSpc>
            </a:pPr>
            <a:r>
              <a:rPr lang="pt-BR" b="1" dirty="0"/>
              <a:t>Como reconhecer</a:t>
            </a:r>
          </a:p>
          <a:p>
            <a:pPr>
              <a:lnSpc>
                <a:spcPct val="150000"/>
              </a:lnSpc>
            </a:pPr>
            <a:endParaRPr lang="pt-BR" dirty="0"/>
          </a:p>
          <a:p>
            <a:pPr>
              <a:lnSpc>
                <a:spcPct val="150000"/>
              </a:lnSpc>
            </a:pPr>
            <a:r>
              <a:rPr lang="pt-BR" dirty="0"/>
              <a:t>A reação à picada depende do tipo de cobra, aranhas e escorpião e da parte do corpo que foi mordida, da quantidade de veneno introduzido no organismo, do modo como as presas se prenderam no corpo e do peso da vítima. Imediatamente após a mordida, a pessoa pode começar a sentir:</a:t>
            </a:r>
          </a:p>
        </p:txBody>
      </p:sp>
      <p:pic>
        <p:nvPicPr>
          <p:cNvPr id="5" name="Imagem 4">
            <a:extLst>
              <a:ext uri="{FF2B5EF4-FFF2-40B4-BE49-F238E27FC236}">
                <a16:creationId xmlns:a16="http://schemas.microsoft.com/office/drawing/2014/main" id="{A09A5ECF-91CD-CB0A-DEC1-336667F33C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322217879"/>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14">
            <a:extLst>
              <a:ext uri="{FF2B5EF4-FFF2-40B4-BE49-F238E27FC236}">
                <a16:creationId xmlns:a16="http://schemas.microsoft.com/office/drawing/2014/main" id="{223782CB-E090-D028-793D-90C6B2F9C44F}"/>
              </a:ext>
            </a:extLst>
          </p:cNvPr>
          <p:cNvSpPr>
            <a:spLocks noChangeArrowheads="1"/>
          </p:cNvSpPr>
          <p:nvPr/>
        </p:nvSpPr>
        <p:spPr bwMode="auto">
          <a:xfrm>
            <a:off x="2684994" y="340966"/>
            <a:ext cx="1556380" cy="1559688"/>
          </a:xfrm>
          <a:prstGeom prst="ellipse">
            <a:avLst/>
          </a:pr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 name="Freeform 154">
            <a:extLst>
              <a:ext uri="{FF2B5EF4-FFF2-40B4-BE49-F238E27FC236}">
                <a16:creationId xmlns:a16="http://schemas.microsoft.com/office/drawing/2014/main" id="{79DCDB5E-1E4E-2511-3594-31332D175BEC}"/>
              </a:ext>
            </a:extLst>
          </p:cNvPr>
          <p:cNvSpPr>
            <a:spLocks noChangeArrowheads="1"/>
          </p:cNvSpPr>
          <p:nvPr/>
        </p:nvSpPr>
        <p:spPr bwMode="auto">
          <a:xfrm>
            <a:off x="3241543" y="820168"/>
            <a:ext cx="443280" cy="601282"/>
          </a:xfrm>
          <a:custGeom>
            <a:avLst/>
            <a:gdLst>
              <a:gd name="T0" fmla="*/ 156272 w 355"/>
              <a:gd name="T1" fmla="*/ 58950 h 487"/>
              <a:gd name="T2" fmla="*/ 156272 w 355"/>
              <a:gd name="T3" fmla="*/ 58950 h 487"/>
              <a:gd name="T4" fmla="*/ 52392 w 355"/>
              <a:gd name="T5" fmla="*/ 7592 h 487"/>
              <a:gd name="T6" fmla="*/ 4065 w 355"/>
              <a:gd name="T7" fmla="*/ 23669 h 487"/>
              <a:gd name="T8" fmla="*/ 0 w 355"/>
              <a:gd name="T9" fmla="*/ 35280 h 487"/>
              <a:gd name="T10" fmla="*/ 4065 w 355"/>
              <a:gd name="T11" fmla="*/ 154073 h 487"/>
              <a:gd name="T12" fmla="*/ 8130 w 355"/>
              <a:gd name="T13" fmla="*/ 162111 h 487"/>
              <a:gd name="T14" fmla="*/ 100267 w 355"/>
              <a:gd name="T15" fmla="*/ 217041 h 487"/>
              <a:gd name="T16" fmla="*/ 104332 w 355"/>
              <a:gd name="T17" fmla="*/ 217041 h 487"/>
              <a:gd name="T18" fmla="*/ 108397 w 355"/>
              <a:gd name="T19" fmla="*/ 217041 h 487"/>
              <a:gd name="T20" fmla="*/ 112010 w 355"/>
              <a:gd name="T21" fmla="*/ 213469 h 487"/>
              <a:gd name="T22" fmla="*/ 112010 w 355"/>
              <a:gd name="T23" fmla="*/ 90657 h 487"/>
              <a:gd name="T24" fmla="*/ 108397 w 355"/>
              <a:gd name="T25" fmla="*/ 82619 h 487"/>
              <a:gd name="T26" fmla="*/ 19873 w 355"/>
              <a:gd name="T27" fmla="*/ 31261 h 487"/>
              <a:gd name="T28" fmla="*/ 32067 w 355"/>
              <a:gd name="T29" fmla="*/ 23669 h 487"/>
              <a:gd name="T30" fmla="*/ 48327 w 355"/>
              <a:gd name="T31" fmla="*/ 19650 h 487"/>
              <a:gd name="T32" fmla="*/ 135948 w 355"/>
              <a:gd name="T33" fmla="*/ 66988 h 487"/>
              <a:gd name="T34" fmla="*/ 140013 w 355"/>
              <a:gd name="T35" fmla="*/ 71007 h 487"/>
              <a:gd name="T36" fmla="*/ 140013 w 355"/>
              <a:gd name="T37" fmla="*/ 189800 h 487"/>
              <a:gd name="T38" fmla="*/ 148142 w 355"/>
              <a:gd name="T39" fmla="*/ 197392 h 487"/>
              <a:gd name="T40" fmla="*/ 159885 w 355"/>
              <a:gd name="T41" fmla="*/ 189800 h 487"/>
              <a:gd name="T42" fmla="*/ 159885 w 355"/>
              <a:gd name="T43" fmla="*/ 62969 h 487"/>
              <a:gd name="T44" fmla="*/ 156272 w 355"/>
              <a:gd name="T45" fmla="*/ 58950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cs typeface="+mn-ea"/>
              <a:sym typeface="+mn-lt"/>
            </a:endParaRPr>
          </a:p>
        </p:txBody>
      </p:sp>
      <p:sp>
        <p:nvSpPr>
          <p:cNvPr id="10" name="TextBox 15">
            <a:extLst>
              <a:ext uri="{FF2B5EF4-FFF2-40B4-BE49-F238E27FC236}">
                <a16:creationId xmlns:a16="http://schemas.microsoft.com/office/drawing/2014/main" id="{CAD177C9-ED40-01D0-9142-27A150BD51BF}"/>
              </a:ext>
            </a:extLst>
          </p:cNvPr>
          <p:cNvSpPr txBox="1"/>
          <p:nvPr/>
        </p:nvSpPr>
        <p:spPr>
          <a:xfrm>
            <a:off x="320542" y="2502550"/>
            <a:ext cx="10042657" cy="4198393"/>
          </a:xfrm>
          <a:prstGeom prst="rect">
            <a:avLst/>
          </a:prstGeom>
          <a:noFill/>
        </p:spPr>
        <p:txBody>
          <a:bodyPr wrap="square" rtlCol="0">
            <a:spAutoFit/>
          </a:bodyPr>
          <a:lstStyle/>
          <a:p>
            <a:pPr>
              <a:lnSpc>
                <a:spcPct val="150000"/>
              </a:lnSpc>
            </a:pPr>
            <a:r>
              <a:rPr lang="pt-BR" altLang="zh-CN" b="1" dirty="0">
                <a:solidFill>
                  <a:srgbClr val="55BBA1"/>
                </a:solidFill>
                <a:cs typeface="+mn-ea"/>
                <a:sym typeface="+mn-lt"/>
              </a:rPr>
              <a:t>•	Dor;</a:t>
            </a:r>
          </a:p>
          <a:p>
            <a:pPr>
              <a:lnSpc>
                <a:spcPct val="150000"/>
              </a:lnSpc>
            </a:pPr>
            <a:r>
              <a:rPr lang="pt-BR" altLang="zh-CN" b="1" dirty="0">
                <a:solidFill>
                  <a:srgbClr val="55BBA1"/>
                </a:solidFill>
                <a:cs typeface="+mn-ea"/>
                <a:sym typeface="+mn-lt"/>
              </a:rPr>
              <a:t>•	Náuseas;</a:t>
            </a:r>
          </a:p>
          <a:p>
            <a:pPr>
              <a:lnSpc>
                <a:spcPct val="150000"/>
              </a:lnSpc>
            </a:pPr>
            <a:r>
              <a:rPr lang="pt-BR" altLang="zh-CN" b="1" dirty="0">
                <a:solidFill>
                  <a:srgbClr val="55BBA1"/>
                </a:solidFill>
                <a:cs typeface="+mn-ea"/>
                <a:sym typeface="+mn-lt"/>
              </a:rPr>
              <a:t>•	Palidez;</a:t>
            </a:r>
          </a:p>
          <a:p>
            <a:pPr>
              <a:lnSpc>
                <a:spcPct val="150000"/>
              </a:lnSpc>
            </a:pPr>
            <a:r>
              <a:rPr lang="pt-BR" altLang="zh-CN" b="1" dirty="0">
                <a:solidFill>
                  <a:srgbClr val="55BBA1"/>
                </a:solidFill>
                <a:cs typeface="+mn-ea"/>
                <a:sym typeface="+mn-lt"/>
              </a:rPr>
              <a:t>•	Pulso fraco (comum na picada de cobra);</a:t>
            </a:r>
          </a:p>
          <a:p>
            <a:pPr>
              <a:lnSpc>
                <a:spcPct val="150000"/>
              </a:lnSpc>
            </a:pPr>
            <a:r>
              <a:rPr lang="pt-BR" altLang="zh-CN" b="1" dirty="0">
                <a:solidFill>
                  <a:srgbClr val="55BBA1"/>
                </a:solidFill>
                <a:cs typeface="+mn-ea"/>
                <a:sym typeface="+mn-lt"/>
              </a:rPr>
              <a:t>•	Rigidez na nuca;</a:t>
            </a:r>
          </a:p>
          <a:p>
            <a:pPr>
              <a:lnSpc>
                <a:spcPct val="150000"/>
              </a:lnSpc>
            </a:pPr>
            <a:r>
              <a:rPr lang="pt-BR" altLang="zh-CN" b="1" dirty="0">
                <a:solidFill>
                  <a:srgbClr val="55BBA1"/>
                </a:solidFill>
                <a:cs typeface="+mn-ea"/>
                <a:sym typeface="+mn-lt"/>
              </a:rPr>
              <a:t>•	Visão confusa;</a:t>
            </a:r>
          </a:p>
          <a:p>
            <a:pPr>
              <a:lnSpc>
                <a:spcPct val="150000"/>
              </a:lnSpc>
            </a:pPr>
            <a:r>
              <a:rPr lang="pt-BR" altLang="zh-CN" b="1" dirty="0">
                <a:solidFill>
                  <a:srgbClr val="55BBA1"/>
                </a:solidFill>
                <a:cs typeface="+mn-ea"/>
                <a:sym typeface="+mn-lt"/>
              </a:rPr>
              <a:t>•	Aumento da pressão arterial (comum na picada de escorpião);</a:t>
            </a:r>
          </a:p>
          <a:p>
            <a:pPr>
              <a:lnSpc>
                <a:spcPct val="150000"/>
              </a:lnSpc>
            </a:pPr>
            <a:r>
              <a:rPr lang="pt-BR" altLang="zh-CN" b="1" dirty="0">
                <a:solidFill>
                  <a:srgbClr val="55BBA1"/>
                </a:solidFill>
                <a:cs typeface="+mn-ea"/>
                <a:sym typeface="+mn-lt"/>
              </a:rPr>
              <a:t>•	Suor intenso;</a:t>
            </a:r>
          </a:p>
          <a:p>
            <a:pPr>
              <a:lnSpc>
                <a:spcPct val="150000"/>
              </a:lnSpc>
            </a:pPr>
            <a:r>
              <a:rPr lang="pt-BR" altLang="zh-CN" b="1" dirty="0">
                <a:solidFill>
                  <a:srgbClr val="55BBA1"/>
                </a:solidFill>
                <a:cs typeface="+mn-ea"/>
                <a:sym typeface="+mn-lt"/>
              </a:rPr>
              <a:t>•	Baixa rápida da temperatura do corpo.</a:t>
            </a:r>
          </a:p>
          <a:p>
            <a:pPr>
              <a:lnSpc>
                <a:spcPct val="150000"/>
              </a:lnSpc>
            </a:pPr>
            <a:r>
              <a:rPr lang="pt-BR" altLang="zh-CN" b="1" dirty="0">
                <a:solidFill>
                  <a:srgbClr val="55BBA1"/>
                </a:solidFill>
                <a:cs typeface="+mn-ea"/>
                <a:sym typeface="+mn-lt"/>
              </a:rPr>
              <a:t>•	Perda da consciência.</a:t>
            </a:r>
          </a:p>
        </p:txBody>
      </p:sp>
      <p:pic>
        <p:nvPicPr>
          <p:cNvPr id="2" name="Imagem 1">
            <a:extLst>
              <a:ext uri="{FF2B5EF4-FFF2-40B4-BE49-F238E27FC236}">
                <a16:creationId xmlns:a16="http://schemas.microsoft.com/office/drawing/2014/main" id="{FB365402-C66A-C1FB-D010-368C58F98F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70700" y="340966"/>
            <a:ext cx="5043487" cy="34512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2589054"/>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52D618B-9774-4D89-89D8-4D7351BC98E0}"/>
              </a:ext>
            </a:extLst>
          </p:cNvPr>
          <p:cNvSpPr txBox="1"/>
          <p:nvPr/>
        </p:nvSpPr>
        <p:spPr>
          <a:xfrm>
            <a:off x="253688" y="588414"/>
            <a:ext cx="6034387" cy="5681171"/>
          </a:xfrm>
          <a:prstGeom prst="rect">
            <a:avLst/>
          </a:prstGeom>
          <a:noFill/>
        </p:spPr>
        <p:txBody>
          <a:bodyPr wrap="square" rtlCol="0">
            <a:spAutoFit/>
          </a:bodyPr>
          <a:lstStyle/>
          <a:p>
            <a:pPr>
              <a:lnSpc>
                <a:spcPct val="150000"/>
              </a:lnSpc>
            </a:pPr>
            <a:r>
              <a:rPr lang="pt-BR" altLang="zh-CN" b="1" dirty="0">
                <a:solidFill>
                  <a:schemeClr val="bg1"/>
                </a:solidFill>
                <a:cs typeface="+mn-ea"/>
                <a:sym typeface="+mn-lt"/>
              </a:rPr>
              <a:t>Como agir</a:t>
            </a:r>
          </a:p>
          <a:p>
            <a:pPr>
              <a:lnSpc>
                <a:spcPct val="150000"/>
              </a:lnSpc>
            </a:pPr>
            <a:endParaRPr lang="pt-BR" altLang="zh-CN" dirty="0">
              <a:solidFill>
                <a:schemeClr val="bg1"/>
              </a:solidFill>
              <a:cs typeface="+mn-ea"/>
              <a:sym typeface="+mn-lt"/>
            </a:endParaRPr>
          </a:p>
          <a:p>
            <a:pPr marL="342900" indent="-342900">
              <a:lnSpc>
                <a:spcPct val="150000"/>
              </a:lnSpc>
              <a:buFont typeface="Arial" panose="020B0604020202020204" pitchFamily="34" charset="0"/>
              <a:buChar char="•"/>
            </a:pPr>
            <a:r>
              <a:rPr lang="pt-BR" altLang="zh-CN" sz="1600" dirty="0">
                <a:solidFill>
                  <a:schemeClr val="bg1"/>
                </a:solidFill>
                <a:cs typeface="+mn-ea"/>
                <a:sym typeface="+mn-lt"/>
              </a:rPr>
              <a:t>Procure imediatamente o serviço de emergência na cidade mais próxima;</a:t>
            </a:r>
          </a:p>
          <a:p>
            <a:pPr marL="342900" indent="-342900">
              <a:lnSpc>
                <a:spcPct val="150000"/>
              </a:lnSpc>
              <a:buFont typeface="Arial" panose="020B0604020202020204" pitchFamily="34" charset="0"/>
              <a:buChar char="•"/>
            </a:pPr>
            <a:r>
              <a:rPr lang="pt-BR" altLang="zh-CN" sz="1600" dirty="0">
                <a:solidFill>
                  <a:schemeClr val="bg1"/>
                </a:solidFill>
                <a:cs typeface="+mn-ea"/>
                <a:sym typeface="+mn-lt"/>
              </a:rPr>
              <a:t>Mantenha a vítima calma e deitada;</a:t>
            </a:r>
          </a:p>
          <a:p>
            <a:pPr marL="342900" indent="-342900">
              <a:lnSpc>
                <a:spcPct val="150000"/>
              </a:lnSpc>
              <a:buFont typeface="Arial" panose="020B0604020202020204" pitchFamily="34" charset="0"/>
              <a:buChar char="•"/>
            </a:pPr>
            <a:r>
              <a:rPr lang="pt-BR" altLang="zh-CN" sz="1600" dirty="0">
                <a:solidFill>
                  <a:schemeClr val="bg1"/>
                </a:solidFill>
                <a:cs typeface="+mn-ea"/>
                <a:sym typeface="+mn-lt"/>
              </a:rPr>
              <a:t>Lave o local com água abundante;</a:t>
            </a:r>
          </a:p>
          <a:p>
            <a:pPr marL="342900" indent="-342900">
              <a:lnSpc>
                <a:spcPct val="150000"/>
              </a:lnSpc>
              <a:buFont typeface="Arial" panose="020B0604020202020204" pitchFamily="34" charset="0"/>
              <a:buChar char="•"/>
            </a:pPr>
            <a:r>
              <a:rPr lang="pt-BR" altLang="zh-CN" sz="1600" dirty="0">
                <a:solidFill>
                  <a:schemeClr val="bg1"/>
                </a:solidFill>
                <a:cs typeface="+mn-ea"/>
                <a:sym typeface="+mn-lt"/>
              </a:rPr>
              <a:t>Não coloque nenhum tipo de substância no local, não faça cortes ou amarre qualquer tipo de material ao local da picada;</a:t>
            </a:r>
          </a:p>
          <a:p>
            <a:pPr marL="342900" indent="-342900">
              <a:lnSpc>
                <a:spcPct val="150000"/>
              </a:lnSpc>
              <a:buFont typeface="Arial" panose="020B0604020202020204" pitchFamily="34" charset="0"/>
              <a:buChar char="•"/>
            </a:pPr>
            <a:r>
              <a:rPr lang="pt-BR" altLang="zh-CN" sz="1600" dirty="0">
                <a:solidFill>
                  <a:schemeClr val="bg1"/>
                </a:solidFill>
                <a:cs typeface="+mn-ea"/>
                <a:sym typeface="+mn-lt"/>
              </a:rPr>
              <a:t>Mantenha elevado o pé, perna ou braço atingido;</a:t>
            </a:r>
          </a:p>
          <a:p>
            <a:pPr marL="342900" indent="-342900">
              <a:lnSpc>
                <a:spcPct val="150000"/>
              </a:lnSpc>
              <a:buFont typeface="Arial" panose="020B0604020202020204" pitchFamily="34" charset="0"/>
              <a:buChar char="•"/>
            </a:pPr>
            <a:r>
              <a:rPr lang="pt-BR" altLang="zh-CN" sz="1600" dirty="0">
                <a:solidFill>
                  <a:schemeClr val="bg1"/>
                </a:solidFill>
                <a:cs typeface="+mn-ea"/>
                <a:sym typeface="+mn-lt"/>
              </a:rPr>
              <a:t>Se há condições de segurança, leve o animal peçonhento (vivo ou morto) ao serviço de atendimento de emergência, pois será mais fácil descobrir o soro adequado para tratar a vítima. Outra opção é tirar uma foto, se for possível.</a:t>
            </a:r>
          </a:p>
        </p:txBody>
      </p:sp>
      <p:pic>
        <p:nvPicPr>
          <p:cNvPr id="7" name="Espaço Reservado para Imagem 6" descr="Caminhão parado na grama&#10;&#10;Descrição gerada automaticamente com confiança baixa">
            <a:extLst>
              <a:ext uri="{FF2B5EF4-FFF2-40B4-BE49-F238E27FC236}">
                <a16:creationId xmlns:a16="http://schemas.microsoft.com/office/drawing/2014/main" id="{0F030930-FD74-0A41-8BB4-9906820A0F8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289" r="2289"/>
          <a:stretch>
            <a:fillRect/>
          </a:stretch>
        </p:blipFill>
        <p:spPr/>
      </p:pic>
      <p:pic>
        <p:nvPicPr>
          <p:cNvPr id="2" name="Imagem 1">
            <a:extLst>
              <a:ext uri="{FF2B5EF4-FFF2-40B4-BE49-F238E27FC236}">
                <a16:creationId xmlns:a16="http://schemas.microsoft.com/office/drawing/2014/main" id="{B65CF329-B8C2-5516-A5B9-F04C49A3A5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15474">
            <a:off x="9437214" y="1335789"/>
            <a:ext cx="1761673" cy="489090"/>
          </a:xfrm>
          <a:prstGeom prst="rect">
            <a:avLst/>
          </a:prstGeom>
          <a:effectLst>
            <a:glow rad="63500">
              <a:schemeClr val="accent1">
                <a:satMod val="175000"/>
                <a:alpha val="40000"/>
              </a:schemeClr>
            </a:glow>
          </a:effectLst>
        </p:spPr>
      </p:pic>
    </p:spTree>
    <p:extLst>
      <p:ext uri="{BB962C8B-B14F-4D97-AF65-F5344CB8AC3E}">
        <p14:creationId xmlns:p14="http://schemas.microsoft.com/office/powerpoint/2010/main" val="3926527680"/>
      </p:ext>
    </p:extLst>
  </p:cSld>
  <p:clrMapOvr>
    <a:masterClrMapping/>
  </p:clrMapOvr>
  <mc:AlternateContent xmlns:mc="http://schemas.openxmlformats.org/markup-compatibility/2006" xmlns:p14="http://schemas.microsoft.com/office/powerpoint/2010/main">
    <mc:Choice Requires="p14">
      <p:transition spd="slow" p14:dur="1250" advTm="86399000">
        <p:pull/>
      </p:transition>
    </mc:Choice>
    <mc:Fallback xmlns="">
      <p:transition spd="slow" advTm="86399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2EF7B101-3225-4120-BC96-865E4E4012BE}"/>
              </a:ext>
            </a:extLst>
          </p:cNvPr>
          <p:cNvSpPr/>
          <p:nvPr/>
        </p:nvSpPr>
        <p:spPr>
          <a:xfrm>
            <a:off x="0" y="2125442"/>
            <a:ext cx="12191999" cy="4359831"/>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3" name="Rectangle: Rounded Corners 2">
            <a:extLst>
              <a:ext uri="{FF2B5EF4-FFF2-40B4-BE49-F238E27FC236}">
                <a16:creationId xmlns:a16="http://schemas.microsoft.com/office/drawing/2014/main" id="{84F8E43D-AE7F-4FD4-AEE9-C895C416C015}"/>
              </a:ext>
            </a:extLst>
          </p:cNvPr>
          <p:cNvSpPr/>
          <p:nvPr/>
        </p:nvSpPr>
        <p:spPr>
          <a:xfrm>
            <a:off x="1258844" y="2695173"/>
            <a:ext cx="4684757" cy="3114276"/>
          </a:xfrm>
          <a:prstGeom prst="roundRect">
            <a:avLst>
              <a:gd name="adj" fmla="val 2606"/>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9" name="Rectangle: Rounded Corners 18">
            <a:extLst>
              <a:ext uri="{FF2B5EF4-FFF2-40B4-BE49-F238E27FC236}">
                <a16:creationId xmlns:a16="http://schemas.microsoft.com/office/drawing/2014/main" id="{98872122-F72E-46BB-8EEC-CCF6BF397E05}"/>
              </a:ext>
            </a:extLst>
          </p:cNvPr>
          <p:cNvSpPr/>
          <p:nvPr/>
        </p:nvSpPr>
        <p:spPr>
          <a:xfrm>
            <a:off x="6248400" y="2695173"/>
            <a:ext cx="4684757" cy="3114276"/>
          </a:xfrm>
          <a:prstGeom prst="roundRect">
            <a:avLst>
              <a:gd name="adj" fmla="val 2606"/>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grpSp>
        <p:nvGrpSpPr>
          <p:cNvPr id="4" name="Group 3">
            <a:extLst>
              <a:ext uri="{FF2B5EF4-FFF2-40B4-BE49-F238E27FC236}">
                <a16:creationId xmlns:a16="http://schemas.microsoft.com/office/drawing/2014/main" id="{B05C20CD-6E3C-49E8-8135-F9C968B98F64}"/>
              </a:ext>
            </a:extLst>
          </p:cNvPr>
          <p:cNvGrpSpPr/>
          <p:nvPr/>
        </p:nvGrpSpPr>
        <p:grpSpPr>
          <a:xfrm>
            <a:off x="5807303" y="6098688"/>
            <a:ext cx="600289" cy="133352"/>
            <a:chOff x="5807303" y="5549757"/>
            <a:chExt cx="600289" cy="133352"/>
          </a:xfrm>
        </p:grpSpPr>
        <p:sp>
          <p:nvSpPr>
            <p:cNvPr id="35" name="Oval 34">
              <a:extLst>
                <a:ext uri="{FF2B5EF4-FFF2-40B4-BE49-F238E27FC236}">
                  <a16:creationId xmlns:a16="http://schemas.microsoft.com/office/drawing/2014/main" id="{73D8EE3C-5080-48D4-A4AE-5312439D172F}"/>
                </a:ext>
              </a:extLst>
            </p:cNvPr>
            <p:cNvSpPr/>
            <p:nvPr/>
          </p:nvSpPr>
          <p:spPr>
            <a:xfrm>
              <a:off x="5807303" y="5572651"/>
              <a:ext cx="87563" cy="875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36" name="Oval 35">
              <a:extLst>
                <a:ext uri="{FF2B5EF4-FFF2-40B4-BE49-F238E27FC236}">
                  <a16:creationId xmlns:a16="http://schemas.microsoft.com/office/drawing/2014/main" id="{5029CF54-2D0B-457A-BFE4-3BB006DA3697}"/>
                </a:ext>
              </a:extLst>
            </p:cNvPr>
            <p:cNvSpPr/>
            <p:nvPr/>
          </p:nvSpPr>
          <p:spPr>
            <a:xfrm>
              <a:off x="6052219" y="5572651"/>
              <a:ext cx="87563" cy="875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39" name="Oval 38">
              <a:extLst>
                <a:ext uri="{FF2B5EF4-FFF2-40B4-BE49-F238E27FC236}">
                  <a16:creationId xmlns:a16="http://schemas.microsoft.com/office/drawing/2014/main" id="{BC784585-3DE3-4CD9-AD65-AD12916055A1}"/>
                </a:ext>
              </a:extLst>
            </p:cNvPr>
            <p:cNvSpPr/>
            <p:nvPr/>
          </p:nvSpPr>
          <p:spPr>
            <a:xfrm>
              <a:off x="6274240" y="5549757"/>
              <a:ext cx="133352" cy="133352"/>
            </a:xfrm>
            <a:prstGeom prst="ellipse">
              <a:avLst/>
            </a:prstGeom>
            <a:solidFill>
              <a:schemeClr val="bg1">
                <a:alpha val="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grpSp>
      <p:pic>
        <p:nvPicPr>
          <p:cNvPr id="37" name="Espaço Reservado para Imagem 36" descr="Homem segurando capacete na mão&#10;&#10;Descrição gerada automaticamente com confiança média">
            <a:extLst>
              <a:ext uri="{FF2B5EF4-FFF2-40B4-BE49-F238E27FC236}">
                <a16:creationId xmlns:a16="http://schemas.microsoft.com/office/drawing/2014/main" id="{A8EE10A5-8DBF-DDF4-92CD-D7EACADA1E7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603" r="16603"/>
          <a:stretch>
            <a:fillRect/>
          </a:stretch>
        </p:blipFill>
        <p:spPr>
          <a:xfrm>
            <a:off x="3265467" y="2363516"/>
            <a:ext cx="671512" cy="671512"/>
          </a:xfrm>
        </p:spPr>
      </p:pic>
      <p:pic>
        <p:nvPicPr>
          <p:cNvPr id="33" name="Espaço Reservado para Imagem 32" descr="Uma imagem contendo mesa, xícara, de madeira, pequeno&#10;&#10;Descrição gerada automaticamente">
            <a:extLst>
              <a:ext uri="{FF2B5EF4-FFF2-40B4-BE49-F238E27FC236}">
                <a16:creationId xmlns:a16="http://schemas.microsoft.com/office/drawing/2014/main" id="{79A3B350-617F-59D4-A699-CBD57CCF888D}"/>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4297" r="14297"/>
          <a:stretch>
            <a:fillRect/>
          </a:stretch>
        </p:blipFill>
        <p:spPr>
          <a:xfrm>
            <a:off x="8255023" y="2363516"/>
            <a:ext cx="671512" cy="671512"/>
          </a:xfrm>
        </p:spPr>
      </p:pic>
      <p:sp>
        <p:nvSpPr>
          <p:cNvPr id="43" name="TextBox 8">
            <a:extLst>
              <a:ext uri="{FF2B5EF4-FFF2-40B4-BE49-F238E27FC236}">
                <a16:creationId xmlns:a16="http://schemas.microsoft.com/office/drawing/2014/main" id="{41DB5F78-5C79-2DFE-D0F5-244D2DDBED36}"/>
              </a:ext>
            </a:extLst>
          </p:cNvPr>
          <p:cNvSpPr txBox="1"/>
          <p:nvPr/>
        </p:nvSpPr>
        <p:spPr>
          <a:xfrm>
            <a:off x="1881885" y="4061726"/>
            <a:ext cx="4048273" cy="874407"/>
          </a:xfrm>
          <a:prstGeom prst="rect">
            <a:avLst/>
          </a:prstGeom>
          <a:noFill/>
        </p:spPr>
        <p:txBody>
          <a:bodyPr wrap="square" rtlCol="0">
            <a:spAutoFit/>
          </a:bodyPr>
          <a:lstStyle/>
          <a:p>
            <a:pPr>
              <a:lnSpc>
                <a:spcPct val="150000"/>
              </a:lnSpc>
            </a:pPr>
            <a:r>
              <a:rPr lang="pt-BR" b="1" dirty="0">
                <a:solidFill>
                  <a:schemeClr val="accent1">
                    <a:lumMod val="75000"/>
                  </a:schemeClr>
                </a:solidFill>
                <a:cs typeface="+mn-ea"/>
                <a:sym typeface="+mn-lt"/>
              </a:rPr>
              <a:t>01</a:t>
            </a:r>
            <a:r>
              <a:rPr lang="pt-BR" dirty="0">
                <a:solidFill>
                  <a:schemeClr val="accent1">
                    <a:lumMod val="75000"/>
                  </a:schemeClr>
                </a:solidFill>
                <a:cs typeface="+mn-ea"/>
                <a:sym typeface="+mn-lt"/>
              </a:rPr>
              <a:t> Utilize EPIs corretamente;</a:t>
            </a:r>
          </a:p>
          <a:p>
            <a:pPr>
              <a:lnSpc>
                <a:spcPct val="150000"/>
              </a:lnSpc>
            </a:pPr>
            <a:endParaRPr lang="pt-BR" dirty="0">
              <a:solidFill>
                <a:schemeClr val="accent1">
                  <a:lumMod val="75000"/>
                </a:schemeClr>
              </a:solidFill>
              <a:cs typeface="+mn-ea"/>
              <a:sym typeface="+mn-lt"/>
            </a:endParaRPr>
          </a:p>
        </p:txBody>
      </p:sp>
      <p:sp>
        <p:nvSpPr>
          <p:cNvPr id="2" name="TextBox 8">
            <a:extLst>
              <a:ext uri="{FF2B5EF4-FFF2-40B4-BE49-F238E27FC236}">
                <a16:creationId xmlns:a16="http://schemas.microsoft.com/office/drawing/2014/main" id="{F9F6890A-F777-17EE-2650-AAD7F1747A7D}"/>
              </a:ext>
            </a:extLst>
          </p:cNvPr>
          <p:cNvSpPr txBox="1"/>
          <p:nvPr/>
        </p:nvSpPr>
        <p:spPr>
          <a:xfrm>
            <a:off x="239964" y="765349"/>
            <a:ext cx="11685335" cy="743986"/>
          </a:xfrm>
          <a:prstGeom prst="rect">
            <a:avLst/>
          </a:prstGeom>
          <a:noFill/>
        </p:spPr>
        <p:txBody>
          <a:bodyPr wrap="square" rtlCol="0">
            <a:spAutoFit/>
          </a:bodyPr>
          <a:lstStyle/>
          <a:p>
            <a:pPr algn="ctr">
              <a:lnSpc>
                <a:spcPct val="150000"/>
              </a:lnSpc>
            </a:pPr>
            <a:r>
              <a:rPr lang="pt-BR" sz="3200" b="1" dirty="0">
                <a:solidFill>
                  <a:schemeClr val="accent1">
                    <a:lumMod val="75000"/>
                  </a:schemeClr>
                </a:solidFill>
                <a:cs typeface="+mn-ea"/>
                <a:sym typeface="+mn-lt"/>
              </a:rPr>
              <a:t>Como prevenir:</a:t>
            </a:r>
          </a:p>
        </p:txBody>
      </p:sp>
      <p:sp>
        <p:nvSpPr>
          <p:cNvPr id="6" name="TextBox 8">
            <a:extLst>
              <a:ext uri="{FF2B5EF4-FFF2-40B4-BE49-F238E27FC236}">
                <a16:creationId xmlns:a16="http://schemas.microsoft.com/office/drawing/2014/main" id="{6BC23C3B-6C38-A9A5-7528-881B96F63810}"/>
              </a:ext>
            </a:extLst>
          </p:cNvPr>
          <p:cNvSpPr txBox="1"/>
          <p:nvPr/>
        </p:nvSpPr>
        <p:spPr>
          <a:xfrm>
            <a:off x="6566642" y="3448540"/>
            <a:ext cx="4048273" cy="2120902"/>
          </a:xfrm>
          <a:prstGeom prst="rect">
            <a:avLst/>
          </a:prstGeom>
          <a:noFill/>
        </p:spPr>
        <p:txBody>
          <a:bodyPr wrap="square" rtlCol="0">
            <a:spAutoFit/>
          </a:bodyPr>
          <a:lstStyle/>
          <a:p>
            <a:pPr>
              <a:lnSpc>
                <a:spcPct val="150000"/>
              </a:lnSpc>
            </a:pPr>
            <a:r>
              <a:rPr lang="pt-BR" b="1" dirty="0">
                <a:solidFill>
                  <a:schemeClr val="accent1">
                    <a:lumMod val="75000"/>
                  </a:schemeClr>
                </a:solidFill>
                <a:cs typeface="+mn-ea"/>
                <a:sym typeface="+mn-lt"/>
              </a:rPr>
              <a:t>02</a:t>
            </a:r>
            <a:r>
              <a:rPr lang="pt-BR" dirty="0">
                <a:solidFill>
                  <a:schemeClr val="accent1">
                    <a:lumMod val="75000"/>
                  </a:schemeClr>
                </a:solidFill>
                <a:cs typeface="+mn-ea"/>
                <a:sym typeface="+mn-lt"/>
              </a:rPr>
              <a:t> Não coloque as mãos em tocas e lugares escuros onde esses animais possam se esconder, como em depósitos de máquinas ou ferramentas com menor uso. </a:t>
            </a:r>
          </a:p>
        </p:txBody>
      </p:sp>
      <p:pic>
        <p:nvPicPr>
          <p:cNvPr id="5" name="Imagem 4">
            <a:extLst>
              <a:ext uri="{FF2B5EF4-FFF2-40B4-BE49-F238E27FC236}">
                <a16:creationId xmlns:a16="http://schemas.microsoft.com/office/drawing/2014/main" id="{6A384079-8279-8546-6994-3D20CDDFBF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2752631942"/>
      </p:ext>
    </p:extLst>
  </p:cSld>
  <p:clrMapOvr>
    <a:masterClrMapping/>
  </p:clrMapOvr>
  <mc:AlternateContent xmlns:mc="http://schemas.openxmlformats.org/markup-compatibility/2006" xmlns:p14="http://schemas.microsoft.com/office/powerpoint/2010/main">
    <mc:Choice Requires="p14">
      <p:transition spd="slow" p14:dur="1250" advTm="86399000">
        <p:pull/>
      </p:transition>
    </mc:Choice>
    <mc:Fallback xmlns="">
      <p:transition spd="slow" advTm="86399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1250" fill="hold"/>
                                        <p:tgtEl>
                                          <p:spTgt spid="53"/>
                                        </p:tgtEl>
                                        <p:attrNameLst>
                                          <p:attrName>ppt_x</p:attrName>
                                        </p:attrNameLst>
                                      </p:cBhvr>
                                      <p:tavLst>
                                        <p:tav tm="0">
                                          <p:val>
                                            <p:strVal val="0-#ppt_w/2"/>
                                          </p:val>
                                        </p:tav>
                                        <p:tav tm="100000">
                                          <p:val>
                                            <p:strVal val="#ppt_x"/>
                                          </p:val>
                                        </p:tav>
                                      </p:tavLst>
                                    </p:anim>
                                    <p:anim calcmode="lin" valueType="num">
                                      <p:cBhvr additive="base">
                                        <p:cTn id="8" dur="1250" fill="hold"/>
                                        <p:tgtEl>
                                          <p:spTgt spid="5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1+#ppt_w/2"/>
                                          </p:val>
                                        </p:tav>
                                        <p:tav tm="100000">
                                          <p:val>
                                            <p:strVal val="#ppt_x"/>
                                          </p:val>
                                        </p:tav>
                                      </p:tavLst>
                                    </p:anim>
                                    <p:anim calcmode="lin" valueType="num">
                                      <p:cBhvr additive="base">
                                        <p:cTn id="12" dur="12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25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250" fill="hold"/>
                                        <p:tgtEl>
                                          <p:spTgt spid="19"/>
                                        </p:tgtEl>
                                        <p:attrNameLst>
                                          <p:attrName>ppt_x</p:attrName>
                                        </p:attrNameLst>
                                      </p:cBhvr>
                                      <p:tavLst>
                                        <p:tav tm="0">
                                          <p:val>
                                            <p:strVal val="1+#ppt_w/2"/>
                                          </p:val>
                                        </p:tav>
                                        <p:tav tm="100000">
                                          <p:val>
                                            <p:strVal val="#ppt_x"/>
                                          </p:val>
                                        </p:tav>
                                      </p:tavLst>
                                    </p:anim>
                                    <p:anim calcmode="lin" valueType="num">
                                      <p:cBhvr additive="base">
                                        <p:cTn id="16" dur="1250" fill="hold"/>
                                        <p:tgtEl>
                                          <p:spTgt spid="19"/>
                                        </p:tgtEl>
                                        <p:attrNameLst>
                                          <p:attrName>ppt_y</p:attrName>
                                        </p:attrNameLst>
                                      </p:cBhvr>
                                      <p:tavLst>
                                        <p:tav tm="0">
                                          <p:val>
                                            <p:strVal val="#ppt_y"/>
                                          </p:val>
                                        </p:tav>
                                        <p:tav tm="100000">
                                          <p:val>
                                            <p:strVal val="#ppt_y"/>
                                          </p:val>
                                        </p:tav>
                                      </p:tavLst>
                                    </p:anim>
                                  </p:childTnLst>
                                </p:cTn>
                              </p:par>
                              <p:par>
                                <p:cTn id="17" presetID="22" presetClass="entr" presetSubtype="8" fill="hold" nodeType="withEffect">
                                  <p:stCondLst>
                                    <p:cond delay="35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3" grpId="0" animBg="1"/>
      <p:bldP spid="19"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ço Reservado para Imagem 11" descr="Uma imagem contendo homem, segurando, laranja, em pé&#10;&#10;Descrição gerada automaticamente">
            <a:extLst>
              <a:ext uri="{FF2B5EF4-FFF2-40B4-BE49-F238E27FC236}">
                <a16:creationId xmlns:a16="http://schemas.microsoft.com/office/drawing/2014/main" id="{25616880-4C9A-1B97-FFB5-566350C93825}"/>
              </a:ext>
            </a:extLst>
          </p:cNvPr>
          <p:cNvPicPr>
            <a:picLocks noGrp="1" noChangeAspect="1"/>
          </p:cNvPicPr>
          <p:nvPr>
            <p:ph type="pic" sz="quarter" idx="10"/>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t="19050" b="19050"/>
          <a:stretch>
            <a:fillRect/>
          </a:stretch>
        </p:blipFill>
        <p:spPr>
          <a:xfrm>
            <a:off x="1" y="0"/>
            <a:ext cx="12192000" cy="6858000"/>
          </a:xfrm>
        </p:spPr>
      </p:pic>
      <p:sp>
        <p:nvSpPr>
          <p:cNvPr id="2" name="Rectangle 1">
            <a:extLst>
              <a:ext uri="{FF2B5EF4-FFF2-40B4-BE49-F238E27FC236}">
                <a16:creationId xmlns:a16="http://schemas.microsoft.com/office/drawing/2014/main" id="{7797ED11-98DD-4A35-9978-6B9D22EF1EE2}"/>
              </a:ext>
            </a:extLst>
          </p:cNvPr>
          <p:cNvSpPr/>
          <p:nvPr/>
        </p:nvSpPr>
        <p:spPr>
          <a:xfrm>
            <a:off x="0" y="0"/>
            <a:ext cx="12191999" cy="6858000"/>
          </a:xfrm>
          <a:prstGeom prst="rect">
            <a:avLst/>
          </a:prstGeom>
          <a:solidFill>
            <a:srgbClr val="00206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16" name="TextBox 15">
            <a:extLst>
              <a:ext uri="{FF2B5EF4-FFF2-40B4-BE49-F238E27FC236}">
                <a16:creationId xmlns:a16="http://schemas.microsoft.com/office/drawing/2014/main" id="{460A56CD-9A81-415B-9EDD-0D3952EAAECD}"/>
              </a:ext>
            </a:extLst>
          </p:cNvPr>
          <p:cNvSpPr txBox="1"/>
          <p:nvPr/>
        </p:nvSpPr>
        <p:spPr>
          <a:xfrm>
            <a:off x="1040575" y="1213265"/>
            <a:ext cx="10339450" cy="4431470"/>
          </a:xfrm>
          <a:prstGeom prst="rect">
            <a:avLst/>
          </a:prstGeom>
          <a:noFill/>
        </p:spPr>
        <p:txBody>
          <a:bodyPr wrap="square" rtlCol="0">
            <a:spAutoFit/>
          </a:bodyPr>
          <a:lstStyle/>
          <a:p>
            <a:pPr algn="ctr">
              <a:lnSpc>
                <a:spcPct val="200000"/>
              </a:lnSpc>
            </a:pPr>
            <a:r>
              <a:rPr lang="pt-BR" sz="2400" b="1" dirty="0">
                <a:solidFill>
                  <a:schemeClr val="bg1"/>
                </a:solidFill>
                <a:effectLst>
                  <a:outerShdw blurRad="38100" dist="38100" dir="2700000" algn="tl">
                    <a:srgbClr val="000000">
                      <a:alpha val="43137"/>
                    </a:srgbClr>
                  </a:outerShdw>
                </a:effectLst>
                <a:cs typeface="+mn-ea"/>
                <a:sym typeface="+mn-lt"/>
              </a:rPr>
              <a:t>Desidratação e calor excessivo</a:t>
            </a:r>
          </a:p>
          <a:p>
            <a:pPr algn="ctr">
              <a:lnSpc>
                <a:spcPct val="200000"/>
              </a:lnSpc>
            </a:pPr>
            <a:endParaRPr lang="pt-BR" sz="2000" b="1" dirty="0">
              <a:solidFill>
                <a:schemeClr val="bg1"/>
              </a:solidFill>
              <a:effectLst>
                <a:outerShdw blurRad="38100" dist="38100" dir="2700000" algn="tl">
                  <a:srgbClr val="000000">
                    <a:alpha val="43137"/>
                  </a:srgbClr>
                </a:outerShdw>
              </a:effectLst>
              <a:cs typeface="+mn-ea"/>
              <a:sym typeface="+mn-lt"/>
            </a:endParaRPr>
          </a:p>
          <a:p>
            <a:pPr algn="ctr">
              <a:lnSpc>
                <a:spcPct val="200000"/>
              </a:lnSpc>
            </a:pPr>
            <a:r>
              <a:rPr lang="pt-BR" sz="2000" dirty="0">
                <a:solidFill>
                  <a:schemeClr val="bg1"/>
                </a:solidFill>
                <a:effectLst>
                  <a:outerShdw blurRad="38100" dist="38100" dir="2700000" algn="tl">
                    <a:srgbClr val="000000">
                      <a:alpha val="43137"/>
                    </a:srgbClr>
                  </a:outerShdw>
                </a:effectLst>
                <a:cs typeface="+mn-ea"/>
                <a:sym typeface="+mn-lt"/>
              </a:rPr>
              <a:t>É causada pela permanência sob sol forte por longos períodos. Pode ocasionar a perda da consciência, lesões generalizadas e até a morte. A pessoa com insolação começa sentindo dor de cabeça, tontura e náusea. Em seguida, o pulso acelera e a visão fica embaralhada. Depois a respiração vai ficando mais difícil e a pessoa geralmente desmaia.</a:t>
            </a:r>
          </a:p>
        </p:txBody>
      </p:sp>
      <p:grpSp>
        <p:nvGrpSpPr>
          <p:cNvPr id="39" name="Group 38">
            <a:extLst>
              <a:ext uri="{FF2B5EF4-FFF2-40B4-BE49-F238E27FC236}">
                <a16:creationId xmlns:a16="http://schemas.microsoft.com/office/drawing/2014/main" id="{9E1040B3-C61E-430C-8F6C-BDE4274B84FB}"/>
              </a:ext>
            </a:extLst>
          </p:cNvPr>
          <p:cNvGrpSpPr/>
          <p:nvPr/>
        </p:nvGrpSpPr>
        <p:grpSpPr>
          <a:xfrm>
            <a:off x="838200" y="2132197"/>
            <a:ext cx="10744200" cy="2526891"/>
            <a:chOff x="4579257" y="2959509"/>
            <a:chExt cx="3033486" cy="1320800"/>
          </a:xfrm>
        </p:grpSpPr>
        <p:cxnSp>
          <p:nvCxnSpPr>
            <p:cNvPr id="36" name="Straight Connector 35">
              <a:extLst>
                <a:ext uri="{FF2B5EF4-FFF2-40B4-BE49-F238E27FC236}">
                  <a16:creationId xmlns:a16="http://schemas.microsoft.com/office/drawing/2014/main" id="{B2F0A589-7B98-4FE2-B661-4C70CA93D2AD}"/>
                </a:ext>
              </a:extLst>
            </p:cNvPr>
            <p:cNvCxnSpPr/>
            <p:nvPr/>
          </p:nvCxnSpPr>
          <p:spPr>
            <a:xfrm flipV="1">
              <a:off x="4579257" y="2959509"/>
              <a:ext cx="0" cy="1320800"/>
            </a:xfrm>
            <a:prstGeom prst="line">
              <a:avLst/>
            </a:prstGeom>
            <a:ln w="1270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C7822A0-D2CF-4E5A-BB1B-28631ED66508}"/>
                </a:ext>
              </a:extLst>
            </p:cNvPr>
            <p:cNvCxnSpPr/>
            <p:nvPr/>
          </p:nvCxnSpPr>
          <p:spPr>
            <a:xfrm flipV="1">
              <a:off x="7612743" y="2959509"/>
              <a:ext cx="0" cy="1320800"/>
            </a:xfrm>
            <a:prstGeom prst="line">
              <a:avLst/>
            </a:prstGeom>
            <a:ln w="1270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pic>
        <p:nvPicPr>
          <p:cNvPr id="3" name="Imagem 2">
            <a:extLst>
              <a:ext uri="{FF2B5EF4-FFF2-40B4-BE49-F238E27FC236}">
                <a16:creationId xmlns:a16="http://schemas.microsoft.com/office/drawing/2014/main" id="{5DC9B183-256E-FF8D-F69B-637E5640D7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2393490024"/>
      </p:ext>
    </p:extLst>
  </p:cSld>
  <p:clrMapOvr>
    <a:masterClrMapping/>
  </p:clrMapOvr>
  <mc:AlternateContent xmlns:mc="http://schemas.openxmlformats.org/markup-compatibility/2006" xmlns:p14="http://schemas.microsoft.com/office/powerpoint/2010/main">
    <mc:Choice Requires="p14">
      <p:transition spd="slow" p14:dur="1250" advTm="86399000">
        <p:pull dir="r"/>
      </p:transition>
    </mc:Choice>
    <mc:Fallback xmlns="">
      <p:transition spd="slow" advTm="86399000">
        <p:pull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0-#ppt_h/2"/>
                                          </p:val>
                                        </p:tav>
                                        <p:tav tm="100000">
                                          <p:val>
                                            <p:strVal val="#ppt_y"/>
                                          </p:val>
                                        </p:tav>
                                      </p:tavLst>
                                    </p:anim>
                                  </p:childTnLst>
                                </p:cTn>
                              </p:par>
                              <p:par>
                                <p:cTn id="9" presetID="22" presetClass="entr" presetSubtype="1" fill="hold" nodeType="withEffect">
                                  <p:stCondLst>
                                    <p:cond delay="1500"/>
                                  </p:stCondLst>
                                  <p:childTnLst>
                                    <p:set>
                                      <p:cBhvr>
                                        <p:cTn id="10" dur="1" fill="hold">
                                          <p:stCondLst>
                                            <p:cond delay="0"/>
                                          </p:stCondLst>
                                        </p:cTn>
                                        <p:tgtEl>
                                          <p:spTgt spid="39"/>
                                        </p:tgtEl>
                                        <p:attrNameLst>
                                          <p:attrName>style.visibility</p:attrName>
                                        </p:attrNameLst>
                                      </p:cBhvr>
                                      <p:to>
                                        <p:strVal val="visible"/>
                                      </p:to>
                                    </p:set>
                                    <p:animEffect transition="in" filter="wipe(up)">
                                      <p:cBhvr>
                                        <p:cTn id="1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14">
            <a:extLst>
              <a:ext uri="{FF2B5EF4-FFF2-40B4-BE49-F238E27FC236}">
                <a16:creationId xmlns:a16="http://schemas.microsoft.com/office/drawing/2014/main" id="{223782CB-E090-D028-793D-90C6B2F9C44F}"/>
              </a:ext>
            </a:extLst>
          </p:cNvPr>
          <p:cNvSpPr>
            <a:spLocks noChangeArrowheads="1"/>
          </p:cNvSpPr>
          <p:nvPr/>
        </p:nvSpPr>
        <p:spPr bwMode="auto">
          <a:xfrm>
            <a:off x="0" y="1836602"/>
            <a:ext cx="11745686" cy="4076892"/>
          </a:xfrm>
          <a:prstGeom prst="rect">
            <a:avLst/>
          </a:pr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 name="Freeform 154">
            <a:extLst>
              <a:ext uri="{FF2B5EF4-FFF2-40B4-BE49-F238E27FC236}">
                <a16:creationId xmlns:a16="http://schemas.microsoft.com/office/drawing/2014/main" id="{79DCDB5E-1E4E-2511-3594-31332D175BEC}"/>
              </a:ext>
            </a:extLst>
          </p:cNvPr>
          <p:cNvSpPr>
            <a:spLocks noChangeArrowheads="1"/>
          </p:cNvSpPr>
          <p:nvPr/>
        </p:nvSpPr>
        <p:spPr bwMode="auto">
          <a:xfrm>
            <a:off x="3375800" y="690506"/>
            <a:ext cx="443280" cy="601282"/>
          </a:xfrm>
          <a:custGeom>
            <a:avLst/>
            <a:gdLst>
              <a:gd name="T0" fmla="*/ 156272 w 355"/>
              <a:gd name="T1" fmla="*/ 58950 h 487"/>
              <a:gd name="T2" fmla="*/ 156272 w 355"/>
              <a:gd name="T3" fmla="*/ 58950 h 487"/>
              <a:gd name="T4" fmla="*/ 52392 w 355"/>
              <a:gd name="T5" fmla="*/ 7592 h 487"/>
              <a:gd name="T6" fmla="*/ 4065 w 355"/>
              <a:gd name="T7" fmla="*/ 23669 h 487"/>
              <a:gd name="T8" fmla="*/ 0 w 355"/>
              <a:gd name="T9" fmla="*/ 35280 h 487"/>
              <a:gd name="T10" fmla="*/ 4065 w 355"/>
              <a:gd name="T11" fmla="*/ 154073 h 487"/>
              <a:gd name="T12" fmla="*/ 8130 w 355"/>
              <a:gd name="T13" fmla="*/ 162111 h 487"/>
              <a:gd name="T14" fmla="*/ 100267 w 355"/>
              <a:gd name="T15" fmla="*/ 217041 h 487"/>
              <a:gd name="T16" fmla="*/ 104332 w 355"/>
              <a:gd name="T17" fmla="*/ 217041 h 487"/>
              <a:gd name="T18" fmla="*/ 108397 w 355"/>
              <a:gd name="T19" fmla="*/ 217041 h 487"/>
              <a:gd name="T20" fmla="*/ 112010 w 355"/>
              <a:gd name="T21" fmla="*/ 213469 h 487"/>
              <a:gd name="T22" fmla="*/ 112010 w 355"/>
              <a:gd name="T23" fmla="*/ 90657 h 487"/>
              <a:gd name="T24" fmla="*/ 108397 w 355"/>
              <a:gd name="T25" fmla="*/ 82619 h 487"/>
              <a:gd name="T26" fmla="*/ 19873 w 355"/>
              <a:gd name="T27" fmla="*/ 31261 h 487"/>
              <a:gd name="T28" fmla="*/ 32067 w 355"/>
              <a:gd name="T29" fmla="*/ 23669 h 487"/>
              <a:gd name="T30" fmla="*/ 48327 w 355"/>
              <a:gd name="T31" fmla="*/ 19650 h 487"/>
              <a:gd name="T32" fmla="*/ 135948 w 355"/>
              <a:gd name="T33" fmla="*/ 66988 h 487"/>
              <a:gd name="T34" fmla="*/ 140013 w 355"/>
              <a:gd name="T35" fmla="*/ 71007 h 487"/>
              <a:gd name="T36" fmla="*/ 140013 w 355"/>
              <a:gd name="T37" fmla="*/ 189800 h 487"/>
              <a:gd name="T38" fmla="*/ 148142 w 355"/>
              <a:gd name="T39" fmla="*/ 197392 h 487"/>
              <a:gd name="T40" fmla="*/ 159885 w 355"/>
              <a:gd name="T41" fmla="*/ 189800 h 487"/>
              <a:gd name="T42" fmla="*/ 159885 w 355"/>
              <a:gd name="T43" fmla="*/ 62969 h 487"/>
              <a:gd name="T44" fmla="*/ 156272 w 355"/>
              <a:gd name="T45" fmla="*/ 58950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cs typeface="+mn-ea"/>
              <a:sym typeface="+mn-lt"/>
            </a:endParaRPr>
          </a:p>
        </p:txBody>
      </p:sp>
      <p:sp>
        <p:nvSpPr>
          <p:cNvPr id="10" name="TextBox 15">
            <a:extLst>
              <a:ext uri="{FF2B5EF4-FFF2-40B4-BE49-F238E27FC236}">
                <a16:creationId xmlns:a16="http://schemas.microsoft.com/office/drawing/2014/main" id="{CAD177C9-ED40-01D0-9142-27A150BD51BF}"/>
              </a:ext>
            </a:extLst>
          </p:cNvPr>
          <p:cNvSpPr txBox="1"/>
          <p:nvPr/>
        </p:nvSpPr>
        <p:spPr>
          <a:xfrm>
            <a:off x="88502" y="2182543"/>
            <a:ext cx="7315200" cy="3459730"/>
          </a:xfrm>
          <a:prstGeom prst="rect">
            <a:avLst/>
          </a:prstGeom>
          <a:noFill/>
        </p:spPr>
        <p:txBody>
          <a:bodyPr wrap="square" rtlCol="0">
            <a:spAutoFit/>
          </a:bodyPr>
          <a:lstStyle/>
          <a:p>
            <a:pPr>
              <a:lnSpc>
                <a:spcPct val="150000"/>
              </a:lnSpc>
            </a:pPr>
            <a:r>
              <a:rPr lang="pt-BR" altLang="zh-CN" b="1" dirty="0">
                <a:solidFill>
                  <a:schemeClr val="tx1">
                    <a:lumMod val="75000"/>
                    <a:lumOff val="25000"/>
                  </a:schemeClr>
                </a:solidFill>
                <a:cs typeface="+mn-ea"/>
                <a:sym typeface="+mn-lt"/>
              </a:rPr>
              <a:t>Como agir</a:t>
            </a:r>
          </a:p>
          <a:p>
            <a:pPr marL="285750" indent="-285750">
              <a:lnSpc>
                <a:spcPct val="150000"/>
              </a:lnSpc>
              <a:buFont typeface="Arial" panose="020B0604020202020204" pitchFamily="34" charset="0"/>
              <a:buChar char="•"/>
            </a:pPr>
            <a:r>
              <a:rPr lang="pt-BR" altLang="zh-CN" sz="1600" dirty="0">
                <a:solidFill>
                  <a:schemeClr val="tx1">
                    <a:lumMod val="75000"/>
                    <a:lumOff val="25000"/>
                  </a:schemeClr>
                </a:solidFill>
                <a:cs typeface="+mn-ea"/>
                <a:sym typeface="+mn-lt"/>
              </a:rPr>
              <a:t>Leve a vítima para um local fresco, na sombra. Borrife água fria pelo corpo e aplique compressas na testa, pescoço, axilas e virilhas.</a:t>
            </a:r>
          </a:p>
          <a:p>
            <a:pPr marL="285750" indent="-285750">
              <a:lnSpc>
                <a:spcPct val="150000"/>
              </a:lnSpc>
              <a:buFont typeface="Arial" panose="020B0604020202020204" pitchFamily="34" charset="0"/>
              <a:buChar char="•"/>
            </a:pPr>
            <a:r>
              <a:rPr lang="pt-BR" altLang="zh-CN" sz="1600" dirty="0">
                <a:solidFill>
                  <a:schemeClr val="tx1">
                    <a:lumMod val="75000"/>
                    <a:lumOff val="25000"/>
                  </a:schemeClr>
                </a:solidFill>
                <a:cs typeface="+mn-ea"/>
                <a:sym typeface="+mn-lt"/>
              </a:rPr>
              <a:t>Remova o máximo de peças de roupa da vítima.</a:t>
            </a:r>
          </a:p>
          <a:p>
            <a:pPr marL="285750" indent="-285750">
              <a:lnSpc>
                <a:spcPct val="150000"/>
              </a:lnSpc>
              <a:buFont typeface="Arial" panose="020B0604020202020204" pitchFamily="34" charset="0"/>
              <a:buChar char="•"/>
            </a:pPr>
            <a:r>
              <a:rPr lang="pt-BR" altLang="zh-CN" sz="1600" dirty="0">
                <a:solidFill>
                  <a:schemeClr val="tx1">
                    <a:lumMod val="75000"/>
                    <a:lumOff val="25000"/>
                  </a:schemeClr>
                </a:solidFill>
                <a:cs typeface="+mn-ea"/>
                <a:sym typeface="+mn-lt"/>
              </a:rPr>
              <a:t>Mantenha a cabeça elevada e ofereça água fria ou qualquer bebida não alcoólica (como suco).</a:t>
            </a:r>
          </a:p>
          <a:p>
            <a:pPr marL="285750" indent="-285750">
              <a:lnSpc>
                <a:spcPct val="150000"/>
              </a:lnSpc>
              <a:buFont typeface="Arial" panose="020B0604020202020204" pitchFamily="34" charset="0"/>
              <a:buChar char="•"/>
            </a:pPr>
            <a:r>
              <a:rPr lang="pt-BR" altLang="zh-CN" sz="1600" dirty="0">
                <a:solidFill>
                  <a:schemeClr val="tx1">
                    <a:lumMod val="75000"/>
                    <a:lumOff val="25000"/>
                  </a:schemeClr>
                </a:solidFill>
                <a:cs typeface="+mn-ea"/>
                <a:sym typeface="+mn-lt"/>
              </a:rPr>
              <a:t>Se houver parada respiratória, faça respiração boca a boca e massagem cardíaca, se necessário.</a:t>
            </a:r>
          </a:p>
          <a:p>
            <a:pPr marL="285750" indent="-285750">
              <a:lnSpc>
                <a:spcPct val="150000"/>
              </a:lnSpc>
              <a:buFont typeface="Arial" panose="020B0604020202020204" pitchFamily="34" charset="0"/>
              <a:buChar char="•"/>
            </a:pPr>
            <a:r>
              <a:rPr lang="pt-BR" altLang="zh-CN" sz="1600" dirty="0">
                <a:solidFill>
                  <a:schemeClr val="tx1">
                    <a:lumMod val="75000"/>
                    <a:lumOff val="25000"/>
                  </a:schemeClr>
                </a:solidFill>
                <a:cs typeface="+mn-ea"/>
                <a:sym typeface="+mn-lt"/>
              </a:rPr>
              <a:t>Leve a vítima para socorro na cidade mais próxima.</a:t>
            </a:r>
            <a:endParaRPr lang="pt-BR" altLang="zh-CN" dirty="0">
              <a:solidFill>
                <a:schemeClr val="tx1">
                  <a:lumMod val="75000"/>
                  <a:lumOff val="25000"/>
                </a:schemeClr>
              </a:solidFill>
              <a:cs typeface="+mn-ea"/>
              <a:sym typeface="+mn-lt"/>
            </a:endParaRPr>
          </a:p>
        </p:txBody>
      </p:sp>
      <p:sp>
        <p:nvSpPr>
          <p:cNvPr id="3" name="Oval 14">
            <a:extLst>
              <a:ext uri="{FF2B5EF4-FFF2-40B4-BE49-F238E27FC236}">
                <a16:creationId xmlns:a16="http://schemas.microsoft.com/office/drawing/2014/main" id="{0DED4F15-1F41-C9D5-BB7E-5030B755DDB0}"/>
              </a:ext>
            </a:extLst>
          </p:cNvPr>
          <p:cNvSpPr>
            <a:spLocks noChangeArrowheads="1"/>
          </p:cNvSpPr>
          <p:nvPr/>
        </p:nvSpPr>
        <p:spPr bwMode="auto">
          <a:xfrm>
            <a:off x="11836400" y="1836601"/>
            <a:ext cx="178198" cy="4076892"/>
          </a:xfrm>
          <a:prstGeom prst="rect">
            <a:avLst/>
          </a:pr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endParaRPr lang="en-US">
              <a:cs typeface="+mn-ea"/>
              <a:sym typeface="+mn-lt"/>
            </a:endParaRPr>
          </a:p>
        </p:txBody>
      </p:sp>
      <p:pic>
        <p:nvPicPr>
          <p:cNvPr id="4" name="Imagem 3" descr="Qual é a cor do Sol e por qual motivo ele não é amarelo?">
            <a:extLst>
              <a:ext uri="{FF2B5EF4-FFF2-40B4-BE49-F238E27FC236}">
                <a16:creationId xmlns:a16="http://schemas.microsoft.com/office/drawing/2014/main" id="{4749CBC1-8CAD-47F3-0CE2-91C05D1342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684" r="9591"/>
          <a:stretch/>
        </p:blipFill>
        <p:spPr bwMode="auto">
          <a:xfrm>
            <a:off x="7454104" y="1505970"/>
            <a:ext cx="4075283" cy="4729730"/>
          </a:xfrm>
          <a:prstGeom prst="rect">
            <a:avLst/>
          </a:prstGeom>
          <a:noFill/>
          <a:ln>
            <a:noFill/>
          </a:ln>
        </p:spPr>
      </p:pic>
      <p:pic>
        <p:nvPicPr>
          <p:cNvPr id="2" name="Imagem 1">
            <a:extLst>
              <a:ext uri="{FF2B5EF4-FFF2-40B4-BE49-F238E27FC236}">
                <a16:creationId xmlns:a16="http://schemas.microsoft.com/office/drawing/2014/main" id="{284ECF95-CEFF-2F3B-4E75-3CA92E08B5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1093968287"/>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2">
            <a:extLst>
              <a:ext uri="{FF2B5EF4-FFF2-40B4-BE49-F238E27FC236}">
                <a16:creationId xmlns:a16="http://schemas.microsoft.com/office/drawing/2014/main" id="{BC75C916-EA12-6207-CDC0-0A708492A060}"/>
              </a:ext>
            </a:extLst>
          </p:cNvPr>
          <p:cNvSpPr/>
          <p:nvPr/>
        </p:nvSpPr>
        <p:spPr>
          <a:xfrm>
            <a:off x="0" y="0"/>
            <a:ext cx="12191999" cy="685799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pic>
        <p:nvPicPr>
          <p:cNvPr id="4100" name="Picture 4" descr="SST: o que é e como realizar uma gestão eficiente">
            <a:extLst>
              <a:ext uri="{FF2B5EF4-FFF2-40B4-BE49-F238E27FC236}">
                <a16:creationId xmlns:a16="http://schemas.microsoft.com/office/drawing/2014/main" id="{95A2FD72-F94B-0F2F-4FDA-F162384E940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968" r="6340"/>
          <a:stretch/>
        </p:blipFill>
        <p:spPr bwMode="auto">
          <a:xfrm>
            <a:off x="587832" y="0"/>
            <a:ext cx="643474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2">
            <a:extLst>
              <a:ext uri="{FF2B5EF4-FFF2-40B4-BE49-F238E27FC236}">
                <a16:creationId xmlns:a16="http://schemas.microsoft.com/office/drawing/2014/main" id="{D6D5154B-C4C3-46B1-50FF-D409E1CBDB5B}"/>
              </a:ext>
            </a:extLst>
          </p:cNvPr>
          <p:cNvSpPr/>
          <p:nvPr/>
        </p:nvSpPr>
        <p:spPr>
          <a:xfrm>
            <a:off x="4603369" y="979714"/>
            <a:ext cx="7000799" cy="5442857"/>
          </a:xfrm>
          <a:prstGeom prst="roundRect">
            <a:avLst>
              <a:gd name="adj" fmla="val 2606"/>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8" name="TextBox 8">
            <a:extLst>
              <a:ext uri="{FF2B5EF4-FFF2-40B4-BE49-F238E27FC236}">
                <a16:creationId xmlns:a16="http://schemas.microsoft.com/office/drawing/2014/main" id="{E9A03273-A1D0-5142-90A3-61F7D6A785C6}"/>
              </a:ext>
            </a:extLst>
          </p:cNvPr>
          <p:cNvSpPr txBox="1"/>
          <p:nvPr/>
        </p:nvSpPr>
        <p:spPr>
          <a:xfrm>
            <a:off x="4986176" y="1558504"/>
            <a:ext cx="6235183" cy="4285276"/>
          </a:xfrm>
          <a:prstGeom prst="rect">
            <a:avLst/>
          </a:prstGeom>
          <a:noFill/>
        </p:spPr>
        <p:txBody>
          <a:bodyPr wrap="square" rtlCol="0">
            <a:spAutoFit/>
          </a:bodyPr>
          <a:lstStyle/>
          <a:p>
            <a:pPr>
              <a:lnSpc>
                <a:spcPct val="150000"/>
              </a:lnSpc>
            </a:pPr>
            <a:r>
              <a:rPr lang="pt-BR" sz="2400" b="1" dirty="0">
                <a:solidFill>
                  <a:schemeClr val="tx1">
                    <a:lumMod val="75000"/>
                    <a:lumOff val="25000"/>
                  </a:schemeClr>
                </a:solidFill>
                <a:cs typeface="+mn-ea"/>
                <a:sym typeface="+mn-lt"/>
              </a:rPr>
              <a:t>Como prevenir</a:t>
            </a:r>
          </a:p>
          <a:p>
            <a:pPr>
              <a:lnSpc>
                <a:spcPct val="150000"/>
              </a:lnSpc>
            </a:pPr>
            <a:endParaRPr lang="pt-BR" sz="2000" dirty="0">
              <a:solidFill>
                <a:schemeClr val="tx1">
                  <a:lumMod val="75000"/>
                  <a:lumOff val="25000"/>
                </a:schemeClr>
              </a:solidFill>
              <a:cs typeface="+mn-ea"/>
              <a:sym typeface="+mn-lt"/>
            </a:endParaRPr>
          </a:p>
          <a:p>
            <a:pPr marL="342900" indent="-342900">
              <a:lnSpc>
                <a:spcPct val="150000"/>
              </a:lnSpc>
              <a:buFont typeface="Arial" panose="020B0604020202020204" pitchFamily="34" charset="0"/>
              <a:buChar char="•"/>
            </a:pPr>
            <a:r>
              <a:rPr lang="pt-BR" sz="2000" dirty="0">
                <a:solidFill>
                  <a:schemeClr val="tx1">
                    <a:lumMod val="75000"/>
                    <a:lumOff val="25000"/>
                  </a:schemeClr>
                </a:solidFill>
                <a:cs typeface="+mn-ea"/>
                <a:sym typeface="+mn-lt"/>
              </a:rPr>
              <a:t>Use filtro com fator de proteção solar (FPS) no mínimo 15 e reaplique a cada duas horas, mesmo dentro da cabine da colheitadeira.</a:t>
            </a:r>
          </a:p>
          <a:p>
            <a:pPr marL="342900" indent="-342900">
              <a:lnSpc>
                <a:spcPct val="150000"/>
              </a:lnSpc>
              <a:buFont typeface="Arial" panose="020B0604020202020204" pitchFamily="34" charset="0"/>
              <a:buChar char="•"/>
            </a:pPr>
            <a:r>
              <a:rPr lang="pt-BR" sz="2000" dirty="0">
                <a:solidFill>
                  <a:schemeClr val="tx1">
                    <a:lumMod val="75000"/>
                    <a:lumOff val="25000"/>
                  </a:schemeClr>
                </a:solidFill>
                <a:cs typeface="+mn-ea"/>
                <a:sym typeface="+mn-lt"/>
              </a:rPr>
              <a:t>Hidrate-se com água e sucos, nunca com bebidas alcoólicas;</a:t>
            </a:r>
          </a:p>
          <a:p>
            <a:pPr marL="342900" indent="-342900">
              <a:lnSpc>
                <a:spcPct val="150000"/>
              </a:lnSpc>
              <a:buFont typeface="Arial" panose="020B0604020202020204" pitchFamily="34" charset="0"/>
              <a:buChar char="•"/>
            </a:pPr>
            <a:r>
              <a:rPr lang="pt-BR" sz="2000" dirty="0">
                <a:solidFill>
                  <a:schemeClr val="tx1">
                    <a:lumMod val="75000"/>
                    <a:lumOff val="25000"/>
                  </a:schemeClr>
                </a:solidFill>
                <a:cs typeface="+mn-ea"/>
                <a:sym typeface="+mn-lt"/>
              </a:rPr>
              <a:t>Proteja-se do sol com bonés e chapéus quando sair da máquina.</a:t>
            </a:r>
          </a:p>
        </p:txBody>
      </p:sp>
      <p:pic>
        <p:nvPicPr>
          <p:cNvPr id="2" name="Imagem 1">
            <a:extLst>
              <a:ext uri="{FF2B5EF4-FFF2-40B4-BE49-F238E27FC236}">
                <a16:creationId xmlns:a16="http://schemas.microsoft.com/office/drawing/2014/main" id="{81198D03-D2DB-C9CF-A41C-CA72565CC0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8182" y="299741"/>
            <a:ext cx="1761673" cy="489090"/>
          </a:xfrm>
          <a:prstGeom prst="rect">
            <a:avLst/>
          </a:prstGeom>
        </p:spPr>
      </p:pic>
    </p:spTree>
    <p:extLst>
      <p:ext uri="{BB962C8B-B14F-4D97-AF65-F5344CB8AC3E}">
        <p14:creationId xmlns:p14="http://schemas.microsoft.com/office/powerpoint/2010/main" val="3870068354"/>
      </p:ext>
    </p:extLst>
  </p:cSld>
  <p:clrMapOvr>
    <a:masterClrMapping/>
  </p:clrMapOvr>
  <p:transition spd="med" advTm="8639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250" fill="hold"/>
                                        <p:tgtEl>
                                          <p:spTgt spid="7"/>
                                        </p:tgtEl>
                                        <p:attrNameLst>
                                          <p:attrName>ppt_x</p:attrName>
                                        </p:attrNameLst>
                                      </p:cBhvr>
                                      <p:tavLst>
                                        <p:tav tm="0">
                                          <p:val>
                                            <p:strVal val="1+#ppt_w/2"/>
                                          </p:val>
                                        </p:tav>
                                        <p:tav tm="100000">
                                          <p:val>
                                            <p:strVal val="#ppt_x"/>
                                          </p:val>
                                        </p:tav>
                                      </p:tavLst>
                                    </p:anim>
                                    <p:anim calcmode="lin" valueType="num">
                                      <p:cBhvr additive="base">
                                        <p:cTn id="12" dur="1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2">
            <a:extLst>
              <a:ext uri="{FF2B5EF4-FFF2-40B4-BE49-F238E27FC236}">
                <a16:creationId xmlns:a16="http://schemas.microsoft.com/office/drawing/2014/main" id="{A7432A49-5412-B851-6D32-CFC07F87B479}"/>
              </a:ext>
            </a:extLst>
          </p:cNvPr>
          <p:cNvSpPr/>
          <p:nvPr/>
        </p:nvSpPr>
        <p:spPr>
          <a:xfrm>
            <a:off x="0" y="0"/>
            <a:ext cx="12191999" cy="6857999"/>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10" name="TextBox 15">
            <a:extLst>
              <a:ext uri="{FF2B5EF4-FFF2-40B4-BE49-F238E27FC236}">
                <a16:creationId xmlns:a16="http://schemas.microsoft.com/office/drawing/2014/main" id="{CAD177C9-ED40-01D0-9142-27A150BD51BF}"/>
              </a:ext>
            </a:extLst>
          </p:cNvPr>
          <p:cNvSpPr txBox="1"/>
          <p:nvPr/>
        </p:nvSpPr>
        <p:spPr>
          <a:xfrm>
            <a:off x="342901" y="4279885"/>
            <a:ext cx="9601200" cy="2346283"/>
          </a:xfrm>
          <a:prstGeom prst="rect">
            <a:avLst/>
          </a:prstGeom>
          <a:noFill/>
        </p:spPr>
        <p:txBody>
          <a:bodyPr wrap="square" rtlCol="0">
            <a:spAutoFit/>
          </a:bodyPr>
          <a:lstStyle/>
          <a:p>
            <a:pPr>
              <a:lnSpc>
                <a:spcPct val="150000"/>
              </a:lnSpc>
            </a:pPr>
            <a:r>
              <a:rPr lang="pt-BR" altLang="zh-CN" sz="2000" b="1" dirty="0">
                <a:solidFill>
                  <a:schemeClr val="bg1"/>
                </a:solidFill>
                <a:cs typeface="+mn-ea"/>
                <a:sym typeface="+mn-lt"/>
              </a:rPr>
              <a:t>Cãibra</a:t>
            </a:r>
          </a:p>
          <a:p>
            <a:pPr>
              <a:lnSpc>
                <a:spcPct val="150000"/>
              </a:lnSpc>
            </a:pPr>
            <a:r>
              <a:rPr lang="pt-BR" altLang="zh-CN" sz="2000" dirty="0">
                <a:solidFill>
                  <a:schemeClr val="bg1"/>
                </a:solidFill>
                <a:cs typeface="+mn-ea"/>
                <a:sym typeface="+mn-lt"/>
              </a:rPr>
              <a:t>É a contração espasmódica abrupta, vigorosa, involuntária e dolorosa de um ou mais músculos, podendo ocorrer durante o exercício ou em repouso. Pode acontecer no trabalho em colheitadeiras após muito tempo mantendo a mesma posição.</a:t>
            </a:r>
          </a:p>
        </p:txBody>
      </p:sp>
      <p:pic>
        <p:nvPicPr>
          <p:cNvPr id="3074" name="Picture 2" descr="Nova NR 31 traz mais segurança e reduz burocracia | Confederação da  Agricultura e Pecuária do Brasil (CNA)">
            <a:extLst>
              <a:ext uri="{FF2B5EF4-FFF2-40B4-BE49-F238E27FC236}">
                <a16:creationId xmlns:a16="http://schemas.microsoft.com/office/drawing/2014/main" id="{F05F383D-C39F-AF4E-4749-18BF373FCB38}"/>
              </a:ext>
            </a:extLst>
          </p:cNvPr>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t="14630" b="23703"/>
          <a:stretch/>
        </p:blipFill>
        <p:spPr bwMode="auto">
          <a:xfrm>
            <a:off x="-1" y="-15"/>
            <a:ext cx="12192000" cy="42291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descr="O Que Você Deve Fazer Em Caso De Câimbras">
            <a:extLst>
              <a:ext uri="{FF2B5EF4-FFF2-40B4-BE49-F238E27FC236}">
                <a16:creationId xmlns:a16="http://schemas.microsoft.com/office/drawing/2014/main" id="{1D685FA4-6D38-1D74-5EBE-3DBC39A7FF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624" r="19964"/>
          <a:stretch/>
        </p:blipFill>
        <p:spPr bwMode="auto">
          <a:xfrm>
            <a:off x="10434002" y="4943467"/>
            <a:ext cx="1268095" cy="1200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4" name="Imagem 3">
            <a:extLst>
              <a:ext uri="{FF2B5EF4-FFF2-40B4-BE49-F238E27FC236}">
                <a16:creationId xmlns:a16="http://schemas.microsoft.com/office/drawing/2014/main" id="{E0327F91-06A4-28C6-A9AC-4F6EEF8C23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7212" y="225293"/>
            <a:ext cx="1761673" cy="489090"/>
          </a:xfrm>
          <a:prstGeom prst="rect">
            <a:avLst/>
          </a:prstGeom>
        </p:spPr>
      </p:pic>
    </p:spTree>
    <p:extLst>
      <p:ext uri="{BB962C8B-B14F-4D97-AF65-F5344CB8AC3E}">
        <p14:creationId xmlns:p14="http://schemas.microsoft.com/office/powerpoint/2010/main" val="3981831922"/>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0-#ppt_w/2"/>
                                          </p:val>
                                        </p:tav>
                                        <p:tav tm="100000">
                                          <p:val>
                                            <p:strVal val="#ppt_x"/>
                                          </p:val>
                                        </p:tav>
                                      </p:tavLst>
                                    </p:anim>
                                    <p:anim calcmode="lin" valueType="num">
                                      <p:cBhvr additive="base">
                                        <p:cTn id="12"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1D2569BA-D8E7-4EEF-9A4B-A8AC3E6C9C47}"/>
              </a:ext>
            </a:extLst>
          </p:cNvPr>
          <p:cNvGrpSpPr/>
          <p:nvPr/>
        </p:nvGrpSpPr>
        <p:grpSpPr>
          <a:xfrm>
            <a:off x="653518" y="5193583"/>
            <a:ext cx="10765595" cy="1278808"/>
            <a:chOff x="653519" y="5193583"/>
            <a:chExt cx="3357808" cy="1278808"/>
          </a:xfrm>
        </p:grpSpPr>
        <p:sp>
          <p:nvSpPr>
            <p:cNvPr id="9" name="Rectangle: Rounded Corners 8">
              <a:extLst>
                <a:ext uri="{FF2B5EF4-FFF2-40B4-BE49-F238E27FC236}">
                  <a16:creationId xmlns:a16="http://schemas.microsoft.com/office/drawing/2014/main" id="{D412FC53-E7B5-4012-9853-0D7A80C4F31C}"/>
                </a:ext>
              </a:extLst>
            </p:cNvPr>
            <p:cNvSpPr/>
            <p:nvPr/>
          </p:nvSpPr>
          <p:spPr>
            <a:xfrm>
              <a:off x="653519" y="5193583"/>
              <a:ext cx="3357808" cy="1278808"/>
            </a:xfrm>
            <a:prstGeom prst="roundRect">
              <a:avLst>
                <a:gd name="adj" fmla="val 2180"/>
              </a:avLst>
            </a:prstGeom>
            <a:solidFill>
              <a:schemeClr val="bg1"/>
            </a:solidFill>
            <a:ln>
              <a:noFill/>
            </a:ln>
            <a:effectLst>
              <a:outerShdw blurRad="304800" dist="63500" dir="5400000" sx="99000" sy="99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1" name="TextBox 10">
              <a:extLst>
                <a:ext uri="{FF2B5EF4-FFF2-40B4-BE49-F238E27FC236}">
                  <a16:creationId xmlns:a16="http://schemas.microsoft.com/office/drawing/2014/main" id="{1E73B422-4208-4A2B-875C-8A9AF699110D}"/>
                </a:ext>
              </a:extLst>
            </p:cNvPr>
            <p:cNvSpPr txBox="1"/>
            <p:nvPr/>
          </p:nvSpPr>
          <p:spPr>
            <a:xfrm>
              <a:off x="805887" y="5393094"/>
              <a:ext cx="3053072" cy="923330"/>
            </a:xfrm>
            <a:prstGeom prst="rect">
              <a:avLst/>
            </a:prstGeom>
            <a:noFill/>
          </p:spPr>
          <p:txBody>
            <a:bodyPr wrap="square" rtlCol="0">
              <a:spAutoFit/>
            </a:bodyPr>
            <a:lstStyle/>
            <a:p>
              <a:pPr algn="ctr"/>
              <a:r>
                <a:rPr lang="pt-BR" b="1" dirty="0">
                  <a:gradFill>
                    <a:gsLst>
                      <a:gs pos="0">
                        <a:schemeClr val="accent1"/>
                      </a:gs>
                      <a:gs pos="100000">
                        <a:schemeClr val="accent2"/>
                      </a:gs>
                    </a:gsLst>
                    <a:lin ang="0" scaled="1"/>
                  </a:gradFill>
                  <a:cs typeface="+mn-ea"/>
                  <a:sym typeface="+mn-lt"/>
                </a:rPr>
                <a:t>Algumas regiões, ou mesmo em função do solo mais fofo por conta do plantio, pode ser útil usar um sistema de esteira de borracha nas colheitadeiras. Esse tipo de implemento também auxilia em terrenos mais irregulares.</a:t>
              </a:r>
              <a:endParaRPr lang="en-US" b="1" dirty="0">
                <a:gradFill>
                  <a:gsLst>
                    <a:gs pos="0">
                      <a:schemeClr val="accent1"/>
                    </a:gs>
                    <a:gs pos="100000">
                      <a:schemeClr val="accent2"/>
                    </a:gs>
                  </a:gsLst>
                  <a:lin ang="0" scaled="1"/>
                </a:gradFill>
                <a:cs typeface="+mn-ea"/>
                <a:sym typeface="+mn-lt"/>
              </a:endParaRPr>
            </a:p>
          </p:txBody>
        </p:sp>
      </p:grpSp>
      <p:sp>
        <p:nvSpPr>
          <p:cNvPr id="28" name="TextBox 27">
            <a:extLst>
              <a:ext uri="{FF2B5EF4-FFF2-40B4-BE49-F238E27FC236}">
                <a16:creationId xmlns:a16="http://schemas.microsoft.com/office/drawing/2014/main" id="{90D0EB99-DA06-429F-B9CE-0AEB21C56207}"/>
              </a:ext>
            </a:extLst>
          </p:cNvPr>
          <p:cNvSpPr txBox="1"/>
          <p:nvPr/>
        </p:nvSpPr>
        <p:spPr>
          <a:xfrm>
            <a:off x="8294913" y="1942759"/>
            <a:ext cx="2973143" cy="1069845"/>
          </a:xfrm>
          <a:prstGeom prst="rect">
            <a:avLst/>
          </a:prstGeom>
          <a:noFill/>
        </p:spPr>
        <p:txBody>
          <a:bodyPr wrap="square" rtlCol="0">
            <a:spAutoFit/>
          </a:bodyPr>
          <a:lstStyle/>
          <a:p>
            <a:pPr>
              <a:lnSpc>
                <a:spcPct val="150000"/>
              </a:lnSpc>
            </a:pPr>
            <a:r>
              <a:rPr lang="pt-BR" altLang="zh-CN" sz="4800" b="1" dirty="0">
                <a:solidFill>
                  <a:schemeClr val="tx1">
                    <a:lumMod val="65000"/>
                    <a:lumOff val="35000"/>
                  </a:schemeClr>
                </a:solidFill>
                <a:cs typeface="+mn-ea"/>
                <a:sym typeface="+mn-lt"/>
              </a:rPr>
              <a:t>NR 31</a:t>
            </a:r>
            <a:endParaRPr lang="zh-CN" altLang="en-US" sz="4800" b="1" dirty="0">
              <a:solidFill>
                <a:schemeClr val="tx1">
                  <a:lumMod val="65000"/>
                  <a:lumOff val="35000"/>
                </a:schemeClr>
              </a:solidFill>
              <a:cs typeface="+mn-ea"/>
              <a:sym typeface="+mn-lt"/>
            </a:endParaRPr>
          </a:p>
        </p:txBody>
      </p:sp>
      <p:pic>
        <p:nvPicPr>
          <p:cNvPr id="2" name="Imagem 1" descr="Esteiras GreenSystem™">
            <a:extLst>
              <a:ext uri="{FF2B5EF4-FFF2-40B4-BE49-F238E27FC236}">
                <a16:creationId xmlns:a16="http://schemas.microsoft.com/office/drawing/2014/main" id="{1739099A-C58A-E8B5-B613-C17724377C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530" b="5415"/>
          <a:stretch/>
        </p:blipFill>
        <p:spPr bwMode="auto">
          <a:xfrm>
            <a:off x="-1722438" y="224066"/>
            <a:ext cx="9313409" cy="450723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64076273"/>
      </p:ext>
    </p:extLst>
  </p:cSld>
  <p:clrMapOvr>
    <a:masterClrMapping/>
  </p:clrMapOvr>
  <p:transition spd="med" advTm="8639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750" fill="hold"/>
                                        <p:tgtEl>
                                          <p:spTgt spid="28"/>
                                        </p:tgtEl>
                                        <p:attrNameLst>
                                          <p:attrName>ppt_x</p:attrName>
                                        </p:attrNameLst>
                                      </p:cBhvr>
                                      <p:tavLst>
                                        <p:tav tm="0">
                                          <p:val>
                                            <p:strVal val="1+#ppt_w/2"/>
                                          </p:val>
                                        </p:tav>
                                        <p:tav tm="100000">
                                          <p:val>
                                            <p:strVal val="#ppt_x"/>
                                          </p:val>
                                        </p:tav>
                                      </p:tavLst>
                                    </p:anim>
                                    <p:anim calcmode="lin" valueType="num">
                                      <p:cBhvr additive="base">
                                        <p:cTn id="8" dur="750" fill="hold"/>
                                        <p:tgtEl>
                                          <p:spTgt spid="28"/>
                                        </p:tgtEl>
                                        <p:attrNameLst>
                                          <p:attrName>ppt_y</p:attrName>
                                        </p:attrNameLst>
                                      </p:cBhvr>
                                      <p:tavLst>
                                        <p:tav tm="0">
                                          <p:val>
                                            <p:strVal val="#ppt_y"/>
                                          </p:val>
                                        </p:tav>
                                        <p:tav tm="100000">
                                          <p:val>
                                            <p:strVal val="#ppt_y"/>
                                          </p:val>
                                        </p:tav>
                                      </p:tavLst>
                                    </p:anim>
                                  </p:childTnLst>
                                </p:cTn>
                              </p:par>
                              <p:par>
                                <p:cTn id="9" presetID="2" presetClass="entr" presetSubtype="4" decel="100000" fill="hold" nodeType="withEffect">
                                  <p:stCondLst>
                                    <p:cond delay="50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750" fill="hold"/>
                                        <p:tgtEl>
                                          <p:spTgt spid="34"/>
                                        </p:tgtEl>
                                        <p:attrNameLst>
                                          <p:attrName>ppt_x</p:attrName>
                                        </p:attrNameLst>
                                      </p:cBhvr>
                                      <p:tavLst>
                                        <p:tav tm="0">
                                          <p:val>
                                            <p:strVal val="#ppt_x"/>
                                          </p:val>
                                        </p:tav>
                                        <p:tav tm="100000">
                                          <p:val>
                                            <p:strVal val="#ppt_x"/>
                                          </p:val>
                                        </p:tav>
                                      </p:tavLst>
                                    </p:anim>
                                    <p:anim calcmode="lin" valueType="num">
                                      <p:cBhvr additive="base">
                                        <p:cTn id="12" dur="75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14">
            <a:extLst>
              <a:ext uri="{FF2B5EF4-FFF2-40B4-BE49-F238E27FC236}">
                <a16:creationId xmlns:a16="http://schemas.microsoft.com/office/drawing/2014/main" id="{223782CB-E090-D028-793D-90C6B2F9C44F}"/>
              </a:ext>
            </a:extLst>
          </p:cNvPr>
          <p:cNvSpPr>
            <a:spLocks noChangeArrowheads="1"/>
          </p:cNvSpPr>
          <p:nvPr/>
        </p:nvSpPr>
        <p:spPr bwMode="auto">
          <a:xfrm>
            <a:off x="2819251" y="334676"/>
            <a:ext cx="1556380" cy="1559688"/>
          </a:xfrm>
          <a:prstGeom prst="ellipse">
            <a:avLst/>
          </a:pr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 name="Freeform 154">
            <a:extLst>
              <a:ext uri="{FF2B5EF4-FFF2-40B4-BE49-F238E27FC236}">
                <a16:creationId xmlns:a16="http://schemas.microsoft.com/office/drawing/2014/main" id="{79DCDB5E-1E4E-2511-3594-31332D175BEC}"/>
              </a:ext>
            </a:extLst>
          </p:cNvPr>
          <p:cNvSpPr>
            <a:spLocks noChangeArrowheads="1"/>
          </p:cNvSpPr>
          <p:nvPr/>
        </p:nvSpPr>
        <p:spPr bwMode="auto">
          <a:xfrm>
            <a:off x="3375800" y="813878"/>
            <a:ext cx="443280" cy="601282"/>
          </a:xfrm>
          <a:custGeom>
            <a:avLst/>
            <a:gdLst>
              <a:gd name="T0" fmla="*/ 156272 w 355"/>
              <a:gd name="T1" fmla="*/ 58950 h 487"/>
              <a:gd name="T2" fmla="*/ 156272 w 355"/>
              <a:gd name="T3" fmla="*/ 58950 h 487"/>
              <a:gd name="T4" fmla="*/ 52392 w 355"/>
              <a:gd name="T5" fmla="*/ 7592 h 487"/>
              <a:gd name="T6" fmla="*/ 4065 w 355"/>
              <a:gd name="T7" fmla="*/ 23669 h 487"/>
              <a:gd name="T8" fmla="*/ 0 w 355"/>
              <a:gd name="T9" fmla="*/ 35280 h 487"/>
              <a:gd name="T10" fmla="*/ 4065 w 355"/>
              <a:gd name="T11" fmla="*/ 154073 h 487"/>
              <a:gd name="T12" fmla="*/ 8130 w 355"/>
              <a:gd name="T13" fmla="*/ 162111 h 487"/>
              <a:gd name="T14" fmla="*/ 100267 w 355"/>
              <a:gd name="T15" fmla="*/ 217041 h 487"/>
              <a:gd name="T16" fmla="*/ 104332 w 355"/>
              <a:gd name="T17" fmla="*/ 217041 h 487"/>
              <a:gd name="T18" fmla="*/ 108397 w 355"/>
              <a:gd name="T19" fmla="*/ 217041 h 487"/>
              <a:gd name="T20" fmla="*/ 112010 w 355"/>
              <a:gd name="T21" fmla="*/ 213469 h 487"/>
              <a:gd name="T22" fmla="*/ 112010 w 355"/>
              <a:gd name="T23" fmla="*/ 90657 h 487"/>
              <a:gd name="T24" fmla="*/ 108397 w 355"/>
              <a:gd name="T25" fmla="*/ 82619 h 487"/>
              <a:gd name="T26" fmla="*/ 19873 w 355"/>
              <a:gd name="T27" fmla="*/ 31261 h 487"/>
              <a:gd name="T28" fmla="*/ 32067 w 355"/>
              <a:gd name="T29" fmla="*/ 23669 h 487"/>
              <a:gd name="T30" fmla="*/ 48327 w 355"/>
              <a:gd name="T31" fmla="*/ 19650 h 487"/>
              <a:gd name="T32" fmla="*/ 135948 w 355"/>
              <a:gd name="T33" fmla="*/ 66988 h 487"/>
              <a:gd name="T34" fmla="*/ 140013 w 355"/>
              <a:gd name="T35" fmla="*/ 71007 h 487"/>
              <a:gd name="T36" fmla="*/ 140013 w 355"/>
              <a:gd name="T37" fmla="*/ 189800 h 487"/>
              <a:gd name="T38" fmla="*/ 148142 w 355"/>
              <a:gd name="T39" fmla="*/ 197392 h 487"/>
              <a:gd name="T40" fmla="*/ 159885 w 355"/>
              <a:gd name="T41" fmla="*/ 189800 h 487"/>
              <a:gd name="T42" fmla="*/ 159885 w 355"/>
              <a:gd name="T43" fmla="*/ 62969 h 487"/>
              <a:gd name="T44" fmla="*/ 156272 w 355"/>
              <a:gd name="T45" fmla="*/ 58950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cs typeface="+mn-ea"/>
              <a:sym typeface="+mn-lt"/>
            </a:endParaRPr>
          </a:p>
        </p:txBody>
      </p:sp>
      <p:sp>
        <p:nvSpPr>
          <p:cNvPr id="10" name="TextBox 15">
            <a:extLst>
              <a:ext uri="{FF2B5EF4-FFF2-40B4-BE49-F238E27FC236}">
                <a16:creationId xmlns:a16="http://schemas.microsoft.com/office/drawing/2014/main" id="{CAD177C9-ED40-01D0-9142-27A150BD51BF}"/>
              </a:ext>
            </a:extLst>
          </p:cNvPr>
          <p:cNvSpPr txBox="1"/>
          <p:nvPr/>
        </p:nvSpPr>
        <p:spPr>
          <a:xfrm>
            <a:off x="568030" y="2770006"/>
            <a:ext cx="6502100" cy="3139321"/>
          </a:xfrm>
          <a:prstGeom prst="rect">
            <a:avLst/>
          </a:prstGeom>
          <a:noFill/>
        </p:spPr>
        <p:txBody>
          <a:bodyPr wrap="square" rtlCol="0">
            <a:spAutoFit/>
          </a:bodyPr>
          <a:lstStyle/>
          <a:p>
            <a:r>
              <a:rPr lang="pt-BR" b="1" dirty="0">
                <a:solidFill>
                  <a:srgbClr val="55BBA1"/>
                </a:solidFill>
              </a:rPr>
              <a:t>Como se manifesta </a:t>
            </a:r>
          </a:p>
          <a:p>
            <a:endParaRPr lang="pt-BR" dirty="0">
              <a:solidFill>
                <a:srgbClr val="55BBA1"/>
              </a:solidFill>
            </a:endParaRPr>
          </a:p>
          <a:p>
            <a:pPr marL="285750" indent="-285750">
              <a:buFont typeface="Arial" panose="020B0604020202020204" pitchFamily="34" charset="0"/>
              <a:buChar char="•"/>
            </a:pPr>
            <a:r>
              <a:rPr lang="pt-BR" dirty="0">
                <a:solidFill>
                  <a:srgbClr val="55BBA1"/>
                </a:solidFill>
              </a:rPr>
              <a:t>Dor e contratura no local; </a:t>
            </a:r>
          </a:p>
          <a:p>
            <a:pPr marL="285750" indent="-285750">
              <a:buFont typeface="Arial" panose="020B0604020202020204" pitchFamily="34" charset="0"/>
              <a:buChar char="•"/>
            </a:pPr>
            <a:r>
              <a:rPr lang="pt-BR" dirty="0">
                <a:solidFill>
                  <a:srgbClr val="55BBA1"/>
                </a:solidFill>
              </a:rPr>
              <a:t>Contração do músculo afetado.</a:t>
            </a:r>
          </a:p>
          <a:p>
            <a:endParaRPr lang="pt-BR" b="1" dirty="0"/>
          </a:p>
          <a:p>
            <a:r>
              <a:rPr lang="pt-BR" b="1" dirty="0">
                <a:solidFill>
                  <a:schemeClr val="bg1"/>
                </a:solidFill>
              </a:rPr>
              <a:t>Como agir </a:t>
            </a:r>
          </a:p>
          <a:p>
            <a:endParaRPr lang="pt-BR" dirty="0">
              <a:solidFill>
                <a:schemeClr val="bg1"/>
              </a:solidFill>
            </a:endParaRPr>
          </a:p>
          <a:p>
            <a:pPr marL="285750" indent="-285750">
              <a:buFont typeface="Arial" panose="020B0604020202020204" pitchFamily="34" charset="0"/>
              <a:buChar char="•"/>
            </a:pPr>
            <a:r>
              <a:rPr lang="pt-BR" dirty="0">
                <a:solidFill>
                  <a:schemeClr val="bg1"/>
                </a:solidFill>
              </a:rPr>
              <a:t>Promova o alongamento do músculo atingido; </a:t>
            </a:r>
          </a:p>
          <a:p>
            <a:pPr marL="285750" indent="-285750">
              <a:buFont typeface="Arial" panose="020B0604020202020204" pitchFamily="34" charset="0"/>
              <a:buChar char="•"/>
            </a:pPr>
            <a:r>
              <a:rPr lang="pt-BR" dirty="0">
                <a:solidFill>
                  <a:schemeClr val="bg1"/>
                </a:solidFill>
              </a:rPr>
              <a:t>Aplique compressas quentes no local; </a:t>
            </a:r>
          </a:p>
          <a:p>
            <a:pPr marL="285750" indent="-285750">
              <a:buFont typeface="Arial" panose="020B0604020202020204" pitchFamily="34" charset="0"/>
              <a:buChar char="•"/>
            </a:pPr>
            <a:r>
              <a:rPr lang="pt-BR" dirty="0">
                <a:solidFill>
                  <a:schemeClr val="bg1"/>
                </a:solidFill>
              </a:rPr>
              <a:t>Faça uma suave massagem no local;</a:t>
            </a:r>
          </a:p>
          <a:p>
            <a:pPr marL="285750" indent="-285750">
              <a:buFont typeface="Arial" panose="020B0604020202020204" pitchFamily="34" charset="0"/>
              <a:buChar char="•"/>
            </a:pPr>
            <a:r>
              <a:rPr lang="pt-BR" dirty="0">
                <a:solidFill>
                  <a:schemeClr val="bg1"/>
                </a:solidFill>
              </a:rPr>
              <a:t>Procurar um serviço médico, caso persista</a:t>
            </a:r>
            <a:r>
              <a:rPr lang="pt-BR" dirty="0"/>
              <a:t>.</a:t>
            </a:r>
          </a:p>
        </p:txBody>
      </p:sp>
      <p:pic>
        <p:nvPicPr>
          <p:cNvPr id="2052" name="Picture 4" descr="Técnico em Segurança do Trabalho - O Acadêmico">
            <a:extLst>
              <a:ext uri="{FF2B5EF4-FFF2-40B4-BE49-F238E27FC236}">
                <a16:creationId xmlns:a16="http://schemas.microsoft.com/office/drawing/2014/main" id="{18C3149F-3207-03BD-5537-FEB0CE862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7292" y="2235698"/>
            <a:ext cx="3961974" cy="4622302"/>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B06FC9F8-EF62-69AD-2A1E-0D8BBAA4E0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283405922"/>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52D618B-9774-4D89-89D8-4D7351BC98E0}"/>
              </a:ext>
            </a:extLst>
          </p:cNvPr>
          <p:cNvSpPr txBox="1"/>
          <p:nvPr/>
        </p:nvSpPr>
        <p:spPr>
          <a:xfrm>
            <a:off x="272813" y="1563360"/>
            <a:ext cx="5564237" cy="3731278"/>
          </a:xfrm>
          <a:prstGeom prst="rect">
            <a:avLst/>
          </a:prstGeom>
          <a:noFill/>
        </p:spPr>
        <p:txBody>
          <a:bodyPr wrap="square" rtlCol="0">
            <a:spAutoFit/>
          </a:bodyPr>
          <a:lstStyle/>
          <a:p>
            <a:pPr>
              <a:lnSpc>
                <a:spcPct val="150000"/>
              </a:lnSpc>
            </a:pPr>
            <a:r>
              <a:rPr lang="pt-BR" altLang="zh-CN" sz="2000" b="1" dirty="0">
                <a:solidFill>
                  <a:srgbClr val="55BBA1"/>
                </a:solidFill>
                <a:cs typeface="+mn-ea"/>
                <a:sym typeface="+mn-lt"/>
              </a:rPr>
              <a:t>Queda</a:t>
            </a:r>
          </a:p>
          <a:p>
            <a:pPr>
              <a:lnSpc>
                <a:spcPct val="150000"/>
              </a:lnSpc>
            </a:pPr>
            <a:endParaRPr lang="pt-BR" altLang="zh-CN" sz="2000" b="1" dirty="0">
              <a:solidFill>
                <a:srgbClr val="55BBA1"/>
              </a:solidFill>
              <a:cs typeface="+mn-ea"/>
              <a:sym typeface="+mn-lt"/>
            </a:endParaRPr>
          </a:p>
          <a:p>
            <a:pPr>
              <a:lnSpc>
                <a:spcPct val="150000"/>
              </a:lnSpc>
            </a:pPr>
            <a:r>
              <a:rPr lang="pt-BR" altLang="zh-CN" sz="2000" dirty="0">
                <a:solidFill>
                  <a:schemeClr val="bg1"/>
                </a:solidFill>
                <a:cs typeface="+mn-ea"/>
                <a:sym typeface="+mn-lt"/>
              </a:rPr>
              <a:t>Esse tipo de emergência está muito ligado a ferimentos e fraturas, principalmente de pernas e braços. Dependendo da altura e da intensidade da queda, pode haver perda de consciência e traumatismos graves, como o craniano. </a:t>
            </a:r>
          </a:p>
        </p:txBody>
      </p:sp>
      <p:pic>
        <p:nvPicPr>
          <p:cNvPr id="32" name="Espaço Reservado para Imagem 31" descr="Uma imagem contendo mesa, xícara, de madeira, pequeno&#10;&#10;Descrição gerada automaticamente">
            <a:extLst>
              <a:ext uri="{FF2B5EF4-FFF2-40B4-BE49-F238E27FC236}">
                <a16:creationId xmlns:a16="http://schemas.microsoft.com/office/drawing/2014/main" id="{12AEE635-C2C4-3364-04B1-9D630431CE4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8792" b="8792"/>
          <a:stretch>
            <a:fillRect/>
          </a:stretch>
        </p:blipFill>
        <p:spPr>
          <a:xfrm>
            <a:off x="6592875" y="1335789"/>
            <a:ext cx="4833257" cy="2844801"/>
          </a:xfrm>
        </p:spPr>
      </p:pic>
      <p:sp>
        <p:nvSpPr>
          <p:cNvPr id="6" name="Rectangle: Rounded Corners 38">
            <a:extLst>
              <a:ext uri="{FF2B5EF4-FFF2-40B4-BE49-F238E27FC236}">
                <a16:creationId xmlns:a16="http://schemas.microsoft.com/office/drawing/2014/main" id="{40F33413-375E-0756-C02F-E8D1823C4620}"/>
              </a:ext>
            </a:extLst>
          </p:cNvPr>
          <p:cNvSpPr/>
          <p:nvPr/>
        </p:nvSpPr>
        <p:spPr>
          <a:xfrm rot="16200000" flipH="1">
            <a:off x="5581964" y="263665"/>
            <a:ext cx="6858000" cy="6330670"/>
          </a:xfrm>
          <a:prstGeom prst="flowChartManualInput">
            <a:avLst/>
          </a:prstGeom>
          <a:gradFill>
            <a:gsLst>
              <a:gs pos="0">
                <a:schemeClr val="accent1"/>
              </a:gs>
              <a:gs pos="100000">
                <a:schemeClr val="accent2"/>
              </a:gs>
            </a:gsLst>
            <a:lin ang="0" scaled="1"/>
          </a:gra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00" b="1">
              <a:solidFill>
                <a:schemeClr val="bg1">
                  <a:lumMod val="95000"/>
                  <a:alpha val="40000"/>
                </a:schemeClr>
              </a:solidFill>
              <a:cs typeface="+mn-ea"/>
              <a:sym typeface="+mn-lt"/>
            </a:endParaRPr>
          </a:p>
        </p:txBody>
      </p:sp>
      <p:pic>
        <p:nvPicPr>
          <p:cNvPr id="2" name="Imagem 1" descr="CNH Industrial Newsroom : Case IH apresenta colheitadeira com sistema  inteligente de regulagem automática">
            <a:extLst>
              <a:ext uri="{FF2B5EF4-FFF2-40B4-BE49-F238E27FC236}">
                <a16:creationId xmlns:a16="http://schemas.microsoft.com/office/drawing/2014/main" id="{F015137A-BD7F-E4E4-3EE2-9CE8D81A961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6878" y="1511300"/>
            <a:ext cx="5400675" cy="3606799"/>
          </a:xfrm>
          <a:prstGeom prst="rect">
            <a:avLst/>
          </a:prstGeom>
          <a:noFill/>
          <a:ln>
            <a:noFill/>
          </a:ln>
          <a:effectLst>
            <a:outerShdw blurRad="63500" sx="102000" sy="102000" algn="ctr" rotWithShape="0">
              <a:prstClr val="black">
                <a:alpha val="40000"/>
              </a:prstClr>
            </a:outerShdw>
          </a:effectLst>
        </p:spPr>
      </p:pic>
      <p:pic>
        <p:nvPicPr>
          <p:cNvPr id="3" name="Imagem 2">
            <a:extLst>
              <a:ext uri="{FF2B5EF4-FFF2-40B4-BE49-F238E27FC236}">
                <a16:creationId xmlns:a16="http://schemas.microsoft.com/office/drawing/2014/main" id="{368C2FE0-9A14-EA62-890C-264D7CB2BB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2762775035"/>
      </p:ext>
    </p:extLst>
  </p:cSld>
  <p:clrMapOvr>
    <a:masterClrMapping/>
  </p:clrMapOvr>
  <mc:AlternateContent xmlns:mc="http://schemas.openxmlformats.org/markup-compatibility/2006" xmlns:p14="http://schemas.microsoft.com/office/powerpoint/2010/main">
    <mc:Choice Requires="p14">
      <p:transition spd="slow" p14:dur="1250" advTm="86399000">
        <p:pull/>
      </p:transition>
    </mc:Choice>
    <mc:Fallback xmlns="">
      <p:transition spd="slow" advTm="86399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30B9F51-6588-44C7-A3FC-48CC7F419EEA}"/>
              </a:ext>
            </a:extLst>
          </p:cNvPr>
          <p:cNvSpPr/>
          <p:nvPr/>
        </p:nvSpPr>
        <p:spPr>
          <a:xfrm>
            <a:off x="540242" y="2650672"/>
            <a:ext cx="4149874" cy="3737428"/>
          </a:xfrm>
          <a:prstGeom prst="roundRect">
            <a:avLst>
              <a:gd name="adj" fmla="val 1410"/>
            </a:avLst>
          </a:prstGeom>
          <a:solidFill>
            <a:schemeClr val="accent1"/>
          </a:solidFill>
          <a:ln w="12700">
            <a:solidFill>
              <a:schemeClr val="bg1"/>
            </a:solidFill>
          </a:ln>
          <a:effectLst>
            <a:outerShdw blurRad="571500" dist="266700" dir="5400000" sx="95000" sy="95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2" name="TextBox 11">
            <a:extLst>
              <a:ext uri="{FF2B5EF4-FFF2-40B4-BE49-F238E27FC236}">
                <a16:creationId xmlns:a16="http://schemas.microsoft.com/office/drawing/2014/main" id="{7708CBAD-5A27-4A72-AF5D-33742181CBF2}"/>
              </a:ext>
            </a:extLst>
          </p:cNvPr>
          <p:cNvSpPr txBox="1"/>
          <p:nvPr/>
        </p:nvSpPr>
        <p:spPr>
          <a:xfrm>
            <a:off x="840551" y="3498850"/>
            <a:ext cx="3566349" cy="2120902"/>
          </a:xfrm>
          <a:prstGeom prst="rect">
            <a:avLst/>
          </a:prstGeom>
          <a:noFill/>
        </p:spPr>
        <p:txBody>
          <a:bodyPr wrap="square" rtlCol="0">
            <a:spAutoFit/>
          </a:bodyPr>
          <a:lstStyle/>
          <a:p>
            <a:pPr>
              <a:lnSpc>
                <a:spcPct val="150000"/>
              </a:lnSpc>
            </a:pPr>
            <a:r>
              <a:rPr lang="pt-BR" b="1" dirty="0">
                <a:solidFill>
                  <a:schemeClr val="bg1"/>
                </a:solidFill>
                <a:effectLst>
                  <a:outerShdw blurRad="38100" dist="38100" dir="2700000" algn="tl">
                    <a:srgbClr val="000000">
                      <a:alpha val="43137"/>
                    </a:srgbClr>
                  </a:outerShdw>
                </a:effectLst>
                <a:cs typeface="+mn-ea"/>
                <a:sym typeface="+mn-lt"/>
              </a:rPr>
              <a:t>É por isso que existe todo um cuidado necessário para subir e descer com segurança dos estribos da cabine da colheitadeira.</a:t>
            </a:r>
            <a:endParaRPr lang="pt-BR" dirty="0">
              <a:solidFill>
                <a:schemeClr val="bg1"/>
              </a:solidFill>
              <a:effectLst>
                <a:outerShdw blurRad="38100" dist="38100" dir="2700000" algn="tl">
                  <a:srgbClr val="000000">
                    <a:alpha val="43137"/>
                  </a:srgbClr>
                </a:outerShdw>
              </a:effectLst>
              <a:cs typeface="+mn-ea"/>
              <a:sym typeface="+mn-lt"/>
            </a:endParaRPr>
          </a:p>
        </p:txBody>
      </p:sp>
      <p:pic>
        <p:nvPicPr>
          <p:cNvPr id="2" name="Imagem 1" descr="Colhedoras de Cana CH">
            <a:extLst>
              <a:ext uri="{FF2B5EF4-FFF2-40B4-BE49-F238E27FC236}">
                <a16:creationId xmlns:a16="http://schemas.microsoft.com/office/drawing/2014/main" id="{54B6417B-AFA9-C207-53E0-4152273CBC41}"/>
              </a:ext>
            </a:extLst>
          </p:cNvPr>
          <p:cNvPicPr>
            <a:picLocks noChangeAspect="1"/>
          </p:cNvPicPr>
          <p:nvPr/>
        </p:nvPicPr>
        <p:blipFill rotWithShape="1">
          <a:blip r:embed="rId3">
            <a:extLst>
              <a:ext uri="{28A0092B-C50C-407E-A947-70E740481C1C}">
                <a14:useLocalDpi xmlns:a14="http://schemas.microsoft.com/office/drawing/2010/main" val="0"/>
              </a:ext>
            </a:extLst>
          </a:blip>
          <a:srcRect t="8525" b="9003"/>
          <a:stretch/>
        </p:blipFill>
        <p:spPr bwMode="auto">
          <a:xfrm>
            <a:off x="4305300" y="38100"/>
            <a:ext cx="7886700" cy="6819900"/>
          </a:xfrm>
          <a:prstGeom prst="rect">
            <a:avLst/>
          </a:prstGeom>
          <a:noFill/>
          <a:ln>
            <a:noFill/>
          </a:ln>
          <a:extLst>
            <a:ext uri="{53640926-AAD7-44D8-BBD7-CCE9431645EC}">
              <a14:shadowObscured xmlns:a14="http://schemas.microsoft.com/office/drawing/2010/main"/>
            </a:ext>
          </a:extLst>
        </p:spPr>
      </p:pic>
      <p:pic>
        <p:nvPicPr>
          <p:cNvPr id="3" name="Imagem 2">
            <a:extLst>
              <a:ext uri="{FF2B5EF4-FFF2-40B4-BE49-F238E27FC236}">
                <a16:creationId xmlns:a16="http://schemas.microsoft.com/office/drawing/2014/main" id="{34052FD7-A359-F2F9-33A0-7A2F64CD4D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1269757374"/>
      </p:ext>
    </p:extLst>
  </p:cSld>
  <p:clrMapOvr>
    <a:masterClrMapping/>
  </p:clrMapOvr>
  <mc:AlternateContent xmlns:mc="http://schemas.openxmlformats.org/markup-compatibility/2006" xmlns:p14="http://schemas.microsoft.com/office/powerpoint/2010/main">
    <mc:Choice Requires="p14">
      <p:transition spd="slow" p14:dur="1250" advTm="86399000">
        <p:pull dir="d"/>
      </p:transition>
    </mc:Choice>
    <mc:Fallback xmlns="">
      <p:transition spd="slow" advTm="86399000">
        <p:pull dir="d"/>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5">
            <a:extLst>
              <a:ext uri="{FF2B5EF4-FFF2-40B4-BE49-F238E27FC236}">
                <a16:creationId xmlns:a16="http://schemas.microsoft.com/office/drawing/2014/main" id="{B184E528-C9A9-BD6A-9800-B0B93E8443CD}"/>
              </a:ext>
            </a:extLst>
          </p:cNvPr>
          <p:cNvSpPr/>
          <p:nvPr/>
        </p:nvSpPr>
        <p:spPr>
          <a:xfrm>
            <a:off x="0" y="0"/>
            <a:ext cx="10147300" cy="6858000"/>
          </a:xfrm>
          <a:prstGeom prst="roundRect">
            <a:avLst>
              <a:gd name="adj" fmla="val 1406"/>
            </a:avLst>
          </a:prstGeom>
          <a:gradFill flip="none" rotWithShape="1">
            <a:gsLst>
              <a:gs pos="7000">
                <a:schemeClr val="accent1"/>
              </a:gs>
              <a:gs pos="100000">
                <a:schemeClr val="accent2"/>
              </a:gs>
            </a:gsLst>
            <a:lin ang="18900000" scaled="1"/>
            <a:tileRect/>
          </a:gradFill>
          <a:ln>
            <a:noFill/>
          </a:ln>
          <a:effectLst>
            <a:outerShdw blurRad="190500" dist="63500" dir="5400000" sx="99000" sy="99000" algn="t"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7" name="TextBox 20">
            <a:extLst>
              <a:ext uri="{FF2B5EF4-FFF2-40B4-BE49-F238E27FC236}">
                <a16:creationId xmlns:a16="http://schemas.microsoft.com/office/drawing/2014/main" id="{ADCF7427-7901-23C2-35AA-6479A2C5CE1C}"/>
              </a:ext>
            </a:extLst>
          </p:cNvPr>
          <p:cNvSpPr txBox="1"/>
          <p:nvPr/>
        </p:nvSpPr>
        <p:spPr>
          <a:xfrm>
            <a:off x="138394" y="1589066"/>
            <a:ext cx="8548406" cy="4791633"/>
          </a:xfrm>
          <a:prstGeom prst="rect">
            <a:avLst/>
          </a:prstGeom>
          <a:noFill/>
        </p:spPr>
        <p:txBody>
          <a:bodyPr wrap="square" rtlCol="0">
            <a:spAutoFit/>
          </a:bodyPr>
          <a:lstStyle/>
          <a:p>
            <a:pPr>
              <a:lnSpc>
                <a:spcPct val="120000"/>
              </a:lnSpc>
            </a:pPr>
            <a:r>
              <a:rPr lang="pt-BR" sz="2000" b="1" dirty="0">
                <a:solidFill>
                  <a:schemeClr val="bg1"/>
                </a:solidFill>
                <a:cs typeface="+mn-ea"/>
                <a:sym typeface="+mn-lt"/>
              </a:rPr>
              <a:t>Como agir</a:t>
            </a:r>
          </a:p>
          <a:p>
            <a:pPr>
              <a:lnSpc>
                <a:spcPct val="120000"/>
              </a:lnSpc>
            </a:pPr>
            <a:endParaRPr lang="pt-BR" sz="2000" b="1" dirty="0">
              <a:solidFill>
                <a:schemeClr val="bg1"/>
              </a:solidFill>
              <a:cs typeface="+mn-ea"/>
              <a:sym typeface="+mn-lt"/>
            </a:endParaRPr>
          </a:p>
          <a:p>
            <a:pPr marL="342900" indent="-342900">
              <a:lnSpc>
                <a:spcPct val="120000"/>
              </a:lnSpc>
              <a:buFont typeface="Arial" panose="020B0604020202020204" pitchFamily="34" charset="0"/>
              <a:buChar char="•"/>
            </a:pPr>
            <a:r>
              <a:rPr lang="pt-BR" dirty="0">
                <a:solidFill>
                  <a:schemeClr val="bg1"/>
                </a:solidFill>
                <a:cs typeface="+mn-ea"/>
                <a:sym typeface="+mn-lt"/>
              </a:rPr>
              <a:t>Se a queda for leve, lave bem a área afetada com água e sabão para evitar que a ferida infeccione;</a:t>
            </a:r>
          </a:p>
          <a:p>
            <a:pPr>
              <a:lnSpc>
                <a:spcPct val="120000"/>
              </a:lnSpc>
            </a:pPr>
            <a:endParaRPr lang="pt-BR" dirty="0">
              <a:solidFill>
                <a:schemeClr val="bg1"/>
              </a:solidFill>
              <a:cs typeface="+mn-ea"/>
              <a:sym typeface="+mn-lt"/>
            </a:endParaRPr>
          </a:p>
          <a:p>
            <a:pPr marL="342900" indent="-342900">
              <a:lnSpc>
                <a:spcPct val="120000"/>
              </a:lnSpc>
              <a:buFont typeface="Arial" panose="020B0604020202020204" pitchFamily="34" charset="0"/>
              <a:buChar char="•"/>
            </a:pPr>
            <a:r>
              <a:rPr lang="pt-BR" dirty="0">
                <a:solidFill>
                  <a:schemeClr val="bg1"/>
                </a:solidFill>
                <a:cs typeface="+mn-ea"/>
                <a:sym typeface="+mn-lt"/>
              </a:rPr>
              <a:t>Se após a queda a vítima sentir dor em alguma parte do corpo, faça a imobilização da área e leve a vítima para o atendimento médico;</a:t>
            </a:r>
          </a:p>
          <a:p>
            <a:pPr>
              <a:lnSpc>
                <a:spcPct val="120000"/>
              </a:lnSpc>
            </a:pPr>
            <a:endParaRPr lang="pt-BR" dirty="0">
              <a:solidFill>
                <a:schemeClr val="bg1"/>
              </a:solidFill>
              <a:cs typeface="+mn-ea"/>
              <a:sym typeface="+mn-lt"/>
            </a:endParaRPr>
          </a:p>
          <a:p>
            <a:pPr marL="342900" indent="-342900">
              <a:lnSpc>
                <a:spcPct val="120000"/>
              </a:lnSpc>
              <a:buFont typeface="Arial" panose="020B0604020202020204" pitchFamily="34" charset="0"/>
              <a:buChar char="•"/>
            </a:pPr>
            <a:r>
              <a:rPr lang="pt-BR" dirty="0">
                <a:solidFill>
                  <a:schemeClr val="bg1"/>
                </a:solidFill>
                <a:cs typeface="+mn-ea"/>
                <a:sym typeface="+mn-lt"/>
              </a:rPr>
              <a:t>Se a vítima estiver inconsciente, verifique a respiração e o pulso dela e leve ao socorro imediatamente;</a:t>
            </a:r>
          </a:p>
          <a:p>
            <a:pPr>
              <a:lnSpc>
                <a:spcPct val="120000"/>
              </a:lnSpc>
            </a:pPr>
            <a:endParaRPr lang="pt-BR" dirty="0">
              <a:solidFill>
                <a:schemeClr val="bg1"/>
              </a:solidFill>
              <a:cs typeface="+mn-ea"/>
              <a:sym typeface="+mn-lt"/>
            </a:endParaRPr>
          </a:p>
          <a:p>
            <a:pPr marL="342900" indent="-342900">
              <a:lnSpc>
                <a:spcPct val="120000"/>
              </a:lnSpc>
              <a:buFont typeface="Arial" panose="020B0604020202020204" pitchFamily="34" charset="0"/>
              <a:buChar char="•"/>
            </a:pPr>
            <a:r>
              <a:rPr lang="pt-BR" dirty="0">
                <a:solidFill>
                  <a:schemeClr val="bg1"/>
                </a:solidFill>
                <a:cs typeface="+mn-ea"/>
                <a:sym typeface="+mn-lt"/>
              </a:rPr>
              <a:t>Se o choque com o chão ou outra superfície for intenso, há grandes chances de que a vítima tenha sofrido alguma lesão interna. Neste caso, movimente a vítima o menos possível e chame imediatamente o socorro.</a:t>
            </a:r>
            <a:endParaRPr lang="pt-BR" sz="2000" dirty="0">
              <a:solidFill>
                <a:schemeClr val="bg1"/>
              </a:solidFill>
              <a:cs typeface="+mn-ea"/>
              <a:sym typeface="+mn-lt"/>
            </a:endParaRPr>
          </a:p>
        </p:txBody>
      </p:sp>
      <p:sp>
        <p:nvSpPr>
          <p:cNvPr id="8" name="Oval 14">
            <a:extLst>
              <a:ext uri="{FF2B5EF4-FFF2-40B4-BE49-F238E27FC236}">
                <a16:creationId xmlns:a16="http://schemas.microsoft.com/office/drawing/2014/main" id="{EF4C13F7-103F-84B3-5606-B54F963316BF}"/>
              </a:ext>
            </a:extLst>
          </p:cNvPr>
          <p:cNvSpPr>
            <a:spLocks noChangeArrowheads="1"/>
          </p:cNvSpPr>
          <p:nvPr/>
        </p:nvSpPr>
        <p:spPr bwMode="auto">
          <a:xfrm>
            <a:off x="3727555" y="292100"/>
            <a:ext cx="1556380" cy="1559688"/>
          </a:xfrm>
          <a:prstGeom prst="ellipse">
            <a:avLst/>
          </a:pr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 name="Freeform 154">
            <a:extLst>
              <a:ext uri="{FF2B5EF4-FFF2-40B4-BE49-F238E27FC236}">
                <a16:creationId xmlns:a16="http://schemas.microsoft.com/office/drawing/2014/main" id="{4BDF2160-70A1-36F4-0200-4A0A664173DB}"/>
              </a:ext>
            </a:extLst>
          </p:cNvPr>
          <p:cNvSpPr>
            <a:spLocks noChangeArrowheads="1"/>
          </p:cNvSpPr>
          <p:nvPr/>
        </p:nvSpPr>
        <p:spPr bwMode="auto">
          <a:xfrm>
            <a:off x="4284104" y="771302"/>
            <a:ext cx="443280" cy="601282"/>
          </a:xfrm>
          <a:custGeom>
            <a:avLst/>
            <a:gdLst>
              <a:gd name="T0" fmla="*/ 156272 w 355"/>
              <a:gd name="T1" fmla="*/ 58950 h 487"/>
              <a:gd name="T2" fmla="*/ 156272 w 355"/>
              <a:gd name="T3" fmla="*/ 58950 h 487"/>
              <a:gd name="T4" fmla="*/ 52392 w 355"/>
              <a:gd name="T5" fmla="*/ 7592 h 487"/>
              <a:gd name="T6" fmla="*/ 4065 w 355"/>
              <a:gd name="T7" fmla="*/ 23669 h 487"/>
              <a:gd name="T8" fmla="*/ 0 w 355"/>
              <a:gd name="T9" fmla="*/ 35280 h 487"/>
              <a:gd name="T10" fmla="*/ 4065 w 355"/>
              <a:gd name="T11" fmla="*/ 154073 h 487"/>
              <a:gd name="T12" fmla="*/ 8130 w 355"/>
              <a:gd name="T13" fmla="*/ 162111 h 487"/>
              <a:gd name="T14" fmla="*/ 100267 w 355"/>
              <a:gd name="T15" fmla="*/ 217041 h 487"/>
              <a:gd name="T16" fmla="*/ 104332 w 355"/>
              <a:gd name="T17" fmla="*/ 217041 h 487"/>
              <a:gd name="T18" fmla="*/ 108397 w 355"/>
              <a:gd name="T19" fmla="*/ 217041 h 487"/>
              <a:gd name="T20" fmla="*/ 112010 w 355"/>
              <a:gd name="T21" fmla="*/ 213469 h 487"/>
              <a:gd name="T22" fmla="*/ 112010 w 355"/>
              <a:gd name="T23" fmla="*/ 90657 h 487"/>
              <a:gd name="T24" fmla="*/ 108397 w 355"/>
              <a:gd name="T25" fmla="*/ 82619 h 487"/>
              <a:gd name="T26" fmla="*/ 19873 w 355"/>
              <a:gd name="T27" fmla="*/ 31261 h 487"/>
              <a:gd name="T28" fmla="*/ 32067 w 355"/>
              <a:gd name="T29" fmla="*/ 23669 h 487"/>
              <a:gd name="T30" fmla="*/ 48327 w 355"/>
              <a:gd name="T31" fmla="*/ 19650 h 487"/>
              <a:gd name="T32" fmla="*/ 135948 w 355"/>
              <a:gd name="T33" fmla="*/ 66988 h 487"/>
              <a:gd name="T34" fmla="*/ 140013 w 355"/>
              <a:gd name="T35" fmla="*/ 71007 h 487"/>
              <a:gd name="T36" fmla="*/ 140013 w 355"/>
              <a:gd name="T37" fmla="*/ 189800 h 487"/>
              <a:gd name="T38" fmla="*/ 148142 w 355"/>
              <a:gd name="T39" fmla="*/ 197392 h 487"/>
              <a:gd name="T40" fmla="*/ 159885 w 355"/>
              <a:gd name="T41" fmla="*/ 189800 h 487"/>
              <a:gd name="T42" fmla="*/ 159885 w 355"/>
              <a:gd name="T43" fmla="*/ 62969 h 487"/>
              <a:gd name="T44" fmla="*/ 156272 w 355"/>
              <a:gd name="T45" fmla="*/ 58950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cs typeface="+mn-ea"/>
              <a:sym typeface="+mn-lt"/>
            </a:endParaRPr>
          </a:p>
        </p:txBody>
      </p:sp>
      <p:pic>
        <p:nvPicPr>
          <p:cNvPr id="2" name="Picture 4" descr="Técnico em Segurança do Trabalho - O Acadêmico">
            <a:extLst>
              <a:ext uri="{FF2B5EF4-FFF2-40B4-BE49-F238E27FC236}">
                <a16:creationId xmlns:a16="http://schemas.microsoft.com/office/drawing/2014/main" id="{3B6C92C5-B016-7481-E4FB-7731613AD3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5194" y="2235698"/>
            <a:ext cx="3961974" cy="462230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289D0F5A-B017-7DC1-BA57-F387D546BA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4267500224"/>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Espaço Reservado para Imagem 13" descr="Caminhão verde na grama&#10;&#10;Descrição gerada automaticamente com confiança baixa">
            <a:extLst>
              <a:ext uri="{FF2B5EF4-FFF2-40B4-BE49-F238E27FC236}">
                <a16:creationId xmlns:a16="http://schemas.microsoft.com/office/drawing/2014/main" id="{FC2ADB8B-DE67-178A-0486-8F9F3EF8F9F5}"/>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9198" b="9198"/>
          <a:stretch>
            <a:fillRect/>
          </a:stretch>
        </p:blipFill>
        <p:spPr/>
      </p:pic>
      <p:sp>
        <p:nvSpPr>
          <p:cNvPr id="40" name="Rectangle 39">
            <a:extLst>
              <a:ext uri="{FF2B5EF4-FFF2-40B4-BE49-F238E27FC236}">
                <a16:creationId xmlns:a16="http://schemas.microsoft.com/office/drawing/2014/main" id="{F5204749-E588-43AC-A0F4-71CECD5B84C1}"/>
              </a:ext>
            </a:extLst>
          </p:cNvPr>
          <p:cNvSpPr/>
          <p:nvPr/>
        </p:nvSpPr>
        <p:spPr>
          <a:xfrm>
            <a:off x="9258031" y="3429001"/>
            <a:ext cx="2933968" cy="2389238"/>
          </a:xfrm>
          <a:prstGeom prst="rect">
            <a:avLst/>
          </a:prstGeom>
          <a:solidFill>
            <a:schemeClr val="bg1">
              <a:lumMod val="9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39" name="Rectangle: Rounded Corners 38">
            <a:extLst>
              <a:ext uri="{FF2B5EF4-FFF2-40B4-BE49-F238E27FC236}">
                <a16:creationId xmlns:a16="http://schemas.microsoft.com/office/drawing/2014/main" id="{6D4DB275-CFE0-4DC8-BDCD-809CFEB52457}"/>
              </a:ext>
            </a:extLst>
          </p:cNvPr>
          <p:cNvSpPr/>
          <p:nvPr/>
        </p:nvSpPr>
        <p:spPr>
          <a:xfrm>
            <a:off x="4984422" y="3303639"/>
            <a:ext cx="5161936" cy="2639961"/>
          </a:xfrm>
          <a:prstGeom prst="roundRect">
            <a:avLst>
              <a:gd name="adj" fmla="val 8004"/>
            </a:avLst>
          </a:prstGeom>
          <a:gradFill>
            <a:gsLst>
              <a:gs pos="0">
                <a:schemeClr val="accent1"/>
              </a:gs>
              <a:gs pos="100000">
                <a:schemeClr val="accent2"/>
              </a:gs>
            </a:gsLst>
            <a:lin ang="0" scaled="1"/>
          </a:gra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00" b="1">
              <a:solidFill>
                <a:schemeClr val="bg1">
                  <a:lumMod val="95000"/>
                  <a:alpha val="40000"/>
                </a:schemeClr>
              </a:solidFill>
              <a:cs typeface="+mn-ea"/>
              <a:sym typeface="+mn-lt"/>
            </a:endParaRPr>
          </a:p>
        </p:txBody>
      </p:sp>
      <p:sp>
        <p:nvSpPr>
          <p:cNvPr id="32" name="TextBox 31">
            <a:extLst>
              <a:ext uri="{FF2B5EF4-FFF2-40B4-BE49-F238E27FC236}">
                <a16:creationId xmlns:a16="http://schemas.microsoft.com/office/drawing/2014/main" id="{072460F6-9530-45BF-B5CE-9B111A88DA5D}"/>
              </a:ext>
            </a:extLst>
          </p:cNvPr>
          <p:cNvSpPr txBox="1"/>
          <p:nvPr/>
        </p:nvSpPr>
        <p:spPr>
          <a:xfrm>
            <a:off x="5182082" y="4611997"/>
            <a:ext cx="4445497" cy="497957"/>
          </a:xfrm>
          <a:prstGeom prst="rect">
            <a:avLst/>
          </a:prstGeom>
          <a:noFill/>
        </p:spPr>
        <p:txBody>
          <a:bodyPr wrap="square" rtlCol="0">
            <a:spAutoFit/>
          </a:bodyPr>
          <a:lstStyle/>
          <a:p>
            <a:pPr>
              <a:lnSpc>
                <a:spcPct val="120000"/>
              </a:lnSpc>
            </a:pPr>
            <a:r>
              <a:rPr lang="pt-BR" sz="2400" b="1" dirty="0">
                <a:solidFill>
                  <a:schemeClr val="accent2">
                    <a:lumMod val="20000"/>
                    <a:lumOff val="80000"/>
                  </a:schemeClr>
                </a:solidFill>
                <a:effectLst>
                  <a:outerShdw blurRad="38100" dist="38100" dir="2700000" algn="tl">
                    <a:srgbClr val="000000">
                      <a:alpha val="43137"/>
                    </a:srgbClr>
                  </a:outerShdw>
                </a:effectLst>
                <a:cs typeface="+mn-ea"/>
                <a:sym typeface="+mn-lt"/>
              </a:rPr>
              <a:t>Conclusão</a:t>
            </a:r>
          </a:p>
        </p:txBody>
      </p:sp>
      <p:sp>
        <p:nvSpPr>
          <p:cNvPr id="33" name="TextBox 32">
            <a:extLst>
              <a:ext uri="{FF2B5EF4-FFF2-40B4-BE49-F238E27FC236}">
                <a16:creationId xmlns:a16="http://schemas.microsoft.com/office/drawing/2014/main" id="{60D34A72-0885-4908-8E33-29EA67FABC95}"/>
              </a:ext>
            </a:extLst>
          </p:cNvPr>
          <p:cNvSpPr txBox="1"/>
          <p:nvPr/>
        </p:nvSpPr>
        <p:spPr>
          <a:xfrm>
            <a:off x="5214164" y="3429000"/>
            <a:ext cx="4085304" cy="1365567"/>
          </a:xfrm>
          <a:prstGeom prst="rect">
            <a:avLst/>
          </a:prstGeom>
          <a:noFill/>
        </p:spPr>
        <p:txBody>
          <a:bodyPr wrap="square" rtlCol="0">
            <a:spAutoFit/>
          </a:bodyPr>
          <a:lstStyle/>
          <a:p>
            <a:pPr>
              <a:lnSpc>
                <a:spcPct val="120000"/>
              </a:lnSpc>
            </a:pPr>
            <a:r>
              <a:rPr lang="en-US" altLang="zh-CN" sz="3600" b="1" dirty="0">
                <a:solidFill>
                  <a:schemeClr val="bg1"/>
                </a:solidFill>
                <a:effectLst>
                  <a:outerShdw blurRad="38100" dist="38100" dir="2700000" algn="tl">
                    <a:srgbClr val="000000">
                      <a:alpha val="43137"/>
                    </a:srgbClr>
                  </a:outerShdw>
                </a:effectLst>
                <a:cs typeface="+mn-ea"/>
                <a:sym typeface="+mn-lt"/>
              </a:rPr>
              <a:t>08</a:t>
            </a:r>
            <a:endParaRPr lang="zh-CN" altLang="en-US" sz="3600" b="1" dirty="0">
              <a:solidFill>
                <a:schemeClr val="bg1"/>
              </a:solidFill>
              <a:effectLst>
                <a:outerShdw blurRad="38100" dist="38100" dir="2700000" algn="tl">
                  <a:srgbClr val="000000">
                    <a:alpha val="43137"/>
                  </a:srgbClr>
                </a:outerShdw>
              </a:effectLst>
              <a:cs typeface="+mn-ea"/>
              <a:sym typeface="+mn-lt"/>
            </a:endParaRPr>
          </a:p>
          <a:p>
            <a:pPr>
              <a:lnSpc>
                <a:spcPct val="120000"/>
              </a:lnSpc>
            </a:pPr>
            <a:endParaRPr lang="en-US" sz="3600" dirty="0">
              <a:gradFill flip="none" rotWithShape="1">
                <a:gsLst>
                  <a:gs pos="0">
                    <a:schemeClr val="accent1"/>
                  </a:gs>
                  <a:gs pos="100000">
                    <a:schemeClr val="accent2"/>
                  </a:gs>
                </a:gsLst>
                <a:lin ang="0" scaled="1"/>
                <a:tileRect/>
              </a:gradFill>
              <a:cs typeface="+mn-ea"/>
              <a:sym typeface="+mn-lt"/>
            </a:endParaRPr>
          </a:p>
        </p:txBody>
      </p:sp>
      <p:pic>
        <p:nvPicPr>
          <p:cNvPr id="2" name="Imagem 1">
            <a:extLst>
              <a:ext uri="{FF2B5EF4-FFF2-40B4-BE49-F238E27FC236}">
                <a16:creationId xmlns:a16="http://schemas.microsoft.com/office/drawing/2014/main" id="{168A2273-FA48-BA21-DC5C-17DE206F2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474" y="198392"/>
            <a:ext cx="2220996" cy="616611"/>
          </a:xfrm>
          <a:prstGeom prst="rect">
            <a:avLst/>
          </a:prstGeom>
        </p:spPr>
      </p:pic>
    </p:spTree>
    <p:extLst>
      <p:ext uri="{BB962C8B-B14F-4D97-AF65-F5344CB8AC3E}">
        <p14:creationId xmlns:p14="http://schemas.microsoft.com/office/powerpoint/2010/main" val="123129730"/>
      </p:ext>
    </p:extLst>
  </p:cSld>
  <p:clrMapOvr>
    <a:masterClrMapping/>
  </p:clrMapOvr>
  <mc:AlternateContent xmlns:mc="http://schemas.openxmlformats.org/markup-compatibility/2006" xmlns:p14="http://schemas.microsoft.com/office/powerpoint/2010/main">
    <mc:Choice Requires="p14">
      <p:transition spd="slow" p14:dur="1250" advTm="86399000">
        <p:pull dir="u"/>
      </p:transition>
    </mc:Choice>
    <mc:Fallback xmlns="">
      <p:transition spd="slow" advTm="86399000">
        <p:pull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000" fill="hold"/>
                                        <p:tgtEl>
                                          <p:spTgt spid="39"/>
                                        </p:tgtEl>
                                        <p:attrNameLst>
                                          <p:attrName>ppt_x</p:attrName>
                                        </p:attrNameLst>
                                      </p:cBhvr>
                                      <p:tavLst>
                                        <p:tav tm="0">
                                          <p:val>
                                            <p:strVal val="1+#ppt_w/2"/>
                                          </p:val>
                                        </p:tav>
                                        <p:tav tm="100000">
                                          <p:val>
                                            <p:strVal val="#ppt_x"/>
                                          </p:val>
                                        </p:tav>
                                      </p:tavLst>
                                    </p:anim>
                                    <p:anim calcmode="lin" valueType="num">
                                      <p:cBhvr additive="base">
                                        <p:cTn id="8" dur="10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000" fill="hold"/>
                                        <p:tgtEl>
                                          <p:spTgt spid="40"/>
                                        </p:tgtEl>
                                        <p:attrNameLst>
                                          <p:attrName>ppt_x</p:attrName>
                                        </p:attrNameLst>
                                      </p:cBhvr>
                                      <p:tavLst>
                                        <p:tav tm="0">
                                          <p:val>
                                            <p:strVal val="1+#ppt_w/2"/>
                                          </p:val>
                                        </p:tav>
                                        <p:tav tm="100000">
                                          <p:val>
                                            <p:strVal val="#ppt_x"/>
                                          </p:val>
                                        </p:tav>
                                      </p:tavLst>
                                    </p:anim>
                                    <p:anim calcmode="lin" valueType="num">
                                      <p:cBhvr additive="base">
                                        <p:cTn id="12" dur="1000" fill="hold"/>
                                        <p:tgtEl>
                                          <p:spTgt spid="4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25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000" fill="hold"/>
                                        <p:tgtEl>
                                          <p:spTgt spid="33"/>
                                        </p:tgtEl>
                                        <p:attrNameLst>
                                          <p:attrName>ppt_x</p:attrName>
                                        </p:attrNameLst>
                                      </p:cBhvr>
                                      <p:tavLst>
                                        <p:tav tm="0">
                                          <p:val>
                                            <p:strVal val="1+#ppt_w/2"/>
                                          </p:val>
                                        </p:tav>
                                        <p:tav tm="100000">
                                          <p:val>
                                            <p:strVal val="#ppt_x"/>
                                          </p:val>
                                        </p:tav>
                                      </p:tavLst>
                                    </p:anim>
                                    <p:anim calcmode="lin" valueType="num">
                                      <p:cBhvr additive="base">
                                        <p:cTn id="16" dur="1000" fill="hold"/>
                                        <p:tgtEl>
                                          <p:spTgt spid="33"/>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15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000" fill="hold"/>
                                        <p:tgtEl>
                                          <p:spTgt spid="32"/>
                                        </p:tgtEl>
                                        <p:attrNameLst>
                                          <p:attrName>ppt_x</p:attrName>
                                        </p:attrNameLst>
                                      </p:cBhvr>
                                      <p:tavLst>
                                        <p:tav tm="0">
                                          <p:val>
                                            <p:strVal val="1+#ppt_w/2"/>
                                          </p:val>
                                        </p:tav>
                                        <p:tav tm="100000">
                                          <p:val>
                                            <p:strVal val="#ppt_x"/>
                                          </p:val>
                                        </p:tav>
                                      </p:tavLst>
                                    </p:anim>
                                    <p:anim calcmode="lin" valueType="num">
                                      <p:cBhvr additive="base">
                                        <p:cTn id="20" dur="10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9" grpId="0" animBg="1"/>
      <p:bldP spid="32" grpId="0"/>
      <p:bldP spid="33"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2">
            <a:extLst>
              <a:ext uri="{FF2B5EF4-FFF2-40B4-BE49-F238E27FC236}">
                <a16:creationId xmlns:a16="http://schemas.microsoft.com/office/drawing/2014/main" id="{BC75C916-EA12-6207-CDC0-0A708492A060}"/>
              </a:ext>
            </a:extLst>
          </p:cNvPr>
          <p:cNvSpPr/>
          <p:nvPr/>
        </p:nvSpPr>
        <p:spPr>
          <a:xfrm>
            <a:off x="0" y="0"/>
            <a:ext cx="12191999" cy="6857999"/>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pic>
        <p:nvPicPr>
          <p:cNvPr id="2" name="Imagem 1">
            <a:extLst>
              <a:ext uri="{FF2B5EF4-FFF2-40B4-BE49-F238E27FC236}">
                <a16:creationId xmlns:a16="http://schemas.microsoft.com/office/drawing/2014/main" id="{7A391E4F-6DF0-A63D-FBF9-AE01C563FE93}"/>
              </a:ext>
            </a:extLst>
          </p:cNvPr>
          <p:cNvPicPr>
            <a:picLocks noChangeAspect="1"/>
          </p:cNvPicPr>
          <p:nvPr/>
        </p:nvPicPr>
        <p:blipFill>
          <a:blip r:embed="rId3"/>
          <a:stretch>
            <a:fillRect/>
          </a:stretch>
        </p:blipFill>
        <p:spPr>
          <a:xfrm>
            <a:off x="3263900" y="0"/>
            <a:ext cx="8394700" cy="6857998"/>
          </a:xfrm>
          <a:prstGeom prst="rect">
            <a:avLst/>
          </a:prstGeom>
        </p:spPr>
      </p:pic>
      <p:sp>
        <p:nvSpPr>
          <p:cNvPr id="7" name="Rectangle: Rounded Corners 2">
            <a:extLst>
              <a:ext uri="{FF2B5EF4-FFF2-40B4-BE49-F238E27FC236}">
                <a16:creationId xmlns:a16="http://schemas.microsoft.com/office/drawing/2014/main" id="{D6D5154B-C4C3-46B1-50FF-D409E1CBDB5B}"/>
              </a:ext>
            </a:extLst>
          </p:cNvPr>
          <p:cNvSpPr/>
          <p:nvPr/>
        </p:nvSpPr>
        <p:spPr>
          <a:xfrm>
            <a:off x="352497" y="1393371"/>
            <a:ext cx="5923111" cy="3717668"/>
          </a:xfrm>
          <a:prstGeom prst="roundRect">
            <a:avLst>
              <a:gd name="adj" fmla="val 2606"/>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8" name="TextBox 8">
            <a:extLst>
              <a:ext uri="{FF2B5EF4-FFF2-40B4-BE49-F238E27FC236}">
                <a16:creationId xmlns:a16="http://schemas.microsoft.com/office/drawing/2014/main" id="{E9A03273-A1D0-5142-90A3-61F7D6A785C6}"/>
              </a:ext>
            </a:extLst>
          </p:cNvPr>
          <p:cNvSpPr txBox="1"/>
          <p:nvPr/>
        </p:nvSpPr>
        <p:spPr>
          <a:xfrm>
            <a:off x="352497" y="1568506"/>
            <a:ext cx="5814260" cy="3367397"/>
          </a:xfrm>
          <a:prstGeom prst="rect">
            <a:avLst/>
          </a:prstGeom>
          <a:noFill/>
        </p:spPr>
        <p:txBody>
          <a:bodyPr wrap="square" rtlCol="0">
            <a:spAutoFit/>
          </a:bodyPr>
          <a:lstStyle/>
          <a:p>
            <a:pPr algn="ctr">
              <a:lnSpc>
                <a:spcPct val="150000"/>
              </a:lnSpc>
            </a:pPr>
            <a:r>
              <a:rPr lang="pt-BR" b="1" dirty="0">
                <a:solidFill>
                  <a:schemeClr val="accent1"/>
                </a:solidFill>
                <a:cs typeface="+mn-ea"/>
                <a:sym typeface="+mn-lt"/>
              </a:rPr>
              <a:t>Vimos que o trabalho com colheitadeiras envolve riscos e exige atenção para que seja produtivo e seguro. </a:t>
            </a:r>
            <a:r>
              <a:rPr lang="pt-BR" dirty="0">
                <a:solidFill>
                  <a:schemeClr val="tx1">
                    <a:lumMod val="75000"/>
                    <a:lumOff val="25000"/>
                  </a:schemeClr>
                </a:solidFill>
                <a:cs typeface="+mn-ea"/>
                <a:sym typeface="+mn-lt"/>
              </a:rPr>
              <a:t>Existem diversos tipos de equipamentos para colheita, adaptados para diferentes tipos de grãos e frutas. As máquinas possuem formato adaptado a cada tipo de colheita, sendo mais largas ou estreitas conforme a necessidade.</a:t>
            </a:r>
            <a:endParaRPr lang="en-US" dirty="0">
              <a:solidFill>
                <a:schemeClr val="tx1">
                  <a:lumMod val="75000"/>
                  <a:lumOff val="25000"/>
                </a:schemeClr>
              </a:solidFill>
              <a:cs typeface="+mn-ea"/>
              <a:sym typeface="+mn-lt"/>
            </a:endParaRPr>
          </a:p>
        </p:txBody>
      </p:sp>
      <p:pic>
        <p:nvPicPr>
          <p:cNvPr id="3" name="Imagem 2">
            <a:extLst>
              <a:ext uri="{FF2B5EF4-FFF2-40B4-BE49-F238E27FC236}">
                <a16:creationId xmlns:a16="http://schemas.microsoft.com/office/drawing/2014/main" id="{AB5C0E8D-A5F3-1B3B-715D-7164A75490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0449" y="169817"/>
            <a:ext cx="2220996" cy="616611"/>
          </a:xfrm>
          <a:prstGeom prst="rect">
            <a:avLst/>
          </a:prstGeom>
        </p:spPr>
      </p:pic>
    </p:spTree>
    <p:extLst>
      <p:ext uri="{BB962C8B-B14F-4D97-AF65-F5344CB8AC3E}">
        <p14:creationId xmlns:p14="http://schemas.microsoft.com/office/powerpoint/2010/main" val="1275846960"/>
      </p:ext>
    </p:extLst>
  </p:cSld>
  <p:clrMapOvr>
    <a:masterClrMapping/>
  </p:clrMapOvr>
  <p:transition spd="med" advTm="8639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250" fill="hold"/>
                                        <p:tgtEl>
                                          <p:spTgt spid="7"/>
                                        </p:tgtEl>
                                        <p:attrNameLst>
                                          <p:attrName>ppt_x</p:attrName>
                                        </p:attrNameLst>
                                      </p:cBhvr>
                                      <p:tavLst>
                                        <p:tav tm="0">
                                          <p:val>
                                            <p:strVal val="1+#ppt_w/2"/>
                                          </p:val>
                                        </p:tav>
                                        <p:tav tm="100000">
                                          <p:val>
                                            <p:strVal val="#ppt_x"/>
                                          </p:val>
                                        </p:tav>
                                      </p:tavLst>
                                    </p:anim>
                                    <p:anim calcmode="lin" valueType="num">
                                      <p:cBhvr additive="base">
                                        <p:cTn id="12" dur="1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14">
            <a:extLst>
              <a:ext uri="{FF2B5EF4-FFF2-40B4-BE49-F238E27FC236}">
                <a16:creationId xmlns:a16="http://schemas.microsoft.com/office/drawing/2014/main" id="{223782CB-E090-D028-793D-90C6B2F9C44F}"/>
              </a:ext>
            </a:extLst>
          </p:cNvPr>
          <p:cNvSpPr>
            <a:spLocks noChangeArrowheads="1"/>
          </p:cNvSpPr>
          <p:nvPr/>
        </p:nvSpPr>
        <p:spPr bwMode="auto">
          <a:xfrm>
            <a:off x="0" y="1836602"/>
            <a:ext cx="11745686" cy="3217998"/>
          </a:xfrm>
          <a:prstGeom prst="rect">
            <a:avLst/>
          </a:pr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 name="Freeform 154">
            <a:extLst>
              <a:ext uri="{FF2B5EF4-FFF2-40B4-BE49-F238E27FC236}">
                <a16:creationId xmlns:a16="http://schemas.microsoft.com/office/drawing/2014/main" id="{79DCDB5E-1E4E-2511-3594-31332D175BEC}"/>
              </a:ext>
            </a:extLst>
          </p:cNvPr>
          <p:cNvSpPr>
            <a:spLocks noChangeArrowheads="1"/>
          </p:cNvSpPr>
          <p:nvPr/>
        </p:nvSpPr>
        <p:spPr bwMode="auto">
          <a:xfrm>
            <a:off x="3375800" y="690506"/>
            <a:ext cx="443280" cy="601282"/>
          </a:xfrm>
          <a:custGeom>
            <a:avLst/>
            <a:gdLst>
              <a:gd name="T0" fmla="*/ 156272 w 355"/>
              <a:gd name="T1" fmla="*/ 58950 h 487"/>
              <a:gd name="T2" fmla="*/ 156272 w 355"/>
              <a:gd name="T3" fmla="*/ 58950 h 487"/>
              <a:gd name="T4" fmla="*/ 52392 w 355"/>
              <a:gd name="T5" fmla="*/ 7592 h 487"/>
              <a:gd name="T6" fmla="*/ 4065 w 355"/>
              <a:gd name="T7" fmla="*/ 23669 h 487"/>
              <a:gd name="T8" fmla="*/ 0 w 355"/>
              <a:gd name="T9" fmla="*/ 35280 h 487"/>
              <a:gd name="T10" fmla="*/ 4065 w 355"/>
              <a:gd name="T11" fmla="*/ 154073 h 487"/>
              <a:gd name="T12" fmla="*/ 8130 w 355"/>
              <a:gd name="T13" fmla="*/ 162111 h 487"/>
              <a:gd name="T14" fmla="*/ 100267 w 355"/>
              <a:gd name="T15" fmla="*/ 217041 h 487"/>
              <a:gd name="T16" fmla="*/ 104332 w 355"/>
              <a:gd name="T17" fmla="*/ 217041 h 487"/>
              <a:gd name="T18" fmla="*/ 108397 w 355"/>
              <a:gd name="T19" fmla="*/ 217041 h 487"/>
              <a:gd name="T20" fmla="*/ 112010 w 355"/>
              <a:gd name="T21" fmla="*/ 213469 h 487"/>
              <a:gd name="T22" fmla="*/ 112010 w 355"/>
              <a:gd name="T23" fmla="*/ 90657 h 487"/>
              <a:gd name="T24" fmla="*/ 108397 w 355"/>
              <a:gd name="T25" fmla="*/ 82619 h 487"/>
              <a:gd name="T26" fmla="*/ 19873 w 355"/>
              <a:gd name="T27" fmla="*/ 31261 h 487"/>
              <a:gd name="T28" fmla="*/ 32067 w 355"/>
              <a:gd name="T29" fmla="*/ 23669 h 487"/>
              <a:gd name="T30" fmla="*/ 48327 w 355"/>
              <a:gd name="T31" fmla="*/ 19650 h 487"/>
              <a:gd name="T32" fmla="*/ 135948 w 355"/>
              <a:gd name="T33" fmla="*/ 66988 h 487"/>
              <a:gd name="T34" fmla="*/ 140013 w 355"/>
              <a:gd name="T35" fmla="*/ 71007 h 487"/>
              <a:gd name="T36" fmla="*/ 140013 w 355"/>
              <a:gd name="T37" fmla="*/ 189800 h 487"/>
              <a:gd name="T38" fmla="*/ 148142 w 355"/>
              <a:gd name="T39" fmla="*/ 197392 h 487"/>
              <a:gd name="T40" fmla="*/ 159885 w 355"/>
              <a:gd name="T41" fmla="*/ 189800 h 487"/>
              <a:gd name="T42" fmla="*/ 159885 w 355"/>
              <a:gd name="T43" fmla="*/ 62969 h 487"/>
              <a:gd name="T44" fmla="*/ 156272 w 355"/>
              <a:gd name="T45" fmla="*/ 58950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cs typeface="+mn-ea"/>
              <a:sym typeface="+mn-lt"/>
            </a:endParaRPr>
          </a:p>
        </p:txBody>
      </p:sp>
      <p:sp>
        <p:nvSpPr>
          <p:cNvPr id="10" name="TextBox 15">
            <a:extLst>
              <a:ext uri="{FF2B5EF4-FFF2-40B4-BE49-F238E27FC236}">
                <a16:creationId xmlns:a16="http://schemas.microsoft.com/office/drawing/2014/main" id="{CAD177C9-ED40-01D0-9142-27A150BD51BF}"/>
              </a:ext>
            </a:extLst>
          </p:cNvPr>
          <p:cNvSpPr txBox="1"/>
          <p:nvPr/>
        </p:nvSpPr>
        <p:spPr>
          <a:xfrm>
            <a:off x="50800" y="1978451"/>
            <a:ext cx="6769498" cy="2951898"/>
          </a:xfrm>
          <a:prstGeom prst="rect">
            <a:avLst/>
          </a:prstGeom>
          <a:noFill/>
        </p:spPr>
        <p:txBody>
          <a:bodyPr wrap="square" rtlCol="0">
            <a:spAutoFit/>
          </a:bodyPr>
          <a:lstStyle/>
          <a:p>
            <a:pPr>
              <a:lnSpc>
                <a:spcPct val="150000"/>
              </a:lnSpc>
            </a:pPr>
            <a:r>
              <a:rPr lang="pt-BR" altLang="zh-CN" b="1" dirty="0">
                <a:solidFill>
                  <a:schemeClr val="tx1">
                    <a:lumMod val="75000"/>
                    <a:lumOff val="25000"/>
                  </a:schemeClr>
                </a:solidFill>
                <a:cs typeface="+mn-ea"/>
                <a:sym typeface="+mn-lt"/>
              </a:rPr>
              <a:t>O trabalho nas colheitadeiras envolve a subida em pontos mais altos para a operação e para o abastecimento. </a:t>
            </a:r>
          </a:p>
          <a:p>
            <a:pPr>
              <a:lnSpc>
                <a:spcPct val="150000"/>
              </a:lnSpc>
            </a:pPr>
            <a:endParaRPr lang="pt-BR" altLang="zh-CN" b="1" dirty="0">
              <a:solidFill>
                <a:schemeClr val="tx1">
                  <a:lumMod val="75000"/>
                  <a:lumOff val="25000"/>
                </a:schemeClr>
              </a:solidFill>
              <a:cs typeface="+mn-ea"/>
              <a:sym typeface="+mn-lt"/>
            </a:endParaRPr>
          </a:p>
          <a:p>
            <a:pPr>
              <a:lnSpc>
                <a:spcPct val="150000"/>
              </a:lnSpc>
            </a:pPr>
            <a:r>
              <a:rPr lang="pt-BR" altLang="zh-CN" dirty="0">
                <a:solidFill>
                  <a:schemeClr val="tx1">
                    <a:lumMod val="75000"/>
                    <a:lumOff val="25000"/>
                  </a:schemeClr>
                </a:solidFill>
                <a:cs typeface="+mn-ea"/>
                <a:sym typeface="+mn-lt"/>
              </a:rPr>
              <a:t>É por isso que vimos que são necessários corrimãos adequados e o operador precisa segurar firme e estar apoiado em três pontos para evitar quedas.</a:t>
            </a:r>
          </a:p>
        </p:txBody>
      </p:sp>
      <p:sp>
        <p:nvSpPr>
          <p:cNvPr id="3" name="Oval 14">
            <a:extLst>
              <a:ext uri="{FF2B5EF4-FFF2-40B4-BE49-F238E27FC236}">
                <a16:creationId xmlns:a16="http://schemas.microsoft.com/office/drawing/2014/main" id="{0DED4F15-1F41-C9D5-BB7E-5030B755DDB0}"/>
              </a:ext>
            </a:extLst>
          </p:cNvPr>
          <p:cNvSpPr>
            <a:spLocks noChangeArrowheads="1"/>
          </p:cNvSpPr>
          <p:nvPr/>
        </p:nvSpPr>
        <p:spPr bwMode="auto">
          <a:xfrm>
            <a:off x="11836400" y="1836601"/>
            <a:ext cx="178198" cy="3217998"/>
          </a:xfrm>
          <a:prstGeom prst="rect">
            <a:avLst/>
          </a:pr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endParaRPr lang="en-US">
              <a:cs typeface="+mn-ea"/>
              <a:sym typeface="+mn-lt"/>
            </a:endParaRPr>
          </a:p>
        </p:txBody>
      </p:sp>
      <p:pic>
        <p:nvPicPr>
          <p:cNvPr id="2" name="Imagem 1" descr="CNH Industrial Newsroom : New Holland lança na Agrishow colheitadeira com  tecnologia de inteligência artificial">
            <a:extLst>
              <a:ext uri="{FF2B5EF4-FFF2-40B4-BE49-F238E27FC236}">
                <a16:creationId xmlns:a16="http://schemas.microsoft.com/office/drawing/2014/main" id="{89FBC395-058D-D3C6-3247-619FA954C3F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1567180"/>
            <a:ext cx="5056443" cy="3728720"/>
          </a:xfrm>
          <a:prstGeom prst="rect">
            <a:avLst/>
          </a:prstGeom>
          <a:noFill/>
          <a:ln>
            <a:noFill/>
          </a:ln>
        </p:spPr>
      </p:pic>
      <p:pic>
        <p:nvPicPr>
          <p:cNvPr id="4" name="Imagem 3">
            <a:extLst>
              <a:ext uri="{FF2B5EF4-FFF2-40B4-BE49-F238E27FC236}">
                <a16:creationId xmlns:a16="http://schemas.microsoft.com/office/drawing/2014/main" id="{6A85D7A5-3B9B-3969-D8B7-7DE3919B2F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9061" y="169817"/>
            <a:ext cx="2220996" cy="616611"/>
          </a:xfrm>
          <a:prstGeom prst="rect">
            <a:avLst/>
          </a:prstGeom>
        </p:spPr>
      </p:pic>
    </p:spTree>
    <p:extLst>
      <p:ext uri="{BB962C8B-B14F-4D97-AF65-F5344CB8AC3E}">
        <p14:creationId xmlns:p14="http://schemas.microsoft.com/office/powerpoint/2010/main" val="142302765"/>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Homem com chapéu&#10;&#10;Descrição gerada automaticamente com confiança média">
            <a:extLst>
              <a:ext uri="{FF2B5EF4-FFF2-40B4-BE49-F238E27FC236}">
                <a16:creationId xmlns:a16="http://schemas.microsoft.com/office/drawing/2014/main" id="{ED18B28D-A067-C2F6-0827-A3D54C50524A}"/>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Agrupar 1">
            <a:extLst>
              <a:ext uri="{FF2B5EF4-FFF2-40B4-BE49-F238E27FC236}">
                <a16:creationId xmlns:a16="http://schemas.microsoft.com/office/drawing/2014/main" id="{81AE0311-25CA-B9F5-53EC-12197EA26E7A}"/>
              </a:ext>
            </a:extLst>
          </p:cNvPr>
          <p:cNvGrpSpPr/>
          <p:nvPr/>
        </p:nvGrpSpPr>
        <p:grpSpPr>
          <a:xfrm>
            <a:off x="1879600" y="3167742"/>
            <a:ext cx="10312400" cy="3271154"/>
            <a:chOff x="7044933" y="3488672"/>
            <a:chExt cx="1610227" cy="2964808"/>
          </a:xfrm>
        </p:grpSpPr>
        <p:sp>
          <p:nvSpPr>
            <p:cNvPr id="4" name="Retângulo: Cantos Arredondados 3">
              <a:extLst>
                <a:ext uri="{FF2B5EF4-FFF2-40B4-BE49-F238E27FC236}">
                  <a16:creationId xmlns:a16="http://schemas.microsoft.com/office/drawing/2014/main" id="{ED2C3B1D-6854-90CF-BC47-52545A64655D}"/>
                </a:ext>
              </a:extLst>
            </p:cNvPr>
            <p:cNvSpPr/>
            <p:nvPr/>
          </p:nvSpPr>
          <p:spPr>
            <a:xfrm>
              <a:off x="7044933" y="3488672"/>
              <a:ext cx="1610227" cy="2964808"/>
            </a:xfrm>
            <a:prstGeom prst="roundRect">
              <a:avLst>
                <a:gd name="adj" fmla="val 0"/>
              </a:avLst>
            </a:prstGeom>
            <a:solidFill>
              <a:schemeClr val="accent1">
                <a:alpha val="9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TextBox 15">
              <a:extLst>
                <a:ext uri="{FF2B5EF4-FFF2-40B4-BE49-F238E27FC236}">
                  <a16:creationId xmlns:a16="http://schemas.microsoft.com/office/drawing/2014/main" id="{389CA229-304C-EA55-D5A0-5A3E820697BA}"/>
                </a:ext>
              </a:extLst>
            </p:cNvPr>
            <p:cNvSpPr txBox="1"/>
            <p:nvPr/>
          </p:nvSpPr>
          <p:spPr>
            <a:xfrm>
              <a:off x="7082717" y="3778030"/>
              <a:ext cx="1572443" cy="2675450"/>
            </a:xfrm>
            <a:prstGeom prst="rect">
              <a:avLst/>
            </a:prstGeom>
            <a:noFill/>
          </p:spPr>
          <p:txBody>
            <a:bodyPr wrap="square" rtlCol="0">
              <a:spAutoFit/>
            </a:bodyPr>
            <a:lstStyle/>
            <a:p>
              <a:pPr>
                <a:lnSpc>
                  <a:spcPct val="150000"/>
                </a:lnSpc>
              </a:pPr>
              <a:r>
                <a:rPr lang="pt-BR" altLang="zh-CN" dirty="0">
                  <a:solidFill>
                    <a:schemeClr val="bg1"/>
                  </a:solidFill>
                  <a:cs typeface="+mn-ea"/>
                  <a:sym typeface="+mn-lt"/>
                </a:rPr>
                <a:t>Para operar uma máquina colheitadeira, é preciso ser um profissional habilitado no trabalho da máquina e saber dirigir veículos diversos. </a:t>
              </a:r>
            </a:p>
            <a:p>
              <a:pPr>
                <a:lnSpc>
                  <a:spcPct val="150000"/>
                </a:lnSpc>
              </a:pPr>
              <a:endParaRPr lang="pt-BR" altLang="zh-CN" dirty="0">
                <a:solidFill>
                  <a:schemeClr val="bg1"/>
                </a:solidFill>
                <a:cs typeface="+mn-ea"/>
                <a:sym typeface="+mn-lt"/>
              </a:endParaRPr>
            </a:p>
            <a:p>
              <a:pPr>
                <a:lnSpc>
                  <a:spcPct val="150000"/>
                </a:lnSpc>
              </a:pPr>
              <a:r>
                <a:rPr lang="pt-BR" altLang="zh-CN" dirty="0">
                  <a:solidFill>
                    <a:schemeClr val="bg1"/>
                  </a:solidFill>
                  <a:cs typeface="+mn-ea"/>
                  <a:sym typeface="+mn-lt"/>
                </a:rPr>
                <a:t>Vimos que a exigência básica é a carteira B mais um curso de capacitação. Pessoas estranhas ou mesmo crianças não podem entrar na cabine ou fazerem manobras, mesmo de brincadeira.</a:t>
              </a:r>
            </a:p>
          </p:txBody>
        </p:sp>
      </p:grpSp>
    </p:spTree>
    <p:extLst>
      <p:ext uri="{BB962C8B-B14F-4D97-AF65-F5344CB8AC3E}">
        <p14:creationId xmlns:p14="http://schemas.microsoft.com/office/powerpoint/2010/main" val="1039276884"/>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14">
            <a:extLst>
              <a:ext uri="{FF2B5EF4-FFF2-40B4-BE49-F238E27FC236}">
                <a16:creationId xmlns:a16="http://schemas.microsoft.com/office/drawing/2014/main" id="{223782CB-E090-D028-793D-90C6B2F9C44F}"/>
              </a:ext>
            </a:extLst>
          </p:cNvPr>
          <p:cNvSpPr>
            <a:spLocks noChangeArrowheads="1"/>
          </p:cNvSpPr>
          <p:nvPr/>
        </p:nvSpPr>
        <p:spPr bwMode="auto">
          <a:xfrm>
            <a:off x="-2569029" y="-394841"/>
            <a:ext cx="8657855" cy="8276097"/>
          </a:xfrm>
          <a:prstGeom prst="ellipse">
            <a:avLst/>
          </a:pr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0" name="TextBox 15">
            <a:extLst>
              <a:ext uri="{FF2B5EF4-FFF2-40B4-BE49-F238E27FC236}">
                <a16:creationId xmlns:a16="http://schemas.microsoft.com/office/drawing/2014/main" id="{CAD177C9-ED40-01D0-9142-27A150BD51BF}"/>
              </a:ext>
            </a:extLst>
          </p:cNvPr>
          <p:cNvSpPr txBox="1"/>
          <p:nvPr/>
        </p:nvSpPr>
        <p:spPr>
          <a:xfrm>
            <a:off x="6483123" y="2566847"/>
            <a:ext cx="4870678" cy="2951898"/>
          </a:xfrm>
          <a:prstGeom prst="rect">
            <a:avLst/>
          </a:prstGeom>
          <a:noFill/>
        </p:spPr>
        <p:txBody>
          <a:bodyPr wrap="square" rtlCol="0">
            <a:spAutoFit/>
          </a:bodyPr>
          <a:lstStyle/>
          <a:p>
            <a:pPr>
              <a:lnSpc>
                <a:spcPct val="150000"/>
              </a:lnSpc>
            </a:pPr>
            <a:r>
              <a:rPr lang="pt-BR" altLang="zh-CN" b="1" dirty="0">
                <a:solidFill>
                  <a:srgbClr val="55BBA1"/>
                </a:solidFill>
                <a:cs typeface="+mn-ea"/>
                <a:sym typeface="+mn-lt"/>
              </a:rPr>
              <a:t>Na empresa, todos os anos, devem ser feitos exames para atestar a capacidade física e condições de saúde do operador. </a:t>
            </a:r>
          </a:p>
          <a:p>
            <a:pPr>
              <a:lnSpc>
                <a:spcPct val="150000"/>
              </a:lnSpc>
            </a:pPr>
            <a:endParaRPr lang="pt-BR" altLang="zh-CN" b="1" dirty="0">
              <a:solidFill>
                <a:srgbClr val="55BBA1"/>
              </a:solidFill>
              <a:cs typeface="+mn-ea"/>
              <a:sym typeface="+mn-lt"/>
            </a:endParaRPr>
          </a:p>
          <a:p>
            <a:pPr>
              <a:lnSpc>
                <a:spcPct val="150000"/>
              </a:lnSpc>
            </a:pPr>
            <a:r>
              <a:rPr lang="pt-BR" altLang="zh-CN" b="1" dirty="0">
                <a:solidFill>
                  <a:schemeClr val="bg1"/>
                </a:solidFill>
                <a:cs typeface="+mn-ea"/>
                <a:sym typeface="+mn-lt"/>
              </a:rPr>
              <a:t>Estando tudo certo, é emitido um cartão de identificação que deve ficar em local visível.</a:t>
            </a:r>
            <a:endParaRPr lang="pt-BR" altLang="zh-CN" dirty="0">
              <a:solidFill>
                <a:schemeClr val="bg1"/>
              </a:solidFill>
              <a:cs typeface="+mn-ea"/>
              <a:sym typeface="+mn-lt"/>
            </a:endParaRPr>
          </a:p>
        </p:txBody>
      </p:sp>
      <p:pic>
        <p:nvPicPr>
          <p:cNvPr id="9218" name="Picture 2" descr="Empresa de Engenharia de Segurança do Trabalho Ponte Aérea">
            <a:extLst>
              <a:ext uri="{FF2B5EF4-FFF2-40B4-BE49-F238E27FC236}">
                <a16:creationId xmlns:a16="http://schemas.microsoft.com/office/drawing/2014/main" id="{45CE7921-6E85-BF3C-F342-110249BFF64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331007" y="304800"/>
            <a:ext cx="4383969" cy="65532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5AF3E4C3-2143-8ECD-811B-82DA6EADA2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9061" y="169817"/>
            <a:ext cx="2220996" cy="616611"/>
          </a:xfrm>
          <a:prstGeom prst="rect">
            <a:avLst/>
          </a:prstGeom>
        </p:spPr>
      </p:pic>
    </p:spTree>
    <p:extLst>
      <p:ext uri="{BB962C8B-B14F-4D97-AF65-F5344CB8AC3E}">
        <p14:creationId xmlns:p14="http://schemas.microsoft.com/office/powerpoint/2010/main" val="2329086729"/>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descr="e7d195523061f1c03a90ee8e42cb24248e56383cd534985688F9F494128731F165EE95AB4B0C0A38076AAEA07667B1565C446FC45FF01DFB0E885BCDBDF3A284F3DB14DA61DD97F0BAB2E6C668FB493113BF73141E2C71ED4B8547CEBEF3BFFECE5DB252F6C24A46C692539CBE8AE41A3C079525F615DFED974405923D17F5F5324574507B5E825C729D0B0B9927FABB">
            <a:extLst>
              <a:ext uri="{FF2B5EF4-FFF2-40B4-BE49-F238E27FC236}">
                <a16:creationId xmlns:a16="http://schemas.microsoft.com/office/drawing/2014/main" id="{82F79422-E3F8-77E6-B6C0-218752E87D90}"/>
              </a:ext>
            </a:extLst>
          </p:cNvPr>
          <p:cNvGrpSpPr/>
          <p:nvPr/>
        </p:nvGrpSpPr>
        <p:grpSpPr>
          <a:xfrm>
            <a:off x="419100" y="957263"/>
            <a:ext cx="11468100" cy="5583236"/>
            <a:chOff x="1956620" y="1881263"/>
            <a:chExt cx="8278762" cy="4367137"/>
          </a:xfrm>
        </p:grpSpPr>
        <p:sp>
          <p:nvSpPr>
            <p:cNvPr id="7" name="Rectangle: Rounded Corners 3">
              <a:extLst>
                <a:ext uri="{FF2B5EF4-FFF2-40B4-BE49-F238E27FC236}">
                  <a16:creationId xmlns:a16="http://schemas.microsoft.com/office/drawing/2014/main" id="{D0B69257-BA76-CB3E-90EF-67BEC77B27AE}"/>
                </a:ext>
              </a:extLst>
            </p:cNvPr>
            <p:cNvSpPr/>
            <p:nvPr/>
          </p:nvSpPr>
          <p:spPr>
            <a:xfrm>
              <a:off x="1956620" y="1881263"/>
              <a:ext cx="8278762" cy="4367137"/>
            </a:xfrm>
            <a:prstGeom prst="roundRect">
              <a:avLst>
                <a:gd name="adj" fmla="val 2502"/>
              </a:avLst>
            </a:prstGeom>
            <a:solidFill>
              <a:schemeClr val="bg1"/>
            </a:solidFill>
            <a:ln>
              <a:noFill/>
            </a:ln>
            <a:effectLst>
              <a:outerShdw blurRad="1270000" dist="698500" dir="5400000" sx="85000" sy="85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latin typeface="Arial"/>
                <a:ea typeface="微软雅黑"/>
                <a:sym typeface="Arial"/>
              </a:endParaRPr>
            </a:p>
          </p:txBody>
        </p:sp>
        <p:grpSp>
          <p:nvGrpSpPr>
            <p:cNvPr id="8" name="Group 14">
              <a:extLst>
                <a:ext uri="{FF2B5EF4-FFF2-40B4-BE49-F238E27FC236}">
                  <a16:creationId xmlns:a16="http://schemas.microsoft.com/office/drawing/2014/main" id="{60899EC6-7800-A3F1-69F5-25D6E586B1D6}"/>
                </a:ext>
              </a:extLst>
            </p:cNvPr>
            <p:cNvGrpSpPr/>
            <p:nvPr/>
          </p:nvGrpSpPr>
          <p:grpSpPr>
            <a:xfrm>
              <a:off x="8891422" y="5203372"/>
              <a:ext cx="1188748" cy="1037654"/>
              <a:chOff x="8441216" y="5015559"/>
              <a:chExt cx="1631539" cy="1424170"/>
            </a:xfrm>
            <a:solidFill>
              <a:schemeClr val="accent1">
                <a:alpha val="15000"/>
              </a:schemeClr>
            </a:solidFill>
          </p:grpSpPr>
          <p:sp>
            <p:nvSpPr>
              <p:cNvPr id="10" name="Freeform: Shape 13">
                <a:extLst>
                  <a:ext uri="{FF2B5EF4-FFF2-40B4-BE49-F238E27FC236}">
                    <a16:creationId xmlns:a16="http://schemas.microsoft.com/office/drawing/2014/main" id="{6889F2EE-8FB6-3991-6C62-72AA72510BDE}"/>
                  </a:ext>
                </a:extLst>
              </p:cNvPr>
              <p:cNvSpPr/>
              <p:nvPr/>
            </p:nvSpPr>
            <p:spPr>
              <a:xfrm>
                <a:off x="9732118" y="5412671"/>
                <a:ext cx="340637" cy="1027051"/>
              </a:xfrm>
              <a:custGeom>
                <a:avLst/>
                <a:gdLst>
                  <a:gd name="connsiteX0" fmla="*/ 162582 w 325164"/>
                  <a:gd name="connsiteY0" fmla="*/ 0 h 1494387"/>
                  <a:gd name="connsiteX1" fmla="*/ 325164 w 325164"/>
                  <a:gd name="connsiteY1" fmla="*/ 162582 h 1494387"/>
                  <a:gd name="connsiteX2" fmla="*/ 325164 w 325164"/>
                  <a:gd name="connsiteY2" fmla="*/ 1494387 h 1494387"/>
                  <a:gd name="connsiteX3" fmla="*/ 0 w 325164"/>
                  <a:gd name="connsiteY3" fmla="*/ 1494387 h 1494387"/>
                  <a:gd name="connsiteX4" fmla="*/ 0 w 325164"/>
                  <a:gd name="connsiteY4" fmla="*/ 162582 h 1494387"/>
                  <a:gd name="connsiteX5" fmla="*/ 162582 w 325164"/>
                  <a:gd name="connsiteY5" fmla="*/ 0 h 149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164" h="1494387">
                    <a:moveTo>
                      <a:pt x="162582" y="0"/>
                    </a:moveTo>
                    <a:cubicBezTo>
                      <a:pt x="252374" y="0"/>
                      <a:pt x="325164" y="72790"/>
                      <a:pt x="325164" y="162582"/>
                    </a:cubicBezTo>
                    <a:lnTo>
                      <a:pt x="325164" y="1494387"/>
                    </a:lnTo>
                    <a:lnTo>
                      <a:pt x="0" y="1494387"/>
                    </a:lnTo>
                    <a:lnTo>
                      <a:pt x="0" y="162582"/>
                    </a:lnTo>
                    <a:cubicBezTo>
                      <a:pt x="0" y="72790"/>
                      <a:pt x="72790" y="0"/>
                      <a:pt x="162582" y="0"/>
                    </a:cubicBezTo>
                    <a:close/>
                  </a:path>
                </a:pathLst>
              </a:custGeom>
              <a:solidFill>
                <a:schemeClr val="tx1">
                  <a:lumMod val="95000"/>
                  <a:lumOff val="5000"/>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ea typeface="微软雅黑"/>
                  <a:sym typeface="Arial"/>
                </a:endParaRPr>
              </a:p>
            </p:txBody>
          </p:sp>
          <p:sp>
            <p:nvSpPr>
              <p:cNvPr id="11" name="Freeform: Shape 11">
                <a:extLst>
                  <a:ext uri="{FF2B5EF4-FFF2-40B4-BE49-F238E27FC236}">
                    <a16:creationId xmlns:a16="http://schemas.microsoft.com/office/drawing/2014/main" id="{6B9740BD-D03B-EC95-127C-EE6DAD5298F0}"/>
                  </a:ext>
                </a:extLst>
              </p:cNvPr>
              <p:cNvSpPr/>
              <p:nvPr/>
            </p:nvSpPr>
            <p:spPr>
              <a:xfrm>
                <a:off x="9071733" y="5015559"/>
                <a:ext cx="340638" cy="1424163"/>
              </a:xfrm>
              <a:custGeom>
                <a:avLst/>
                <a:gdLst>
                  <a:gd name="connsiteX0" fmla="*/ 162582 w 325164"/>
                  <a:gd name="connsiteY0" fmla="*/ 0 h 2072196"/>
                  <a:gd name="connsiteX1" fmla="*/ 325164 w 325164"/>
                  <a:gd name="connsiteY1" fmla="*/ 162582 h 2072196"/>
                  <a:gd name="connsiteX2" fmla="*/ 325164 w 325164"/>
                  <a:gd name="connsiteY2" fmla="*/ 2072196 h 2072196"/>
                  <a:gd name="connsiteX3" fmla="*/ 0 w 325164"/>
                  <a:gd name="connsiteY3" fmla="*/ 2072196 h 2072196"/>
                  <a:gd name="connsiteX4" fmla="*/ 0 w 325164"/>
                  <a:gd name="connsiteY4" fmla="*/ 162582 h 2072196"/>
                  <a:gd name="connsiteX5" fmla="*/ 162582 w 325164"/>
                  <a:gd name="connsiteY5" fmla="*/ 0 h 207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164" h="2072196">
                    <a:moveTo>
                      <a:pt x="162582" y="0"/>
                    </a:moveTo>
                    <a:cubicBezTo>
                      <a:pt x="252374" y="0"/>
                      <a:pt x="325164" y="72790"/>
                      <a:pt x="325164" y="162582"/>
                    </a:cubicBezTo>
                    <a:lnTo>
                      <a:pt x="325164" y="2072196"/>
                    </a:lnTo>
                    <a:lnTo>
                      <a:pt x="0" y="2072196"/>
                    </a:lnTo>
                    <a:lnTo>
                      <a:pt x="0" y="162582"/>
                    </a:lnTo>
                    <a:cubicBezTo>
                      <a:pt x="0" y="72790"/>
                      <a:pt x="72790" y="0"/>
                      <a:pt x="162582" y="0"/>
                    </a:cubicBezTo>
                    <a:close/>
                  </a:path>
                </a:pathLst>
              </a:custGeom>
              <a:solidFill>
                <a:schemeClr val="tx1">
                  <a:lumMod val="95000"/>
                  <a:lumOff val="5000"/>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ea typeface="微软雅黑"/>
                  <a:sym typeface="Arial"/>
                </a:endParaRPr>
              </a:p>
            </p:txBody>
          </p:sp>
          <p:sp>
            <p:nvSpPr>
              <p:cNvPr id="14" name="Freeform: Shape 9">
                <a:extLst>
                  <a:ext uri="{FF2B5EF4-FFF2-40B4-BE49-F238E27FC236}">
                    <a16:creationId xmlns:a16="http://schemas.microsoft.com/office/drawing/2014/main" id="{06ED9D38-8F0E-8146-DF19-66E52C81F990}"/>
                  </a:ext>
                </a:extLst>
              </p:cNvPr>
              <p:cNvSpPr/>
              <p:nvPr/>
            </p:nvSpPr>
            <p:spPr>
              <a:xfrm>
                <a:off x="8441216" y="5973939"/>
                <a:ext cx="340638" cy="465790"/>
              </a:xfrm>
              <a:custGeom>
                <a:avLst/>
                <a:gdLst>
                  <a:gd name="connsiteX0" fmla="*/ 162582 w 325164"/>
                  <a:gd name="connsiteY0" fmla="*/ 0 h 677736"/>
                  <a:gd name="connsiteX1" fmla="*/ 325164 w 325164"/>
                  <a:gd name="connsiteY1" fmla="*/ 162582 h 677736"/>
                  <a:gd name="connsiteX2" fmla="*/ 325164 w 325164"/>
                  <a:gd name="connsiteY2" fmla="*/ 677736 h 677736"/>
                  <a:gd name="connsiteX3" fmla="*/ 0 w 325164"/>
                  <a:gd name="connsiteY3" fmla="*/ 677736 h 677736"/>
                  <a:gd name="connsiteX4" fmla="*/ 0 w 325164"/>
                  <a:gd name="connsiteY4" fmla="*/ 162582 h 677736"/>
                  <a:gd name="connsiteX5" fmla="*/ 162582 w 325164"/>
                  <a:gd name="connsiteY5" fmla="*/ 0 h 67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164" h="677736">
                    <a:moveTo>
                      <a:pt x="162582" y="0"/>
                    </a:moveTo>
                    <a:cubicBezTo>
                      <a:pt x="252374" y="0"/>
                      <a:pt x="325164" y="72790"/>
                      <a:pt x="325164" y="162582"/>
                    </a:cubicBezTo>
                    <a:lnTo>
                      <a:pt x="325164" y="677736"/>
                    </a:lnTo>
                    <a:lnTo>
                      <a:pt x="0" y="677736"/>
                    </a:lnTo>
                    <a:lnTo>
                      <a:pt x="0" y="162582"/>
                    </a:lnTo>
                    <a:cubicBezTo>
                      <a:pt x="0" y="72790"/>
                      <a:pt x="72790" y="0"/>
                      <a:pt x="162582" y="0"/>
                    </a:cubicBezTo>
                    <a:close/>
                  </a:path>
                </a:pathLst>
              </a:custGeom>
              <a:solidFill>
                <a:schemeClr val="tx1">
                  <a:lumMod val="95000"/>
                  <a:lumOff val="5000"/>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微软雅黑"/>
                  <a:sym typeface="Arial"/>
                </a:endParaRPr>
              </a:p>
            </p:txBody>
          </p:sp>
        </p:grpSp>
        <p:sp>
          <p:nvSpPr>
            <p:cNvPr id="9" name="Freeform: Shape 32">
              <a:extLst>
                <a:ext uri="{FF2B5EF4-FFF2-40B4-BE49-F238E27FC236}">
                  <a16:creationId xmlns:a16="http://schemas.microsoft.com/office/drawing/2014/main" id="{32E37646-B9DB-90D4-7515-42C8A1F0AA81}"/>
                </a:ext>
              </a:extLst>
            </p:cNvPr>
            <p:cNvSpPr/>
            <p:nvPr/>
          </p:nvSpPr>
          <p:spPr>
            <a:xfrm>
              <a:off x="1956620" y="1881264"/>
              <a:ext cx="8278762" cy="2262111"/>
            </a:xfrm>
            <a:custGeom>
              <a:avLst/>
              <a:gdLst>
                <a:gd name="connsiteX0" fmla="*/ 95736 w 8278762"/>
                <a:gd name="connsiteY0" fmla="*/ 0 h 2262111"/>
                <a:gd name="connsiteX1" fmla="*/ 8183026 w 8278762"/>
                <a:gd name="connsiteY1" fmla="*/ 0 h 2262111"/>
                <a:gd name="connsiteX2" fmla="*/ 8278762 w 8278762"/>
                <a:gd name="connsiteY2" fmla="*/ 95736 h 2262111"/>
                <a:gd name="connsiteX3" fmla="*/ 8278762 w 8278762"/>
                <a:gd name="connsiteY3" fmla="*/ 1319136 h 2262111"/>
                <a:gd name="connsiteX4" fmla="*/ 5082355 w 8278762"/>
                <a:gd name="connsiteY4" fmla="*/ 1319136 h 2262111"/>
                <a:gd name="connsiteX5" fmla="*/ 5082355 w 8278762"/>
                <a:gd name="connsiteY5" fmla="*/ 1319137 h 2262111"/>
                <a:gd name="connsiteX6" fmla="*/ 4139381 w 8278762"/>
                <a:gd name="connsiteY6" fmla="*/ 2262111 h 2262111"/>
                <a:gd name="connsiteX7" fmla="*/ 3196407 w 8278762"/>
                <a:gd name="connsiteY7" fmla="*/ 1319137 h 2262111"/>
                <a:gd name="connsiteX8" fmla="*/ 3196408 w 8278762"/>
                <a:gd name="connsiteY8" fmla="*/ 1319136 h 2262111"/>
                <a:gd name="connsiteX9" fmla="*/ 1167812 w 8278762"/>
                <a:gd name="connsiteY9" fmla="*/ 1319136 h 2262111"/>
                <a:gd name="connsiteX10" fmla="*/ 1187715 w 8278762"/>
                <a:gd name="connsiteY10" fmla="*/ 1290346 h 2262111"/>
                <a:gd name="connsiteX11" fmla="*/ 1199109 w 8278762"/>
                <a:gd name="connsiteY11" fmla="*/ 1231441 h 2262111"/>
                <a:gd name="connsiteX12" fmla="*/ 1154394 w 8278762"/>
                <a:gd name="connsiteY12" fmla="*/ 1121371 h 2262111"/>
                <a:gd name="connsiteX13" fmla="*/ 1083879 w 8278762"/>
                <a:gd name="connsiteY13" fmla="*/ 1081813 h 2262111"/>
                <a:gd name="connsiteX14" fmla="*/ 1181911 w 8278762"/>
                <a:gd name="connsiteY14" fmla="*/ 823835 h 2262111"/>
                <a:gd name="connsiteX15" fmla="*/ 1070120 w 8278762"/>
                <a:gd name="connsiteY15" fmla="*/ 823835 h 2262111"/>
                <a:gd name="connsiteX16" fmla="*/ 901575 w 8278762"/>
                <a:gd name="connsiteY16" fmla="*/ 1164367 h 2262111"/>
                <a:gd name="connsiteX17" fmla="*/ 889536 w 8278762"/>
                <a:gd name="connsiteY17" fmla="*/ 1231441 h 2262111"/>
                <a:gd name="connsiteX18" fmla="*/ 900930 w 8278762"/>
                <a:gd name="connsiteY18" fmla="*/ 1290346 h 2262111"/>
                <a:gd name="connsiteX19" fmla="*/ 920833 w 8278762"/>
                <a:gd name="connsiteY19" fmla="*/ 1319136 h 2262111"/>
                <a:gd name="connsiteX20" fmla="*/ 734409 w 8278762"/>
                <a:gd name="connsiteY20" fmla="*/ 1319136 h 2262111"/>
                <a:gd name="connsiteX21" fmla="*/ 754312 w 8278762"/>
                <a:gd name="connsiteY21" fmla="*/ 1290346 h 2262111"/>
                <a:gd name="connsiteX22" fmla="*/ 765706 w 8278762"/>
                <a:gd name="connsiteY22" fmla="*/ 1231441 h 2262111"/>
                <a:gd name="connsiteX23" fmla="*/ 720990 w 8278762"/>
                <a:gd name="connsiteY23" fmla="*/ 1121371 h 2262111"/>
                <a:gd name="connsiteX24" fmla="*/ 650476 w 8278762"/>
                <a:gd name="connsiteY24" fmla="*/ 1081813 h 2262111"/>
                <a:gd name="connsiteX25" fmla="*/ 748508 w 8278762"/>
                <a:gd name="connsiteY25" fmla="*/ 823835 h 2262111"/>
                <a:gd name="connsiteX26" fmla="*/ 636717 w 8278762"/>
                <a:gd name="connsiteY26" fmla="*/ 823835 h 2262111"/>
                <a:gd name="connsiteX27" fmla="*/ 468171 w 8278762"/>
                <a:gd name="connsiteY27" fmla="*/ 1164367 h 2262111"/>
                <a:gd name="connsiteX28" fmla="*/ 456132 w 8278762"/>
                <a:gd name="connsiteY28" fmla="*/ 1231441 h 2262111"/>
                <a:gd name="connsiteX29" fmla="*/ 467526 w 8278762"/>
                <a:gd name="connsiteY29" fmla="*/ 1290346 h 2262111"/>
                <a:gd name="connsiteX30" fmla="*/ 487429 w 8278762"/>
                <a:gd name="connsiteY30" fmla="*/ 1319136 h 2262111"/>
                <a:gd name="connsiteX31" fmla="*/ 0 w 8278762"/>
                <a:gd name="connsiteY31" fmla="*/ 1319136 h 2262111"/>
                <a:gd name="connsiteX32" fmla="*/ 0 w 8278762"/>
                <a:gd name="connsiteY32" fmla="*/ 95736 h 2262111"/>
                <a:gd name="connsiteX33" fmla="*/ 95736 w 8278762"/>
                <a:gd name="connsiteY33" fmla="*/ 0 h 226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278762" h="2262111">
                  <a:moveTo>
                    <a:pt x="95736" y="0"/>
                  </a:moveTo>
                  <a:lnTo>
                    <a:pt x="8183026" y="0"/>
                  </a:lnTo>
                  <a:cubicBezTo>
                    <a:pt x="8235900" y="0"/>
                    <a:pt x="8278762" y="42862"/>
                    <a:pt x="8278762" y="95736"/>
                  </a:cubicBezTo>
                  <a:lnTo>
                    <a:pt x="8278762" y="1319136"/>
                  </a:lnTo>
                  <a:lnTo>
                    <a:pt x="5082355" y="1319136"/>
                  </a:lnTo>
                  <a:lnTo>
                    <a:pt x="5082355" y="1319137"/>
                  </a:lnTo>
                  <a:cubicBezTo>
                    <a:pt x="5082355" y="1839927"/>
                    <a:pt x="4660171" y="2262111"/>
                    <a:pt x="4139381" y="2262111"/>
                  </a:cubicBezTo>
                  <a:cubicBezTo>
                    <a:pt x="3618591" y="2262111"/>
                    <a:pt x="3196407" y="1839927"/>
                    <a:pt x="3196407" y="1319137"/>
                  </a:cubicBezTo>
                  <a:lnTo>
                    <a:pt x="3196408" y="1319136"/>
                  </a:lnTo>
                  <a:lnTo>
                    <a:pt x="1167812" y="1319136"/>
                  </a:lnTo>
                  <a:lnTo>
                    <a:pt x="1187715" y="1290346"/>
                  </a:lnTo>
                  <a:cubicBezTo>
                    <a:pt x="1195311" y="1272288"/>
                    <a:pt x="1199109" y="1252653"/>
                    <a:pt x="1199109" y="1231441"/>
                  </a:cubicBezTo>
                  <a:cubicBezTo>
                    <a:pt x="1199109" y="1187872"/>
                    <a:pt x="1184204" y="1151181"/>
                    <a:pt x="1154394" y="1121371"/>
                  </a:cubicBezTo>
                  <a:cubicBezTo>
                    <a:pt x="1133755" y="1100732"/>
                    <a:pt x="1110251" y="1087546"/>
                    <a:pt x="1083879" y="1081813"/>
                  </a:cubicBezTo>
                  <a:lnTo>
                    <a:pt x="1181911" y="823835"/>
                  </a:lnTo>
                  <a:lnTo>
                    <a:pt x="1070120" y="823835"/>
                  </a:lnTo>
                  <a:lnTo>
                    <a:pt x="901575" y="1164367"/>
                  </a:lnTo>
                  <a:cubicBezTo>
                    <a:pt x="893549" y="1185005"/>
                    <a:pt x="889536" y="1207363"/>
                    <a:pt x="889536" y="1231441"/>
                  </a:cubicBezTo>
                  <a:cubicBezTo>
                    <a:pt x="889536" y="1252653"/>
                    <a:pt x="893334" y="1272288"/>
                    <a:pt x="900930" y="1290346"/>
                  </a:cubicBezTo>
                  <a:lnTo>
                    <a:pt x="920833" y="1319136"/>
                  </a:lnTo>
                  <a:lnTo>
                    <a:pt x="734409" y="1319136"/>
                  </a:lnTo>
                  <a:lnTo>
                    <a:pt x="754312" y="1290346"/>
                  </a:lnTo>
                  <a:cubicBezTo>
                    <a:pt x="761908" y="1272288"/>
                    <a:pt x="765706" y="1252653"/>
                    <a:pt x="765706" y="1231441"/>
                  </a:cubicBezTo>
                  <a:cubicBezTo>
                    <a:pt x="765706" y="1187872"/>
                    <a:pt x="750800" y="1151181"/>
                    <a:pt x="720990" y="1121371"/>
                  </a:cubicBezTo>
                  <a:cubicBezTo>
                    <a:pt x="700352" y="1100732"/>
                    <a:pt x="676847" y="1087546"/>
                    <a:pt x="650476" y="1081813"/>
                  </a:cubicBezTo>
                  <a:lnTo>
                    <a:pt x="748508" y="823835"/>
                  </a:lnTo>
                  <a:lnTo>
                    <a:pt x="636717" y="823835"/>
                  </a:lnTo>
                  <a:lnTo>
                    <a:pt x="468171" y="1164367"/>
                  </a:lnTo>
                  <a:cubicBezTo>
                    <a:pt x="460145" y="1185005"/>
                    <a:pt x="456132" y="1207363"/>
                    <a:pt x="456132" y="1231441"/>
                  </a:cubicBezTo>
                  <a:cubicBezTo>
                    <a:pt x="456132" y="1252653"/>
                    <a:pt x="459930" y="1272288"/>
                    <a:pt x="467526" y="1290346"/>
                  </a:cubicBezTo>
                  <a:lnTo>
                    <a:pt x="487429" y="1319136"/>
                  </a:lnTo>
                  <a:lnTo>
                    <a:pt x="0" y="1319136"/>
                  </a:lnTo>
                  <a:lnTo>
                    <a:pt x="0" y="95736"/>
                  </a:lnTo>
                  <a:cubicBezTo>
                    <a:pt x="0" y="42862"/>
                    <a:pt x="42862" y="0"/>
                    <a:pt x="95736" y="0"/>
                  </a:cubicBezTo>
                  <a:close/>
                </a:path>
              </a:pathLst>
            </a:custGeom>
            <a:gradFill flip="none" rotWithShape="1">
              <a:gsLst>
                <a:gs pos="0">
                  <a:schemeClr val="accent1"/>
                </a:gs>
                <a:gs pos="100000">
                  <a:schemeClr val="accent1">
                    <a:lumMod val="75000"/>
                  </a:schemeClr>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latin typeface="Arial"/>
                <a:ea typeface="微软雅黑"/>
                <a:sym typeface="Arial"/>
              </a:endParaRPr>
            </a:p>
          </p:txBody>
        </p:sp>
      </p:grpSp>
      <p:sp>
        <p:nvSpPr>
          <p:cNvPr id="17" name="TextBox 15">
            <a:extLst>
              <a:ext uri="{FF2B5EF4-FFF2-40B4-BE49-F238E27FC236}">
                <a16:creationId xmlns:a16="http://schemas.microsoft.com/office/drawing/2014/main" id="{5198F65B-22B9-25B1-F7A9-E2ABD746B15A}"/>
              </a:ext>
            </a:extLst>
          </p:cNvPr>
          <p:cNvSpPr txBox="1"/>
          <p:nvPr/>
        </p:nvSpPr>
        <p:spPr>
          <a:xfrm>
            <a:off x="1580903" y="4189147"/>
            <a:ext cx="9055592" cy="1289905"/>
          </a:xfrm>
          <a:prstGeom prst="rect">
            <a:avLst/>
          </a:prstGeom>
          <a:noFill/>
        </p:spPr>
        <p:txBody>
          <a:bodyPr wrap="square" rtlCol="0">
            <a:spAutoFit/>
          </a:bodyPr>
          <a:lstStyle/>
          <a:p>
            <a:pPr algn="ctr">
              <a:lnSpc>
                <a:spcPct val="150000"/>
              </a:lnSpc>
            </a:pPr>
            <a:r>
              <a:rPr lang="pt-BR" altLang="zh-CN" b="1" dirty="0">
                <a:solidFill>
                  <a:schemeClr val="tx1">
                    <a:lumMod val="75000"/>
                    <a:lumOff val="25000"/>
                  </a:schemeClr>
                </a:solidFill>
                <a:cs typeface="+mn-ea"/>
                <a:sym typeface="+mn-lt"/>
              </a:rPr>
              <a:t>Você pode aprender muitas informações novas e úteis para sua profissão. </a:t>
            </a:r>
          </a:p>
          <a:p>
            <a:pPr algn="ctr">
              <a:lnSpc>
                <a:spcPct val="150000"/>
              </a:lnSpc>
            </a:pPr>
            <a:endParaRPr lang="pt-BR" altLang="zh-CN" b="1" dirty="0">
              <a:solidFill>
                <a:schemeClr val="tx1">
                  <a:lumMod val="75000"/>
                  <a:lumOff val="25000"/>
                </a:schemeClr>
              </a:solidFill>
              <a:cs typeface="+mn-ea"/>
              <a:sym typeface="+mn-lt"/>
            </a:endParaRPr>
          </a:p>
          <a:p>
            <a:pPr algn="ctr">
              <a:lnSpc>
                <a:spcPct val="150000"/>
              </a:lnSpc>
            </a:pPr>
            <a:r>
              <a:rPr lang="pt-BR" altLang="zh-CN" b="1" dirty="0">
                <a:solidFill>
                  <a:srgbClr val="55BBA1"/>
                </a:solidFill>
                <a:cs typeface="+mn-ea"/>
                <a:sym typeface="+mn-lt"/>
              </a:rPr>
              <a:t>Hora de colocar tudo em prática!</a:t>
            </a:r>
            <a:endParaRPr lang="pt-BR" altLang="zh-CN" sz="1600" dirty="0">
              <a:solidFill>
                <a:srgbClr val="55BBA1"/>
              </a:solidFill>
              <a:cs typeface="+mn-ea"/>
              <a:sym typeface="+mn-lt"/>
            </a:endParaRPr>
          </a:p>
        </p:txBody>
      </p:sp>
      <p:pic>
        <p:nvPicPr>
          <p:cNvPr id="1026" name="Picture 2" descr="NR 31: Confira o resumo da Norma Regulamentadora 31 [Atualizada] - Getwet">
            <a:extLst>
              <a:ext uri="{FF2B5EF4-FFF2-40B4-BE49-F238E27FC236}">
                <a16:creationId xmlns:a16="http://schemas.microsoft.com/office/drawing/2014/main" id="{8A66A134-3AF5-6108-8E03-B3EE3E763A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234" r="17822" b="7933"/>
          <a:stretch/>
        </p:blipFill>
        <p:spPr bwMode="auto">
          <a:xfrm>
            <a:off x="4952999" y="1336674"/>
            <a:ext cx="2387600" cy="2362200"/>
          </a:xfrm>
          <a:prstGeom prst="ellipse">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CF458B06-B37F-6EEC-05FA-A049D97F1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9061" y="169817"/>
            <a:ext cx="2220996" cy="616611"/>
          </a:xfrm>
          <a:prstGeom prst="rect">
            <a:avLst/>
          </a:prstGeom>
        </p:spPr>
      </p:pic>
    </p:spTree>
    <p:extLst>
      <p:ext uri="{BB962C8B-B14F-4D97-AF65-F5344CB8AC3E}">
        <p14:creationId xmlns:p14="http://schemas.microsoft.com/office/powerpoint/2010/main" val="785156475"/>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30B9F51-6588-44C7-A3FC-48CC7F419EEA}"/>
              </a:ext>
            </a:extLst>
          </p:cNvPr>
          <p:cNvSpPr/>
          <p:nvPr/>
        </p:nvSpPr>
        <p:spPr>
          <a:xfrm>
            <a:off x="540242" y="2650672"/>
            <a:ext cx="4149874" cy="3737428"/>
          </a:xfrm>
          <a:prstGeom prst="roundRect">
            <a:avLst>
              <a:gd name="adj" fmla="val 1410"/>
            </a:avLst>
          </a:prstGeom>
          <a:solidFill>
            <a:schemeClr val="accent1"/>
          </a:solidFill>
          <a:ln w="12700">
            <a:solidFill>
              <a:schemeClr val="bg1"/>
            </a:solidFill>
          </a:ln>
          <a:effectLst>
            <a:outerShdw blurRad="571500" dist="266700" dir="5400000" sx="95000" sy="95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2" name="TextBox 11">
            <a:extLst>
              <a:ext uri="{FF2B5EF4-FFF2-40B4-BE49-F238E27FC236}">
                <a16:creationId xmlns:a16="http://schemas.microsoft.com/office/drawing/2014/main" id="{7708CBAD-5A27-4A72-AF5D-33742181CBF2}"/>
              </a:ext>
            </a:extLst>
          </p:cNvPr>
          <p:cNvSpPr txBox="1"/>
          <p:nvPr/>
        </p:nvSpPr>
        <p:spPr>
          <a:xfrm>
            <a:off x="573851" y="2791353"/>
            <a:ext cx="4149874" cy="3367397"/>
          </a:xfrm>
          <a:prstGeom prst="rect">
            <a:avLst/>
          </a:prstGeom>
          <a:noFill/>
        </p:spPr>
        <p:txBody>
          <a:bodyPr wrap="square" rtlCol="0">
            <a:spAutoFit/>
          </a:bodyPr>
          <a:lstStyle/>
          <a:p>
            <a:pPr>
              <a:lnSpc>
                <a:spcPct val="150000"/>
              </a:lnSpc>
            </a:pPr>
            <a:r>
              <a:rPr lang="pt-BR" b="1" dirty="0">
                <a:solidFill>
                  <a:schemeClr val="bg1"/>
                </a:solidFill>
                <a:effectLst>
                  <a:outerShdw blurRad="38100" dist="38100" dir="2700000" algn="tl">
                    <a:srgbClr val="000000">
                      <a:alpha val="43137"/>
                    </a:srgbClr>
                  </a:outerShdw>
                </a:effectLst>
                <a:cs typeface="+mn-ea"/>
                <a:sym typeface="+mn-lt"/>
              </a:rPr>
              <a:t>Colhedoras de Cana</a:t>
            </a:r>
          </a:p>
          <a:p>
            <a:pPr>
              <a:lnSpc>
                <a:spcPct val="150000"/>
              </a:lnSpc>
            </a:pPr>
            <a:endParaRPr lang="pt-BR" dirty="0">
              <a:solidFill>
                <a:schemeClr val="bg1"/>
              </a:solidFill>
              <a:effectLst>
                <a:outerShdw blurRad="38100" dist="38100" dir="2700000" algn="tl">
                  <a:srgbClr val="000000">
                    <a:alpha val="43137"/>
                  </a:srgbClr>
                </a:outerShdw>
              </a:effectLst>
              <a:cs typeface="+mn-ea"/>
              <a:sym typeface="+mn-lt"/>
            </a:endParaRPr>
          </a:p>
          <a:p>
            <a:pPr>
              <a:lnSpc>
                <a:spcPct val="150000"/>
              </a:lnSpc>
            </a:pPr>
            <a:r>
              <a:rPr lang="pt-BR" dirty="0">
                <a:solidFill>
                  <a:schemeClr val="bg1"/>
                </a:solidFill>
                <a:effectLst>
                  <a:outerShdw blurRad="38100" dist="38100" dir="2700000" algn="tl">
                    <a:srgbClr val="000000">
                      <a:alpha val="43137"/>
                    </a:srgbClr>
                  </a:outerShdw>
                </a:effectLst>
                <a:cs typeface="+mn-ea"/>
                <a:sym typeface="+mn-lt"/>
              </a:rPr>
              <a:t>As colhedoras de cana possuem um sistema de corte que acompanha o perfil do solo e um elevador que desloca a cana cortada ao caminhão onde o produto será transportado. </a:t>
            </a:r>
          </a:p>
        </p:txBody>
      </p:sp>
      <p:pic>
        <p:nvPicPr>
          <p:cNvPr id="2" name="Imagem 1" descr="Colhedoras de Cana CH">
            <a:extLst>
              <a:ext uri="{FF2B5EF4-FFF2-40B4-BE49-F238E27FC236}">
                <a16:creationId xmlns:a16="http://schemas.microsoft.com/office/drawing/2014/main" id="{54B6417B-AFA9-C207-53E0-4152273CBC41}"/>
              </a:ext>
            </a:extLst>
          </p:cNvPr>
          <p:cNvPicPr>
            <a:picLocks noChangeAspect="1"/>
          </p:cNvPicPr>
          <p:nvPr/>
        </p:nvPicPr>
        <p:blipFill rotWithShape="1">
          <a:blip r:embed="rId3">
            <a:extLst>
              <a:ext uri="{28A0092B-C50C-407E-A947-70E740481C1C}">
                <a14:useLocalDpi xmlns:a14="http://schemas.microsoft.com/office/drawing/2010/main" val="0"/>
              </a:ext>
            </a:extLst>
          </a:blip>
          <a:srcRect t="8525" b="9003"/>
          <a:stretch/>
        </p:blipFill>
        <p:spPr bwMode="auto">
          <a:xfrm>
            <a:off x="4305300" y="38100"/>
            <a:ext cx="7886700" cy="6819900"/>
          </a:xfrm>
          <a:prstGeom prst="rect">
            <a:avLst/>
          </a:prstGeom>
          <a:noFill/>
          <a:ln>
            <a:noFill/>
          </a:ln>
          <a:extLst>
            <a:ext uri="{53640926-AAD7-44D8-BBD7-CCE9431645EC}">
              <a14:shadowObscured xmlns:a14="http://schemas.microsoft.com/office/drawing/2010/main"/>
            </a:ext>
          </a:extLst>
        </p:spPr>
      </p:pic>
      <p:pic>
        <p:nvPicPr>
          <p:cNvPr id="3" name="Imagem 2">
            <a:extLst>
              <a:ext uri="{FF2B5EF4-FFF2-40B4-BE49-F238E27FC236}">
                <a16:creationId xmlns:a16="http://schemas.microsoft.com/office/drawing/2014/main" id="{865C9D58-3D0A-4F2D-9E66-4CAE460761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171" y="210160"/>
            <a:ext cx="1761673" cy="489090"/>
          </a:xfrm>
          <a:prstGeom prst="rect">
            <a:avLst/>
          </a:prstGeom>
        </p:spPr>
      </p:pic>
    </p:spTree>
    <p:extLst>
      <p:ext uri="{BB962C8B-B14F-4D97-AF65-F5344CB8AC3E}">
        <p14:creationId xmlns:p14="http://schemas.microsoft.com/office/powerpoint/2010/main" val="1202251725"/>
      </p:ext>
    </p:extLst>
  </p:cSld>
  <p:clrMapOvr>
    <a:masterClrMapping/>
  </p:clrMapOvr>
  <mc:AlternateContent xmlns:mc="http://schemas.openxmlformats.org/markup-compatibility/2006" xmlns:p14="http://schemas.microsoft.com/office/powerpoint/2010/main">
    <mc:Choice Requires="p14">
      <p:transition spd="slow" p14:dur="1250" advTm="86399000">
        <p:pull dir="d"/>
      </p:transition>
    </mc:Choice>
    <mc:Fallback xmlns="">
      <p:transition spd="slow" advTm="86399000">
        <p:pull dir="d"/>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CCA228B-D636-1F51-6FBE-01DE2EFD2398}"/>
              </a:ext>
            </a:extLst>
          </p:cNvPr>
          <p:cNvSpPr/>
          <p:nvPr/>
        </p:nvSpPr>
        <p:spPr>
          <a:xfrm>
            <a:off x="-90742" y="0"/>
            <a:ext cx="12255610"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11" name="Content Placeholder 6">
            <a:extLst>
              <a:ext uri="{FF2B5EF4-FFF2-40B4-BE49-F238E27FC236}">
                <a16:creationId xmlns:a16="http://schemas.microsoft.com/office/drawing/2014/main" id="{8E7C29AA-89D2-3078-236E-A0D899084727}"/>
              </a:ext>
            </a:extLst>
          </p:cNvPr>
          <p:cNvSpPr txBox="1">
            <a:spLocks/>
          </p:cNvSpPr>
          <p:nvPr/>
        </p:nvSpPr>
        <p:spPr>
          <a:xfrm>
            <a:off x="5977108" y="6029447"/>
            <a:ext cx="5941471" cy="6733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微软雅黑" panose="020F0502020204030204"/>
                <a:ea typeface="微软雅黑"/>
                <a:cs typeface="+mn-cs"/>
              </a:rPr>
              <a:t>contato@centraldecursosdobrasil.com.br</a:t>
            </a:r>
          </a:p>
        </p:txBody>
      </p:sp>
      <p:sp>
        <p:nvSpPr>
          <p:cNvPr id="13" name="Rectangle 2">
            <a:extLst>
              <a:ext uri="{FF2B5EF4-FFF2-40B4-BE49-F238E27FC236}">
                <a16:creationId xmlns:a16="http://schemas.microsoft.com/office/drawing/2014/main" id="{213E900B-9D94-E952-8D15-8085105CCA9F}"/>
              </a:ext>
            </a:extLst>
          </p:cNvPr>
          <p:cNvSpPr/>
          <p:nvPr/>
        </p:nvSpPr>
        <p:spPr>
          <a:xfrm>
            <a:off x="-63610" y="2333200"/>
            <a:ext cx="12255610" cy="1004858"/>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17" name="Title 4">
            <a:extLst>
              <a:ext uri="{FF2B5EF4-FFF2-40B4-BE49-F238E27FC236}">
                <a16:creationId xmlns:a16="http://schemas.microsoft.com/office/drawing/2014/main" id="{96A125D6-65C1-BF8D-453E-799F9ADB303D}"/>
              </a:ext>
            </a:extLst>
          </p:cNvPr>
          <p:cNvSpPr txBox="1">
            <a:spLocks/>
          </p:cNvSpPr>
          <p:nvPr/>
        </p:nvSpPr>
        <p:spPr>
          <a:xfrm>
            <a:off x="5481700" y="2485769"/>
            <a:ext cx="6212115" cy="950664"/>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a:ln>
                  <a:noFill/>
                </a:ln>
                <a:solidFill>
                  <a:prstClr val="white">
                    <a:lumMod val="95000"/>
                  </a:prstClr>
                </a:solidFill>
                <a:effectLst/>
                <a:uLnTx/>
                <a:uFillTx/>
                <a:latin typeface="微软雅黑" panose="020F0502020204030204"/>
                <a:ea typeface="微软雅黑"/>
                <a:cs typeface="+mj-cs"/>
              </a:rPr>
              <a:t>Central de Cursos</a:t>
            </a:r>
          </a:p>
        </p:txBody>
      </p:sp>
      <p:sp>
        <p:nvSpPr>
          <p:cNvPr id="21" name="Rectangle 11">
            <a:extLst>
              <a:ext uri="{FF2B5EF4-FFF2-40B4-BE49-F238E27FC236}">
                <a16:creationId xmlns:a16="http://schemas.microsoft.com/office/drawing/2014/main" id="{1CED3AE6-3962-F1AB-664D-5B90E33F5889}"/>
              </a:ext>
            </a:extLst>
          </p:cNvPr>
          <p:cNvSpPr/>
          <p:nvPr/>
        </p:nvSpPr>
        <p:spPr>
          <a:xfrm>
            <a:off x="-63610" y="2333200"/>
            <a:ext cx="2655735" cy="1004858"/>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12" name="Picture 5">
            <a:extLst>
              <a:ext uri="{FF2B5EF4-FFF2-40B4-BE49-F238E27FC236}">
                <a16:creationId xmlns:a16="http://schemas.microsoft.com/office/drawing/2014/main" id="{1D274DA4-3F8B-BA30-24C5-AD4A1E06F8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669" y="753221"/>
            <a:ext cx="7135410" cy="5351557"/>
          </a:xfrm>
          <a:prstGeom prst="rect">
            <a:avLst/>
          </a:prstGeom>
        </p:spPr>
      </p:pic>
      <p:pic>
        <p:nvPicPr>
          <p:cNvPr id="26" name="Imagem 25" descr="Fundo preto com letras brancas&#10;&#10;Descrição gerada automaticamente com confiança média">
            <a:extLst>
              <a:ext uri="{FF2B5EF4-FFF2-40B4-BE49-F238E27FC236}">
                <a16:creationId xmlns:a16="http://schemas.microsoft.com/office/drawing/2014/main" id="{A236C3B0-EDEC-0962-D595-3FF02FE212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8719" y="3165413"/>
            <a:ext cx="2676149" cy="1252731"/>
          </a:xfrm>
          <a:prstGeom prst="rect">
            <a:avLst/>
          </a:prstGeom>
        </p:spPr>
      </p:pic>
      <p:pic>
        <p:nvPicPr>
          <p:cNvPr id="27" name="Picture 8">
            <a:extLst>
              <a:ext uri="{FF2B5EF4-FFF2-40B4-BE49-F238E27FC236}">
                <a16:creationId xmlns:a16="http://schemas.microsoft.com/office/drawing/2014/main" id="{013BB10D-4DD7-3B9F-21CC-E60A6D5AEA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526" y="128448"/>
            <a:ext cx="903053" cy="981630"/>
          </a:xfrm>
          <a:prstGeom prst="rect">
            <a:avLst/>
          </a:prstGeom>
        </p:spPr>
      </p:pic>
      <p:sp>
        <p:nvSpPr>
          <p:cNvPr id="28" name="Content Placeholder 6">
            <a:extLst>
              <a:ext uri="{FF2B5EF4-FFF2-40B4-BE49-F238E27FC236}">
                <a16:creationId xmlns:a16="http://schemas.microsoft.com/office/drawing/2014/main" id="{27CCE978-E7F1-D85C-5C23-BA48134C9A39}"/>
              </a:ext>
            </a:extLst>
          </p:cNvPr>
          <p:cNvSpPr txBox="1">
            <a:spLocks/>
          </p:cNvSpPr>
          <p:nvPr/>
        </p:nvSpPr>
        <p:spPr>
          <a:xfrm>
            <a:off x="5938075" y="5016211"/>
            <a:ext cx="6521407" cy="31523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微软雅黑" panose="020F0502020204030204"/>
                <a:ea typeface="微软雅黑"/>
                <a:cs typeface="+mn-cs"/>
              </a:rPr>
              <a:t>Av. Floriano Peixoto, 615 - Centro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微软雅黑" panose="020F0502020204030204"/>
                <a:ea typeface="微软雅黑"/>
                <a:cs typeface="+mn-cs"/>
              </a:rPr>
              <a:t>CEP 38402-100 – Uberlândia/MG</a:t>
            </a:r>
          </a:p>
        </p:txBody>
      </p:sp>
      <p:sp>
        <p:nvSpPr>
          <p:cNvPr id="29" name="Subtitle 5">
            <a:extLst>
              <a:ext uri="{FF2B5EF4-FFF2-40B4-BE49-F238E27FC236}">
                <a16:creationId xmlns:a16="http://schemas.microsoft.com/office/drawing/2014/main" id="{3271064F-9A18-70E0-9B66-53DFBC1FA54A}"/>
              </a:ext>
            </a:extLst>
          </p:cNvPr>
          <p:cNvSpPr txBox="1">
            <a:spLocks/>
          </p:cNvSpPr>
          <p:nvPr/>
        </p:nvSpPr>
        <p:spPr>
          <a:xfrm>
            <a:off x="8627676" y="1712610"/>
            <a:ext cx="4496463" cy="5918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微软雅黑" panose="020F0502020204030204"/>
                <a:ea typeface="微软雅黑"/>
                <a:cs typeface="+mn-cs"/>
              </a:rPr>
              <a:t>FALE CONOSCO</a:t>
            </a:r>
          </a:p>
        </p:txBody>
      </p:sp>
    </p:spTree>
    <p:extLst>
      <p:ext uri="{BB962C8B-B14F-4D97-AF65-F5344CB8AC3E}">
        <p14:creationId xmlns:p14="http://schemas.microsoft.com/office/powerpoint/2010/main" val="2731868271"/>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41000">
                                      <p:stCondLst>
                                        <p:cond delay="1200"/>
                                      </p:stCondLst>
                                      <p:childTnLst>
                                        <p:set>
                                          <p:cBhvr>
                                            <p:cTn id="6" dur="1" fill="hold">
                                              <p:stCondLst>
                                                <p:cond delay="0"/>
                                              </p:stCondLst>
                                            </p:cTn>
                                            <p:tgtEl>
                                              <p:spTgt spid="17"/>
                                            </p:tgtEl>
                                            <p:attrNameLst>
                                              <p:attrName>style.visibility</p:attrName>
                                            </p:attrNameLst>
                                          </p:cBhvr>
                                          <p:to>
                                            <p:strVal val="visible"/>
                                          </p:to>
                                        </p:set>
                                        <p:anim calcmode="lin" valueType="num" p14:bounceEnd="41000">
                                          <p:cBhvr additive="base">
                                            <p:cTn id="7" dur="1300" fill="hold"/>
                                            <p:tgtEl>
                                              <p:spTgt spid="17"/>
                                            </p:tgtEl>
                                            <p:attrNameLst>
                                              <p:attrName>ppt_x</p:attrName>
                                            </p:attrNameLst>
                                          </p:cBhvr>
                                          <p:tavLst>
                                            <p:tav tm="0">
                                              <p:val>
                                                <p:strVal val="0-#ppt_w/2"/>
                                              </p:val>
                                            </p:tav>
                                            <p:tav tm="100000">
                                              <p:val>
                                                <p:strVal val="#ppt_x"/>
                                              </p:val>
                                            </p:tav>
                                          </p:tavLst>
                                        </p:anim>
                                        <p:anim calcmode="lin" valueType="num" p14:bounceEnd="41000">
                                          <p:cBhvr additive="base">
                                            <p:cTn id="8" dur="1300" fill="hold"/>
                                            <p:tgtEl>
                                              <p:spTgt spid="1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400"/>
                                      </p:stCondLst>
                                      <p:childTnLst>
                                        <p:set>
                                          <p:cBhvr>
                                            <p:cTn id="10" dur="1" fill="hold">
                                              <p:stCondLst>
                                                <p:cond delay="0"/>
                                              </p:stCondLst>
                                            </p:cTn>
                                            <p:tgtEl>
                                              <p:spTgt spid="27"/>
                                            </p:tgtEl>
                                            <p:attrNameLst>
                                              <p:attrName>style.visibility</p:attrName>
                                            </p:attrNameLst>
                                          </p:cBhvr>
                                          <p:to>
                                            <p:strVal val="visible"/>
                                          </p:to>
                                        </p:set>
                                        <p:anim calcmode="lin" valueType="num">
                                          <p:cBhvr>
                                            <p:cTn id="11" dur="300" fill="hold"/>
                                            <p:tgtEl>
                                              <p:spTgt spid="27"/>
                                            </p:tgtEl>
                                            <p:attrNameLst>
                                              <p:attrName>ppt_w</p:attrName>
                                            </p:attrNameLst>
                                          </p:cBhvr>
                                          <p:tavLst>
                                            <p:tav tm="0">
                                              <p:val>
                                                <p:fltVal val="0"/>
                                              </p:val>
                                            </p:tav>
                                            <p:tav tm="100000">
                                              <p:val>
                                                <p:strVal val="#ppt_w"/>
                                              </p:val>
                                            </p:tav>
                                          </p:tavLst>
                                        </p:anim>
                                        <p:anim calcmode="lin" valueType="num">
                                          <p:cBhvr>
                                            <p:cTn id="12" dur="300" fill="hold"/>
                                            <p:tgtEl>
                                              <p:spTgt spid="27"/>
                                            </p:tgtEl>
                                            <p:attrNameLst>
                                              <p:attrName>ppt_h</p:attrName>
                                            </p:attrNameLst>
                                          </p:cBhvr>
                                          <p:tavLst>
                                            <p:tav tm="0">
                                              <p:val>
                                                <p:fltVal val="0"/>
                                              </p:val>
                                            </p:tav>
                                            <p:tav tm="100000">
                                              <p:val>
                                                <p:strVal val="#ppt_h"/>
                                              </p:val>
                                            </p:tav>
                                          </p:tavLst>
                                        </p:anim>
                                        <p:animEffect transition="in" filter="fade">
                                          <p:cBhvr>
                                            <p:cTn id="13" dur="300"/>
                                            <p:tgtEl>
                                              <p:spTgt spid="27"/>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fade">
                                          <p:cBhvr>
                                            <p:cTn id="1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9"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2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300" fill="hold"/>
                                            <p:tgtEl>
                                              <p:spTgt spid="17"/>
                                            </p:tgtEl>
                                            <p:attrNameLst>
                                              <p:attrName>ppt_x</p:attrName>
                                            </p:attrNameLst>
                                          </p:cBhvr>
                                          <p:tavLst>
                                            <p:tav tm="0">
                                              <p:val>
                                                <p:strVal val="0-#ppt_w/2"/>
                                              </p:val>
                                            </p:tav>
                                            <p:tav tm="100000">
                                              <p:val>
                                                <p:strVal val="#ppt_x"/>
                                              </p:val>
                                            </p:tav>
                                          </p:tavLst>
                                        </p:anim>
                                        <p:anim calcmode="lin" valueType="num">
                                          <p:cBhvr additive="base">
                                            <p:cTn id="8" dur="1300" fill="hold"/>
                                            <p:tgtEl>
                                              <p:spTgt spid="1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400"/>
                                      </p:stCondLst>
                                      <p:childTnLst>
                                        <p:set>
                                          <p:cBhvr>
                                            <p:cTn id="10" dur="1" fill="hold">
                                              <p:stCondLst>
                                                <p:cond delay="0"/>
                                              </p:stCondLst>
                                            </p:cTn>
                                            <p:tgtEl>
                                              <p:spTgt spid="27"/>
                                            </p:tgtEl>
                                            <p:attrNameLst>
                                              <p:attrName>style.visibility</p:attrName>
                                            </p:attrNameLst>
                                          </p:cBhvr>
                                          <p:to>
                                            <p:strVal val="visible"/>
                                          </p:to>
                                        </p:set>
                                        <p:anim calcmode="lin" valueType="num">
                                          <p:cBhvr>
                                            <p:cTn id="11" dur="300" fill="hold"/>
                                            <p:tgtEl>
                                              <p:spTgt spid="27"/>
                                            </p:tgtEl>
                                            <p:attrNameLst>
                                              <p:attrName>ppt_w</p:attrName>
                                            </p:attrNameLst>
                                          </p:cBhvr>
                                          <p:tavLst>
                                            <p:tav tm="0">
                                              <p:val>
                                                <p:fltVal val="0"/>
                                              </p:val>
                                            </p:tav>
                                            <p:tav tm="100000">
                                              <p:val>
                                                <p:strVal val="#ppt_w"/>
                                              </p:val>
                                            </p:tav>
                                          </p:tavLst>
                                        </p:anim>
                                        <p:anim calcmode="lin" valueType="num">
                                          <p:cBhvr>
                                            <p:cTn id="12" dur="300" fill="hold"/>
                                            <p:tgtEl>
                                              <p:spTgt spid="27"/>
                                            </p:tgtEl>
                                            <p:attrNameLst>
                                              <p:attrName>ppt_h</p:attrName>
                                            </p:attrNameLst>
                                          </p:cBhvr>
                                          <p:tavLst>
                                            <p:tav tm="0">
                                              <p:val>
                                                <p:fltVal val="0"/>
                                              </p:val>
                                            </p:tav>
                                            <p:tav tm="100000">
                                              <p:val>
                                                <p:strVal val="#ppt_h"/>
                                              </p:val>
                                            </p:tav>
                                          </p:tavLst>
                                        </p:anim>
                                        <p:animEffect transition="in" filter="fade">
                                          <p:cBhvr>
                                            <p:cTn id="13" dur="300"/>
                                            <p:tgtEl>
                                              <p:spTgt spid="27"/>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fade">
                                          <p:cBhvr>
                                            <p:cTn id="1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9" grpId="0" build="p"/>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5">
            <a:extLst>
              <a:ext uri="{FF2B5EF4-FFF2-40B4-BE49-F238E27FC236}">
                <a16:creationId xmlns:a16="http://schemas.microsoft.com/office/drawing/2014/main" id="{B184E528-C9A9-BD6A-9800-B0B93E8443CD}"/>
              </a:ext>
            </a:extLst>
          </p:cNvPr>
          <p:cNvSpPr/>
          <p:nvPr/>
        </p:nvSpPr>
        <p:spPr>
          <a:xfrm>
            <a:off x="0" y="1730829"/>
            <a:ext cx="12192000" cy="3559628"/>
          </a:xfrm>
          <a:prstGeom prst="roundRect">
            <a:avLst>
              <a:gd name="adj" fmla="val 1406"/>
            </a:avLst>
          </a:prstGeom>
          <a:gradFill flip="none" rotWithShape="1">
            <a:gsLst>
              <a:gs pos="7000">
                <a:schemeClr val="accent1"/>
              </a:gs>
              <a:gs pos="100000">
                <a:schemeClr val="accent2"/>
              </a:gs>
            </a:gsLst>
            <a:lin ang="18900000" scaled="1"/>
            <a:tileRect/>
          </a:gradFill>
          <a:ln>
            <a:noFill/>
          </a:ln>
          <a:effectLst>
            <a:outerShdw blurRad="190500" dist="63500" dir="5400000" sx="99000" sy="99000" algn="t"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7" name="TextBox 20">
            <a:extLst>
              <a:ext uri="{FF2B5EF4-FFF2-40B4-BE49-F238E27FC236}">
                <a16:creationId xmlns:a16="http://schemas.microsoft.com/office/drawing/2014/main" id="{ADCF7427-7901-23C2-35AA-6479A2C5CE1C}"/>
              </a:ext>
            </a:extLst>
          </p:cNvPr>
          <p:cNvSpPr txBox="1"/>
          <p:nvPr/>
        </p:nvSpPr>
        <p:spPr>
          <a:xfrm>
            <a:off x="2483691" y="2608799"/>
            <a:ext cx="8688106" cy="1827552"/>
          </a:xfrm>
          <a:prstGeom prst="rect">
            <a:avLst/>
          </a:prstGeom>
          <a:noFill/>
        </p:spPr>
        <p:txBody>
          <a:bodyPr wrap="square" rtlCol="0">
            <a:spAutoFit/>
          </a:bodyPr>
          <a:lstStyle/>
          <a:p>
            <a:pPr>
              <a:lnSpc>
                <a:spcPct val="120000"/>
              </a:lnSpc>
            </a:pPr>
            <a:r>
              <a:rPr lang="pt-BR" sz="2400" b="1" dirty="0">
                <a:solidFill>
                  <a:schemeClr val="bg1"/>
                </a:solidFill>
                <a:cs typeface="+mn-ea"/>
                <a:sym typeface="+mn-lt"/>
              </a:rPr>
              <a:t>Observe que esse tipo de equipamento, como a cana possui maior altura e formato mais alongado, é diferente de uma colheitadeira de soja, cuja plataforma é baixa, próxima ao solo, assim como as plantas.</a:t>
            </a:r>
          </a:p>
        </p:txBody>
      </p:sp>
      <p:sp>
        <p:nvSpPr>
          <p:cNvPr id="8" name="Oval 14">
            <a:extLst>
              <a:ext uri="{FF2B5EF4-FFF2-40B4-BE49-F238E27FC236}">
                <a16:creationId xmlns:a16="http://schemas.microsoft.com/office/drawing/2014/main" id="{EF4C13F7-103F-84B3-5606-B54F963316BF}"/>
              </a:ext>
            </a:extLst>
          </p:cNvPr>
          <p:cNvSpPr>
            <a:spLocks noChangeArrowheads="1"/>
          </p:cNvSpPr>
          <p:nvPr/>
        </p:nvSpPr>
        <p:spPr bwMode="auto">
          <a:xfrm>
            <a:off x="463655" y="2768899"/>
            <a:ext cx="1556380" cy="1559688"/>
          </a:xfrm>
          <a:prstGeom prst="ellipse">
            <a:avLst/>
          </a:pr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9" name="Freeform 154">
            <a:extLst>
              <a:ext uri="{FF2B5EF4-FFF2-40B4-BE49-F238E27FC236}">
                <a16:creationId xmlns:a16="http://schemas.microsoft.com/office/drawing/2014/main" id="{4BDF2160-70A1-36F4-0200-4A0A664173DB}"/>
              </a:ext>
            </a:extLst>
          </p:cNvPr>
          <p:cNvSpPr>
            <a:spLocks noChangeArrowheads="1"/>
          </p:cNvSpPr>
          <p:nvPr/>
        </p:nvSpPr>
        <p:spPr bwMode="auto">
          <a:xfrm>
            <a:off x="1020204" y="3248101"/>
            <a:ext cx="443280" cy="601282"/>
          </a:xfrm>
          <a:custGeom>
            <a:avLst/>
            <a:gdLst>
              <a:gd name="T0" fmla="*/ 156272 w 355"/>
              <a:gd name="T1" fmla="*/ 58950 h 487"/>
              <a:gd name="T2" fmla="*/ 156272 w 355"/>
              <a:gd name="T3" fmla="*/ 58950 h 487"/>
              <a:gd name="T4" fmla="*/ 52392 w 355"/>
              <a:gd name="T5" fmla="*/ 7592 h 487"/>
              <a:gd name="T6" fmla="*/ 4065 w 355"/>
              <a:gd name="T7" fmla="*/ 23669 h 487"/>
              <a:gd name="T8" fmla="*/ 0 w 355"/>
              <a:gd name="T9" fmla="*/ 35280 h 487"/>
              <a:gd name="T10" fmla="*/ 4065 w 355"/>
              <a:gd name="T11" fmla="*/ 154073 h 487"/>
              <a:gd name="T12" fmla="*/ 8130 w 355"/>
              <a:gd name="T13" fmla="*/ 162111 h 487"/>
              <a:gd name="T14" fmla="*/ 100267 w 355"/>
              <a:gd name="T15" fmla="*/ 217041 h 487"/>
              <a:gd name="T16" fmla="*/ 104332 w 355"/>
              <a:gd name="T17" fmla="*/ 217041 h 487"/>
              <a:gd name="T18" fmla="*/ 108397 w 355"/>
              <a:gd name="T19" fmla="*/ 217041 h 487"/>
              <a:gd name="T20" fmla="*/ 112010 w 355"/>
              <a:gd name="T21" fmla="*/ 213469 h 487"/>
              <a:gd name="T22" fmla="*/ 112010 w 355"/>
              <a:gd name="T23" fmla="*/ 90657 h 487"/>
              <a:gd name="T24" fmla="*/ 108397 w 355"/>
              <a:gd name="T25" fmla="*/ 82619 h 487"/>
              <a:gd name="T26" fmla="*/ 19873 w 355"/>
              <a:gd name="T27" fmla="*/ 31261 h 487"/>
              <a:gd name="T28" fmla="*/ 32067 w 355"/>
              <a:gd name="T29" fmla="*/ 23669 h 487"/>
              <a:gd name="T30" fmla="*/ 48327 w 355"/>
              <a:gd name="T31" fmla="*/ 19650 h 487"/>
              <a:gd name="T32" fmla="*/ 135948 w 355"/>
              <a:gd name="T33" fmla="*/ 66988 h 487"/>
              <a:gd name="T34" fmla="*/ 140013 w 355"/>
              <a:gd name="T35" fmla="*/ 71007 h 487"/>
              <a:gd name="T36" fmla="*/ 140013 w 355"/>
              <a:gd name="T37" fmla="*/ 189800 h 487"/>
              <a:gd name="T38" fmla="*/ 148142 w 355"/>
              <a:gd name="T39" fmla="*/ 197392 h 487"/>
              <a:gd name="T40" fmla="*/ 159885 w 355"/>
              <a:gd name="T41" fmla="*/ 189800 h 487"/>
              <a:gd name="T42" fmla="*/ 159885 w 355"/>
              <a:gd name="T43" fmla="*/ 62969 h 487"/>
              <a:gd name="T44" fmla="*/ 156272 w 355"/>
              <a:gd name="T45" fmla="*/ 58950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cs typeface="+mn-ea"/>
              <a:sym typeface="+mn-lt"/>
            </a:endParaRPr>
          </a:p>
        </p:txBody>
      </p:sp>
      <p:pic>
        <p:nvPicPr>
          <p:cNvPr id="2" name="Imagem 1">
            <a:extLst>
              <a:ext uri="{FF2B5EF4-FFF2-40B4-BE49-F238E27FC236}">
                <a16:creationId xmlns:a16="http://schemas.microsoft.com/office/drawing/2014/main" id="{5B02AEDF-883F-5FE9-17F2-C2BDF15211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362" y="279869"/>
            <a:ext cx="1761673" cy="489090"/>
          </a:xfrm>
          <a:prstGeom prst="rect">
            <a:avLst/>
          </a:prstGeom>
        </p:spPr>
      </p:pic>
    </p:spTree>
    <p:extLst>
      <p:ext uri="{BB962C8B-B14F-4D97-AF65-F5344CB8AC3E}">
        <p14:creationId xmlns:p14="http://schemas.microsoft.com/office/powerpoint/2010/main" val="1344097430"/>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14">
            <a:extLst>
              <a:ext uri="{FF2B5EF4-FFF2-40B4-BE49-F238E27FC236}">
                <a16:creationId xmlns:a16="http://schemas.microsoft.com/office/drawing/2014/main" id="{223782CB-E090-D028-793D-90C6B2F9C44F}"/>
              </a:ext>
            </a:extLst>
          </p:cNvPr>
          <p:cNvSpPr>
            <a:spLocks noChangeArrowheads="1"/>
          </p:cNvSpPr>
          <p:nvPr/>
        </p:nvSpPr>
        <p:spPr bwMode="auto">
          <a:xfrm>
            <a:off x="6748994" y="696566"/>
            <a:ext cx="1556380" cy="1559688"/>
          </a:xfrm>
          <a:prstGeom prst="ellipse">
            <a:avLst/>
          </a:pr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9" name="Freeform 154">
            <a:extLst>
              <a:ext uri="{FF2B5EF4-FFF2-40B4-BE49-F238E27FC236}">
                <a16:creationId xmlns:a16="http://schemas.microsoft.com/office/drawing/2014/main" id="{79DCDB5E-1E4E-2511-3594-31332D175BEC}"/>
              </a:ext>
            </a:extLst>
          </p:cNvPr>
          <p:cNvSpPr>
            <a:spLocks noChangeArrowheads="1"/>
          </p:cNvSpPr>
          <p:nvPr/>
        </p:nvSpPr>
        <p:spPr bwMode="auto">
          <a:xfrm>
            <a:off x="7305543" y="1175768"/>
            <a:ext cx="443280" cy="601282"/>
          </a:xfrm>
          <a:custGeom>
            <a:avLst/>
            <a:gdLst>
              <a:gd name="T0" fmla="*/ 156272 w 355"/>
              <a:gd name="T1" fmla="*/ 58950 h 487"/>
              <a:gd name="T2" fmla="*/ 156272 w 355"/>
              <a:gd name="T3" fmla="*/ 58950 h 487"/>
              <a:gd name="T4" fmla="*/ 52392 w 355"/>
              <a:gd name="T5" fmla="*/ 7592 h 487"/>
              <a:gd name="T6" fmla="*/ 4065 w 355"/>
              <a:gd name="T7" fmla="*/ 23669 h 487"/>
              <a:gd name="T8" fmla="*/ 0 w 355"/>
              <a:gd name="T9" fmla="*/ 35280 h 487"/>
              <a:gd name="T10" fmla="*/ 4065 w 355"/>
              <a:gd name="T11" fmla="*/ 154073 h 487"/>
              <a:gd name="T12" fmla="*/ 8130 w 355"/>
              <a:gd name="T13" fmla="*/ 162111 h 487"/>
              <a:gd name="T14" fmla="*/ 100267 w 355"/>
              <a:gd name="T15" fmla="*/ 217041 h 487"/>
              <a:gd name="T16" fmla="*/ 104332 w 355"/>
              <a:gd name="T17" fmla="*/ 217041 h 487"/>
              <a:gd name="T18" fmla="*/ 108397 w 355"/>
              <a:gd name="T19" fmla="*/ 217041 h 487"/>
              <a:gd name="T20" fmla="*/ 112010 w 355"/>
              <a:gd name="T21" fmla="*/ 213469 h 487"/>
              <a:gd name="T22" fmla="*/ 112010 w 355"/>
              <a:gd name="T23" fmla="*/ 90657 h 487"/>
              <a:gd name="T24" fmla="*/ 108397 w 355"/>
              <a:gd name="T25" fmla="*/ 82619 h 487"/>
              <a:gd name="T26" fmla="*/ 19873 w 355"/>
              <a:gd name="T27" fmla="*/ 31261 h 487"/>
              <a:gd name="T28" fmla="*/ 32067 w 355"/>
              <a:gd name="T29" fmla="*/ 23669 h 487"/>
              <a:gd name="T30" fmla="*/ 48327 w 355"/>
              <a:gd name="T31" fmla="*/ 19650 h 487"/>
              <a:gd name="T32" fmla="*/ 135948 w 355"/>
              <a:gd name="T33" fmla="*/ 66988 h 487"/>
              <a:gd name="T34" fmla="*/ 140013 w 355"/>
              <a:gd name="T35" fmla="*/ 71007 h 487"/>
              <a:gd name="T36" fmla="*/ 140013 w 355"/>
              <a:gd name="T37" fmla="*/ 189800 h 487"/>
              <a:gd name="T38" fmla="*/ 148142 w 355"/>
              <a:gd name="T39" fmla="*/ 197392 h 487"/>
              <a:gd name="T40" fmla="*/ 159885 w 355"/>
              <a:gd name="T41" fmla="*/ 189800 h 487"/>
              <a:gd name="T42" fmla="*/ 159885 w 355"/>
              <a:gd name="T43" fmla="*/ 62969 h 487"/>
              <a:gd name="T44" fmla="*/ 156272 w 355"/>
              <a:gd name="T45" fmla="*/ 58950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cs typeface="+mn-ea"/>
              <a:sym typeface="+mn-lt"/>
            </a:endParaRPr>
          </a:p>
        </p:txBody>
      </p:sp>
      <p:sp>
        <p:nvSpPr>
          <p:cNvPr id="10" name="TextBox 15">
            <a:extLst>
              <a:ext uri="{FF2B5EF4-FFF2-40B4-BE49-F238E27FC236}">
                <a16:creationId xmlns:a16="http://schemas.microsoft.com/office/drawing/2014/main" id="{CAD177C9-ED40-01D0-9142-27A150BD51BF}"/>
              </a:ext>
            </a:extLst>
          </p:cNvPr>
          <p:cNvSpPr txBox="1"/>
          <p:nvPr/>
        </p:nvSpPr>
        <p:spPr>
          <a:xfrm>
            <a:off x="4457699" y="3097451"/>
            <a:ext cx="6954715" cy="2807948"/>
          </a:xfrm>
          <a:prstGeom prst="rect">
            <a:avLst/>
          </a:prstGeom>
          <a:noFill/>
        </p:spPr>
        <p:txBody>
          <a:bodyPr wrap="square" rtlCol="0">
            <a:spAutoFit/>
          </a:bodyPr>
          <a:lstStyle/>
          <a:p>
            <a:pPr>
              <a:lnSpc>
                <a:spcPct val="150000"/>
              </a:lnSpc>
            </a:pPr>
            <a:r>
              <a:rPr lang="pt-BR" altLang="zh-CN" sz="2000" b="1" dirty="0">
                <a:solidFill>
                  <a:srgbClr val="55BBA1"/>
                </a:solidFill>
                <a:cs typeface="+mn-ea"/>
                <a:sym typeface="+mn-lt"/>
              </a:rPr>
              <a:t>Colhedora de Algodão</a:t>
            </a:r>
          </a:p>
          <a:p>
            <a:pPr>
              <a:lnSpc>
                <a:spcPct val="150000"/>
              </a:lnSpc>
            </a:pPr>
            <a:endParaRPr lang="pt-BR" altLang="zh-CN" sz="2000" dirty="0">
              <a:solidFill>
                <a:schemeClr val="bg1"/>
              </a:solidFill>
              <a:cs typeface="+mn-ea"/>
              <a:sym typeface="+mn-lt"/>
            </a:endParaRPr>
          </a:p>
          <a:p>
            <a:pPr>
              <a:lnSpc>
                <a:spcPct val="150000"/>
              </a:lnSpc>
            </a:pPr>
            <a:r>
              <a:rPr lang="pt-BR" altLang="zh-CN" sz="2000" dirty="0">
                <a:solidFill>
                  <a:schemeClr val="bg1"/>
                </a:solidFill>
                <a:cs typeface="+mn-ea"/>
                <a:sym typeface="+mn-lt"/>
              </a:rPr>
              <a:t>A colhedora de algodão possui um formato diferente das anteriores e, durante o trabalho, forma fardos de algodão. Alguns critérios de escolha da máquina são o volume e a densidade dos fardos.</a:t>
            </a:r>
          </a:p>
        </p:txBody>
      </p:sp>
      <p:pic>
        <p:nvPicPr>
          <p:cNvPr id="1026" name="Picture 2" descr="Fotos Engenheiro Png, 80.000+ fotos de arquivo grátis de alta qualidade">
            <a:extLst>
              <a:ext uri="{FF2B5EF4-FFF2-40B4-BE49-F238E27FC236}">
                <a16:creationId xmlns:a16="http://schemas.microsoft.com/office/drawing/2014/main" id="{6A6DD601-17E2-4CA3-9735-A21F68FC13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81" r="30228"/>
          <a:stretch/>
        </p:blipFill>
        <p:spPr bwMode="auto">
          <a:xfrm>
            <a:off x="0" y="2606516"/>
            <a:ext cx="4039434" cy="425148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8F915318-8CCF-3A67-9D5F-5F10D01492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111310433"/>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2">
            <a:extLst>
              <a:ext uri="{FF2B5EF4-FFF2-40B4-BE49-F238E27FC236}">
                <a16:creationId xmlns:a16="http://schemas.microsoft.com/office/drawing/2014/main" id="{BC75C916-EA12-6207-CDC0-0A708492A060}"/>
              </a:ext>
            </a:extLst>
          </p:cNvPr>
          <p:cNvSpPr/>
          <p:nvPr/>
        </p:nvSpPr>
        <p:spPr>
          <a:xfrm>
            <a:off x="0" y="0"/>
            <a:ext cx="12191999" cy="6857999"/>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7" name="Rectangle: Rounded Corners 2">
            <a:extLst>
              <a:ext uri="{FF2B5EF4-FFF2-40B4-BE49-F238E27FC236}">
                <a16:creationId xmlns:a16="http://schemas.microsoft.com/office/drawing/2014/main" id="{D6D5154B-C4C3-46B1-50FF-D409E1CBDB5B}"/>
              </a:ext>
            </a:extLst>
          </p:cNvPr>
          <p:cNvSpPr/>
          <p:nvPr/>
        </p:nvSpPr>
        <p:spPr>
          <a:xfrm>
            <a:off x="847804" y="800101"/>
            <a:ext cx="10516884" cy="5698672"/>
          </a:xfrm>
          <a:prstGeom prst="roundRect">
            <a:avLst>
              <a:gd name="adj" fmla="val 2606"/>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30" name="Rectangle 29">
            <a:extLst>
              <a:ext uri="{FF2B5EF4-FFF2-40B4-BE49-F238E27FC236}">
                <a16:creationId xmlns:a16="http://schemas.microsoft.com/office/drawing/2014/main" id="{9CE4D72C-056E-490F-BA54-990E1617C215}"/>
              </a:ext>
            </a:extLst>
          </p:cNvPr>
          <p:cNvSpPr/>
          <p:nvPr/>
        </p:nvSpPr>
        <p:spPr>
          <a:xfrm>
            <a:off x="5486405" y="147866"/>
            <a:ext cx="1393364" cy="1393364"/>
          </a:xfrm>
          <a:prstGeom prst="ellipse">
            <a:avLst/>
          </a:prstGeom>
          <a:solidFill>
            <a:schemeClr val="bg1"/>
          </a:solidFill>
          <a:ln>
            <a:noFill/>
          </a:ln>
          <a:effectLst>
            <a:outerShdw blurRad="736600" dist="228600" dir="5400000" sx="95000" sy="95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accent1">
                  <a:lumMod val="75000"/>
                </a:schemeClr>
              </a:solidFill>
              <a:cs typeface="+mn-ea"/>
              <a:sym typeface="+mn-lt"/>
            </a:endParaRPr>
          </a:p>
        </p:txBody>
      </p:sp>
      <p:sp>
        <p:nvSpPr>
          <p:cNvPr id="2" name="TextBox 20">
            <a:extLst>
              <a:ext uri="{FF2B5EF4-FFF2-40B4-BE49-F238E27FC236}">
                <a16:creationId xmlns:a16="http://schemas.microsoft.com/office/drawing/2014/main" id="{1C4D9D6B-6A33-DB80-D299-2A1E22A7A130}"/>
              </a:ext>
            </a:extLst>
          </p:cNvPr>
          <p:cNvSpPr txBox="1"/>
          <p:nvPr/>
        </p:nvSpPr>
        <p:spPr>
          <a:xfrm>
            <a:off x="1221480" y="1702839"/>
            <a:ext cx="4564733" cy="3808222"/>
          </a:xfrm>
          <a:prstGeom prst="rect">
            <a:avLst/>
          </a:prstGeom>
          <a:noFill/>
        </p:spPr>
        <p:txBody>
          <a:bodyPr wrap="square" rtlCol="0">
            <a:spAutoFit/>
          </a:bodyPr>
          <a:lstStyle/>
          <a:p>
            <a:pPr algn="ctr">
              <a:lnSpc>
                <a:spcPct val="250000"/>
              </a:lnSpc>
            </a:pPr>
            <a:r>
              <a:rPr lang="pt-BR" sz="2000" b="1" dirty="0">
                <a:solidFill>
                  <a:schemeClr val="tx1">
                    <a:lumMod val="75000"/>
                    <a:lumOff val="25000"/>
                  </a:schemeClr>
                </a:solidFill>
                <a:cs typeface="+mn-ea"/>
                <a:sym typeface="+mn-lt"/>
              </a:rPr>
              <a:t>Numa fazenda algodoeira, em época de colheita, é muito comum ver os fardos sobre o campo, num formato de cilindro branco.</a:t>
            </a:r>
            <a:endParaRPr lang="pt-BR" sz="2000" dirty="0">
              <a:solidFill>
                <a:schemeClr val="tx1">
                  <a:lumMod val="75000"/>
                  <a:lumOff val="25000"/>
                </a:schemeClr>
              </a:solidFill>
              <a:cs typeface="+mn-ea"/>
              <a:sym typeface="+mn-lt"/>
            </a:endParaRPr>
          </a:p>
        </p:txBody>
      </p:sp>
      <p:pic>
        <p:nvPicPr>
          <p:cNvPr id="9" name="Imagem 8" descr="Homem lendo livro&#10;&#10;Descrição gerada automaticamente com confiança baixa">
            <a:extLst>
              <a:ext uri="{FF2B5EF4-FFF2-40B4-BE49-F238E27FC236}">
                <a16:creationId xmlns:a16="http://schemas.microsoft.com/office/drawing/2014/main" id="{95E4BCD3-0812-A8EE-14FF-0018E92E7623}"/>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r="11061"/>
          <a:stretch/>
        </p:blipFill>
        <p:spPr>
          <a:xfrm>
            <a:off x="5573485" y="240258"/>
            <a:ext cx="1219201" cy="1207542"/>
          </a:xfrm>
          <a:prstGeom prst="ellipse">
            <a:avLst/>
          </a:prstGeom>
        </p:spPr>
      </p:pic>
      <p:pic>
        <p:nvPicPr>
          <p:cNvPr id="3" name="Imagem 2" descr="Colhedora de Algodão CP770">
            <a:extLst>
              <a:ext uri="{FF2B5EF4-FFF2-40B4-BE49-F238E27FC236}">
                <a16:creationId xmlns:a16="http://schemas.microsoft.com/office/drawing/2014/main" id="{0B5F2018-04C5-320A-7BFF-E637D4E98FF4}"/>
              </a:ext>
            </a:extLst>
          </p:cNvPr>
          <p:cNvPicPr>
            <a:picLocks noChangeAspect="1"/>
          </p:cNvPicPr>
          <p:nvPr/>
        </p:nvPicPr>
        <p:blipFill rotWithShape="1">
          <a:blip r:embed="rId4">
            <a:extLst>
              <a:ext uri="{28A0092B-C50C-407E-A947-70E740481C1C}">
                <a14:useLocalDpi xmlns:a14="http://schemas.microsoft.com/office/drawing/2010/main" val="0"/>
              </a:ext>
            </a:extLst>
          </a:blip>
          <a:srcRect t="10749" b="8263"/>
          <a:stretch/>
        </p:blipFill>
        <p:spPr bwMode="auto">
          <a:xfrm>
            <a:off x="5786213" y="3296694"/>
            <a:ext cx="5069565" cy="3125784"/>
          </a:xfrm>
          <a:prstGeom prst="rect">
            <a:avLst/>
          </a:prstGeom>
          <a:noFill/>
          <a:ln>
            <a:noFill/>
          </a:ln>
          <a:extLst>
            <a:ext uri="{53640926-AAD7-44D8-BBD7-CCE9431645EC}">
              <a14:shadowObscured xmlns:a14="http://schemas.microsoft.com/office/drawing/2010/main"/>
            </a:ext>
          </a:extLst>
        </p:spPr>
      </p:pic>
      <p:pic>
        <p:nvPicPr>
          <p:cNvPr id="4" name="Imagem 3" descr="Colheita">
            <a:extLst>
              <a:ext uri="{FF2B5EF4-FFF2-40B4-BE49-F238E27FC236}">
                <a16:creationId xmlns:a16="http://schemas.microsoft.com/office/drawing/2014/main" id="{E772F707-A640-148F-BC82-6695BFF216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481"/>
          <a:stretch/>
        </p:blipFill>
        <p:spPr bwMode="auto">
          <a:xfrm>
            <a:off x="7727573" y="1094952"/>
            <a:ext cx="3395986" cy="1906891"/>
          </a:xfrm>
          <a:prstGeom prst="roundRect">
            <a:avLst>
              <a:gd name="adj" fmla="val 10890"/>
            </a:avLst>
          </a:prstGeom>
          <a:noFill/>
          <a:ln>
            <a:noFill/>
          </a:ln>
          <a:extLst>
            <a:ext uri="{53640926-AAD7-44D8-BBD7-CCE9431645EC}">
              <a14:shadowObscured xmlns:a14="http://schemas.microsoft.com/office/drawing/2010/main"/>
            </a:ext>
          </a:extLst>
        </p:spPr>
      </p:pic>
      <p:pic>
        <p:nvPicPr>
          <p:cNvPr id="6" name="Imagem 5">
            <a:extLst>
              <a:ext uri="{FF2B5EF4-FFF2-40B4-BE49-F238E27FC236}">
                <a16:creationId xmlns:a16="http://schemas.microsoft.com/office/drawing/2014/main" id="{0522398A-5DB1-1016-5865-C3136CC7B9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175" y="94137"/>
            <a:ext cx="1761673" cy="489090"/>
          </a:xfrm>
          <a:prstGeom prst="rect">
            <a:avLst/>
          </a:prstGeom>
          <a:effectLst>
            <a:glow rad="101600">
              <a:schemeClr val="bg1">
                <a:lumMod val="50000"/>
                <a:alpha val="60000"/>
              </a:schemeClr>
            </a:glow>
          </a:effectLst>
        </p:spPr>
      </p:pic>
    </p:spTree>
    <p:extLst>
      <p:ext uri="{BB962C8B-B14F-4D97-AF65-F5344CB8AC3E}">
        <p14:creationId xmlns:p14="http://schemas.microsoft.com/office/powerpoint/2010/main" val="770339597"/>
      </p:ext>
    </p:extLst>
  </p:cSld>
  <p:clrMapOvr>
    <a:masterClrMapping/>
  </p:clrMapOvr>
  <p:transition spd="med" advTm="8639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250" fill="hold"/>
                                        <p:tgtEl>
                                          <p:spTgt spid="7"/>
                                        </p:tgtEl>
                                        <p:attrNameLst>
                                          <p:attrName>ppt_x</p:attrName>
                                        </p:attrNameLst>
                                      </p:cBhvr>
                                      <p:tavLst>
                                        <p:tav tm="0">
                                          <p:val>
                                            <p:strVal val="1+#ppt_w/2"/>
                                          </p:val>
                                        </p:tav>
                                        <p:tav tm="100000">
                                          <p:val>
                                            <p:strVal val="#ppt_x"/>
                                          </p:val>
                                        </p:tav>
                                      </p:tavLst>
                                    </p:anim>
                                    <p:anim calcmode="lin" valueType="num">
                                      <p:cBhvr additive="base">
                                        <p:cTn id="12" dur="1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85577CB-274B-4E36-8166-6CF213556391}"/>
              </a:ext>
            </a:extLst>
          </p:cNvPr>
          <p:cNvSpPr/>
          <p:nvPr/>
        </p:nvSpPr>
        <p:spPr>
          <a:xfrm>
            <a:off x="1628881" y="1866380"/>
            <a:ext cx="8517201" cy="4208744"/>
          </a:xfrm>
          <a:prstGeom prst="roundRect">
            <a:avLst>
              <a:gd name="adj" fmla="val 1406"/>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3" name="Rectangle: Rounded Corners 2">
            <a:extLst>
              <a:ext uri="{FF2B5EF4-FFF2-40B4-BE49-F238E27FC236}">
                <a16:creationId xmlns:a16="http://schemas.microsoft.com/office/drawing/2014/main" id="{59BE2F5F-0FB2-4ED2-A45E-876358D92558}"/>
              </a:ext>
            </a:extLst>
          </p:cNvPr>
          <p:cNvSpPr/>
          <p:nvPr/>
        </p:nvSpPr>
        <p:spPr>
          <a:xfrm>
            <a:off x="1628881" y="739384"/>
            <a:ext cx="8517201" cy="1126995"/>
          </a:xfrm>
          <a:prstGeom prst="roundRect">
            <a:avLst>
              <a:gd name="adj" fmla="val 1406"/>
            </a:avLst>
          </a:prstGeom>
          <a:gradFill flip="none" rotWithShape="1">
            <a:gsLst>
              <a:gs pos="0">
                <a:schemeClr val="accent1"/>
              </a:gs>
              <a:gs pos="100000">
                <a:schemeClr val="accent2"/>
              </a:gs>
            </a:gsLst>
            <a:lin ang="0" scaled="1"/>
            <a:tileRect/>
          </a:gradFill>
          <a:ln>
            <a:noFill/>
          </a:ln>
          <a:effectLst>
            <a:outerShdw blurRad="190500" dist="635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6" name="TextBox 5">
            <a:extLst>
              <a:ext uri="{FF2B5EF4-FFF2-40B4-BE49-F238E27FC236}">
                <a16:creationId xmlns:a16="http://schemas.microsoft.com/office/drawing/2014/main" id="{27065709-F865-48EF-AC01-1A882E14ED64}"/>
              </a:ext>
            </a:extLst>
          </p:cNvPr>
          <p:cNvSpPr txBox="1"/>
          <p:nvPr/>
        </p:nvSpPr>
        <p:spPr>
          <a:xfrm>
            <a:off x="1710051" y="948252"/>
            <a:ext cx="4385949" cy="4198393"/>
          </a:xfrm>
          <a:prstGeom prst="rect">
            <a:avLst/>
          </a:prstGeom>
          <a:noFill/>
        </p:spPr>
        <p:txBody>
          <a:bodyPr wrap="square" rtlCol="0">
            <a:spAutoFit/>
          </a:bodyPr>
          <a:lstStyle/>
          <a:p>
            <a:pPr>
              <a:lnSpc>
                <a:spcPct val="150000"/>
              </a:lnSpc>
            </a:pPr>
            <a:r>
              <a:rPr lang="pt-BR" altLang="zh-CN" sz="2400" b="1" dirty="0">
                <a:solidFill>
                  <a:schemeClr val="bg1"/>
                </a:solidFill>
                <a:cs typeface="+mn-ea"/>
                <a:sym typeface="+mn-lt"/>
              </a:rPr>
              <a:t>Forrageira</a:t>
            </a:r>
          </a:p>
          <a:p>
            <a:pPr>
              <a:lnSpc>
                <a:spcPct val="150000"/>
              </a:lnSpc>
            </a:pPr>
            <a:endParaRPr lang="pt-BR" altLang="zh-CN" sz="2400" b="1" dirty="0">
              <a:solidFill>
                <a:schemeClr val="bg1"/>
              </a:solidFill>
              <a:cs typeface="+mn-ea"/>
              <a:sym typeface="+mn-lt"/>
            </a:endParaRPr>
          </a:p>
          <a:p>
            <a:pPr>
              <a:lnSpc>
                <a:spcPct val="150000"/>
              </a:lnSpc>
            </a:pPr>
            <a:endParaRPr lang="pt-BR" altLang="zh-CN" sz="2400" b="1" dirty="0">
              <a:solidFill>
                <a:schemeClr val="bg1"/>
              </a:solidFill>
              <a:cs typeface="+mn-ea"/>
              <a:sym typeface="+mn-lt"/>
            </a:endParaRPr>
          </a:p>
          <a:p>
            <a:pPr>
              <a:lnSpc>
                <a:spcPct val="150000"/>
              </a:lnSpc>
            </a:pPr>
            <a:r>
              <a:rPr lang="pt-BR" altLang="zh-CN" dirty="0">
                <a:solidFill>
                  <a:schemeClr val="tx1">
                    <a:lumMod val="65000"/>
                    <a:lumOff val="35000"/>
                  </a:schemeClr>
                </a:solidFill>
                <a:cs typeface="+mn-ea"/>
                <a:sym typeface="+mn-lt"/>
              </a:rPr>
              <a:t>No uso dessa máquina, existe o interesse na planta como forragem, que é material para alimento dos animais (ensilado) ou como “cama” para as benfeitorias onde os animais vivem, como vacas ou cavalos. </a:t>
            </a:r>
          </a:p>
        </p:txBody>
      </p:sp>
      <p:pic>
        <p:nvPicPr>
          <p:cNvPr id="5" name="Imagem 4" descr=" Forrageiras Série 8000">
            <a:extLst>
              <a:ext uri="{FF2B5EF4-FFF2-40B4-BE49-F238E27FC236}">
                <a16:creationId xmlns:a16="http://schemas.microsoft.com/office/drawing/2014/main" id="{9BACE64F-F3A6-EC8E-9796-B0601DFBA7D8}"/>
              </a:ext>
            </a:extLst>
          </p:cNvPr>
          <p:cNvPicPr>
            <a:picLocks noChangeAspect="1"/>
          </p:cNvPicPr>
          <p:nvPr/>
        </p:nvPicPr>
        <p:blipFill rotWithShape="1">
          <a:blip r:embed="rId3">
            <a:extLst>
              <a:ext uri="{28A0092B-C50C-407E-A947-70E740481C1C}">
                <a14:useLocalDpi xmlns:a14="http://schemas.microsoft.com/office/drawing/2010/main" val="0"/>
              </a:ext>
            </a:extLst>
          </a:blip>
          <a:srcRect t="19275" b="10671"/>
          <a:stretch/>
        </p:blipFill>
        <p:spPr bwMode="auto">
          <a:xfrm>
            <a:off x="5206976" y="3136900"/>
            <a:ext cx="6964148" cy="3714212"/>
          </a:xfrm>
          <a:prstGeom prst="rect">
            <a:avLst/>
          </a:prstGeom>
          <a:noFill/>
          <a:ln>
            <a:noFill/>
          </a:ln>
          <a:extLst>
            <a:ext uri="{53640926-AAD7-44D8-BBD7-CCE9431645EC}">
              <a14:shadowObscured xmlns:a14="http://schemas.microsoft.com/office/drawing/2010/main"/>
            </a:ext>
          </a:extLst>
        </p:spPr>
      </p:pic>
      <p:pic>
        <p:nvPicPr>
          <p:cNvPr id="2" name="Imagem 1">
            <a:extLst>
              <a:ext uri="{FF2B5EF4-FFF2-40B4-BE49-F238E27FC236}">
                <a16:creationId xmlns:a16="http://schemas.microsoft.com/office/drawing/2014/main" id="{C2AF2082-5165-C18D-5802-639061C78D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175" y="94137"/>
            <a:ext cx="1761673" cy="489090"/>
          </a:xfrm>
          <a:prstGeom prst="rect">
            <a:avLst/>
          </a:prstGeom>
          <a:effectLst>
            <a:glow rad="101600">
              <a:schemeClr val="bg2">
                <a:lumMod val="10000"/>
                <a:alpha val="60000"/>
              </a:schemeClr>
            </a:glow>
          </a:effectLst>
        </p:spPr>
      </p:pic>
    </p:spTree>
    <p:extLst>
      <p:ext uri="{BB962C8B-B14F-4D97-AF65-F5344CB8AC3E}">
        <p14:creationId xmlns:p14="http://schemas.microsoft.com/office/powerpoint/2010/main" val="323449706"/>
      </p:ext>
    </p:extLst>
  </p:cSld>
  <p:clrMapOvr>
    <a:masterClrMapping/>
  </p:clrMapOvr>
  <mc:AlternateContent xmlns:mc="http://schemas.openxmlformats.org/markup-compatibility/2006" xmlns:p14="http://schemas.microsoft.com/office/powerpoint/2010/main">
    <mc:Choice Requires="p14">
      <p:transition spd="slow" p14:dur="1250" advTm="86399000">
        <p:pull dir="u"/>
      </p:transition>
    </mc:Choice>
    <mc:Fallback xmlns="">
      <p:transition spd="slow" advTm="86399000">
        <p:pull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750" fill="hold"/>
                                        <p:tgtEl>
                                          <p:spTgt spid="4"/>
                                        </p:tgtEl>
                                        <p:attrNameLst>
                                          <p:attrName>ppt_x</p:attrName>
                                        </p:attrNameLst>
                                      </p:cBhvr>
                                      <p:tavLst>
                                        <p:tav tm="0">
                                          <p:val>
                                            <p:strVal val="#ppt_x"/>
                                          </p:val>
                                        </p:tav>
                                        <p:tav tm="100000">
                                          <p:val>
                                            <p:strVal val="#ppt_x"/>
                                          </p:val>
                                        </p:tav>
                                      </p:tavLst>
                                    </p:anim>
                                    <p:anim calcmode="lin" valueType="num">
                                      <p:cBhvr additive="base">
                                        <p:cTn id="12" dur="1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3">
            <a:extLst>
              <a:ext uri="{FF2B5EF4-FFF2-40B4-BE49-F238E27FC236}">
                <a16:creationId xmlns:a16="http://schemas.microsoft.com/office/drawing/2014/main" id="{EF28EECE-28E8-CA82-56C2-7BA2541A1654}"/>
              </a:ext>
            </a:extLst>
          </p:cNvPr>
          <p:cNvSpPr/>
          <p:nvPr/>
        </p:nvSpPr>
        <p:spPr>
          <a:xfrm>
            <a:off x="419100" y="984388"/>
            <a:ext cx="11354814" cy="5632311"/>
          </a:xfrm>
          <a:prstGeom prst="roundRect">
            <a:avLst>
              <a:gd name="adj" fmla="val 2180"/>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4" name="TextBox 27">
            <a:extLst>
              <a:ext uri="{FF2B5EF4-FFF2-40B4-BE49-F238E27FC236}">
                <a16:creationId xmlns:a16="http://schemas.microsoft.com/office/drawing/2014/main" id="{9C91C314-420E-8B85-74D8-C4FC2598E072}"/>
              </a:ext>
            </a:extLst>
          </p:cNvPr>
          <p:cNvSpPr txBox="1"/>
          <p:nvPr/>
        </p:nvSpPr>
        <p:spPr>
          <a:xfrm>
            <a:off x="464978" y="1166117"/>
            <a:ext cx="10874421" cy="5632311"/>
          </a:xfrm>
          <a:prstGeom prst="rect">
            <a:avLst/>
          </a:prstGeom>
          <a:noFill/>
        </p:spPr>
        <p:txBody>
          <a:bodyPr wrap="square" rtlCol="0">
            <a:spAutoFit/>
          </a:bodyPr>
          <a:lstStyle/>
          <a:p>
            <a:r>
              <a:rPr lang="pt-BR" sz="2000" b="1" dirty="0">
                <a:solidFill>
                  <a:schemeClr val="bg1"/>
                </a:solidFill>
                <a:cs typeface="+mn-ea"/>
                <a:sym typeface="+mn-lt"/>
              </a:rPr>
              <a:t>A planta é colhida, triturada e recolhida em contentores ou em caminhões. Existem diversas plantas que podem ser usadas como forragem:</a:t>
            </a:r>
          </a:p>
          <a:p>
            <a:endParaRPr lang="pt-BR" sz="2000" b="1" dirty="0">
              <a:solidFill>
                <a:schemeClr val="bg1"/>
              </a:solidFill>
              <a:cs typeface="+mn-ea"/>
              <a:sym typeface="+mn-lt"/>
            </a:endParaRPr>
          </a:p>
          <a:p>
            <a:endParaRPr lang="pt-BR" sz="2000" b="1" dirty="0">
              <a:solidFill>
                <a:schemeClr val="bg1"/>
              </a:solidFill>
              <a:cs typeface="+mn-ea"/>
              <a:sym typeface="+mn-lt"/>
            </a:endParaRPr>
          </a:p>
          <a:p>
            <a:endParaRPr lang="pt-BR" sz="2000" b="1" dirty="0">
              <a:solidFill>
                <a:schemeClr val="bg1"/>
              </a:solidFill>
              <a:cs typeface="+mn-ea"/>
              <a:sym typeface="+mn-lt"/>
            </a:endParaRPr>
          </a:p>
          <a:p>
            <a:r>
              <a:rPr lang="pt-BR" sz="2000" dirty="0">
                <a:solidFill>
                  <a:schemeClr val="bg1"/>
                </a:solidFill>
                <a:cs typeface="+mn-ea"/>
                <a:sym typeface="+mn-lt"/>
              </a:rPr>
              <a:t>•	Milho.</a:t>
            </a:r>
          </a:p>
          <a:p>
            <a:r>
              <a:rPr lang="pt-BR" sz="2000" dirty="0">
                <a:solidFill>
                  <a:schemeClr val="bg1"/>
                </a:solidFill>
                <a:cs typeface="+mn-ea"/>
                <a:sym typeface="+mn-lt"/>
              </a:rPr>
              <a:t>•	Sorgo.</a:t>
            </a:r>
          </a:p>
          <a:p>
            <a:r>
              <a:rPr lang="pt-BR" sz="2000" dirty="0">
                <a:solidFill>
                  <a:schemeClr val="bg1"/>
                </a:solidFill>
                <a:cs typeface="+mn-ea"/>
                <a:sym typeface="+mn-lt"/>
              </a:rPr>
              <a:t>•	Girassol.</a:t>
            </a:r>
          </a:p>
          <a:p>
            <a:r>
              <a:rPr lang="pt-BR" sz="2000" dirty="0">
                <a:solidFill>
                  <a:schemeClr val="bg1"/>
                </a:solidFill>
                <a:cs typeface="+mn-ea"/>
                <a:sym typeface="+mn-lt"/>
              </a:rPr>
              <a:t>•	</a:t>
            </a:r>
            <a:r>
              <a:rPr lang="pt-BR" sz="2000" dirty="0" err="1">
                <a:solidFill>
                  <a:schemeClr val="bg1"/>
                </a:solidFill>
                <a:cs typeface="+mn-ea"/>
                <a:sym typeface="+mn-lt"/>
              </a:rPr>
              <a:t>Cornichão</a:t>
            </a:r>
            <a:r>
              <a:rPr lang="pt-BR" sz="2000" dirty="0">
                <a:solidFill>
                  <a:schemeClr val="bg1"/>
                </a:solidFill>
                <a:cs typeface="+mn-ea"/>
                <a:sym typeface="+mn-lt"/>
              </a:rPr>
              <a:t>.</a:t>
            </a:r>
          </a:p>
          <a:p>
            <a:r>
              <a:rPr lang="pt-BR" sz="2000" dirty="0">
                <a:solidFill>
                  <a:schemeClr val="bg1"/>
                </a:solidFill>
                <a:cs typeface="+mn-ea"/>
                <a:sym typeface="+mn-lt"/>
              </a:rPr>
              <a:t>•	Trevo.</a:t>
            </a:r>
          </a:p>
          <a:p>
            <a:r>
              <a:rPr lang="pt-BR" sz="2000" dirty="0">
                <a:solidFill>
                  <a:schemeClr val="bg1"/>
                </a:solidFill>
                <a:cs typeface="+mn-ea"/>
                <a:sym typeface="+mn-lt"/>
              </a:rPr>
              <a:t>•	Azevém.</a:t>
            </a:r>
          </a:p>
          <a:p>
            <a:r>
              <a:rPr lang="pt-BR" sz="2000" dirty="0">
                <a:solidFill>
                  <a:schemeClr val="bg1"/>
                </a:solidFill>
                <a:cs typeface="+mn-ea"/>
                <a:sym typeface="+mn-lt"/>
              </a:rPr>
              <a:t>•	Aveia.</a:t>
            </a:r>
          </a:p>
          <a:p>
            <a:r>
              <a:rPr lang="pt-BR" sz="2000" dirty="0">
                <a:solidFill>
                  <a:schemeClr val="bg1"/>
                </a:solidFill>
                <a:cs typeface="+mn-ea"/>
                <a:sym typeface="+mn-lt"/>
              </a:rPr>
              <a:t>•	Alfafa.</a:t>
            </a:r>
          </a:p>
          <a:p>
            <a:endParaRPr lang="pt-BR" sz="2000" dirty="0">
              <a:solidFill>
                <a:schemeClr val="bg1"/>
              </a:solidFill>
              <a:cs typeface="+mn-ea"/>
              <a:sym typeface="+mn-lt"/>
            </a:endParaRPr>
          </a:p>
          <a:p>
            <a:endParaRPr lang="pt-BR" sz="2000" dirty="0">
              <a:solidFill>
                <a:schemeClr val="bg1"/>
              </a:solidFill>
              <a:cs typeface="+mn-ea"/>
              <a:sym typeface="+mn-lt"/>
            </a:endParaRPr>
          </a:p>
          <a:p>
            <a:endParaRPr lang="pt-BR" sz="2000" dirty="0">
              <a:solidFill>
                <a:schemeClr val="bg1"/>
              </a:solidFill>
              <a:cs typeface="+mn-ea"/>
              <a:sym typeface="+mn-lt"/>
            </a:endParaRPr>
          </a:p>
          <a:p>
            <a:r>
              <a:rPr lang="pt-BR" sz="2000" dirty="0">
                <a:solidFill>
                  <a:schemeClr val="bg1"/>
                </a:solidFill>
                <a:cs typeface="+mn-ea"/>
                <a:sym typeface="+mn-lt"/>
              </a:rPr>
              <a:t>Dentre muitos outros exemplos.</a:t>
            </a:r>
          </a:p>
          <a:p>
            <a:endParaRPr lang="en-US" sz="2000" b="1" dirty="0">
              <a:solidFill>
                <a:schemeClr val="bg1"/>
              </a:solidFill>
              <a:cs typeface="+mn-ea"/>
              <a:sym typeface="+mn-lt"/>
            </a:endParaRPr>
          </a:p>
        </p:txBody>
      </p:sp>
      <p:pic>
        <p:nvPicPr>
          <p:cNvPr id="6" name="Imagem 5" descr="Colhedora de Forragem">
            <a:extLst>
              <a:ext uri="{FF2B5EF4-FFF2-40B4-BE49-F238E27FC236}">
                <a16:creationId xmlns:a16="http://schemas.microsoft.com/office/drawing/2014/main" id="{478CEAB5-0E11-B991-ADCD-7E82EEEBEB9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1162" y="2465287"/>
            <a:ext cx="7021559" cy="2159000"/>
          </a:xfrm>
          <a:prstGeom prst="roundRect">
            <a:avLst>
              <a:gd name="adj" fmla="val 11594"/>
            </a:avLst>
          </a:prstGeom>
          <a:noFill/>
          <a:ln>
            <a:noFill/>
          </a:ln>
        </p:spPr>
      </p:pic>
      <p:pic>
        <p:nvPicPr>
          <p:cNvPr id="2" name="Imagem 1">
            <a:extLst>
              <a:ext uri="{FF2B5EF4-FFF2-40B4-BE49-F238E27FC236}">
                <a16:creationId xmlns:a16="http://schemas.microsoft.com/office/drawing/2014/main" id="{7D8504D0-EF34-FD49-0BE3-44C6CBDFEF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1343061749"/>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descr="e7d195523061f1c03a90ee8e42cb24248e56383cd534985688F9F494128731F165EE95AB4B0C0A38076AAEA07667B1565C446FC45FF01DFB0E885BCDBDF3A284F3DB14DA61DD97F0BAB2E6C668FB493113BF73141E2C71ED4B8547CEBEF3BFFECE5DB252F6C24A46C692539CBE8AE41A3C079525F615DFED974405923D17F5F5324574507B5E825C729D0B0B9927FABB">
            <a:extLst>
              <a:ext uri="{FF2B5EF4-FFF2-40B4-BE49-F238E27FC236}">
                <a16:creationId xmlns:a16="http://schemas.microsoft.com/office/drawing/2014/main" id="{82F79422-E3F8-77E6-B6C0-218752E87D90}"/>
              </a:ext>
            </a:extLst>
          </p:cNvPr>
          <p:cNvGrpSpPr/>
          <p:nvPr/>
        </p:nvGrpSpPr>
        <p:grpSpPr>
          <a:xfrm>
            <a:off x="419100" y="814508"/>
            <a:ext cx="11046069" cy="5725991"/>
            <a:chOff x="1956620" y="1881263"/>
            <a:chExt cx="8278762" cy="4367137"/>
          </a:xfrm>
        </p:grpSpPr>
        <p:sp>
          <p:nvSpPr>
            <p:cNvPr id="7" name="Rectangle: Rounded Corners 3">
              <a:extLst>
                <a:ext uri="{FF2B5EF4-FFF2-40B4-BE49-F238E27FC236}">
                  <a16:creationId xmlns:a16="http://schemas.microsoft.com/office/drawing/2014/main" id="{D0B69257-BA76-CB3E-90EF-67BEC77B27AE}"/>
                </a:ext>
              </a:extLst>
            </p:cNvPr>
            <p:cNvSpPr/>
            <p:nvPr/>
          </p:nvSpPr>
          <p:spPr>
            <a:xfrm>
              <a:off x="1956620" y="1881263"/>
              <a:ext cx="8278762" cy="4367137"/>
            </a:xfrm>
            <a:prstGeom prst="roundRect">
              <a:avLst>
                <a:gd name="adj" fmla="val 2502"/>
              </a:avLst>
            </a:prstGeom>
            <a:solidFill>
              <a:schemeClr val="bg1"/>
            </a:solidFill>
            <a:ln>
              <a:noFill/>
            </a:ln>
            <a:effectLst>
              <a:outerShdw blurRad="1270000" dist="698500" dir="5400000" sx="85000" sy="85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latin typeface="Arial"/>
                <a:ea typeface="微软雅黑"/>
                <a:sym typeface="Arial"/>
              </a:endParaRPr>
            </a:p>
          </p:txBody>
        </p:sp>
        <p:grpSp>
          <p:nvGrpSpPr>
            <p:cNvPr id="8" name="Group 14">
              <a:extLst>
                <a:ext uri="{FF2B5EF4-FFF2-40B4-BE49-F238E27FC236}">
                  <a16:creationId xmlns:a16="http://schemas.microsoft.com/office/drawing/2014/main" id="{60899EC6-7800-A3F1-69F5-25D6E586B1D6}"/>
                </a:ext>
              </a:extLst>
            </p:cNvPr>
            <p:cNvGrpSpPr/>
            <p:nvPr/>
          </p:nvGrpSpPr>
          <p:grpSpPr>
            <a:xfrm>
              <a:off x="8891422" y="5203372"/>
              <a:ext cx="1188748" cy="1037654"/>
              <a:chOff x="8441216" y="5015559"/>
              <a:chExt cx="1631539" cy="1424170"/>
            </a:xfrm>
            <a:solidFill>
              <a:schemeClr val="accent1">
                <a:alpha val="15000"/>
              </a:schemeClr>
            </a:solidFill>
          </p:grpSpPr>
          <p:sp>
            <p:nvSpPr>
              <p:cNvPr id="10" name="Freeform: Shape 13">
                <a:extLst>
                  <a:ext uri="{FF2B5EF4-FFF2-40B4-BE49-F238E27FC236}">
                    <a16:creationId xmlns:a16="http://schemas.microsoft.com/office/drawing/2014/main" id="{6889F2EE-8FB6-3991-6C62-72AA72510BDE}"/>
                  </a:ext>
                </a:extLst>
              </p:cNvPr>
              <p:cNvSpPr/>
              <p:nvPr/>
            </p:nvSpPr>
            <p:spPr>
              <a:xfrm>
                <a:off x="9732118" y="5412671"/>
                <a:ext cx="340637" cy="1027051"/>
              </a:xfrm>
              <a:custGeom>
                <a:avLst/>
                <a:gdLst>
                  <a:gd name="connsiteX0" fmla="*/ 162582 w 325164"/>
                  <a:gd name="connsiteY0" fmla="*/ 0 h 1494387"/>
                  <a:gd name="connsiteX1" fmla="*/ 325164 w 325164"/>
                  <a:gd name="connsiteY1" fmla="*/ 162582 h 1494387"/>
                  <a:gd name="connsiteX2" fmla="*/ 325164 w 325164"/>
                  <a:gd name="connsiteY2" fmla="*/ 1494387 h 1494387"/>
                  <a:gd name="connsiteX3" fmla="*/ 0 w 325164"/>
                  <a:gd name="connsiteY3" fmla="*/ 1494387 h 1494387"/>
                  <a:gd name="connsiteX4" fmla="*/ 0 w 325164"/>
                  <a:gd name="connsiteY4" fmla="*/ 162582 h 1494387"/>
                  <a:gd name="connsiteX5" fmla="*/ 162582 w 325164"/>
                  <a:gd name="connsiteY5" fmla="*/ 0 h 149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164" h="1494387">
                    <a:moveTo>
                      <a:pt x="162582" y="0"/>
                    </a:moveTo>
                    <a:cubicBezTo>
                      <a:pt x="252374" y="0"/>
                      <a:pt x="325164" y="72790"/>
                      <a:pt x="325164" y="162582"/>
                    </a:cubicBezTo>
                    <a:lnTo>
                      <a:pt x="325164" y="1494387"/>
                    </a:lnTo>
                    <a:lnTo>
                      <a:pt x="0" y="1494387"/>
                    </a:lnTo>
                    <a:lnTo>
                      <a:pt x="0" y="162582"/>
                    </a:lnTo>
                    <a:cubicBezTo>
                      <a:pt x="0" y="72790"/>
                      <a:pt x="72790" y="0"/>
                      <a:pt x="162582" y="0"/>
                    </a:cubicBezTo>
                    <a:close/>
                  </a:path>
                </a:pathLst>
              </a:custGeom>
              <a:solidFill>
                <a:schemeClr val="tx1">
                  <a:lumMod val="95000"/>
                  <a:lumOff val="5000"/>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ea typeface="微软雅黑"/>
                  <a:sym typeface="Arial"/>
                </a:endParaRPr>
              </a:p>
            </p:txBody>
          </p:sp>
          <p:sp>
            <p:nvSpPr>
              <p:cNvPr id="11" name="Freeform: Shape 11">
                <a:extLst>
                  <a:ext uri="{FF2B5EF4-FFF2-40B4-BE49-F238E27FC236}">
                    <a16:creationId xmlns:a16="http://schemas.microsoft.com/office/drawing/2014/main" id="{6B9740BD-D03B-EC95-127C-EE6DAD5298F0}"/>
                  </a:ext>
                </a:extLst>
              </p:cNvPr>
              <p:cNvSpPr/>
              <p:nvPr/>
            </p:nvSpPr>
            <p:spPr>
              <a:xfrm>
                <a:off x="9071733" y="5015559"/>
                <a:ext cx="340638" cy="1424163"/>
              </a:xfrm>
              <a:custGeom>
                <a:avLst/>
                <a:gdLst>
                  <a:gd name="connsiteX0" fmla="*/ 162582 w 325164"/>
                  <a:gd name="connsiteY0" fmla="*/ 0 h 2072196"/>
                  <a:gd name="connsiteX1" fmla="*/ 325164 w 325164"/>
                  <a:gd name="connsiteY1" fmla="*/ 162582 h 2072196"/>
                  <a:gd name="connsiteX2" fmla="*/ 325164 w 325164"/>
                  <a:gd name="connsiteY2" fmla="*/ 2072196 h 2072196"/>
                  <a:gd name="connsiteX3" fmla="*/ 0 w 325164"/>
                  <a:gd name="connsiteY3" fmla="*/ 2072196 h 2072196"/>
                  <a:gd name="connsiteX4" fmla="*/ 0 w 325164"/>
                  <a:gd name="connsiteY4" fmla="*/ 162582 h 2072196"/>
                  <a:gd name="connsiteX5" fmla="*/ 162582 w 325164"/>
                  <a:gd name="connsiteY5" fmla="*/ 0 h 207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164" h="2072196">
                    <a:moveTo>
                      <a:pt x="162582" y="0"/>
                    </a:moveTo>
                    <a:cubicBezTo>
                      <a:pt x="252374" y="0"/>
                      <a:pt x="325164" y="72790"/>
                      <a:pt x="325164" y="162582"/>
                    </a:cubicBezTo>
                    <a:lnTo>
                      <a:pt x="325164" y="2072196"/>
                    </a:lnTo>
                    <a:lnTo>
                      <a:pt x="0" y="2072196"/>
                    </a:lnTo>
                    <a:lnTo>
                      <a:pt x="0" y="162582"/>
                    </a:lnTo>
                    <a:cubicBezTo>
                      <a:pt x="0" y="72790"/>
                      <a:pt x="72790" y="0"/>
                      <a:pt x="162582" y="0"/>
                    </a:cubicBezTo>
                    <a:close/>
                  </a:path>
                </a:pathLst>
              </a:custGeom>
              <a:solidFill>
                <a:schemeClr val="tx1">
                  <a:lumMod val="95000"/>
                  <a:lumOff val="5000"/>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ea typeface="微软雅黑"/>
                  <a:sym typeface="Arial"/>
                </a:endParaRPr>
              </a:p>
            </p:txBody>
          </p:sp>
          <p:sp>
            <p:nvSpPr>
              <p:cNvPr id="14" name="Freeform: Shape 9">
                <a:extLst>
                  <a:ext uri="{FF2B5EF4-FFF2-40B4-BE49-F238E27FC236}">
                    <a16:creationId xmlns:a16="http://schemas.microsoft.com/office/drawing/2014/main" id="{06ED9D38-8F0E-8146-DF19-66E52C81F990}"/>
                  </a:ext>
                </a:extLst>
              </p:cNvPr>
              <p:cNvSpPr/>
              <p:nvPr/>
            </p:nvSpPr>
            <p:spPr>
              <a:xfrm>
                <a:off x="8441216" y="5973939"/>
                <a:ext cx="340638" cy="465790"/>
              </a:xfrm>
              <a:custGeom>
                <a:avLst/>
                <a:gdLst>
                  <a:gd name="connsiteX0" fmla="*/ 162582 w 325164"/>
                  <a:gd name="connsiteY0" fmla="*/ 0 h 677736"/>
                  <a:gd name="connsiteX1" fmla="*/ 325164 w 325164"/>
                  <a:gd name="connsiteY1" fmla="*/ 162582 h 677736"/>
                  <a:gd name="connsiteX2" fmla="*/ 325164 w 325164"/>
                  <a:gd name="connsiteY2" fmla="*/ 677736 h 677736"/>
                  <a:gd name="connsiteX3" fmla="*/ 0 w 325164"/>
                  <a:gd name="connsiteY3" fmla="*/ 677736 h 677736"/>
                  <a:gd name="connsiteX4" fmla="*/ 0 w 325164"/>
                  <a:gd name="connsiteY4" fmla="*/ 162582 h 677736"/>
                  <a:gd name="connsiteX5" fmla="*/ 162582 w 325164"/>
                  <a:gd name="connsiteY5" fmla="*/ 0 h 67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164" h="677736">
                    <a:moveTo>
                      <a:pt x="162582" y="0"/>
                    </a:moveTo>
                    <a:cubicBezTo>
                      <a:pt x="252374" y="0"/>
                      <a:pt x="325164" y="72790"/>
                      <a:pt x="325164" y="162582"/>
                    </a:cubicBezTo>
                    <a:lnTo>
                      <a:pt x="325164" y="677736"/>
                    </a:lnTo>
                    <a:lnTo>
                      <a:pt x="0" y="677736"/>
                    </a:lnTo>
                    <a:lnTo>
                      <a:pt x="0" y="162582"/>
                    </a:lnTo>
                    <a:cubicBezTo>
                      <a:pt x="0" y="72790"/>
                      <a:pt x="72790" y="0"/>
                      <a:pt x="162582" y="0"/>
                    </a:cubicBezTo>
                    <a:close/>
                  </a:path>
                </a:pathLst>
              </a:custGeom>
              <a:solidFill>
                <a:schemeClr val="tx1">
                  <a:lumMod val="95000"/>
                  <a:lumOff val="5000"/>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微软雅黑"/>
                  <a:sym typeface="Arial"/>
                </a:endParaRPr>
              </a:p>
            </p:txBody>
          </p:sp>
        </p:grpSp>
        <p:sp>
          <p:nvSpPr>
            <p:cNvPr id="9" name="Freeform: Shape 32">
              <a:extLst>
                <a:ext uri="{FF2B5EF4-FFF2-40B4-BE49-F238E27FC236}">
                  <a16:creationId xmlns:a16="http://schemas.microsoft.com/office/drawing/2014/main" id="{32E37646-B9DB-90D4-7515-42C8A1F0AA81}"/>
                </a:ext>
              </a:extLst>
            </p:cNvPr>
            <p:cNvSpPr/>
            <p:nvPr/>
          </p:nvSpPr>
          <p:spPr>
            <a:xfrm>
              <a:off x="1956620" y="1881264"/>
              <a:ext cx="8278762" cy="2262111"/>
            </a:xfrm>
            <a:custGeom>
              <a:avLst/>
              <a:gdLst>
                <a:gd name="connsiteX0" fmla="*/ 95736 w 8278762"/>
                <a:gd name="connsiteY0" fmla="*/ 0 h 2262111"/>
                <a:gd name="connsiteX1" fmla="*/ 8183026 w 8278762"/>
                <a:gd name="connsiteY1" fmla="*/ 0 h 2262111"/>
                <a:gd name="connsiteX2" fmla="*/ 8278762 w 8278762"/>
                <a:gd name="connsiteY2" fmla="*/ 95736 h 2262111"/>
                <a:gd name="connsiteX3" fmla="*/ 8278762 w 8278762"/>
                <a:gd name="connsiteY3" fmla="*/ 1319136 h 2262111"/>
                <a:gd name="connsiteX4" fmla="*/ 5082355 w 8278762"/>
                <a:gd name="connsiteY4" fmla="*/ 1319136 h 2262111"/>
                <a:gd name="connsiteX5" fmla="*/ 5082355 w 8278762"/>
                <a:gd name="connsiteY5" fmla="*/ 1319137 h 2262111"/>
                <a:gd name="connsiteX6" fmla="*/ 4139381 w 8278762"/>
                <a:gd name="connsiteY6" fmla="*/ 2262111 h 2262111"/>
                <a:gd name="connsiteX7" fmla="*/ 3196407 w 8278762"/>
                <a:gd name="connsiteY7" fmla="*/ 1319137 h 2262111"/>
                <a:gd name="connsiteX8" fmla="*/ 3196408 w 8278762"/>
                <a:gd name="connsiteY8" fmla="*/ 1319136 h 2262111"/>
                <a:gd name="connsiteX9" fmla="*/ 1167812 w 8278762"/>
                <a:gd name="connsiteY9" fmla="*/ 1319136 h 2262111"/>
                <a:gd name="connsiteX10" fmla="*/ 1187715 w 8278762"/>
                <a:gd name="connsiteY10" fmla="*/ 1290346 h 2262111"/>
                <a:gd name="connsiteX11" fmla="*/ 1199109 w 8278762"/>
                <a:gd name="connsiteY11" fmla="*/ 1231441 h 2262111"/>
                <a:gd name="connsiteX12" fmla="*/ 1154394 w 8278762"/>
                <a:gd name="connsiteY12" fmla="*/ 1121371 h 2262111"/>
                <a:gd name="connsiteX13" fmla="*/ 1083879 w 8278762"/>
                <a:gd name="connsiteY13" fmla="*/ 1081813 h 2262111"/>
                <a:gd name="connsiteX14" fmla="*/ 1181911 w 8278762"/>
                <a:gd name="connsiteY14" fmla="*/ 823835 h 2262111"/>
                <a:gd name="connsiteX15" fmla="*/ 1070120 w 8278762"/>
                <a:gd name="connsiteY15" fmla="*/ 823835 h 2262111"/>
                <a:gd name="connsiteX16" fmla="*/ 901575 w 8278762"/>
                <a:gd name="connsiteY16" fmla="*/ 1164367 h 2262111"/>
                <a:gd name="connsiteX17" fmla="*/ 889536 w 8278762"/>
                <a:gd name="connsiteY17" fmla="*/ 1231441 h 2262111"/>
                <a:gd name="connsiteX18" fmla="*/ 900930 w 8278762"/>
                <a:gd name="connsiteY18" fmla="*/ 1290346 h 2262111"/>
                <a:gd name="connsiteX19" fmla="*/ 920833 w 8278762"/>
                <a:gd name="connsiteY19" fmla="*/ 1319136 h 2262111"/>
                <a:gd name="connsiteX20" fmla="*/ 734409 w 8278762"/>
                <a:gd name="connsiteY20" fmla="*/ 1319136 h 2262111"/>
                <a:gd name="connsiteX21" fmla="*/ 754312 w 8278762"/>
                <a:gd name="connsiteY21" fmla="*/ 1290346 h 2262111"/>
                <a:gd name="connsiteX22" fmla="*/ 765706 w 8278762"/>
                <a:gd name="connsiteY22" fmla="*/ 1231441 h 2262111"/>
                <a:gd name="connsiteX23" fmla="*/ 720990 w 8278762"/>
                <a:gd name="connsiteY23" fmla="*/ 1121371 h 2262111"/>
                <a:gd name="connsiteX24" fmla="*/ 650476 w 8278762"/>
                <a:gd name="connsiteY24" fmla="*/ 1081813 h 2262111"/>
                <a:gd name="connsiteX25" fmla="*/ 748508 w 8278762"/>
                <a:gd name="connsiteY25" fmla="*/ 823835 h 2262111"/>
                <a:gd name="connsiteX26" fmla="*/ 636717 w 8278762"/>
                <a:gd name="connsiteY26" fmla="*/ 823835 h 2262111"/>
                <a:gd name="connsiteX27" fmla="*/ 468171 w 8278762"/>
                <a:gd name="connsiteY27" fmla="*/ 1164367 h 2262111"/>
                <a:gd name="connsiteX28" fmla="*/ 456132 w 8278762"/>
                <a:gd name="connsiteY28" fmla="*/ 1231441 h 2262111"/>
                <a:gd name="connsiteX29" fmla="*/ 467526 w 8278762"/>
                <a:gd name="connsiteY29" fmla="*/ 1290346 h 2262111"/>
                <a:gd name="connsiteX30" fmla="*/ 487429 w 8278762"/>
                <a:gd name="connsiteY30" fmla="*/ 1319136 h 2262111"/>
                <a:gd name="connsiteX31" fmla="*/ 0 w 8278762"/>
                <a:gd name="connsiteY31" fmla="*/ 1319136 h 2262111"/>
                <a:gd name="connsiteX32" fmla="*/ 0 w 8278762"/>
                <a:gd name="connsiteY32" fmla="*/ 95736 h 2262111"/>
                <a:gd name="connsiteX33" fmla="*/ 95736 w 8278762"/>
                <a:gd name="connsiteY33" fmla="*/ 0 h 226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278762" h="2262111">
                  <a:moveTo>
                    <a:pt x="95736" y="0"/>
                  </a:moveTo>
                  <a:lnTo>
                    <a:pt x="8183026" y="0"/>
                  </a:lnTo>
                  <a:cubicBezTo>
                    <a:pt x="8235900" y="0"/>
                    <a:pt x="8278762" y="42862"/>
                    <a:pt x="8278762" y="95736"/>
                  </a:cubicBezTo>
                  <a:lnTo>
                    <a:pt x="8278762" y="1319136"/>
                  </a:lnTo>
                  <a:lnTo>
                    <a:pt x="5082355" y="1319136"/>
                  </a:lnTo>
                  <a:lnTo>
                    <a:pt x="5082355" y="1319137"/>
                  </a:lnTo>
                  <a:cubicBezTo>
                    <a:pt x="5082355" y="1839927"/>
                    <a:pt x="4660171" y="2262111"/>
                    <a:pt x="4139381" y="2262111"/>
                  </a:cubicBezTo>
                  <a:cubicBezTo>
                    <a:pt x="3618591" y="2262111"/>
                    <a:pt x="3196407" y="1839927"/>
                    <a:pt x="3196407" y="1319137"/>
                  </a:cubicBezTo>
                  <a:lnTo>
                    <a:pt x="3196408" y="1319136"/>
                  </a:lnTo>
                  <a:lnTo>
                    <a:pt x="1167812" y="1319136"/>
                  </a:lnTo>
                  <a:lnTo>
                    <a:pt x="1187715" y="1290346"/>
                  </a:lnTo>
                  <a:cubicBezTo>
                    <a:pt x="1195311" y="1272288"/>
                    <a:pt x="1199109" y="1252653"/>
                    <a:pt x="1199109" y="1231441"/>
                  </a:cubicBezTo>
                  <a:cubicBezTo>
                    <a:pt x="1199109" y="1187872"/>
                    <a:pt x="1184204" y="1151181"/>
                    <a:pt x="1154394" y="1121371"/>
                  </a:cubicBezTo>
                  <a:cubicBezTo>
                    <a:pt x="1133755" y="1100732"/>
                    <a:pt x="1110251" y="1087546"/>
                    <a:pt x="1083879" y="1081813"/>
                  </a:cubicBezTo>
                  <a:lnTo>
                    <a:pt x="1181911" y="823835"/>
                  </a:lnTo>
                  <a:lnTo>
                    <a:pt x="1070120" y="823835"/>
                  </a:lnTo>
                  <a:lnTo>
                    <a:pt x="901575" y="1164367"/>
                  </a:lnTo>
                  <a:cubicBezTo>
                    <a:pt x="893549" y="1185005"/>
                    <a:pt x="889536" y="1207363"/>
                    <a:pt x="889536" y="1231441"/>
                  </a:cubicBezTo>
                  <a:cubicBezTo>
                    <a:pt x="889536" y="1252653"/>
                    <a:pt x="893334" y="1272288"/>
                    <a:pt x="900930" y="1290346"/>
                  </a:cubicBezTo>
                  <a:lnTo>
                    <a:pt x="920833" y="1319136"/>
                  </a:lnTo>
                  <a:lnTo>
                    <a:pt x="734409" y="1319136"/>
                  </a:lnTo>
                  <a:lnTo>
                    <a:pt x="754312" y="1290346"/>
                  </a:lnTo>
                  <a:cubicBezTo>
                    <a:pt x="761908" y="1272288"/>
                    <a:pt x="765706" y="1252653"/>
                    <a:pt x="765706" y="1231441"/>
                  </a:cubicBezTo>
                  <a:cubicBezTo>
                    <a:pt x="765706" y="1187872"/>
                    <a:pt x="750800" y="1151181"/>
                    <a:pt x="720990" y="1121371"/>
                  </a:cubicBezTo>
                  <a:cubicBezTo>
                    <a:pt x="700352" y="1100732"/>
                    <a:pt x="676847" y="1087546"/>
                    <a:pt x="650476" y="1081813"/>
                  </a:cubicBezTo>
                  <a:lnTo>
                    <a:pt x="748508" y="823835"/>
                  </a:lnTo>
                  <a:lnTo>
                    <a:pt x="636717" y="823835"/>
                  </a:lnTo>
                  <a:lnTo>
                    <a:pt x="468171" y="1164367"/>
                  </a:lnTo>
                  <a:cubicBezTo>
                    <a:pt x="460145" y="1185005"/>
                    <a:pt x="456132" y="1207363"/>
                    <a:pt x="456132" y="1231441"/>
                  </a:cubicBezTo>
                  <a:cubicBezTo>
                    <a:pt x="456132" y="1252653"/>
                    <a:pt x="459930" y="1272288"/>
                    <a:pt x="467526" y="1290346"/>
                  </a:cubicBezTo>
                  <a:lnTo>
                    <a:pt x="487429" y="1319136"/>
                  </a:lnTo>
                  <a:lnTo>
                    <a:pt x="0" y="1319136"/>
                  </a:lnTo>
                  <a:lnTo>
                    <a:pt x="0" y="95736"/>
                  </a:lnTo>
                  <a:cubicBezTo>
                    <a:pt x="0" y="42862"/>
                    <a:pt x="42862" y="0"/>
                    <a:pt x="95736" y="0"/>
                  </a:cubicBezTo>
                  <a:close/>
                </a:path>
              </a:pathLst>
            </a:custGeom>
            <a:gradFill flip="none" rotWithShape="1">
              <a:gsLst>
                <a:gs pos="0">
                  <a:schemeClr val="accent1"/>
                </a:gs>
                <a:gs pos="100000">
                  <a:schemeClr val="accent1">
                    <a:lumMod val="75000"/>
                  </a:schemeClr>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latin typeface="Arial"/>
                <a:ea typeface="微软雅黑"/>
                <a:sym typeface="Arial"/>
              </a:endParaRPr>
            </a:p>
          </p:txBody>
        </p:sp>
      </p:grpSp>
      <p:sp>
        <p:nvSpPr>
          <p:cNvPr id="17" name="TextBox 15">
            <a:extLst>
              <a:ext uri="{FF2B5EF4-FFF2-40B4-BE49-F238E27FC236}">
                <a16:creationId xmlns:a16="http://schemas.microsoft.com/office/drawing/2014/main" id="{5198F65B-22B9-25B1-F7A9-E2ABD746B15A}"/>
              </a:ext>
            </a:extLst>
          </p:cNvPr>
          <p:cNvSpPr txBox="1"/>
          <p:nvPr/>
        </p:nvSpPr>
        <p:spPr>
          <a:xfrm>
            <a:off x="1066308" y="3686308"/>
            <a:ext cx="9055592" cy="2357184"/>
          </a:xfrm>
          <a:prstGeom prst="rect">
            <a:avLst/>
          </a:prstGeom>
          <a:noFill/>
        </p:spPr>
        <p:txBody>
          <a:bodyPr wrap="square" rtlCol="0">
            <a:spAutoFit/>
          </a:bodyPr>
          <a:lstStyle/>
          <a:p>
            <a:pPr>
              <a:lnSpc>
                <a:spcPct val="150000"/>
              </a:lnSpc>
            </a:pPr>
            <a:r>
              <a:rPr lang="pt-BR" altLang="zh-CN" b="1" dirty="0">
                <a:solidFill>
                  <a:schemeClr val="tx1">
                    <a:lumMod val="75000"/>
                    <a:lumOff val="25000"/>
                  </a:schemeClr>
                </a:solidFill>
                <a:cs typeface="+mn-ea"/>
                <a:sym typeface="+mn-lt"/>
              </a:rPr>
              <a:t>Colhedora de Café</a:t>
            </a:r>
          </a:p>
          <a:p>
            <a:pPr>
              <a:lnSpc>
                <a:spcPct val="150000"/>
              </a:lnSpc>
            </a:pPr>
            <a:endParaRPr lang="pt-BR" altLang="zh-CN" b="1" dirty="0">
              <a:solidFill>
                <a:schemeClr val="tx1">
                  <a:lumMod val="75000"/>
                  <a:lumOff val="25000"/>
                </a:schemeClr>
              </a:solidFill>
              <a:cs typeface="+mn-ea"/>
              <a:sym typeface="+mn-lt"/>
            </a:endParaRPr>
          </a:p>
          <a:p>
            <a:pPr>
              <a:lnSpc>
                <a:spcPct val="150000"/>
              </a:lnSpc>
            </a:pPr>
            <a:r>
              <a:rPr lang="pt-BR" altLang="zh-CN" sz="1600" dirty="0">
                <a:solidFill>
                  <a:schemeClr val="tx1">
                    <a:lumMod val="75000"/>
                    <a:lumOff val="25000"/>
                  </a:schemeClr>
                </a:solidFill>
                <a:cs typeface="+mn-ea"/>
                <a:sym typeface="+mn-lt"/>
              </a:rPr>
              <a:t>Uma colhedora de café é uma máquina mais alta e estreita em relação às demais colhedoras e colheitadeiras, adaptada ao formato da lavoura e ao espaço disponível. </a:t>
            </a:r>
          </a:p>
          <a:p>
            <a:pPr>
              <a:lnSpc>
                <a:spcPct val="150000"/>
              </a:lnSpc>
            </a:pPr>
            <a:endParaRPr lang="pt-BR" altLang="zh-CN" sz="1600" dirty="0">
              <a:solidFill>
                <a:schemeClr val="tx1">
                  <a:lumMod val="75000"/>
                  <a:lumOff val="25000"/>
                </a:schemeClr>
              </a:solidFill>
              <a:cs typeface="+mn-ea"/>
              <a:sym typeface="+mn-lt"/>
            </a:endParaRPr>
          </a:p>
          <a:p>
            <a:pPr>
              <a:lnSpc>
                <a:spcPct val="150000"/>
              </a:lnSpc>
            </a:pPr>
            <a:r>
              <a:rPr lang="pt-BR" altLang="zh-CN" sz="1600" dirty="0">
                <a:solidFill>
                  <a:schemeClr val="tx1">
                    <a:lumMod val="75000"/>
                    <a:lumOff val="25000"/>
                  </a:schemeClr>
                </a:solidFill>
                <a:cs typeface="+mn-ea"/>
                <a:sym typeface="+mn-lt"/>
              </a:rPr>
              <a:t>Ela realiza as etapas de colheita (derriça ou retirada de grãos, e colheita).</a:t>
            </a:r>
          </a:p>
        </p:txBody>
      </p:sp>
      <p:pic>
        <p:nvPicPr>
          <p:cNvPr id="1026" name="Picture 2" descr="NR 31: Confira o resumo da Norma Regulamentadora 31 [Atualizada] - Getwet">
            <a:extLst>
              <a:ext uri="{FF2B5EF4-FFF2-40B4-BE49-F238E27FC236}">
                <a16:creationId xmlns:a16="http://schemas.microsoft.com/office/drawing/2014/main" id="{8A66A134-3AF5-6108-8E03-B3EE3E763A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234" r="17822" b="7933"/>
          <a:stretch/>
        </p:blipFill>
        <p:spPr bwMode="auto">
          <a:xfrm>
            <a:off x="4754685" y="1296152"/>
            <a:ext cx="2387600" cy="2362200"/>
          </a:xfrm>
          <a:prstGeom prst="ellipse">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9A7B3187-2E25-7855-F189-844D6988E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995354807"/>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gurança e Saúde no Trabalho: Responsabilidade de Informar">
            <a:extLst>
              <a:ext uri="{FF2B5EF4-FFF2-40B4-BE49-F238E27FC236}">
                <a16:creationId xmlns:a16="http://schemas.microsoft.com/office/drawing/2014/main" id="{FA87EADF-9FE9-2021-8B3B-863E3A6713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l="15490"/>
          <a:stretch/>
        </p:blipFill>
        <p:spPr bwMode="auto">
          <a:xfrm>
            <a:off x="6059387" y="950082"/>
            <a:ext cx="5662623" cy="5544427"/>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CB1D6DC-730A-4DD8-9AE9-5E3E5C5A0F27}"/>
              </a:ext>
            </a:extLst>
          </p:cNvPr>
          <p:cNvSpPr/>
          <p:nvPr/>
        </p:nvSpPr>
        <p:spPr>
          <a:xfrm rot="16200000">
            <a:off x="8769065" y="1653888"/>
            <a:ext cx="1862652" cy="3767946"/>
          </a:xfrm>
          <a:prstGeom prst="rect">
            <a:avLst/>
          </a:prstGeom>
          <a:gradFill flip="none" rotWithShape="1">
            <a:gsLst>
              <a:gs pos="0">
                <a:schemeClr val="accent1">
                  <a:alpha val="85000"/>
                </a:schemeClr>
              </a:gs>
              <a:gs pos="100000">
                <a:schemeClr val="accent2">
                  <a:alpha val="8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77" name="TextBox 76">
            <a:extLst>
              <a:ext uri="{FF2B5EF4-FFF2-40B4-BE49-F238E27FC236}">
                <a16:creationId xmlns:a16="http://schemas.microsoft.com/office/drawing/2014/main" id="{98F3D9F8-54AA-4EEA-B0E7-E725F1808E89}"/>
              </a:ext>
            </a:extLst>
          </p:cNvPr>
          <p:cNvSpPr txBox="1"/>
          <p:nvPr/>
        </p:nvSpPr>
        <p:spPr>
          <a:xfrm rot="16200000">
            <a:off x="9319656" y="2054883"/>
            <a:ext cx="861774" cy="2975914"/>
          </a:xfrm>
          <a:prstGeom prst="rect">
            <a:avLst/>
          </a:prstGeom>
          <a:noFill/>
        </p:spPr>
        <p:txBody>
          <a:bodyPr vert="eaVert" wrap="square" rtlCol="0">
            <a:spAutoFit/>
          </a:bodyPr>
          <a:lstStyle/>
          <a:p>
            <a:pPr algn="ctr"/>
            <a:r>
              <a:rPr lang="en-US" sz="4400" b="1" dirty="0">
                <a:solidFill>
                  <a:schemeClr val="bg1"/>
                </a:solidFill>
                <a:effectLst>
                  <a:outerShdw blurRad="38100" dist="38100" dir="2700000" algn="tl">
                    <a:srgbClr val="000000">
                      <a:alpha val="43137"/>
                    </a:srgbClr>
                  </a:outerShdw>
                </a:effectLst>
                <a:cs typeface="+mn-ea"/>
                <a:sym typeface="+mn-lt"/>
              </a:rPr>
              <a:t>Conteúdo</a:t>
            </a:r>
          </a:p>
        </p:txBody>
      </p:sp>
      <p:sp>
        <p:nvSpPr>
          <p:cNvPr id="35" name="Rectangle: Rounded Corners 34">
            <a:extLst>
              <a:ext uri="{FF2B5EF4-FFF2-40B4-BE49-F238E27FC236}">
                <a16:creationId xmlns:a16="http://schemas.microsoft.com/office/drawing/2014/main" id="{AD6801E4-5333-4D9F-9D4C-AF4E16E0CB68}"/>
              </a:ext>
            </a:extLst>
          </p:cNvPr>
          <p:cNvSpPr/>
          <p:nvPr/>
        </p:nvSpPr>
        <p:spPr>
          <a:xfrm>
            <a:off x="886042" y="1695115"/>
            <a:ext cx="2630098" cy="1224686"/>
          </a:xfrm>
          <a:prstGeom prst="roundRect">
            <a:avLst>
              <a:gd name="adj" fmla="val 2180"/>
            </a:avLst>
          </a:prstGeom>
          <a:solidFill>
            <a:schemeClr val="bg1">
              <a:lumMod val="95000"/>
            </a:schemeClr>
          </a:soli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00" b="1" dirty="0">
              <a:solidFill>
                <a:schemeClr val="bg1">
                  <a:lumMod val="95000"/>
                  <a:alpha val="40000"/>
                </a:schemeClr>
              </a:solidFill>
              <a:cs typeface="+mn-ea"/>
              <a:sym typeface="+mn-lt"/>
            </a:endParaRPr>
          </a:p>
        </p:txBody>
      </p:sp>
      <p:sp>
        <p:nvSpPr>
          <p:cNvPr id="31" name="Rectangle: Rounded Corners 30">
            <a:extLst>
              <a:ext uri="{FF2B5EF4-FFF2-40B4-BE49-F238E27FC236}">
                <a16:creationId xmlns:a16="http://schemas.microsoft.com/office/drawing/2014/main" id="{08BC7C95-1102-452C-91D0-0BEFB0A3860D}"/>
              </a:ext>
            </a:extLst>
          </p:cNvPr>
          <p:cNvSpPr/>
          <p:nvPr/>
        </p:nvSpPr>
        <p:spPr>
          <a:xfrm>
            <a:off x="929891" y="3168885"/>
            <a:ext cx="2630098" cy="1224686"/>
          </a:xfrm>
          <a:prstGeom prst="roundRect">
            <a:avLst>
              <a:gd name="adj" fmla="val 2180"/>
            </a:avLst>
          </a:prstGeom>
          <a:solidFill>
            <a:schemeClr val="bg1">
              <a:lumMod val="95000"/>
            </a:schemeClr>
          </a:soli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00" b="1" dirty="0">
              <a:solidFill>
                <a:schemeClr val="bg1">
                  <a:lumMod val="95000"/>
                  <a:alpha val="40000"/>
                </a:schemeClr>
              </a:solidFill>
              <a:cs typeface="+mn-ea"/>
              <a:sym typeface="+mn-lt"/>
            </a:endParaRPr>
          </a:p>
        </p:txBody>
      </p:sp>
      <p:sp>
        <p:nvSpPr>
          <p:cNvPr id="47" name="Rectangle: Rounded Corners 46">
            <a:extLst>
              <a:ext uri="{FF2B5EF4-FFF2-40B4-BE49-F238E27FC236}">
                <a16:creationId xmlns:a16="http://schemas.microsoft.com/office/drawing/2014/main" id="{4EC5757D-1FFC-4D8F-968B-B16A1A5740B0}"/>
              </a:ext>
            </a:extLst>
          </p:cNvPr>
          <p:cNvSpPr/>
          <p:nvPr/>
        </p:nvSpPr>
        <p:spPr>
          <a:xfrm>
            <a:off x="3773334" y="2315554"/>
            <a:ext cx="2630098" cy="1224686"/>
          </a:xfrm>
          <a:prstGeom prst="roundRect">
            <a:avLst>
              <a:gd name="adj" fmla="val 2180"/>
            </a:avLst>
          </a:prstGeom>
          <a:solidFill>
            <a:schemeClr val="bg1">
              <a:lumMod val="95000"/>
            </a:schemeClr>
          </a:soli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00" b="1" dirty="0">
              <a:solidFill>
                <a:schemeClr val="bg1">
                  <a:lumMod val="95000"/>
                  <a:alpha val="40000"/>
                </a:schemeClr>
              </a:solidFill>
              <a:cs typeface="+mn-ea"/>
              <a:sym typeface="+mn-lt"/>
            </a:endParaRPr>
          </a:p>
        </p:txBody>
      </p:sp>
      <p:sp>
        <p:nvSpPr>
          <p:cNvPr id="45" name="矩形: 圆角 44">
            <a:extLst>
              <a:ext uri="{FF2B5EF4-FFF2-40B4-BE49-F238E27FC236}">
                <a16:creationId xmlns:a16="http://schemas.microsoft.com/office/drawing/2014/main" id="{37A86689-B763-4913-9A8E-2301A25C98DB}"/>
              </a:ext>
            </a:extLst>
          </p:cNvPr>
          <p:cNvSpPr/>
          <p:nvPr/>
        </p:nvSpPr>
        <p:spPr>
          <a:xfrm rot="3081036">
            <a:off x="9969563" y="4279239"/>
            <a:ext cx="1522096" cy="1522096"/>
          </a:xfrm>
          <a:prstGeom prst="roundRect">
            <a:avLst>
              <a:gd name="adj" fmla="val 20625"/>
            </a:avLst>
          </a:prstGeom>
          <a:gradFill flip="none" rotWithShape="0">
            <a:gsLst>
              <a:gs pos="32000">
                <a:schemeClr val="accent2"/>
              </a:gs>
              <a:gs pos="100000">
                <a:schemeClr val="accent3"/>
              </a:gs>
            </a:gsLst>
            <a:lin ang="5400000" scaled="1"/>
            <a:tileRect/>
          </a:gradFill>
          <a:ln>
            <a:noFill/>
          </a:ln>
          <a:effectLst>
            <a:outerShdw blurRad="152400" sx="102000" sy="102000" algn="c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 name="矩形: 圆角 45">
            <a:extLst>
              <a:ext uri="{FF2B5EF4-FFF2-40B4-BE49-F238E27FC236}">
                <a16:creationId xmlns:a16="http://schemas.microsoft.com/office/drawing/2014/main" id="{88B15EBC-443D-4839-830E-2F1FC5FD73BE}"/>
              </a:ext>
            </a:extLst>
          </p:cNvPr>
          <p:cNvSpPr/>
          <p:nvPr/>
        </p:nvSpPr>
        <p:spPr>
          <a:xfrm rot="3081036">
            <a:off x="7873724" y="1346698"/>
            <a:ext cx="671315" cy="671315"/>
          </a:xfrm>
          <a:prstGeom prst="roundRect">
            <a:avLst>
              <a:gd name="adj" fmla="val 20625"/>
            </a:avLst>
          </a:prstGeom>
          <a:gradFill flip="none" rotWithShape="0">
            <a:gsLst>
              <a:gs pos="0">
                <a:schemeClr val="accent2"/>
              </a:gs>
              <a:gs pos="100000">
                <a:schemeClr val="accent3"/>
              </a:gs>
            </a:gsLst>
            <a:lin ang="5400000" scaled="1"/>
            <a:tileRect/>
          </a:gradFill>
          <a:ln>
            <a:noFill/>
          </a:ln>
          <a:effectLst>
            <a:outerShdw blurRad="152400" sx="102000" sy="102000" algn="c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9" name="矩形: 圆角 48">
            <a:extLst>
              <a:ext uri="{FF2B5EF4-FFF2-40B4-BE49-F238E27FC236}">
                <a16:creationId xmlns:a16="http://schemas.microsoft.com/office/drawing/2014/main" id="{CC99D770-5086-4C63-8CBE-CB4BDA781FC3}"/>
              </a:ext>
            </a:extLst>
          </p:cNvPr>
          <p:cNvSpPr/>
          <p:nvPr/>
        </p:nvSpPr>
        <p:spPr>
          <a:xfrm rot="3081036">
            <a:off x="10841668" y="2332679"/>
            <a:ext cx="547708" cy="547708"/>
          </a:xfrm>
          <a:prstGeom prst="roundRect">
            <a:avLst>
              <a:gd name="adj" fmla="val 20625"/>
            </a:avLst>
          </a:prstGeom>
          <a:gradFill flip="none" rotWithShape="0">
            <a:gsLst>
              <a:gs pos="0">
                <a:schemeClr val="accent2"/>
              </a:gs>
              <a:gs pos="100000">
                <a:schemeClr val="accent3"/>
              </a:gs>
            </a:gsLst>
            <a:lin ang="5400000" scaled="1"/>
            <a:tileRect/>
          </a:gradFill>
          <a:ln>
            <a:noFill/>
          </a:ln>
          <a:effectLst>
            <a:outerShdw blurRad="152400" sx="102000" sy="102000" algn="c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Rectangle: Rounded Corners 1">
            <a:extLst>
              <a:ext uri="{FF2B5EF4-FFF2-40B4-BE49-F238E27FC236}">
                <a16:creationId xmlns:a16="http://schemas.microsoft.com/office/drawing/2014/main" id="{390F735A-1B29-3C81-EA10-9B15E63AFEA5}"/>
              </a:ext>
            </a:extLst>
          </p:cNvPr>
          <p:cNvSpPr/>
          <p:nvPr/>
        </p:nvSpPr>
        <p:spPr>
          <a:xfrm>
            <a:off x="886042" y="185941"/>
            <a:ext cx="2630098" cy="1224686"/>
          </a:xfrm>
          <a:prstGeom prst="roundRect">
            <a:avLst>
              <a:gd name="adj" fmla="val 2180"/>
            </a:avLst>
          </a:prstGeom>
          <a:solidFill>
            <a:schemeClr val="bg1">
              <a:lumMod val="95000"/>
            </a:schemeClr>
          </a:soli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00" b="1" dirty="0">
              <a:solidFill>
                <a:schemeClr val="bg1">
                  <a:lumMod val="95000"/>
                  <a:alpha val="40000"/>
                </a:schemeClr>
              </a:solidFill>
              <a:cs typeface="+mn-ea"/>
              <a:sym typeface="+mn-lt"/>
            </a:endParaRPr>
          </a:p>
        </p:txBody>
      </p:sp>
      <p:sp>
        <p:nvSpPr>
          <p:cNvPr id="11" name="TextBox 2">
            <a:extLst>
              <a:ext uri="{FF2B5EF4-FFF2-40B4-BE49-F238E27FC236}">
                <a16:creationId xmlns:a16="http://schemas.microsoft.com/office/drawing/2014/main" id="{19BE9C82-0B7E-601B-D5B4-9BA45C51F868}"/>
              </a:ext>
            </a:extLst>
          </p:cNvPr>
          <p:cNvSpPr txBox="1"/>
          <p:nvPr/>
        </p:nvSpPr>
        <p:spPr>
          <a:xfrm>
            <a:off x="1011342" y="889652"/>
            <a:ext cx="2497950" cy="338554"/>
          </a:xfrm>
          <a:prstGeom prst="rect">
            <a:avLst/>
          </a:prstGeom>
          <a:noFill/>
        </p:spPr>
        <p:txBody>
          <a:bodyPr wrap="square" rtlCol="0">
            <a:spAutoFit/>
          </a:bodyPr>
          <a:lstStyle/>
          <a:p>
            <a:r>
              <a:rPr lang="pt-BR" altLang="zh-CN" sz="1600" dirty="0">
                <a:solidFill>
                  <a:schemeClr val="tx1">
                    <a:lumMod val="65000"/>
                    <a:lumOff val="35000"/>
                  </a:schemeClr>
                </a:solidFill>
                <a:cs typeface="+mn-ea"/>
                <a:sym typeface="+mn-lt"/>
              </a:rPr>
              <a:t>Introdução</a:t>
            </a:r>
            <a:endParaRPr lang="en-US" sz="1600" dirty="0">
              <a:solidFill>
                <a:schemeClr val="tx1">
                  <a:lumMod val="65000"/>
                  <a:lumOff val="35000"/>
                </a:schemeClr>
              </a:solidFill>
              <a:cs typeface="+mn-ea"/>
              <a:sym typeface="+mn-lt"/>
            </a:endParaRPr>
          </a:p>
        </p:txBody>
      </p:sp>
      <p:sp>
        <p:nvSpPr>
          <p:cNvPr id="13" name="TextBox 2">
            <a:extLst>
              <a:ext uri="{FF2B5EF4-FFF2-40B4-BE49-F238E27FC236}">
                <a16:creationId xmlns:a16="http://schemas.microsoft.com/office/drawing/2014/main" id="{7AD14D9D-73C2-6214-D740-C5A20F314C9F}"/>
              </a:ext>
            </a:extLst>
          </p:cNvPr>
          <p:cNvSpPr txBox="1"/>
          <p:nvPr/>
        </p:nvSpPr>
        <p:spPr>
          <a:xfrm>
            <a:off x="1025288" y="311394"/>
            <a:ext cx="2235858" cy="523220"/>
          </a:xfrm>
          <a:prstGeom prst="rect">
            <a:avLst/>
          </a:prstGeom>
          <a:noFill/>
        </p:spPr>
        <p:txBody>
          <a:bodyPr wrap="square" rtlCol="0">
            <a:spAutoFit/>
          </a:bodyPr>
          <a:lstStyle/>
          <a:p>
            <a:r>
              <a:rPr lang="pt-BR" altLang="zh-CN" sz="2800" b="1" dirty="0">
                <a:solidFill>
                  <a:schemeClr val="accent2"/>
                </a:solidFill>
                <a:cs typeface="+mn-ea"/>
                <a:sym typeface="+mn-lt"/>
              </a:rPr>
              <a:t>01</a:t>
            </a:r>
            <a:endParaRPr lang="en-US" sz="2800" b="1" dirty="0">
              <a:solidFill>
                <a:schemeClr val="accent2"/>
              </a:solidFill>
              <a:cs typeface="+mn-ea"/>
              <a:sym typeface="+mn-lt"/>
            </a:endParaRPr>
          </a:p>
        </p:txBody>
      </p:sp>
      <p:sp>
        <p:nvSpPr>
          <p:cNvPr id="15" name="TextBox 2">
            <a:extLst>
              <a:ext uri="{FF2B5EF4-FFF2-40B4-BE49-F238E27FC236}">
                <a16:creationId xmlns:a16="http://schemas.microsoft.com/office/drawing/2014/main" id="{8223F941-9051-4E94-DD81-5B0B6E4BC8E4}"/>
              </a:ext>
            </a:extLst>
          </p:cNvPr>
          <p:cNvSpPr txBox="1"/>
          <p:nvPr/>
        </p:nvSpPr>
        <p:spPr>
          <a:xfrm>
            <a:off x="975352" y="2414777"/>
            <a:ext cx="2179262" cy="338554"/>
          </a:xfrm>
          <a:prstGeom prst="rect">
            <a:avLst/>
          </a:prstGeom>
          <a:noFill/>
        </p:spPr>
        <p:txBody>
          <a:bodyPr wrap="square" rtlCol="0">
            <a:spAutoFit/>
          </a:bodyPr>
          <a:lstStyle/>
          <a:p>
            <a:r>
              <a:rPr lang="pt-BR" altLang="zh-CN" sz="1600" dirty="0">
                <a:solidFill>
                  <a:schemeClr val="tx1">
                    <a:lumMod val="65000"/>
                    <a:lumOff val="35000"/>
                  </a:schemeClr>
                </a:solidFill>
                <a:cs typeface="+mn-ea"/>
                <a:sym typeface="+mn-lt"/>
              </a:rPr>
              <a:t>Base Legal</a:t>
            </a:r>
            <a:endParaRPr lang="en-US" sz="1600" dirty="0">
              <a:solidFill>
                <a:schemeClr val="tx1">
                  <a:lumMod val="65000"/>
                  <a:lumOff val="35000"/>
                </a:schemeClr>
              </a:solidFill>
              <a:cs typeface="+mn-ea"/>
              <a:sym typeface="+mn-lt"/>
            </a:endParaRPr>
          </a:p>
        </p:txBody>
      </p:sp>
      <p:sp>
        <p:nvSpPr>
          <p:cNvPr id="16" name="TextBox 2">
            <a:extLst>
              <a:ext uri="{FF2B5EF4-FFF2-40B4-BE49-F238E27FC236}">
                <a16:creationId xmlns:a16="http://schemas.microsoft.com/office/drawing/2014/main" id="{C9828B4B-A703-57B2-55EC-AFC9F598C094}"/>
              </a:ext>
            </a:extLst>
          </p:cNvPr>
          <p:cNvSpPr txBox="1"/>
          <p:nvPr/>
        </p:nvSpPr>
        <p:spPr>
          <a:xfrm>
            <a:off x="1025288" y="1836519"/>
            <a:ext cx="2235858" cy="523220"/>
          </a:xfrm>
          <a:prstGeom prst="rect">
            <a:avLst/>
          </a:prstGeom>
          <a:noFill/>
        </p:spPr>
        <p:txBody>
          <a:bodyPr wrap="square" rtlCol="0">
            <a:spAutoFit/>
          </a:bodyPr>
          <a:lstStyle/>
          <a:p>
            <a:r>
              <a:rPr lang="pt-BR" altLang="zh-CN" sz="2800" b="1" dirty="0">
                <a:solidFill>
                  <a:schemeClr val="accent2"/>
                </a:solidFill>
                <a:cs typeface="+mn-ea"/>
                <a:sym typeface="+mn-lt"/>
              </a:rPr>
              <a:t>02</a:t>
            </a:r>
            <a:endParaRPr lang="en-US" sz="2800" b="1" dirty="0">
              <a:solidFill>
                <a:schemeClr val="accent2"/>
              </a:solidFill>
              <a:cs typeface="+mn-ea"/>
              <a:sym typeface="+mn-lt"/>
            </a:endParaRPr>
          </a:p>
        </p:txBody>
      </p:sp>
      <p:sp>
        <p:nvSpPr>
          <p:cNvPr id="17" name="TextBox 2">
            <a:extLst>
              <a:ext uri="{FF2B5EF4-FFF2-40B4-BE49-F238E27FC236}">
                <a16:creationId xmlns:a16="http://schemas.microsoft.com/office/drawing/2014/main" id="{55EA3175-5583-F40B-ADB0-9264F8993419}"/>
              </a:ext>
            </a:extLst>
          </p:cNvPr>
          <p:cNvSpPr txBox="1"/>
          <p:nvPr/>
        </p:nvSpPr>
        <p:spPr>
          <a:xfrm>
            <a:off x="1079457" y="3904394"/>
            <a:ext cx="2497950" cy="338554"/>
          </a:xfrm>
          <a:prstGeom prst="rect">
            <a:avLst/>
          </a:prstGeom>
          <a:noFill/>
        </p:spPr>
        <p:txBody>
          <a:bodyPr wrap="square" rtlCol="0">
            <a:spAutoFit/>
          </a:bodyPr>
          <a:lstStyle/>
          <a:p>
            <a:r>
              <a:rPr lang="pt-BR" altLang="zh-CN" sz="1600" dirty="0">
                <a:solidFill>
                  <a:schemeClr val="tx1">
                    <a:lumMod val="65000"/>
                    <a:lumOff val="35000"/>
                  </a:schemeClr>
                </a:solidFill>
                <a:cs typeface="+mn-ea"/>
                <a:sym typeface="+mn-lt"/>
              </a:rPr>
              <a:t>Riscos</a:t>
            </a:r>
            <a:endParaRPr lang="en-US" sz="1600" dirty="0">
              <a:solidFill>
                <a:schemeClr val="tx1">
                  <a:lumMod val="65000"/>
                  <a:lumOff val="35000"/>
                </a:schemeClr>
              </a:solidFill>
              <a:cs typeface="+mn-ea"/>
              <a:sym typeface="+mn-lt"/>
            </a:endParaRPr>
          </a:p>
        </p:txBody>
      </p:sp>
      <p:sp>
        <p:nvSpPr>
          <p:cNvPr id="18" name="TextBox 2">
            <a:extLst>
              <a:ext uri="{FF2B5EF4-FFF2-40B4-BE49-F238E27FC236}">
                <a16:creationId xmlns:a16="http://schemas.microsoft.com/office/drawing/2014/main" id="{0AA9A7B5-852A-F56D-B852-1254D20A57D9}"/>
              </a:ext>
            </a:extLst>
          </p:cNvPr>
          <p:cNvSpPr txBox="1"/>
          <p:nvPr/>
        </p:nvSpPr>
        <p:spPr>
          <a:xfrm>
            <a:off x="1093403" y="3348820"/>
            <a:ext cx="2235858" cy="523220"/>
          </a:xfrm>
          <a:prstGeom prst="rect">
            <a:avLst/>
          </a:prstGeom>
          <a:noFill/>
        </p:spPr>
        <p:txBody>
          <a:bodyPr wrap="square" rtlCol="0">
            <a:spAutoFit/>
          </a:bodyPr>
          <a:lstStyle/>
          <a:p>
            <a:r>
              <a:rPr lang="pt-BR" altLang="zh-CN" sz="2800" b="1" dirty="0">
                <a:solidFill>
                  <a:schemeClr val="accent2"/>
                </a:solidFill>
                <a:cs typeface="+mn-ea"/>
                <a:sym typeface="+mn-lt"/>
              </a:rPr>
              <a:t>03</a:t>
            </a:r>
            <a:endParaRPr lang="en-US" sz="2800" b="1" dirty="0">
              <a:solidFill>
                <a:schemeClr val="accent2"/>
              </a:solidFill>
              <a:cs typeface="+mn-ea"/>
              <a:sym typeface="+mn-lt"/>
            </a:endParaRPr>
          </a:p>
        </p:txBody>
      </p:sp>
      <p:sp>
        <p:nvSpPr>
          <p:cNvPr id="39" name="Rectangle: Rounded Corners 38">
            <a:extLst>
              <a:ext uri="{FF2B5EF4-FFF2-40B4-BE49-F238E27FC236}">
                <a16:creationId xmlns:a16="http://schemas.microsoft.com/office/drawing/2014/main" id="{92B4A24D-64D9-4B6E-BDED-C0D3F18F5321}"/>
              </a:ext>
            </a:extLst>
          </p:cNvPr>
          <p:cNvSpPr/>
          <p:nvPr/>
        </p:nvSpPr>
        <p:spPr>
          <a:xfrm>
            <a:off x="3773334" y="854267"/>
            <a:ext cx="2630098" cy="1224686"/>
          </a:xfrm>
          <a:prstGeom prst="roundRect">
            <a:avLst>
              <a:gd name="adj" fmla="val 2180"/>
            </a:avLst>
          </a:prstGeom>
          <a:solidFill>
            <a:schemeClr val="bg1">
              <a:lumMod val="95000"/>
            </a:schemeClr>
          </a:soli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00" b="1" dirty="0">
              <a:solidFill>
                <a:schemeClr val="bg1">
                  <a:lumMod val="95000"/>
                  <a:alpha val="40000"/>
                </a:schemeClr>
              </a:solidFill>
              <a:cs typeface="+mn-ea"/>
              <a:sym typeface="+mn-lt"/>
            </a:endParaRPr>
          </a:p>
        </p:txBody>
      </p:sp>
      <p:sp>
        <p:nvSpPr>
          <p:cNvPr id="19" name="TextBox 2">
            <a:extLst>
              <a:ext uri="{FF2B5EF4-FFF2-40B4-BE49-F238E27FC236}">
                <a16:creationId xmlns:a16="http://schemas.microsoft.com/office/drawing/2014/main" id="{15EC65DB-96F5-F73C-DEB4-42B1542C282E}"/>
              </a:ext>
            </a:extLst>
          </p:cNvPr>
          <p:cNvSpPr txBox="1"/>
          <p:nvPr/>
        </p:nvSpPr>
        <p:spPr>
          <a:xfrm>
            <a:off x="3922900" y="1409603"/>
            <a:ext cx="2497950" cy="584775"/>
          </a:xfrm>
          <a:prstGeom prst="rect">
            <a:avLst/>
          </a:prstGeom>
          <a:noFill/>
        </p:spPr>
        <p:txBody>
          <a:bodyPr wrap="square" rtlCol="0">
            <a:spAutoFit/>
          </a:bodyPr>
          <a:lstStyle/>
          <a:p>
            <a:r>
              <a:rPr lang="pt-BR" altLang="zh-CN" sz="1600" dirty="0">
                <a:solidFill>
                  <a:schemeClr val="tx1">
                    <a:lumMod val="65000"/>
                    <a:lumOff val="35000"/>
                  </a:schemeClr>
                </a:solidFill>
                <a:cs typeface="+mn-ea"/>
                <a:sym typeface="+mn-lt"/>
              </a:rPr>
              <a:t>Inspeção e Manutenção</a:t>
            </a:r>
            <a:endParaRPr lang="en-US" sz="1600" dirty="0">
              <a:solidFill>
                <a:schemeClr val="tx1">
                  <a:lumMod val="65000"/>
                  <a:lumOff val="35000"/>
                </a:schemeClr>
              </a:solidFill>
              <a:cs typeface="+mn-ea"/>
              <a:sym typeface="+mn-lt"/>
            </a:endParaRPr>
          </a:p>
        </p:txBody>
      </p:sp>
      <p:sp>
        <p:nvSpPr>
          <p:cNvPr id="20" name="TextBox 2">
            <a:extLst>
              <a:ext uri="{FF2B5EF4-FFF2-40B4-BE49-F238E27FC236}">
                <a16:creationId xmlns:a16="http://schemas.microsoft.com/office/drawing/2014/main" id="{60392F30-A926-692E-E987-39E88C18369A}"/>
              </a:ext>
            </a:extLst>
          </p:cNvPr>
          <p:cNvSpPr txBox="1"/>
          <p:nvPr/>
        </p:nvSpPr>
        <p:spPr>
          <a:xfrm>
            <a:off x="3915074" y="1014587"/>
            <a:ext cx="2235858" cy="523220"/>
          </a:xfrm>
          <a:prstGeom prst="rect">
            <a:avLst/>
          </a:prstGeom>
          <a:noFill/>
        </p:spPr>
        <p:txBody>
          <a:bodyPr wrap="square" rtlCol="0">
            <a:spAutoFit/>
          </a:bodyPr>
          <a:lstStyle/>
          <a:p>
            <a:r>
              <a:rPr lang="pt-BR" altLang="zh-CN" sz="2800" b="1" dirty="0">
                <a:solidFill>
                  <a:schemeClr val="accent2"/>
                </a:solidFill>
                <a:cs typeface="+mn-ea"/>
                <a:sym typeface="+mn-lt"/>
              </a:rPr>
              <a:t>05</a:t>
            </a:r>
            <a:endParaRPr lang="en-US" sz="2800" b="1" dirty="0">
              <a:solidFill>
                <a:schemeClr val="accent2"/>
              </a:solidFill>
              <a:cs typeface="+mn-ea"/>
              <a:sym typeface="+mn-lt"/>
            </a:endParaRPr>
          </a:p>
        </p:txBody>
      </p:sp>
      <p:sp>
        <p:nvSpPr>
          <p:cNvPr id="21" name="TextBox 2">
            <a:extLst>
              <a:ext uri="{FF2B5EF4-FFF2-40B4-BE49-F238E27FC236}">
                <a16:creationId xmlns:a16="http://schemas.microsoft.com/office/drawing/2014/main" id="{2CBF2CFB-7350-A28E-7EFC-D8F1990EE142}"/>
              </a:ext>
            </a:extLst>
          </p:cNvPr>
          <p:cNvSpPr txBox="1"/>
          <p:nvPr/>
        </p:nvSpPr>
        <p:spPr>
          <a:xfrm>
            <a:off x="3861412" y="2963047"/>
            <a:ext cx="2497950" cy="584775"/>
          </a:xfrm>
          <a:prstGeom prst="rect">
            <a:avLst/>
          </a:prstGeom>
          <a:noFill/>
        </p:spPr>
        <p:txBody>
          <a:bodyPr wrap="square" rtlCol="0">
            <a:spAutoFit/>
          </a:bodyPr>
          <a:lstStyle/>
          <a:p>
            <a:r>
              <a:rPr lang="pt-BR" altLang="zh-CN" sz="1600" dirty="0">
                <a:solidFill>
                  <a:schemeClr val="tx1">
                    <a:lumMod val="65000"/>
                    <a:lumOff val="35000"/>
                  </a:schemeClr>
                </a:solidFill>
                <a:cs typeface="+mn-ea"/>
                <a:sym typeface="+mn-lt"/>
              </a:rPr>
              <a:t>Procedimentos em Emergências</a:t>
            </a:r>
          </a:p>
        </p:txBody>
      </p:sp>
      <p:sp>
        <p:nvSpPr>
          <p:cNvPr id="22" name="TextBox 2">
            <a:extLst>
              <a:ext uri="{FF2B5EF4-FFF2-40B4-BE49-F238E27FC236}">
                <a16:creationId xmlns:a16="http://schemas.microsoft.com/office/drawing/2014/main" id="{8C2B16FF-1375-30D5-19E4-BAC995A62DE8}"/>
              </a:ext>
            </a:extLst>
          </p:cNvPr>
          <p:cNvSpPr txBox="1"/>
          <p:nvPr/>
        </p:nvSpPr>
        <p:spPr>
          <a:xfrm>
            <a:off x="3864472" y="2451017"/>
            <a:ext cx="2235858" cy="523220"/>
          </a:xfrm>
          <a:prstGeom prst="rect">
            <a:avLst/>
          </a:prstGeom>
          <a:noFill/>
        </p:spPr>
        <p:txBody>
          <a:bodyPr wrap="square" rtlCol="0">
            <a:spAutoFit/>
          </a:bodyPr>
          <a:lstStyle/>
          <a:p>
            <a:r>
              <a:rPr lang="pt-BR" altLang="zh-CN" sz="2800" b="1" dirty="0">
                <a:solidFill>
                  <a:schemeClr val="accent2"/>
                </a:solidFill>
                <a:cs typeface="+mn-ea"/>
                <a:sym typeface="+mn-lt"/>
              </a:rPr>
              <a:t>06</a:t>
            </a:r>
            <a:endParaRPr lang="en-US" sz="2800" b="1" dirty="0">
              <a:solidFill>
                <a:schemeClr val="accent2"/>
              </a:solidFill>
              <a:cs typeface="+mn-ea"/>
              <a:sym typeface="+mn-lt"/>
            </a:endParaRPr>
          </a:p>
        </p:txBody>
      </p:sp>
      <p:sp>
        <p:nvSpPr>
          <p:cNvPr id="2" name="Rectangle: Rounded Corners 46">
            <a:extLst>
              <a:ext uri="{FF2B5EF4-FFF2-40B4-BE49-F238E27FC236}">
                <a16:creationId xmlns:a16="http://schemas.microsoft.com/office/drawing/2014/main" id="{1AE3CB2C-8D6E-EE8A-D6B4-4D705D308B15}"/>
              </a:ext>
            </a:extLst>
          </p:cNvPr>
          <p:cNvSpPr/>
          <p:nvPr/>
        </p:nvSpPr>
        <p:spPr>
          <a:xfrm>
            <a:off x="3743277" y="5300777"/>
            <a:ext cx="2630098" cy="1224686"/>
          </a:xfrm>
          <a:prstGeom prst="roundRect">
            <a:avLst>
              <a:gd name="adj" fmla="val 2180"/>
            </a:avLst>
          </a:prstGeom>
          <a:solidFill>
            <a:schemeClr val="bg1">
              <a:lumMod val="95000"/>
            </a:schemeClr>
          </a:soli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00" b="1" dirty="0">
              <a:solidFill>
                <a:schemeClr val="bg1">
                  <a:lumMod val="95000"/>
                  <a:alpha val="40000"/>
                </a:schemeClr>
              </a:solidFill>
              <a:cs typeface="+mn-ea"/>
              <a:sym typeface="+mn-lt"/>
            </a:endParaRPr>
          </a:p>
        </p:txBody>
      </p:sp>
      <p:sp>
        <p:nvSpPr>
          <p:cNvPr id="3" name="Rectangle: Rounded Corners 38">
            <a:extLst>
              <a:ext uri="{FF2B5EF4-FFF2-40B4-BE49-F238E27FC236}">
                <a16:creationId xmlns:a16="http://schemas.microsoft.com/office/drawing/2014/main" id="{FC57AB63-FFC9-5A18-2F5C-1FFAFBFA0A99}"/>
              </a:ext>
            </a:extLst>
          </p:cNvPr>
          <p:cNvSpPr/>
          <p:nvPr/>
        </p:nvSpPr>
        <p:spPr>
          <a:xfrm>
            <a:off x="3743277" y="3781438"/>
            <a:ext cx="2630098" cy="1224686"/>
          </a:xfrm>
          <a:prstGeom prst="roundRect">
            <a:avLst>
              <a:gd name="adj" fmla="val 2180"/>
            </a:avLst>
          </a:prstGeom>
          <a:solidFill>
            <a:schemeClr val="bg1">
              <a:lumMod val="95000"/>
            </a:schemeClr>
          </a:soli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00" b="1" dirty="0">
              <a:solidFill>
                <a:schemeClr val="bg1">
                  <a:lumMod val="95000"/>
                  <a:alpha val="40000"/>
                </a:schemeClr>
              </a:solidFill>
              <a:cs typeface="+mn-ea"/>
              <a:sym typeface="+mn-lt"/>
            </a:endParaRPr>
          </a:p>
        </p:txBody>
      </p:sp>
      <p:sp>
        <p:nvSpPr>
          <p:cNvPr id="4" name="TextBox 2">
            <a:extLst>
              <a:ext uri="{FF2B5EF4-FFF2-40B4-BE49-F238E27FC236}">
                <a16:creationId xmlns:a16="http://schemas.microsoft.com/office/drawing/2014/main" id="{8FBC979E-81FD-FC66-F6B4-C1FEE9F8AA97}"/>
              </a:ext>
            </a:extLst>
          </p:cNvPr>
          <p:cNvSpPr txBox="1"/>
          <p:nvPr/>
        </p:nvSpPr>
        <p:spPr>
          <a:xfrm>
            <a:off x="3849299" y="4420230"/>
            <a:ext cx="2497950" cy="338554"/>
          </a:xfrm>
          <a:prstGeom prst="rect">
            <a:avLst/>
          </a:prstGeom>
          <a:noFill/>
        </p:spPr>
        <p:txBody>
          <a:bodyPr wrap="square" rtlCol="0">
            <a:spAutoFit/>
          </a:bodyPr>
          <a:lstStyle/>
          <a:p>
            <a:r>
              <a:rPr lang="pt-BR" altLang="zh-CN" sz="1600" dirty="0">
                <a:solidFill>
                  <a:schemeClr val="tx1">
                    <a:lumMod val="65000"/>
                    <a:lumOff val="35000"/>
                  </a:schemeClr>
                </a:solidFill>
                <a:cs typeface="+mn-ea"/>
                <a:sym typeface="+mn-lt"/>
              </a:rPr>
              <a:t>Primeiros Socorros</a:t>
            </a:r>
          </a:p>
        </p:txBody>
      </p:sp>
      <p:sp>
        <p:nvSpPr>
          <p:cNvPr id="5" name="TextBox 2">
            <a:extLst>
              <a:ext uri="{FF2B5EF4-FFF2-40B4-BE49-F238E27FC236}">
                <a16:creationId xmlns:a16="http://schemas.microsoft.com/office/drawing/2014/main" id="{5D5BF056-C920-7BAC-6D00-FBBAABF590EC}"/>
              </a:ext>
            </a:extLst>
          </p:cNvPr>
          <p:cNvSpPr txBox="1"/>
          <p:nvPr/>
        </p:nvSpPr>
        <p:spPr>
          <a:xfrm>
            <a:off x="3841473" y="3930872"/>
            <a:ext cx="2235858" cy="523220"/>
          </a:xfrm>
          <a:prstGeom prst="rect">
            <a:avLst/>
          </a:prstGeom>
          <a:noFill/>
        </p:spPr>
        <p:txBody>
          <a:bodyPr wrap="square" rtlCol="0">
            <a:spAutoFit/>
          </a:bodyPr>
          <a:lstStyle/>
          <a:p>
            <a:r>
              <a:rPr lang="pt-BR" altLang="zh-CN" sz="2800" b="1" dirty="0">
                <a:solidFill>
                  <a:schemeClr val="accent2"/>
                </a:solidFill>
                <a:cs typeface="+mn-ea"/>
                <a:sym typeface="+mn-lt"/>
              </a:rPr>
              <a:t>07</a:t>
            </a:r>
            <a:endParaRPr lang="en-US" sz="2800" b="1" dirty="0">
              <a:solidFill>
                <a:schemeClr val="accent2"/>
              </a:solidFill>
              <a:cs typeface="+mn-ea"/>
              <a:sym typeface="+mn-lt"/>
            </a:endParaRPr>
          </a:p>
        </p:txBody>
      </p:sp>
      <p:sp>
        <p:nvSpPr>
          <p:cNvPr id="6" name="TextBox 2">
            <a:extLst>
              <a:ext uri="{FF2B5EF4-FFF2-40B4-BE49-F238E27FC236}">
                <a16:creationId xmlns:a16="http://schemas.microsoft.com/office/drawing/2014/main" id="{858DC6E8-87A5-B9D8-1D9D-265629DA0C2B}"/>
              </a:ext>
            </a:extLst>
          </p:cNvPr>
          <p:cNvSpPr txBox="1"/>
          <p:nvPr/>
        </p:nvSpPr>
        <p:spPr>
          <a:xfrm>
            <a:off x="3831355" y="6035355"/>
            <a:ext cx="2497950" cy="338554"/>
          </a:xfrm>
          <a:prstGeom prst="rect">
            <a:avLst/>
          </a:prstGeom>
          <a:noFill/>
        </p:spPr>
        <p:txBody>
          <a:bodyPr wrap="square" rtlCol="0">
            <a:spAutoFit/>
          </a:bodyPr>
          <a:lstStyle/>
          <a:p>
            <a:r>
              <a:rPr lang="pt-BR" altLang="zh-CN" sz="1600" dirty="0">
                <a:solidFill>
                  <a:schemeClr val="tx1">
                    <a:lumMod val="65000"/>
                    <a:lumOff val="35000"/>
                  </a:schemeClr>
                </a:solidFill>
                <a:cs typeface="+mn-ea"/>
                <a:sym typeface="+mn-lt"/>
              </a:rPr>
              <a:t>Conclusão</a:t>
            </a:r>
            <a:endParaRPr lang="en-US" sz="1600" dirty="0">
              <a:solidFill>
                <a:schemeClr val="tx1">
                  <a:lumMod val="65000"/>
                  <a:lumOff val="35000"/>
                </a:schemeClr>
              </a:solidFill>
              <a:cs typeface="+mn-ea"/>
              <a:sym typeface="+mn-lt"/>
            </a:endParaRPr>
          </a:p>
        </p:txBody>
      </p:sp>
      <p:sp>
        <p:nvSpPr>
          <p:cNvPr id="7" name="TextBox 2">
            <a:extLst>
              <a:ext uri="{FF2B5EF4-FFF2-40B4-BE49-F238E27FC236}">
                <a16:creationId xmlns:a16="http://schemas.microsoft.com/office/drawing/2014/main" id="{1D619AB0-0CE7-99E6-5E39-A2E2042B3F66}"/>
              </a:ext>
            </a:extLst>
          </p:cNvPr>
          <p:cNvSpPr txBox="1"/>
          <p:nvPr/>
        </p:nvSpPr>
        <p:spPr>
          <a:xfrm>
            <a:off x="3823529" y="5479781"/>
            <a:ext cx="2235858" cy="523220"/>
          </a:xfrm>
          <a:prstGeom prst="rect">
            <a:avLst/>
          </a:prstGeom>
          <a:noFill/>
        </p:spPr>
        <p:txBody>
          <a:bodyPr wrap="square" rtlCol="0">
            <a:spAutoFit/>
          </a:bodyPr>
          <a:lstStyle/>
          <a:p>
            <a:r>
              <a:rPr lang="pt-BR" altLang="zh-CN" sz="2800" b="1" dirty="0">
                <a:solidFill>
                  <a:schemeClr val="accent2"/>
                </a:solidFill>
                <a:cs typeface="+mn-ea"/>
                <a:sym typeface="+mn-lt"/>
              </a:rPr>
              <a:t>08</a:t>
            </a:r>
            <a:endParaRPr lang="en-US" sz="2800" b="1" dirty="0">
              <a:solidFill>
                <a:schemeClr val="accent2"/>
              </a:solidFill>
              <a:cs typeface="+mn-ea"/>
              <a:sym typeface="+mn-lt"/>
            </a:endParaRPr>
          </a:p>
        </p:txBody>
      </p:sp>
      <p:sp>
        <p:nvSpPr>
          <p:cNvPr id="8" name="Rectangle: Rounded Corners 30">
            <a:extLst>
              <a:ext uri="{FF2B5EF4-FFF2-40B4-BE49-F238E27FC236}">
                <a16:creationId xmlns:a16="http://schemas.microsoft.com/office/drawing/2014/main" id="{7F753FCB-B689-FF8E-AE10-439450D56D61}"/>
              </a:ext>
            </a:extLst>
          </p:cNvPr>
          <p:cNvSpPr/>
          <p:nvPr/>
        </p:nvSpPr>
        <p:spPr>
          <a:xfrm>
            <a:off x="929891" y="4627677"/>
            <a:ext cx="2630098" cy="1224686"/>
          </a:xfrm>
          <a:prstGeom prst="roundRect">
            <a:avLst>
              <a:gd name="adj" fmla="val 2180"/>
            </a:avLst>
          </a:prstGeom>
          <a:solidFill>
            <a:schemeClr val="bg1">
              <a:lumMod val="95000"/>
            </a:schemeClr>
          </a:soli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00" b="1" dirty="0">
              <a:solidFill>
                <a:schemeClr val="bg1">
                  <a:lumMod val="95000"/>
                  <a:alpha val="40000"/>
                </a:schemeClr>
              </a:solidFill>
              <a:cs typeface="+mn-ea"/>
              <a:sym typeface="+mn-lt"/>
            </a:endParaRPr>
          </a:p>
        </p:txBody>
      </p:sp>
      <p:sp>
        <p:nvSpPr>
          <p:cNvPr id="9" name="TextBox 2">
            <a:extLst>
              <a:ext uri="{FF2B5EF4-FFF2-40B4-BE49-F238E27FC236}">
                <a16:creationId xmlns:a16="http://schemas.microsoft.com/office/drawing/2014/main" id="{441F84F0-D4E0-6059-168F-01792F06CD26}"/>
              </a:ext>
            </a:extLst>
          </p:cNvPr>
          <p:cNvSpPr txBox="1"/>
          <p:nvPr/>
        </p:nvSpPr>
        <p:spPr>
          <a:xfrm>
            <a:off x="1079457" y="5363186"/>
            <a:ext cx="2497950" cy="338554"/>
          </a:xfrm>
          <a:prstGeom prst="rect">
            <a:avLst/>
          </a:prstGeom>
          <a:noFill/>
        </p:spPr>
        <p:txBody>
          <a:bodyPr wrap="square" rtlCol="0">
            <a:spAutoFit/>
          </a:bodyPr>
          <a:lstStyle/>
          <a:p>
            <a:r>
              <a:rPr lang="pt-BR" altLang="zh-CN" sz="1600" dirty="0">
                <a:solidFill>
                  <a:schemeClr val="tx1">
                    <a:lumMod val="65000"/>
                    <a:lumOff val="35000"/>
                  </a:schemeClr>
                </a:solidFill>
                <a:cs typeface="+mn-ea"/>
                <a:sym typeface="+mn-lt"/>
              </a:rPr>
              <a:t>EPIs</a:t>
            </a:r>
            <a:endParaRPr lang="en-US" sz="1600" dirty="0">
              <a:solidFill>
                <a:schemeClr val="tx1">
                  <a:lumMod val="65000"/>
                  <a:lumOff val="35000"/>
                </a:schemeClr>
              </a:solidFill>
              <a:cs typeface="+mn-ea"/>
              <a:sym typeface="+mn-lt"/>
            </a:endParaRPr>
          </a:p>
        </p:txBody>
      </p:sp>
      <p:sp>
        <p:nvSpPr>
          <p:cNvPr id="12" name="TextBox 2">
            <a:extLst>
              <a:ext uri="{FF2B5EF4-FFF2-40B4-BE49-F238E27FC236}">
                <a16:creationId xmlns:a16="http://schemas.microsoft.com/office/drawing/2014/main" id="{A8B867D0-B136-583D-7738-6E3143EF2C20}"/>
              </a:ext>
            </a:extLst>
          </p:cNvPr>
          <p:cNvSpPr txBox="1"/>
          <p:nvPr/>
        </p:nvSpPr>
        <p:spPr>
          <a:xfrm>
            <a:off x="1093403" y="4807612"/>
            <a:ext cx="2235858" cy="523220"/>
          </a:xfrm>
          <a:prstGeom prst="rect">
            <a:avLst/>
          </a:prstGeom>
          <a:noFill/>
        </p:spPr>
        <p:txBody>
          <a:bodyPr wrap="square" rtlCol="0">
            <a:spAutoFit/>
          </a:bodyPr>
          <a:lstStyle/>
          <a:p>
            <a:r>
              <a:rPr lang="pt-BR" altLang="zh-CN" sz="2800" b="1" dirty="0">
                <a:solidFill>
                  <a:schemeClr val="accent2"/>
                </a:solidFill>
                <a:cs typeface="+mn-ea"/>
                <a:sym typeface="+mn-lt"/>
              </a:rPr>
              <a:t>04</a:t>
            </a:r>
            <a:endParaRPr lang="en-US" sz="2800" b="1" dirty="0">
              <a:solidFill>
                <a:schemeClr val="accent2"/>
              </a:solidFill>
              <a:cs typeface="+mn-ea"/>
              <a:sym typeface="+mn-lt"/>
            </a:endParaRPr>
          </a:p>
        </p:txBody>
      </p:sp>
      <p:pic>
        <p:nvPicPr>
          <p:cNvPr id="14" name="Imagem 13">
            <a:extLst>
              <a:ext uri="{FF2B5EF4-FFF2-40B4-BE49-F238E27FC236}">
                <a16:creationId xmlns:a16="http://schemas.microsoft.com/office/drawing/2014/main" id="{38BA5BA8-6ECA-291C-E8D2-56262D0903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96" y="202792"/>
            <a:ext cx="2139360" cy="593946"/>
          </a:xfrm>
          <a:prstGeom prst="rect">
            <a:avLst/>
          </a:prstGeom>
        </p:spPr>
      </p:pic>
    </p:spTree>
    <p:extLst>
      <p:ext uri="{BB962C8B-B14F-4D97-AF65-F5344CB8AC3E}">
        <p14:creationId xmlns:p14="http://schemas.microsoft.com/office/powerpoint/2010/main" val="3236609057"/>
      </p:ext>
    </p:extLst>
  </p:cSld>
  <p:clrMapOvr>
    <a:masterClrMapping/>
  </p:clrMapOvr>
  <mc:AlternateContent xmlns:mc="http://schemas.openxmlformats.org/markup-compatibility/2006" xmlns:p14="http://schemas.microsoft.com/office/powerpoint/2010/main">
    <mc:Choice Requires="p14">
      <p:transition spd="slow" p14:dur="1250" advTm="86399000">
        <p:pull dir="r"/>
      </p:transition>
    </mc:Choice>
    <mc:Fallback xmlns="">
      <p:transition spd="slow" advTm="86399000">
        <p:pull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00"/>
                                        <p:tgtEl>
                                          <p:spTgt spid="71"/>
                                        </p:tgtEl>
                                      </p:cBhvr>
                                    </p:animEffect>
                                  </p:childTnLst>
                                </p:cTn>
                              </p:par>
                              <p:par>
                                <p:cTn id="8" presetID="22" presetClass="entr" presetSubtype="1" fill="hold" grpId="0" nodeType="withEffect">
                                  <p:stCondLst>
                                    <p:cond delay="750"/>
                                  </p:stCondLst>
                                  <p:childTnLst>
                                    <p:set>
                                      <p:cBhvr>
                                        <p:cTn id="9" dur="1" fill="hold">
                                          <p:stCondLst>
                                            <p:cond delay="0"/>
                                          </p:stCondLst>
                                        </p:cTn>
                                        <p:tgtEl>
                                          <p:spTgt spid="77"/>
                                        </p:tgtEl>
                                        <p:attrNameLst>
                                          <p:attrName>style.visibility</p:attrName>
                                        </p:attrNameLst>
                                      </p:cBhvr>
                                      <p:to>
                                        <p:strVal val="visible"/>
                                      </p:to>
                                    </p:set>
                                    <p:animEffect transition="in" filter="wipe(up)">
                                      <p:cBhvr>
                                        <p:cTn id="10" dur="500"/>
                                        <p:tgtEl>
                                          <p:spTgt spid="77"/>
                                        </p:tgtEl>
                                      </p:cBhvr>
                                    </p:animEffect>
                                  </p:childTnLst>
                                </p:cTn>
                              </p:par>
                              <p:par>
                                <p:cTn id="11" presetID="2" presetClass="entr" presetSubtype="1" fill="hold" grpId="0" nodeType="withEffect">
                                  <p:stCondLst>
                                    <p:cond delay="125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ppt_x"/>
                                          </p:val>
                                        </p:tav>
                                        <p:tav tm="100000">
                                          <p:val>
                                            <p:strVal val="#ppt_x"/>
                                          </p:val>
                                        </p:tav>
                                      </p:tavLst>
                                    </p:anim>
                                    <p:anim calcmode="lin" valueType="num">
                                      <p:cBhvr additive="base">
                                        <p:cTn id="14" dur="500" fill="hold"/>
                                        <p:tgtEl>
                                          <p:spTgt spid="46"/>
                                        </p:tgtEl>
                                        <p:attrNameLst>
                                          <p:attrName>ppt_y</p:attrName>
                                        </p:attrNameLst>
                                      </p:cBhvr>
                                      <p:tavLst>
                                        <p:tav tm="0">
                                          <p:val>
                                            <p:strVal val="0-#ppt_h/2"/>
                                          </p:val>
                                        </p:tav>
                                        <p:tav tm="100000">
                                          <p:val>
                                            <p:strVal val="#ppt_y"/>
                                          </p:val>
                                        </p:tav>
                                      </p:tavLst>
                                    </p:anim>
                                  </p:childTnLst>
                                </p:cTn>
                              </p:par>
                              <p:par>
                                <p:cTn id="15" presetID="2" presetClass="entr" presetSubtype="4" fill="hold" grpId="0" nodeType="withEffect">
                                  <p:stCondLst>
                                    <p:cond delay="150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500" fill="hold"/>
                                        <p:tgtEl>
                                          <p:spTgt spid="49"/>
                                        </p:tgtEl>
                                        <p:attrNameLst>
                                          <p:attrName>ppt_x</p:attrName>
                                        </p:attrNameLst>
                                      </p:cBhvr>
                                      <p:tavLst>
                                        <p:tav tm="0">
                                          <p:val>
                                            <p:strVal val="#ppt_x"/>
                                          </p:val>
                                        </p:tav>
                                        <p:tav tm="100000">
                                          <p:val>
                                            <p:strVal val="#ppt_x"/>
                                          </p:val>
                                        </p:tav>
                                      </p:tavLst>
                                    </p:anim>
                                    <p:anim calcmode="lin" valueType="num">
                                      <p:cBhvr additive="base">
                                        <p:cTn id="18" dur="500" fill="hold"/>
                                        <p:tgtEl>
                                          <p:spTgt spid="4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1750"/>
                                  </p:stCondLst>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500" fill="hold"/>
                                        <p:tgtEl>
                                          <p:spTgt spid="45"/>
                                        </p:tgtEl>
                                        <p:attrNameLst>
                                          <p:attrName>ppt_x</p:attrName>
                                        </p:attrNameLst>
                                      </p:cBhvr>
                                      <p:tavLst>
                                        <p:tav tm="0">
                                          <p:val>
                                            <p:strVal val="#ppt_x"/>
                                          </p:val>
                                        </p:tav>
                                        <p:tav tm="100000">
                                          <p:val>
                                            <p:strVal val="#ppt_x"/>
                                          </p:val>
                                        </p:tav>
                                      </p:tavLst>
                                    </p:anim>
                                    <p:anim calcmode="lin" valueType="num">
                                      <p:cBhvr additive="base">
                                        <p:cTn id="2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7" grpId="0"/>
      <p:bldP spid="45" grpId="0" animBg="1"/>
      <p:bldP spid="46" grpId="0" animBg="1"/>
      <p:bldP spid="4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2">
            <a:extLst>
              <a:ext uri="{FF2B5EF4-FFF2-40B4-BE49-F238E27FC236}">
                <a16:creationId xmlns:a16="http://schemas.microsoft.com/office/drawing/2014/main" id="{BC75C916-EA12-6207-CDC0-0A708492A060}"/>
              </a:ext>
            </a:extLst>
          </p:cNvPr>
          <p:cNvSpPr/>
          <p:nvPr/>
        </p:nvSpPr>
        <p:spPr>
          <a:xfrm>
            <a:off x="0" y="0"/>
            <a:ext cx="12191999" cy="6857999"/>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pic>
        <p:nvPicPr>
          <p:cNvPr id="2" name="Imagem 1">
            <a:extLst>
              <a:ext uri="{FF2B5EF4-FFF2-40B4-BE49-F238E27FC236}">
                <a16:creationId xmlns:a16="http://schemas.microsoft.com/office/drawing/2014/main" id="{7A391E4F-6DF0-A63D-FBF9-AE01C563FE93}"/>
              </a:ext>
            </a:extLst>
          </p:cNvPr>
          <p:cNvPicPr>
            <a:picLocks noChangeAspect="1"/>
          </p:cNvPicPr>
          <p:nvPr/>
        </p:nvPicPr>
        <p:blipFill>
          <a:blip r:embed="rId3"/>
          <a:stretch>
            <a:fillRect/>
          </a:stretch>
        </p:blipFill>
        <p:spPr>
          <a:xfrm>
            <a:off x="3263900" y="0"/>
            <a:ext cx="8394700" cy="6857998"/>
          </a:xfrm>
          <a:prstGeom prst="rect">
            <a:avLst/>
          </a:prstGeom>
        </p:spPr>
      </p:pic>
      <p:sp>
        <p:nvSpPr>
          <p:cNvPr id="7" name="Rectangle: Rounded Corners 2">
            <a:extLst>
              <a:ext uri="{FF2B5EF4-FFF2-40B4-BE49-F238E27FC236}">
                <a16:creationId xmlns:a16="http://schemas.microsoft.com/office/drawing/2014/main" id="{D6D5154B-C4C3-46B1-50FF-D409E1CBDB5B}"/>
              </a:ext>
            </a:extLst>
          </p:cNvPr>
          <p:cNvSpPr/>
          <p:nvPr/>
        </p:nvSpPr>
        <p:spPr>
          <a:xfrm>
            <a:off x="352497" y="1393371"/>
            <a:ext cx="5923111" cy="3717668"/>
          </a:xfrm>
          <a:prstGeom prst="roundRect">
            <a:avLst>
              <a:gd name="adj" fmla="val 2606"/>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8" name="TextBox 8">
            <a:extLst>
              <a:ext uri="{FF2B5EF4-FFF2-40B4-BE49-F238E27FC236}">
                <a16:creationId xmlns:a16="http://schemas.microsoft.com/office/drawing/2014/main" id="{E9A03273-A1D0-5142-90A3-61F7D6A785C6}"/>
              </a:ext>
            </a:extLst>
          </p:cNvPr>
          <p:cNvSpPr txBox="1"/>
          <p:nvPr/>
        </p:nvSpPr>
        <p:spPr>
          <a:xfrm>
            <a:off x="352497" y="1984005"/>
            <a:ext cx="5814260" cy="2536400"/>
          </a:xfrm>
          <a:prstGeom prst="rect">
            <a:avLst/>
          </a:prstGeom>
          <a:noFill/>
        </p:spPr>
        <p:txBody>
          <a:bodyPr wrap="square" rtlCol="0">
            <a:spAutoFit/>
          </a:bodyPr>
          <a:lstStyle/>
          <a:p>
            <a:pPr algn="ctr">
              <a:lnSpc>
                <a:spcPct val="150000"/>
              </a:lnSpc>
            </a:pPr>
            <a:r>
              <a:rPr lang="pt-BR" b="1" dirty="0">
                <a:solidFill>
                  <a:schemeClr val="accent1"/>
                </a:solidFill>
                <a:cs typeface="+mn-ea"/>
                <a:sym typeface="+mn-lt"/>
              </a:rPr>
              <a:t>Com algumas adaptações, a derriça pode ser feita usando tratores, ou com as colheitadeiras próprias. Nesse último caso, alguns modelos possuem alta capacidade de giro nas rodas (90°), o que favorece as manobras no espaço mais estreito.</a:t>
            </a:r>
            <a:endParaRPr lang="en-US" b="1" dirty="0">
              <a:solidFill>
                <a:schemeClr val="accent1"/>
              </a:solidFill>
              <a:cs typeface="+mn-ea"/>
              <a:sym typeface="+mn-lt"/>
            </a:endParaRPr>
          </a:p>
        </p:txBody>
      </p:sp>
      <p:pic>
        <p:nvPicPr>
          <p:cNvPr id="3" name="Imagem 2">
            <a:extLst>
              <a:ext uri="{FF2B5EF4-FFF2-40B4-BE49-F238E27FC236}">
                <a16:creationId xmlns:a16="http://schemas.microsoft.com/office/drawing/2014/main" id="{BEB0857F-438A-10BD-0256-391EE2609A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3398" y="207476"/>
            <a:ext cx="1761673" cy="489090"/>
          </a:xfrm>
          <a:prstGeom prst="rect">
            <a:avLst/>
          </a:prstGeom>
        </p:spPr>
      </p:pic>
    </p:spTree>
    <p:extLst>
      <p:ext uri="{BB962C8B-B14F-4D97-AF65-F5344CB8AC3E}">
        <p14:creationId xmlns:p14="http://schemas.microsoft.com/office/powerpoint/2010/main" val="3549305141"/>
      </p:ext>
    </p:extLst>
  </p:cSld>
  <p:clrMapOvr>
    <a:masterClrMapping/>
  </p:clrMapOvr>
  <p:transition spd="med" advTm="8639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250" fill="hold"/>
                                        <p:tgtEl>
                                          <p:spTgt spid="7"/>
                                        </p:tgtEl>
                                        <p:attrNameLst>
                                          <p:attrName>ppt_x</p:attrName>
                                        </p:attrNameLst>
                                      </p:cBhvr>
                                      <p:tavLst>
                                        <p:tav tm="0">
                                          <p:val>
                                            <p:strVal val="1+#ppt_w/2"/>
                                          </p:val>
                                        </p:tav>
                                        <p:tav tm="100000">
                                          <p:val>
                                            <p:strVal val="#ppt_x"/>
                                          </p:val>
                                        </p:tav>
                                      </p:tavLst>
                                    </p:anim>
                                    <p:anim calcmode="lin" valueType="num">
                                      <p:cBhvr additive="base">
                                        <p:cTn id="12" dur="1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Homem com chapéu&#10;&#10;Descrição gerada automaticamente com confiança média">
            <a:extLst>
              <a:ext uri="{FF2B5EF4-FFF2-40B4-BE49-F238E27FC236}">
                <a16:creationId xmlns:a16="http://schemas.microsoft.com/office/drawing/2014/main" id="{ED18B28D-A067-C2F6-0827-A3D54C50524A}"/>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Agrupar 1">
            <a:extLst>
              <a:ext uri="{FF2B5EF4-FFF2-40B4-BE49-F238E27FC236}">
                <a16:creationId xmlns:a16="http://schemas.microsoft.com/office/drawing/2014/main" id="{81AE0311-25CA-B9F5-53EC-12197EA26E7A}"/>
              </a:ext>
            </a:extLst>
          </p:cNvPr>
          <p:cNvGrpSpPr/>
          <p:nvPr/>
        </p:nvGrpSpPr>
        <p:grpSpPr>
          <a:xfrm>
            <a:off x="4855026" y="3167742"/>
            <a:ext cx="7336974" cy="3271154"/>
            <a:chOff x="7044933" y="3488672"/>
            <a:chExt cx="1610227" cy="2964808"/>
          </a:xfrm>
        </p:grpSpPr>
        <p:sp>
          <p:nvSpPr>
            <p:cNvPr id="4" name="Retângulo: Cantos Arredondados 3">
              <a:extLst>
                <a:ext uri="{FF2B5EF4-FFF2-40B4-BE49-F238E27FC236}">
                  <a16:creationId xmlns:a16="http://schemas.microsoft.com/office/drawing/2014/main" id="{ED2C3B1D-6854-90CF-BC47-52545A64655D}"/>
                </a:ext>
              </a:extLst>
            </p:cNvPr>
            <p:cNvSpPr/>
            <p:nvPr/>
          </p:nvSpPr>
          <p:spPr>
            <a:xfrm>
              <a:off x="7044933" y="3488672"/>
              <a:ext cx="1610227" cy="2964808"/>
            </a:xfrm>
            <a:prstGeom prst="roundRect">
              <a:avLst>
                <a:gd name="adj" fmla="val 0"/>
              </a:avLst>
            </a:prstGeom>
            <a:solidFill>
              <a:schemeClr val="accent1">
                <a:alpha val="7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TextBox 15">
              <a:extLst>
                <a:ext uri="{FF2B5EF4-FFF2-40B4-BE49-F238E27FC236}">
                  <a16:creationId xmlns:a16="http://schemas.microsoft.com/office/drawing/2014/main" id="{389CA229-304C-EA55-D5A0-5A3E820697BA}"/>
                </a:ext>
              </a:extLst>
            </p:cNvPr>
            <p:cNvSpPr txBox="1"/>
            <p:nvPr/>
          </p:nvSpPr>
          <p:spPr>
            <a:xfrm>
              <a:off x="7102228" y="3698585"/>
              <a:ext cx="1495637" cy="2544982"/>
            </a:xfrm>
            <a:prstGeom prst="rect">
              <a:avLst/>
            </a:prstGeom>
            <a:noFill/>
          </p:spPr>
          <p:txBody>
            <a:bodyPr wrap="square" rtlCol="0">
              <a:spAutoFit/>
            </a:bodyPr>
            <a:lstStyle/>
            <a:p>
              <a:pPr>
                <a:lnSpc>
                  <a:spcPct val="150000"/>
                </a:lnSpc>
              </a:pPr>
              <a:r>
                <a:rPr lang="pt-BR" altLang="zh-CN" sz="2000" b="1" dirty="0">
                  <a:solidFill>
                    <a:schemeClr val="bg1"/>
                  </a:solidFill>
                  <a:cs typeface="+mn-ea"/>
                  <a:sym typeface="+mn-lt"/>
                </a:rPr>
                <a:t>Colhedora de Laranja</a:t>
              </a:r>
            </a:p>
            <a:p>
              <a:pPr>
                <a:lnSpc>
                  <a:spcPct val="150000"/>
                </a:lnSpc>
              </a:pPr>
              <a:endParaRPr lang="pt-BR" altLang="zh-CN" sz="2000" b="1" dirty="0">
                <a:solidFill>
                  <a:schemeClr val="bg1"/>
                </a:solidFill>
                <a:cs typeface="+mn-ea"/>
                <a:sym typeface="+mn-lt"/>
              </a:endParaRPr>
            </a:p>
            <a:p>
              <a:pPr>
                <a:lnSpc>
                  <a:spcPct val="150000"/>
                </a:lnSpc>
              </a:pPr>
              <a:r>
                <a:rPr lang="pt-BR" altLang="zh-CN" sz="2000" dirty="0">
                  <a:solidFill>
                    <a:schemeClr val="bg1"/>
                  </a:solidFill>
                  <a:cs typeface="+mn-ea"/>
                  <a:sym typeface="+mn-lt"/>
                </a:rPr>
                <a:t>As colhedoras de laranja são capazes de realizar a colheita de laranja ou de outras frutas cítricas similares. Assim como os modelos destinados à colheita de café, são altas e estreitas. </a:t>
              </a:r>
            </a:p>
          </p:txBody>
        </p:sp>
      </p:grpSp>
    </p:spTree>
    <p:extLst>
      <p:ext uri="{BB962C8B-B14F-4D97-AF65-F5344CB8AC3E}">
        <p14:creationId xmlns:p14="http://schemas.microsoft.com/office/powerpoint/2010/main" val="3754766377"/>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AC2B24B7-782F-D4FC-AF1C-237A9F2288C0}"/>
              </a:ext>
            </a:extLst>
          </p:cNvPr>
          <p:cNvSpPr/>
          <p:nvPr/>
        </p:nvSpPr>
        <p:spPr>
          <a:xfrm>
            <a:off x="-11075" y="0"/>
            <a:ext cx="12203075" cy="6857998"/>
          </a:xfrm>
          <a:prstGeom prst="rect">
            <a:avLst/>
          </a:prstGeom>
          <a:solidFill>
            <a:schemeClr val="bg1"/>
          </a:solidFill>
          <a:ln>
            <a:noFill/>
          </a:ln>
          <a:effectLst>
            <a:outerShdw blurRad="2794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1" name="Rectangle: Rounded Corners 30">
            <a:extLst>
              <a:ext uri="{FF2B5EF4-FFF2-40B4-BE49-F238E27FC236}">
                <a16:creationId xmlns:a16="http://schemas.microsoft.com/office/drawing/2014/main" id="{2E7830D2-34CE-4BD4-BF37-799B1F760980}"/>
              </a:ext>
            </a:extLst>
          </p:cNvPr>
          <p:cNvSpPr/>
          <p:nvPr/>
        </p:nvSpPr>
        <p:spPr>
          <a:xfrm>
            <a:off x="7199007" y="2325100"/>
            <a:ext cx="4422060" cy="2558145"/>
          </a:xfrm>
          <a:prstGeom prst="roundRect">
            <a:avLst>
              <a:gd name="adj" fmla="val 2180"/>
            </a:avLst>
          </a:prstGeom>
          <a:solidFill>
            <a:schemeClr val="accent2"/>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32" name="TextBox 31">
            <a:extLst>
              <a:ext uri="{FF2B5EF4-FFF2-40B4-BE49-F238E27FC236}">
                <a16:creationId xmlns:a16="http://schemas.microsoft.com/office/drawing/2014/main" id="{90FB8E2F-219A-4C33-949E-C9CFF7E7C76B}"/>
              </a:ext>
            </a:extLst>
          </p:cNvPr>
          <p:cNvSpPr txBox="1"/>
          <p:nvPr/>
        </p:nvSpPr>
        <p:spPr>
          <a:xfrm>
            <a:off x="7503703" y="2816471"/>
            <a:ext cx="4066564" cy="1754326"/>
          </a:xfrm>
          <a:prstGeom prst="rect">
            <a:avLst/>
          </a:prstGeom>
          <a:noFill/>
        </p:spPr>
        <p:txBody>
          <a:bodyPr wrap="square" rtlCol="0">
            <a:spAutoFit/>
          </a:bodyPr>
          <a:lstStyle/>
          <a:p>
            <a:r>
              <a:rPr lang="pt-BR" b="1" dirty="0">
                <a:solidFill>
                  <a:schemeClr val="bg1"/>
                </a:solidFill>
                <a:cs typeface="+mn-ea"/>
                <a:sym typeface="+mn-lt"/>
              </a:rPr>
              <a:t>É um modelo menos comum no mercado e são poucas notícias, entretanto, é citada na regulamentação sobre máquinas agrícolas autopropelidas, que vamos falar melhor a seguir.</a:t>
            </a:r>
            <a:endParaRPr lang="pt-BR" sz="1100" dirty="0">
              <a:gradFill>
                <a:gsLst>
                  <a:gs pos="0">
                    <a:schemeClr val="accent1"/>
                  </a:gs>
                  <a:gs pos="100000">
                    <a:schemeClr val="accent2"/>
                  </a:gs>
                </a:gsLst>
                <a:lin ang="0" scaled="1"/>
              </a:gradFill>
              <a:cs typeface="+mn-ea"/>
              <a:sym typeface="+mn-lt"/>
            </a:endParaRPr>
          </a:p>
        </p:txBody>
      </p:sp>
      <p:pic>
        <p:nvPicPr>
          <p:cNvPr id="11" name="Imagem 10">
            <a:extLst>
              <a:ext uri="{FF2B5EF4-FFF2-40B4-BE49-F238E27FC236}">
                <a16:creationId xmlns:a16="http://schemas.microsoft.com/office/drawing/2014/main" id="{FEA7C2F2-AB9A-CC8E-6F94-CCCD553390AD}"/>
              </a:ext>
            </a:extLst>
          </p:cNvPr>
          <p:cNvPicPr>
            <a:picLocks noChangeAspect="1"/>
          </p:cNvPicPr>
          <p:nvPr/>
        </p:nvPicPr>
        <p:blipFill>
          <a:blip r:embed="rId3"/>
          <a:stretch>
            <a:fillRect/>
          </a:stretch>
        </p:blipFill>
        <p:spPr>
          <a:xfrm>
            <a:off x="265569" y="1509741"/>
            <a:ext cx="6303306" cy="4188864"/>
          </a:xfrm>
          <a:prstGeom prst="rect">
            <a:avLst/>
          </a:prstGeom>
          <a:effectLst>
            <a:outerShdw blurRad="63500" sx="102000" sy="102000" algn="ctr" rotWithShape="0">
              <a:prstClr val="black">
                <a:alpha val="40000"/>
              </a:prstClr>
            </a:outerShdw>
          </a:effectLst>
        </p:spPr>
      </p:pic>
      <p:grpSp>
        <p:nvGrpSpPr>
          <p:cNvPr id="6" name="Group 13">
            <a:extLst>
              <a:ext uri="{FF2B5EF4-FFF2-40B4-BE49-F238E27FC236}">
                <a16:creationId xmlns:a16="http://schemas.microsoft.com/office/drawing/2014/main" id="{906583CC-CE44-81D5-8E59-9130D0CA320B}"/>
              </a:ext>
            </a:extLst>
          </p:cNvPr>
          <p:cNvGrpSpPr/>
          <p:nvPr/>
        </p:nvGrpSpPr>
        <p:grpSpPr>
          <a:xfrm rot="16426826">
            <a:off x="6208861" y="3229317"/>
            <a:ext cx="929134" cy="929134"/>
            <a:chOff x="5931582" y="4864782"/>
            <a:chExt cx="328836" cy="328836"/>
          </a:xfrm>
          <a:effectLst>
            <a:outerShdw blurRad="63500" sx="102000" sy="102000" algn="ctr" rotWithShape="0">
              <a:prstClr val="black">
                <a:alpha val="40000"/>
              </a:prstClr>
            </a:outerShdw>
          </a:effectLst>
        </p:grpSpPr>
        <p:sp>
          <p:nvSpPr>
            <p:cNvPr id="7" name="Oval 10">
              <a:extLst>
                <a:ext uri="{FF2B5EF4-FFF2-40B4-BE49-F238E27FC236}">
                  <a16:creationId xmlns:a16="http://schemas.microsoft.com/office/drawing/2014/main" id="{51D1D9EE-B519-1698-B51B-5618C8E5EBB0}"/>
                </a:ext>
              </a:extLst>
            </p:cNvPr>
            <p:cNvSpPr/>
            <p:nvPr/>
          </p:nvSpPr>
          <p:spPr>
            <a:xfrm>
              <a:off x="5931582" y="4864782"/>
              <a:ext cx="328836" cy="328836"/>
            </a:xfrm>
            <a:prstGeom prst="ellipse">
              <a:avLst/>
            </a:prstGeom>
            <a:solidFill>
              <a:schemeClr val="bg1"/>
            </a:solidFill>
            <a:ln>
              <a:noFill/>
            </a:ln>
            <a:effectLst>
              <a:outerShdw blurRad="203200" dist="76200" dir="5400000" sx="88000" sy="88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8" name="Freeform 23">
              <a:extLst>
                <a:ext uri="{FF2B5EF4-FFF2-40B4-BE49-F238E27FC236}">
                  <a16:creationId xmlns:a16="http://schemas.microsoft.com/office/drawing/2014/main" id="{57B8FD16-4EB0-D6FD-45A3-43AABFD003C5}"/>
                </a:ext>
              </a:extLst>
            </p:cNvPr>
            <p:cNvSpPr>
              <a:spLocks noChangeArrowheads="1"/>
            </p:cNvSpPr>
            <p:nvPr/>
          </p:nvSpPr>
          <p:spPr bwMode="auto">
            <a:xfrm>
              <a:off x="6024074" y="4986387"/>
              <a:ext cx="143852" cy="85626"/>
            </a:xfrm>
            <a:custGeom>
              <a:avLst/>
              <a:gdLst>
                <a:gd name="T0" fmla="*/ 124988 w 303"/>
                <a:gd name="T1" fmla="*/ 23946 h 179"/>
                <a:gd name="T2" fmla="*/ 124988 w 303"/>
                <a:gd name="T3" fmla="*/ 23946 h 179"/>
                <a:gd name="T4" fmla="*/ 74377 w 303"/>
                <a:gd name="T5" fmla="*/ 74941 h 179"/>
                <a:gd name="T6" fmla="*/ 66455 w 303"/>
                <a:gd name="T7" fmla="*/ 78932 h 179"/>
                <a:gd name="T8" fmla="*/ 58973 w 303"/>
                <a:gd name="T9" fmla="*/ 74941 h 179"/>
                <a:gd name="T10" fmla="*/ 8362 w 303"/>
                <a:gd name="T11" fmla="*/ 23946 h 179"/>
                <a:gd name="T12" fmla="*/ 8362 w 303"/>
                <a:gd name="T13" fmla="*/ 8425 h 179"/>
                <a:gd name="T14" fmla="*/ 23765 w 303"/>
                <a:gd name="T15" fmla="*/ 8425 h 179"/>
                <a:gd name="T16" fmla="*/ 66455 w 303"/>
                <a:gd name="T17" fmla="*/ 47448 h 179"/>
                <a:gd name="T18" fmla="*/ 109145 w 303"/>
                <a:gd name="T19" fmla="*/ 8425 h 179"/>
                <a:gd name="T20" fmla="*/ 124988 w 303"/>
                <a:gd name="T21" fmla="*/ 8425 h 179"/>
                <a:gd name="T22" fmla="*/ 124988 w 303"/>
                <a:gd name="T23" fmla="*/ 23946 h 1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3" h="179">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accent1"/>
            </a:solidFill>
            <a:ln>
              <a:noFill/>
            </a:ln>
            <a:effectLst/>
          </p:spPr>
          <p:txBody>
            <a:bodyPr wrap="none" lIns="34290" tIns="17145" rIns="34290" bIns="17145" anchor="ctr"/>
            <a:lstStyle/>
            <a:p>
              <a:endParaRPr lang="en-US" dirty="0">
                <a:cs typeface="+mn-ea"/>
                <a:sym typeface="+mn-lt"/>
              </a:endParaRPr>
            </a:p>
          </p:txBody>
        </p:sp>
      </p:grpSp>
    </p:spTree>
    <p:extLst>
      <p:ext uri="{BB962C8B-B14F-4D97-AF65-F5344CB8AC3E}">
        <p14:creationId xmlns:p14="http://schemas.microsoft.com/office/powerpoint/2010/main" val="1171144665"/>
      </p:ext>
    </p:extLst>
  </p:cSld>
  <p:clrMapOvr>
    <a:masterClrMapping/>
  </p:clrMapOvr>
  <mc:AlternateContent xmlns:mc="http://schemas.openxmlformats.org/markup-compatibility/2006" xmlns:p14="http://schemas.microsoft.com/office/powerpoint/2010/main">
    <mc:Choice Requires="p14">
      <p:transition spd="med" p14:dur="700" advTm="86399000">
        <p:fade/>
      </p:transition>
    </mc:Choice>
    <mc:Fallback xmlns="">
      <p:transition spd="med" advTm="86399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Espaço Reservado para Imagem 13" descr="Caminhão verde na grama&#10;&#10;Descrição gerada automaticamente com confiança baixa">
            <a:extLst>
              <a:ext uri="{FF2B5EF4-FFF2-40B4-BE49-F238E27FC236}">
                <a16:creationId xmlns:a16="http://schemas.microsoft.com/office/drawing/2014/main" id="{FC2ADB8B-DE67-178A-0486-8F9F3EF8F9F5}"/>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9198" b="9198"/>
          <a:stretch>
            <a:fillRect/>
          </a:stretch>
        </p:blipFill>
        <p:spPr>
          <a:xfrm>
            <a:off x="1" y="1"/>
            <a:ext cx="11999557" cy="4611995"/>
          </a:xfrm>
        </p:spPr>
      </p:pic>
      <p:sp>
        <p:nvSpPr>
          <p:cNvPr id="40" name="Rectangle 39">
            <a:extLst>
              <a:ext uri="{FF2B5EF4-FFF2-40B4-BE49-F238E27FC236}">
                <a16:creationId xmlns:a16="http://schemas.microsoft.com/office/drawing/2014/main" id="{F5204749-E588-43AC-A0F4-71CECD5B84C1}"/>
              </a:ext>
            </a:extLst>
          </p:cNvPr>
          <p:cNvSpPr/>
          <p:nvPr/>
        </p:nvSpPr>
        <p:spPr>
          <a:xfrm>
            <a:off x="9258031" y="3429001"/>
            <a:ext cx="2933968" cy="2389238"/>
          </a:xfrm>
          <a:prstGeom prst="rect">
            <a:avLst/>
          </a:prstGeom>
          <a:solidFill>
            <a:schemeClr val="bg1">
              <a:lumMod val="9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39" name="Rectangle: Rounded Corners 38">
            <a:extLst>
              <a:ext uri="{FF2B5EF4-FFF2-40B4-BE49-F238E27FC236}">
                <a16:creationId xmlns:a16="http://schemas.microsoft.com/office/drawing/2014/main" id="{6D4DB275-CFE0-4DC8-BDCD-809CFEB52457}"/>
              </a:ext>
            </a:extLst>
          </p:cNvPr>
          <p:cNvSpPr/>
          <p:nvPr/>
        </p:nvSpPr>
        <p:spPr>
          <a:xfrm>
            <a:off x="4984422" y="3303639"/>
            <a:ext cx="5161936" cy="2639961"/>
          </a:xfrm>
          <a:prstGeom prst="roundRect">
            <a:avLst>
              <a:gd name="adj" fmla="val 8004"/>
            </a:avLst>
          </a:prstGeom>
          <a:gradFill>
            <a:gsLst>
              <a:gs pos="0">
                <a:schemeClr val="accent1"/>
              </a:gs>
              <a:gs pos="100000">
                <a:schemeClr val="accent2"/>
              </a:gs>
            </a:gsLst>
            <a:lin ang="0" scaled="1"/>
          </a:gra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00" b="1">
              <a:solidFill>
                <a:schemeClr val="bg1">
                  <a:lumMod val="95000"/>
                  <a:alpha val="40000"/>
                </a:schemeClr>
              </a:solidFill>
              <a:cs typeface="+mn-ea"/>
              <a:sym typeface="+mn-lt"/>
            </a:endParaRPr>
          </a:p>
        </p:txBody>
      </p:sp>
      <p:sp>
        <p:nvSpPr>
          <p:cNvPr id="32" name="TextBox 31">
            <a:extLst>
              <a:ext uri="{FF2B5EF4-FFF2-40B4-BE49-F238E27FC236}">
                <a16:creationId xmlns:a16="http://schemas.microsoft.com/office/drawing/2014/main" id="{072460F6-9530-45BF-B5CE-9B111A88DA5D}"/>
              </a:ext>
            </a:extLst>
          </p:cNvPr>
          <p:cNvSpPr txBox="1"/>
          <p:nvPr/>
        </p:nvSpPr>
        <p:spPr>
          <a:xfrm>
            <a:off x="5182082" y="4611997"/>
            <a:ext cx="4445497" cy="497957"/>
          </a:xfrm>
          <a:prstGeom prst="rect">
            <a:avLst/>
          </a:prstGeom>
          <a:noFill/>
        </p:spPr>
        <p:txBody>
          <a:bodyPr wrap="square" rtlCol="0">
            <a:spAutoFit/>
          </a:bodyPr>
          <a:lstStyle/>
          <a:p>
            <a:pPr>
              <a:lnSpc>
                <a:spcPct val="120000"/>
              </a:lnSpc>
            </a:pPr>
            <a:r>
              <a:rPr lang="pt-BR" sz="2400" b="1" dirty="0">
                <a:solidFill>
                  <a:schemeClr val="accent2">
                    <a:lumMod val="20000"/>
                    <a:lumOff val="80000"/>
                  </a:schemeClr>
                </a:solidFill>
                <a:effectLst>
                  <a:outerShdw blurRad="38100" dist="38100" dir="2700000" algn="tl">
                    <a:srgbClr val="000000">
                      <a:alpha val="43137"/>
                    </a:srgbClr>
                  </a:outerShdw>
                </a:effectLst>
                <a:cs typeface="+mn-ea"/>
                <a:sym typeface="+mn-lt"/>
              </a:rPr>
              <a:t>Base Legal</a:t>
            </a:r>
          </a:p>
        </p:txBody>
      </p:sp>
      <p:sp>
        <p:nvSpPr>
          <p:cNvPr id="33" name="TextBox 32">
            <a:extLst>
              <a:ext uri="{FF2B5EF4-FFF2-40B4-BE49-F238E27FC236}">
                <a16:creationId xmlns:a16="http://schemas.microsoft.com/office/drawing/2014/main" id="{60D34A72-0885-4908-8E33-29EA67FABC95}"/>
              </a:ext>
            </a:extLst>
          </p:cNvPr>
          <p:cNvSpPr txBox="1"/>
          <p:nvPr/>
        </p:nvSpPr>
        <p:spPr>
          <a:xfrm>
            <a:off x="5214164" y="3429000"/>
            <a:ext cx="4085304" cy="1365567"/>
          </a:xfrm>
          <a:prstGeom prst="rect">
            <a:avLst/>
          </a:prstGeom>
          <a:noFill/>
        </p:spPr>
        <p:txBody>
          <a:bodyPr wrap="square" rtlCol="0">
            <a:spAutoFit/>
          </a:bodyPr>
          <a:lstStyle/>
          <a:p>
            <a:pPr>
              <a:lnSpc>
                <a:spcPct val="120000"/>
              </a:lnSpc>
            </a:pPr>
            <a:r>
              <a:rPr lang="en-US" altLang="zh-CN" sz="3600" b="1" dirty="0">
                <a:solidFill>
                  <a:schemeClr val="bg1"/>
                </a:solidFill>
                <a:effectLst>
                  <a:outerShdw blurRad="38100" dist="38100" dir="2700000" algn="tl">
                    <a:srgbClr val="000000">
                      <a:alpha val="43137"/>
                    </a:srgbClr>
                  </a:outerShdw>
                </a:effectLst>
                <a:cs typeface="+mn-ea"/>
                <a:sym typeface="+mn-lt"/>
              </a:rPr>
              <a:t>02</a:t>
            </a:r>
            <a:endParaRPr lang="zh-CN" altLang="en-US" sz="3600" b="1" dirty="0">
              <a:solidFill>
                <a:schemeClr val="bg1"/>
              </a:solidFill>
              <a:effectLst>
                <a:outerShdw blurRad="38100" dist="38100" dir="2700000" algn="tl">
                  <a:srgbClr val="000000">
                    <a:alpha val="43137"/>
                  </a:srgbClr>
                </a:outerShdw>
              </a:effectLst>
              <a:cs typeface="+mn-ea"/>
              <a:sym typeface="+mn-lt"/>
            </a:endParaRPr>
          </a:p>
          <a:p>
            <a:pPr>
              <a:lnSpc>
                <a:spcPct val="120000"/>
              </a:lnSpc>
            </a:pPr>
            <a:endParaRPr lang="en-US" sz="3600" dirty="0">
              <a:gradFill flip="none" rotWithShape="1">
                <a:gsLst>
                  <a:gs pos="0">
                    <a:schemeClr val="accent1"/>
                  </a:gs>
                  <a:gs pos="100000">
                    <a:schemeClr val="accent2"/>
                  </a:gs>
                </a:gsLst>
                <a:lin ang="0" scaled="1"/>
                <a:tileRect/>
              </a:gradFill>
              <a:cs typeface="+mn-ea"/>
              <a:sym typeface="+mn-lt"/>
            </a:endParaRPr>
          </a:p>
        </p:txBody>
      </p:sp>
      <p:pic>
        <p:nvPicPr>
          <p:cNvPr id="2" name="Imagem 1">
            <a:extLst>
              <a:ext uri="{FF2B5EF4-FFF2-40B4-BE49-F238E27FC236}">
                <a16:creationId xmlns:a16="http://schemas.microsoft.com/office/drawing/2014/main" id="{992EB4A1-772A-866F-0049-BD748F4C3B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0326" y="6080737"/>
            <a:ext cx="1761673" cy="489090"/>
          </a:xfrm>
          <a:prstGeom prst="rect">
            <a:avLst/>
          </a:prstGeom>
        </p:spPr>
      </p:pic>
    </p:spTree>
    <p:extLst>
      <p:ext uri="{BB962C8B-B14F-4D97-AF65-F5344CB8AC3E}">
        <p14:creationId xmlns:p14="http://schemas.microsoft.com/office/powerpoint/2010/main" val="1215303752"/>
      </p:ext>
    </p:extLst>
  </p:cSld>
  <p:clrMapOvr>
    <a:masterClrMapping/>
  </p:clrMapOvr>
  <mc:AlternateContent xmlns:mc="http://schemas.openxmlformats.org/markup-compatibility/2006" xmlns:p14="http://schemas.microsoft.com/office/powerpoint/2010/main">
    <mc:Choice Requires="p14">
      <p:transition spd="slow" p14:dur="1250" advTm="86399000">
        <p:pull dir="u"/>
      </p:transition>
    </mc:Choice>
    <mc:Fallback xmlns="">
      <p:transition spd="slow" advTm="86399000">
        <p:pull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000" fill="hold"/>
                                        <p:tgtEl>
                                          <p:spTgt spid="39"/>
                                        </p:tgtEl>
                                        <p:attrNameLst>
                                          <p:attrName>ppt_x</p:attrName>
                                        </p:attrNameLst>
                                      </p:cBhvr>
                                      <p:tavLst>
                                        <p:tav tm="0">
                                          <p:val>
                                            <p:strVal val="1+#ppt_w/2"/>
                                          </p:val>
                                        </p:tav>
                                        <p:tav tm="100000">
                                          <p:val>
                                            <p:strVal val="#ppt_x"/>
                                          </p:val>
                                        </p:tav>
                                      </p:tavLst>
                                    </p:anim>
                                    <p:anim calcmode="lin" valueType="num">
                                      <p:cBhvr additive="base">
                                        <p:cTn id="8" dur="10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000" fill="hold"/>
                                        <p:tgtEl>
                                          <p:spTgt spid="40"/>
                                        </p:tgtEl>
                                        <p:attrNameLst>
                                          <p:attrName>ppt_x</p:attrName>
                                        </p:attrNameLst>
                                      </p:cBhvr>
                                      <p:tavLst>
                                        <p:tav tm="0">
                                          <p:val>
                                            <p:strVal val="1+#ppt_w/2"/>
                                          </p:val>
                                        </p:tav>
                                        <p:tav tm="100000">
                                          <p:val>
                                            <p:strVal val="#ppt_x"/>
                                          </p:val>
                                        </p:tav>
                                      </p:tavLst>
                                    </p:anim>
                                    <p:anim calcmode="lin" valueType="num">
                                      <p:cBhvr additive="base">
                                        <p:cTn id="12" dur="1000" fill="hold"/>
                                        <p:tgtEl>
                                          <p:spTgt spid="4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25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000" fill="hold"/>
                                        <p:tgtEl>
                                          <p:spTgt spid="33"/>
                                        </p:tgtEl>
                                        <p:attrNameLst>
                                          <p:attrName>ppt_x</p:attrName>
                                        </p:attrNameLst>
                                      </p:cBhvr>
                                      <p:tavLst>
                                        <p:tav tm="0">
                                          <p:val>
                                            <p:strVal val="1+#ppt_w/2"/>
                                          </p:val>
                                        </p:tav>
                                        <p:tav tm="100000">
                                          <p:val>
                                            <p:strVal val="#ppt_x"/>
                                          </p:val>
                                        </p:tav>
                                      </p:tavLst>
                                    </p:anim>
                                    <p:anim calcmode="lin" valueType="num">
                                      <p:cBhvr additive="base">
                                        <p:cTn id="16" dur="1000" fill="hold"/>
                                        <p:tgtEl>
                                          <p:spTgt spid="33"/>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15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000" fill="hold"/>
                                        <p:tgtEl>
                                          <p:spTgt spid="32"/>
                                        </p:tgtEl>
                                        <p:attrNameLst>
                                          <p:attrName>ppt_x</p:attrName>
                                        </p:attrNameLst>
                                      </p:cBhvr>
                                      <p:tavLst>
                                        <p:tav tm="0">
                                          <p:val>
                                            <p:strVal val="1+#ppt_w/2"/>
                                          </p:val>
                                        </p:tav>
                                        <p:tav tm="100000">
                                          <p:val>
                                            <p:strVal val="#ppt_x"/>
                                          </p:val>
                                        </p:tav>
                                      </p:tavLst>
                                    </p:anim>
                                    <p:anim calcmode="lin" valueType="num">
                                      <p:cBhvr additive="base">
                                        <p:cTn id="20" dur="10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9" grpId="0" animBg="1"/>
      <p:bldP spid="32"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8" descr="e7d195523061f1c03a90ee8e42cb24248e56383cd534985688F9F494128731F165EE95AB4B0C0A38076AAEA07667B1565C446FC45FF01DFB0E885BCDBDF3A284F3DB14DA61DD97F0BAB2E6C668FB493113BF73141E2C71ED4B8547CEBEF3BFFECE5DB252F6C24A46C692539CBE8AE41A3C079525F615DFED974405923D17F5F5324574507B5E825C729D0B0B9927FABB">
            <a:extLst>
              <a:ext uri="{FF2B5EF4-FFF2-40B4-BE49-F238E27FC236}">
                <a16:creationId xmlns:a16="http://schemas.microsoft.com/office/drawing/2014/main" id="{1B9B6042-5763-566F-2D47-3036569D3A6F}"/>
              </a:ext>
            </a:extLst>
          </p:cNvPr>
          <p:cNvSpPr/>
          <p:nvPr/>
        </p:nvSpPr>
        <p:spPr>
          <a:xfrm>
            <a:off x="762001" y="1905000"/>
            <a:ext cx="10744199" cy="3178629"/>
          </a:xfrm>
          <a:prstGeom prst="roundRect">
            <a:avLst/>
          </a:prstGeom>
          <a:solidFill>
            <a:schemeClr val="bg1"/>
          </a:solidFill>
          <a:ln>
            <a:noFill/>
          </a:ln>
          <a:effectLst>
            <a:outerShdw blurRad="355600" dist="2286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ea typeface="微软雅黑"/>
              <a:sym typeface="Arial"/>
            </a:endParaRPr>
          </a:p>
        </p:txBody>
      </p:sp>
      <p:grpSp>
        <p:nvGrpSpPr>
          <p:cNvPr id="8" name="Agrupar 7">
            <a:extLst>
              <a:ext uri="{FF2B5EF4-FFF2-40B4-BE49-F238E27FC236}">
                <a16:creationId xmlns:a16="http://schemas.microsoft.com/office/drawing/2014/main" id="{EC391330-37D5-CB7A-4109-4ADF67084A67}"/>
              </a:ext>
            </a:extLst>
          </p:cNvPr>
          <p:cNvGrpSpPr/>
          <p:nvPr/>
        </p:nvGrpSpPr>
        <p:grpSpPr>
          <a:xfrm>
            <a:off x="1225720" y="2841172"/>
            <a:ext cx="910181" cy="1397612"/>
            <a:chOff x="1064302" y="1251829"/>
            <a:chExt cx="2923181" cy="4885281"/>
          </a:xfrm>
        </p:grpSpPr>
        <p:sp>
          <p:nvSpPr>
            <p:cNvPr id="2" name="Freeform 13">
              <a:extLst>
                <a:ext uri="{FF2B5EF4-FFF2-40B4-BE49-F238E27FC236}">
                  <a16:creationId xmlns:a16="http://schemas.microsoft.com/office/drawing/2014/main" id="{7D3D06D5-AA13-A72C-674C-B2650A00704C}"/>
                </a:ext>
              </a:extLst>
            </p:cNvPr>
            <p:cNvSpPr>
              <a:spLocks noEditPoints="1"/>
            </p:cNvSpPr>
            <p:nvPr/>
          </p:nvSpPr>
          <p:spPr bwMode="auto">
            <a:xfrm>
              <a:off x="1064302" y="1251829"/>
              <a:ext cx="2923181" cy="3455962"/>
            </a:xfrm>
            <a:custGeom>
              <a:avLst/>
              <a:gdLst>
                <a:gd name="T0" fmla="*/ 774 w 1058"/>
                <a:gd name="T1" fmla="*/ 1252 h 1252"/>
                <a:gd name="T2" fmla="*/ 283 w 1058"/>
                <a:gd name="T3" fmla="*/ 1252 h 1252"/>
                <a:gd name="T4" fmla="*/ 248 w 1058"/>
                <a:gd name="T5" fmla="*/ 1218 h 1252"/>
                <a:gd name="T6" fmla="*/ 142 w 1058"/>
                <a:gd name="T7" fmla="*/ 887 h 1252"/>
                <a:gd name="T8" fmla="*/ 110 w 1058"/>
                <a:gd name="T9" fmla="*/ 831 h 1252"/>
                <a:gd name="T10" fmla="*/ 0 w 1058"/>
                <a:gd name="T11" fmla="*/ 529 h 1252"/>
                <a:gd name="T12" fmla="*/ 529 w 1058"/>
                <a:gd name="T13" fmla="*/ 0 h 1252"/>
                <a:gd name="T14" fmla="*/ 1058 w 1058"/>
                <a:gd name="T15" fmla="*/ 529 h 1252"/>
                <a:gd name="T16" fmla="*/ 947 w 1058"/>
                <a:gd name="T17" fmla="*/ 831 h 1252"/>
                <a:gd name="T18" fmla="*/ 916 w 1058"/>
                <a:gd name="T19" fmla="*/ 887 h 1252"/>
                <a:gd name="T20" fmla="*/ 810 w 1058"/>
                <a:gd name="T21" fmla="*/ 1218 h 1252"/>
                <a:gd name="T22" fmla="*/ 774 w 1058"/>
                <a:gd name="T23" fmla="*/ 1252 h 1252"/>
                <a:gd name="T24" fmla="*/ 315 w 1058"/>
                <a:gd name="T25" fmla="*/ 1180 h 1252"/>
                <a:gd name="T26" fmla="*/ 742 w 1058"/>
                <a:gd name="T27" fmla="*/ 1180 h 1252"/>
                <a:gd name="T28" fmla="*/ 851 w 1058"/>
                <a:gd name="T29" fmla="*/ 857 h 1252"/>
                <a:gd name="T30" fmla="*/ 885 w 1058"/>
                <a:gd name="T31" fmla="*/ 794 h 1252"/>
                <a:gd name="T32" fmla="*/ 986 w 1058"/>
                <a:gd name="T33" fmla="*/ 529 h 1252"/>
                <a:gd name="T34" fmla="*/ 529 w 1058"/>
                <a:gd name="T35" fmla="*/ 72 h 1252"/>
                <a:gd name="T36" fmla="*/ 72 w 1058"/>
                <a:gd name="T37" fmla="*/ 529 h 1252"/>
                <a:gd name="T38" fmla="*/ 172 w 1058"/>
                <a:gd name="T39" fmla="*/ 794 h 1252"/>
                <a:gd name="T40" fmla="*/ 207 w 1058"/>
                <a:gd name="T41" fmla="*/ 857 h 1252"/>
                <a:gd name="T42" fmla="*/ 315 w 1058"/>
                <a:gd name="T43" fmla="*/ 1180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58" h="1252">
                  <a:moveTo>
                    <a:pt x="774" y="1252"/>
                  </a:moveTo>
                  <a:cubicBezTo>
                    <a:pt x="283" y="1252"/>
                    <a:pt x="283" y="1252"/>
                    <a:pt x="283" y="1252"/>
                  </a:cubicBezTo>
                  <a:cubicBezTo>
                    <a:pt x="264" y="1252"/>
                    <a:pt x="249" y="1237"/>
                    <a:pt x="248" y="1218"/>
                  </a:cubicBezTo>
                  <a:cubicBezTo>
                    <a:pt x="247" y="1217"/>
                    <a:pt x="239" y="1097"/>
                    <a:pt x="142" y="887"/>
                  </a:cubicBezTo>
                  <a:cubicBezTo>
                    <a:pt x="135" y="873"/>
                    <a:pt x="123" y="853"/>
                    <a:pt x="110" y="831"/>
                  </a:cubicBezTo>
                  <a:cubicBezTo>
                    <a:pt x="66" y="755"/>
                    <a:pt x="0" y="640"/>
                    <a:pt x="0" y="529"/>
                  </a:cubicBezTo>
                  <a:cubicBezTo>
                    <a:pt x="0" y="238"/>
                    <a:pt x="237" y="0"/>
                    <a:pt x="529" y="0"/>
                  </a:cubicBezTo>
                  <a:cubicBezTo>
                    <a:pt x="820" y="0"/>
                    <a:pt x="1058" y="238"/>
                    <a:pt x="1058" y="529"/>
                  </a:cubicBezTo>
                  <a:cubicBezTo>
                    <a:pt x="1058" y="640"/>
                    <a:pt x="991" y="755"/>
                    <a:pt x="947" y="831"/>
                  </a:cubicBezTo>
                  <a:cubicBezTo>
                    <a:pt x="934" y="853"/>
                    <a:pt x="923" y="873"/>
                    <a:pt x="916" y="887"/>
                  </a:cubicBezTo>
                  <a:cubicBezTo>
                    <a:pt x="818" y="1097"/>
                    <a:pt x="810" y="1217"/>
                    <a:pt x="810" y="1218"/>
                  </a:cubicBezTo>
                  <a:cubicBezTo>
                    <a:pt x="809" y="1237"/>
                    <a:pt x="793" y="1252"/>
                    <a:pt x="774" y="1252"/>
                  </a:cubicBezTo>
                  <a:close/>
                  <a:moveTo>
                    <a:pt x="315" y="1180"/>
                  </a:moveTo>
                  <a:cubicBezTo>
                    <a:pt x="742" y="1180"/>
                    <a:pt x="742" y="1180"/>
                    <a:pt x="742" y="1180"/>
                  </a:cubicBezTo>
                  <a:cubicBezTo>
                    <a:pt x="751" y="1127"/>
                    <a:pt x="776" y="1017"/>
                    <a:pt x="851" y="857"/>
                  </a:cubicBezTo>
                  <a:cubicBezTo>
                    <a:pt x="859" y="840"/>
                    <a:pt x="871" y="819"/>
                    <a:pt x="885" y="794"/>
                  </a:cubicBezTo>
                  <a:cubicBezTo>
                    <a:pt x="928" y="721"/>
                    <a:pt x="986" y="621"/>
                    <a:pt x="986" y="529"/>
                  </a:cubicBezTo>
                  <a:cubicBezTo>
                    <a:pt x="986" y="277"/>
                    <a:pt x="781" y="72"/>
                    <a:pt x="529" y="72"/>
                  </a:cubicBezTo>
                  <a:cubicBezTo>
                    <a:pt x="277" y="72"/>
                    <a:pt x="72" y="277"/>
                    <a:pt x="72" y="529"/>
                  </a:cubicBezTo>
                  <a:cubicBezTo>
                    <a:pt x="72" y="621"/>
                    <a:pt x="130" y="721"/>
                    <a:pt x="172" y="794"/>
                  </a:cubicBezTo>
                  <a:cubicBezTo>
                    <a:pt x="187" y="819"/>
                    <a:pt x="199" y="840"/>
                    <a:pt x="207" y="857"/>
                  </a:cubicBezTo>
                  <a:cubicBezTo>
                    <a:pt x="281" y="1017"/>
                    <a:pt x="307" y="1127"/>
                    <a:pt x="315" y="1180"/>
                  </a:cubicBez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a:noFill/>
            </a:ln>
          </p:spPr>
          <p:txBody>
            <a:bodyPr vert="horz" wrap="square" lIns="91435" tIns="45718" rIns="91435" bIns="45718" numCol="1" anchor="t" anchorCtr="0" compatLnSpc="1">
              <a:prstTxWarp prst="textNoShape">
                <a:avLst/>
              </a:prstTxWarp>
            </a:bodyPr>
            <a:lstStyle/>
            <a:p>
              <a:pPr algn="just" defTabSz="866943" fontAlgn="base">
                <a:lnSpc>
                  <a:spcPct val="120000"/>
                </a:lnSpc>
              </a:pPr>
              <a:endParaRPr lang="id-ID" sz="758" dirty="0">
                <a:solidFill>
                  <a:prstClr val="black"/>
                </a:solidFill>
                <a:cs typeface="+mn-ea"/>
                <a:sym typeface="+mn-lt"/>
              </a:endParaRPr>
            </a:p>
          </p:txBody>
        </p:sp>
        <p:sp>
          <p:nvSpPr>
            <p:cNvPr id="3" name="Freeform 16">
              <a:extLst>
                <a:ext uri="{FF2B5EF4-FFF2-40B4-BE49-F238E27FC236}">
                  <a16:creationId xmlns:a16="http://schemas.microsoft.com/office/drawing/2014/main" id="{F4E34D44-97FF-88BF-ABB8-560C9EB799C0}"/>
                </a:ext>
              </a:extLst>
            </p:cNvPr>
            <p:cNvSpPr>
              <a:spLocks noEditPoints="1"/>
            </p:cNvSpPr>
            <p:nvPr/>
          </p:nvSpPr>
          <p:spPr bwMode="auto">
            <a:xfrm>
              <a:off x="1778037" y="4938748"/>
              <a:ext cx="1494000" cy="1198362"/>
            </a:xfrm>
            <a:custGeom>
              <a:avLst/>
              <a:gdLst>
                <a:gd name="T0" fmla="*/ 495 w 541"/>
                <a:gd name="T1" fmla="*/ 223 h 434"/>
                <a:gd name="T2" fmla="*/ 540 w 541"/>
                <a:gd name="T3" fmla="*/ 168 h 434"/>
                <a:gd name="T4" fmla="*/ 494 w 541"/>
                <a:gd name="T5" fmla="*/ 112 h 434"/>
                <a:gd name="T6" fmla="*/ 540 w 541"/>
                <a:gd name="T7" fmla="*/ 57 h 434"/>
                <a:gd name="T8" fmla="*/ 483 w 541"/>
                <a:gd name="T9" fmla="*/ 0 h 434"/>
                <a:gd name="T10" fmla="*/ 56 w 541"/>
                <a:gd name="T11" fmla="*/ 0 h 434"/>
                <a:gd name="T12" fmla="*/ 0 w 541"/>
                <a:gd name="T13" fmla="*/ 56 h 434"/>
                <a:gd name="T14" fmla="*/ 46 w 541"/>
                <a:gd name="T15" fmla="*/ 112 h 434"/>
                <a:gd name="T16" fmla="*/ 0 w 541"/>
                <a:gd name="T17" fmla="*/ 167 h 434"/>
                <a:gd name="T18" fmla="*/ 46 w 541"/>
                <a:gd name="T19" fmla="*/ 223 h 434"/>
                <a:gd name="T20" fmla="*/ 1 w 541"/>
                <a:gd name="T21" fmla="*/ 278 h 434"/>
                <a:gd name="T22" fmla="*/ 57 w 541"/>
                <a:gd name="T23" fmla="*/ 334 h 434"/>
                <a:gd name="T24" fmla="*/ 157 w 541"/>
                <a:gd name="T25" fmla="*/ 334 h 434"/>
                <a:gd name="T26" fmla="*/ 161 w 541"/>
                <a:gd name="T27" fmla="*/ 351 h 434"/>
                <a:gd name="T28" fmla="*/ 272 w 541"/>
                <a:gd name="T29" fmla="*/ 433 h 434"/>
                <a:gd name="T30" fmla="*/ 383 w 541"/>
                <a:gd name="T31" fmla="*/ 335 h 434"/>
                <a:gd name="T32" fmla="*/ 484 w 541"/>
                <a:gd name="T33" fmla="*/ 335 h 434"/>
                <a:gd name="T34" fmla="*/ 541 w 541"/>
                <a:gd name="T35" fmla="*/ 278 h 434"/>
                <a:gd name="T36" fmla="*/ 495 w 541"/>
                <a:gd name="T37" fmla="*/ 223 h 434"/>
                <a:gd name="T38" fmla="*/ 423 w 541"/>
                <a:gd name="T39" fmla="*/ 241 h 434"/>
                <a:gd name="T40" fmla="*/ 118 w 541"/>
                <a:gd name="T41" fmla="*/ 241 h 434"/>
                <a:gd name="T42" fmla="*/ 104 w 541"/>
                <a:gd name="T43" fmla="*/ 227 h 434"/>
                <a:gd name="T44" fmla="*/ 118 w 541"/>
                <a:gd name="T45" fmla="*/ 213 h 434"/>
                <a:gd name="T46" fmla="*/ 423 w 541"/>
                <a:gd name="T47" fmla="*/ 213 h 434"/>
                <a:gd name="T48" fmla="*/ 437 w 541"/>
                <a:gd name="T49" fmla="*/ 227 h 434"/>
                <a:gd name="T50" fmla="*/ 423 w 541"/>
                <a:gd name="T51" fmla="*/ 241 h 434"/>
                <a:gd name="T52" fmla="*/ 423 w 541"/>
                <a:gd name="T53" fmla="*/ 116 h 434"/>
                <a:gd name="T54" fmla="*/ 118 w 541"/>
                <a:gd name="T55" fmla="*/ 116 h 434"/>
                <a:gd name="T56" fmla="*/ 104 w 541"/>
                <a:gd name="T57" fmla="*/ 102 h 434"/>
                <a:gd name="T58" fmla="*/ 118 w 541"/>
                <a:gd name="T59" fmla="*/ 88 h 434"/>
                <a:gd name="T60" fmla="*/ 423 w 541"/>
                <a:gd name="T61" fmla="*/ 88 h 434"/>
                <a:gd name="T62" fmla="*/ 437 w 541"/>
                <a:gd name="T63" fmla="*/ 102 h 434"/>
                <a:gd name="T64" fmla="*/ 423 w 541"/>
                <a:gd name="T65" fmla="*/ 116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1" h="434">
                  <a:moveTo>
                    <a:pt x="495" y="223"/>
                  </a:moveTo>
                  <a:cubicBezTo>
                    <a:pt x="521" y="218"/>
                    <a:pt x="540" y="195"/>
                    <a:pt x="540" y="168"/>
                  </a:cubicBezTo>
                  <a:cubicBezTo>
                    <a:pt x="540" y="140"/>
                    <a:pt x="520" y="117"/>
                    <a:pt x="494" y="112"/>
                  </a:cubicBezTo>
                  <a:cubicBezTo>
                    <a:pt x="520" y="107"/>
                    <a:pt x="540" y="84"/>
                    <a:pt x="540" y="57"/>
                  </a:cubicBezTo>
                  <a:cubicBezTo>
                    <a:pt x="540" y="26"/>
                    <a:pt x="514" y="0"/>
                    <a:pt x="483" y="0"/>
                  </a:cubicBezTo>
                  <a:cubicBezTo>
                    <a:pt x="56" y="0"/>
                    <a:pt x="56" y="0"/>
                    <a:pt x="56" y="0"/>
                  </a:cubicBezTo>
                  <a:cubicBezTo>
                    <a:pt x="25" y="0"/>
                    <a:pt x="0" y="25"/>
                    <a:pt x="0" y="56"/>
                  </a:cubicBezTo>
                  <a:cubicBezTo>
                    <a:pt x="0" y="84"/>
                    <a:pt x="20" y="107"/>
                    <a:pt x="46" y="112"/>
                  </a:cubicBezTo>
                  <a:cubicBezTo>
                    <a:pt x="20" y="117"/>
                    <a:pt x="0" y="140"/>
                    <a:pt x="0" y="167"/>
                  </a:cubicBezTo>
                  <a:cubicBezTo>
                    <a:pt x="0" y="195"/>
                    <a:pt x="20" y="218"/>
                    <a:pt x="46" y="223"/>
                  </a:cubicBezTo>
                  <a:cubicBezTo>
                    <a:pt x="20" y="228"/>
                    <a:pt x="1" y="250"/>
                    <a:pt x="1" y="278"/>
                  </a:cubicBezTo>
                  <a:cubicBezTo>
                    <a:pt x="1" y="309"/>
                    <a:pt x="26" y="334"/>
                    <a:pt x="57" y="334"/>
                  </a:cubicBezTo>
                  <a:cubicBezTo>
                    <a:pt x="157" y="334"/>
                    <a:pt x="157" y="334"/>
                    <a:pt x="157" y="334"/>
                  </a:cubicBezTo>
                  <a:cubicBezTo>
                    <a:pt x="158" y="340"/>
                    <a:pt x="159" y="345"/>
                    <a:pt x="161" y="351"/>
                  </a:cubicBezTo>
                  <a:cubicBezTo>
                    <a:pt x="175" y="399"/>
                    <a:pt x="219" y="434"/>
                    <a:pt x="272" y="433"/>
                  </a:cubicBezTo>
                  <a:cubicBezTo>
                    <a:pt x="331" y="433"/>
                    <a:pt x="380" y="392"/>
                    <a:pt x="383" y="335"/>
                  </a:cubicBezTo>
                  <a:cubicBezTo>
                    <a:pt x="484" y="335"/>
                    <a:pt x="484" y="335"/>
                    <a:pt x="484" y="335"/>
                  </a:cubicBezTo>
                  <a:cubicBezTo>
                    <a:pt x="515" y="335"/>
                    <a:pt x="541" y="309"/>
                    <a:pt x="541" y="278"/>
                  </a:cubicBezTo>
                  <a:cubicBezTo>
                    <a:pt x="541" y="251"/>
                    <a:pt x="521" y="228"/>
                    <a:pt x="495" y="223"/>
                  </a:cubicBezTo>
                  <a:close/>
                  <a:moveTo>
                    <a:pt x="423" y="241"/>
                  </a:moveTo>
                  <a:cubicBezTo>
                    <a:pt x="118" y="241"/>
                    <a:pt x="118" y="241"/>
                    <a:pt x="118" y="241"/>
                  </a:cubicBezTo>
                  <a:cubicBezTo>
                    <a:pt x="110" y="241"/>
                    <a:pt x="104" y="234"/>
                    <a:pt x="104" y="227"/>
                  </a:cubicBezTo>
                  <a:cubicBezTo>
                    <a:pt x="104" y="219"/>
                    <a:pt x="110" y="213"/>
                    <a:pt x="118" y="213"/>
                  </a:cubicBezTo>
                  <a:cubicBezTo>
                    <a:pt x="423" y="213"/>
                    <a:pt x="423" y="213"/>
                    <a:pt x="423" y="213"/>
                  </a:cubicBezTo>
                  <a:cubicBezTo>
                    <a:pt x="431" y="213"/>
                    <a:pt x="437" y="219"/>
                    <a:pt x="437" y="227"/>
                  </a:cubicBezTo>
                  <a:cubicBezTo>
                    <a:pt x="437" y="234"/>
                    <a:pt x="431" y="241"/>
                    <a:pt x="423" y="241"/>
                  </a:cubicBezTo>
                  <a:close/>
                  <a:moveTo>
                    <a:pt x="423" y="116"/>
                  </a:moveTo>
                  <a:cubicBezTo>
                    <a:pt x="118" y="116"/>
                    <a:pt x="118" y="116"/>
                    <a:pt x="118" y="116"/>
                  </a:cubicBezTo>
                  <a:cubicBezTo>
                    <a:pt x="110" y="116"/>
                    <a:pt x="104" y="110"/>
                    <a:pt x="104" y="102"/>
                  </a:cubicBezTo>
                  <a:cubicBezTo>
                    <a:pt x="104" y="95"/>
                    <a:pt x="110" y="88"/>
                    <a:pt x="118" y="88"/>
                  </a:cubicBezTo>
                  <a:cubicBezTo>
                    <a:pt x="423" y="88"/>
                    <a:pt x="423" y="88"/>
                    <a:pt x="423" y="88"/>
                  </a:cubicBezTo>
                  <a:cubicBezTo>
                    <a:pt x="431" y="88"/>
                    <a:pt x="437" y="95"/>
                    <a:pt x="437" y="102"/>
                  </a:cubicBezTo>
                  <a:cubicBezTo>
                    <a:pt x="437" y="110"/>
                    <a:pt x="431" y="116"/>
                    <a:pt x="423" y="116"/>
                  </a:cubicBez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3500000" scaled="1"/>
              <a:tileRect/>
            </a:gradFill>
            <a:ln>
              <a:noFill/>
            </a:ln>
          </p:spPr>
          <p:txBody>
            <a:bodyPr vert="horz" wrap="square" lIns="91435" tIns="45718" rIns="91435" bIns="45718" numCol="1" anchor="t" anchorCtr="0" compatLnSpc="1">
              <a:prstTxWarp prst="textNoShape">
                <a:avLst/>
              </a:prstTxWarp>
            </a:bodyPr>
            <a:lstStyle/>
            <a:p>
              <a:pPr algn="just" defTabSz="866943" fontAlgn="base">
                <a:lnSpc>
                  <a:spcPct val="120000"/>
                </a:lnSpc>
              </a:pPr>
              <a:endParaRPr lang="id-ID" sz="758" dirty="0">
                <a:solidFill>
                  <a:prstClr val="black"/>
                </a:solidFill>
                <a:cs typeface="+mn-ea"/>
                <a:sym typeface="+mn-lt"/>
              </a:endParaRPr>
            </a:p>
          </p:txBody>
        </p:sp>
      </p:grpSp>
      <p:sp>
        <p:nvSpPr>
          <p:cNvPr id="4" name="TextBox 27">
            <a:extLst>
              <a:ext uri="{FF2B5EF4-FFF2-40B4-BE49-F238E27FC236}">
                <a16:creationId xmlns:a16="http://schemas.microsoft.com/office/drawing/2014/main" id="{EFC9F954-377F-E2CB-93FF-9CAB1E677411}"/>
              </a:ext>
            </a:extLst>
          </p:cNvPr>
          <p:cNvSpPr txBox="1"/>
          <p:nvPr/>
        </p:nvSpPr>
        <p:spPr>
          <a:xfrm>
            <a:off x="2358811" y="2433863"/>
            <a:ext cx="8924479" cy="2120902"/>
          </a:xfrm>
          <a:prstGeom prst="rect">
            <a:avLst/>
          </a:prstGeom>
          <a:noFill/>
        </p:spPr>
        <p:txBody>
          <a:bodyPr wrap="square" rtlCol="0">
            <a:spAutoFit/>
          </a:bodyPr>
          <a:lstStyle/>
          <a:p>
            <a:pPr>
              <a:lnSpc>
                <a:spcPct val="150000"/>
              </a:lnSpc>
            </a:pPr>
            <a:r>
              <a:rPr lang="pt-BR" dirty="0"/>
              <a:t>Tratando da saúde e segurança do trabalho, existem as Normas Regulamentadoras ou </a:t>
            </a:r>
            <a:r>
              <a:rPr lang="pt-BR" dirty="0" err="1"/>
              <a:t>NRs</a:t>
            </a:r>
            <a:r>
              <a:rPr lang="pt-BR" dirty="0"/>
              <a:t>, criadas pelo Ministério do Trabalho. Das trinta e oito </a:t>
            </a:r>
            <a:r>
              <a:rPr lang="pt-BR" dirty="0" err="1"/>
              <a:t>NRs</a:t>
            </a:r>
            <a:r>
              <a:rPr lang="pt-BR" dirty="0"/>
              <a:t>, a NR 12, de “Segurança no Trabalho em Máquinas e Equipamentos”, trata sobre as informações necessárias para diversas máquinas, dentre elas as colheitadeiras.</a:t>
            </a:r>
            <a:endParaRPr lang="pt-BR" altLang="zh-CN" dirty="0">
              <a:solidFill>
                <a:schemeClr val="tx1">
                  <a:lumMod val="65000"/>
                  <a:lumOff val="35000"/>
                </a:schemeClr>
              </a:solidFill>
              <a:cs typeface="+mn-ea"/>
              <a:sym typeface="+mn-lt"/>
            </a:endParaRPr>
          </a:p>
        </p:txBody>
      </p:sp>
      <p:pic>
        <p:nvPicPr>
          <p:cNvPr id="5" name="Imagem 4">
            <a:extLst>
              <a:ext uri="{FF2B5EF4-FFF2-40B4-BE49-F238E27FC236}">
                <a16:creationId xmlns:a16="http://schemas.microsoft.com/office/drawing/2014/main" id="{37677802-8EE1-8BDC-285E-E20691131A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165013637"/>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52D618B-9774-4D89-89D8-4D7351BC98E0}"/>
              </a:ext>
            </a:extLst>
          </p:cNvPr>
          <p:cNvSpPr txBox="1"/>
          <p:nvPr/>
        </p:nvSpPr>
        <p:spPr>
          <a:xfrm>
            <a:off x="315612" y="2255858"/>
            <a:ext cx="6034387" cy="2346283"/>
          </a:xfrm>
          <a:prstGeom prst="rect">
            <a:avLst/>
          </a:prstGeom>
          <a:noFill/>
        </p:spPr>
        <p:txBody>
          <a:bodyPr wrap="square" rtlCol="0">
            <a:spAutoFit/>
          </a:bodyPr>
          <a:lstStyle/>
          <a:p>
            <a:pPr>
              <a:lnSpc>
                <a:spcPct val="150000"/>
              </a:lnSpc>
            </a:pPr>
            <a:r>
              <a:rPr lang="pt-BR" altLang="zh-CN" sz="2000" dirty="0">
                <a:solidFill>
                  <a:schemeClr val="bg1"/>
                </a:solidFill>
                <a:cs typeface="+mn-ea"/>
                <a:sym typeface="+mn-lt"/>
              </a:rPr>
              <a:t>Existe também a NR 31, de Segurança e Saúde no Trabalho na Agricultura, Pecuária, Silvicultura, Exploração Florestal e Aquicultura, que trata de atividades e equipamentos utilizados no meio rural.</a:t>
            </a:r>
          </a:p>
        </p:txBody>
      </p:sp>
      <p:pic>
        <p:nvPicPr>
          <p:cNvPr id="7" name="Espaço Reservado para Imagem 6" descr="Caminhão parado na grama&#10;&#10;Descrição gerada automaticamente com confiança baixa">
            <a:extLst>
              <a:ext uri="{FF2B5EF4-FFF2-40B4-BE49-F238E27FC236}">
                <a16:creationId xmlns:a16="http://schemas.microsoft.com/office/drawing/2014/main" id="{0F030930-FD74-0A41-8BB4-9906820A0F8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289" r="2289"/>
          <a:stretch>
            <a:fillRect/>
          </a:stretch>
        </p:blipFill>
        <p:spPr/>
      </p:pic>
      <p:pic>
        <p:nvPicPr>
          <p:cNvPr id="2" name="Imagem 1">
            <a:extLst>
              <a:ext uri="{FF2B5EF4-FFF2-40B4-BE49-F238E27FC236}">
                <a16:creationId xmlns:a16="http://schemas.microsoft.com/office/drawing/2014/main" id="{2DA47D7F-B56D-DD9C-92F6-6F870DB818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613828458"/>
      </p:ext>
    </p:extLst>
  </p:cSld>
  <p:clrMapOvr>
    <a:masterClrMapping/>
  </p:clrMapOvr>
  <mc:AlternateContent xmlns:mc="http://schemas.openxmlformats.org/markup-compatibility/2006" xmlns:p14="http://schemas.microsoft.com/office/powerpoint/2010/main">
    <mc:Choice Requires="p14">
      <p:transition spd="slow" p14:dur="1250" advTm="86399000">
        <p:pull/>
      </p:transition>
    </mc:Choice>
    <mc:Fallback xmlns="">
      <p:transition spd="slow" advTm="86399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2EF7B101-3225-4120-BC96-865E4E4012BE}"/>
              </a:ext>
            </a:extLst>
          </p:cNvPr>
          <p:cNvSpPr/>
          <p:nvPr/>
        </p:nvSpPr>
        <p:spPr>
          <a:xfrm>
            <a:off x="0" y="2125442"/>
            <a:ext cx="12191999" cy="4359831"/>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3" name="Rectangle: Rounded Corners 2">
            <a:extLst>
              <a:ext uri="{FF2B5EF4-FFF2-40B4-BE49-F238E27FC236}">
                <a16:creationId xmlns:a16="http://schemas.microsoft.com/office/drawing/2014/main" id="{84F8E43D-AE7F-4FD4-AEE9-C895C416C015}"/>
              </a:ext>
            </a:extLst>
          </p:cNvPr>
          <p:cNvSpPr/>
          <p:nvPr/>
        </p:nvSpPr>
        <p:spPr>
          <a:xfrm>
            <a:off x="1258844" y="2695173"/>
            <a:ext cx="4684757" cy="3114276"/>
          </a:xfrm>
          <a:prstGeom prst="roundRect">
            <a:avLst>
              <a:gd name="adj" fmla="val 2606"/>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9" name="Rectangle: Rounded Corners 18">
            <a:extLst>
              <a:ext uri="{FF2B5EF4-FFF2-40B4-BE49-F238E27FC236}">
                <a16:creationId xmlns:a16="http://schemas.microsoft.com/office/drawing/2014/main" id="{98872122-F72E-46BB-8EEC-CCF6BF397E05}"/>
              </a:ext>
            </a:extLst>
          </p:cNvPr>
          <p:cNvSpPr/>
          <p:nvPr/>
        </p:nvSpPr>
        <p:spPr>
          <a:xfrm>
            <a:off x="6248400" y="2695173"/>
            <a:ext cx="4684757" cy="3114276"/>
          </a:xfrm>
          <a:prstGeom prst="roundRect">
            <a:avLst>
              <a:gd name="adj" fmla="val 2606"/>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grpSp>
        <p:nvGrpSpPr>
          <p:cNvPr id="4" name="Group 3">
            <a:extLst>
              <a:ext uri="{FF2B5EF4-FFF2-40B4-BE49-F238E27FC236}">
                <a16:creationId xmlns:a16="http://schemas.microsoft.com/office/drawing/2014/main" id="{B05C20CD-6E3C-49E8-8135-F9C968B98F64}"/>
              </a:ext>
            </a:extLst>
          </p:cNvPr>
          <p:cNvGrpSpPr/>
          <p:nvPr/>
        </p:nvGrpSpPr>
        <p:grpSpPr>
          <a:xfrm>
            <a:off x="5807303" y="6098688"/>
            <a:ext cx="600289" cy="133352"/>
            <a:chOff x="5807303" y="5549757"/>
            <a:chExt cx="600289" cy="133352"/>
          </a:xfrm>
        </p:grpSpPr>
        <p:sp>
          <p:nvSpPr>
            <p:cNvPr id="35" name="Oval 34">
              <a:extLst>
                <a:ext uri="{FF2B5EF4-FFF2-40B4-BE49-F238E27FC236}">
                  <a16:creationId xmlns:a16="http://schemas.microsoft.com/office/drawing/2014/main" id="{73D8EE3C-5080-48D4-A4AE-5312439D172F}"/>
                </a:ext>
              </a:extLst>
            </p:cNvPr>
            <p:cNvSpPr/>
            <p:nvPr/>
          </p:nvSpPr>
          <p:spPr>
            <a:xfrm>
              <a:off x="5807303" y="5572651"/>
              <a:ext cx="87563" cy="875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36" name="Oval 35">
              <a:extLst>
                <a:ext uri="{FF2B5EF4-FFF2-40B4-BE49-F238E27FC236}">
                  <a16:creationId xmlns:a16="http://schemas.microsoft.com/office/drawing/2014/main" id="{5029CF54-2D0B-457A-BFE4-3BB006DA3697}"/>
                </a:ext>
              </a:extLst>
            </p:cNvPr>
            <p:cNvSpPr/>
            <p:nvPr/>
          </p:nvSpPr>
          <p:spPr>
            <a:xfrm>
              <a:off x="6052219" y="5572651"/>
              <a:ext cx="87563" cy="875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39" name="Oval 38">
              <a:extLst>
                <a:ext uri="{FF2B5EF4-FFF2-40B4-BE49-F238E27FC236}">
                  <a16:creationId xmlns:a16="http://schemas.microsoft.com/office/drawing/2014/main" id="{BC784585-3DE3-4CD9-AD65-AD12916055A1}"/>
                </a:ext>
              </a:extLst>
            </p:cNvPr>
            <p:cNvSpPr/>
            <p:nvPr/>
          </p:nvSpPr>
          <p:spPr>
            <a:xfrm>
              <a:off x="6274240" y="5549757"/>
              <a:ext cx="133352" cy="133352"/>
            </a:xfrm>
            <a:prstGeom prst="ellipse">
              <a:avLst/>
            </a:prstGeom>
            <a:solidFill>
              <a:schemeClr val="bg1">
                <a:alpha val="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grpSp>
      <p:pic>
        <p:nvPicPr>
          <p:cNvPr id="37" name="Espaço Reservado para Imagem 36" descr="Homem segurando capacete na mão&#10;&#10;Descrição gerada automaticamente com confiança média">
            <a:extLst>
              <a:ext uri="{FF2B5EF4-FFF2-40B4-BE49-F238E27FC236}">
                <a16:creationId xmlns:a16="http://schemas.microsoft.com/office/drawing/2014/main" id="{A8EE10A5-8DBF-DDF4-92CD-D7EACADA1E7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603" r="16603"/>
          <a:stretch>
            <a:fillRect/>
          </a:stretch>
        </p:blipFill>
        <p:spPr>
          <a:xfrm>
            <a:off x="3265467" y="2363516"/>
            <a:ext cx="671512" cy="671512"/>
          </a:xfrm>
        </p:spPr>
      </p:pic>
      <p:pic>
        <p:nvPicPr>
          <p:cNvPr id="33" name="Espaço Reservado para Imagem 32" descr="Uma imagem contendo mesa, xícara, de madeira, pequeno&#10;&#10;Descrição gerada automaticamente">
            <a:extLst>
              <a:ext uri="{FF2B5EF4-FFF2-40B4-BE49-F238E27FC236}">
                <a16:creationId xmlns:a16="http://schemas.microsoft.com/office/drawing/2014/main" id="{79A3B350-617F-59D4-A699-CBD57CCF888D}"/>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4297" r="14297"/>
          <a:stretch>
            <a:fillRect/>
          </a:stretch>
        </p:blipFill>
        <p:spPr>
          <a:xfrm>
            <a:off x="8255023" y="2363516"/>
            <a:ext cx="671512" cy="671512"/>
          </a:xfrm>
        </p:spPr>
      </p:pic>
      <p:sp>
        <p:nvSpPr>
          <p:cNvPr id="43" name="TextBox 8">
            <a:extLst>
              <a:ext uri="{FF2B5EF4-FFF2-40B4-BE49-F238E27FC236}">
                <a16:creationId xmlns:a16="http://schemas.microsoft.com/office/drawing/2014/main" id="{41DB5F78-5C79-2DFE-D0F5-244D2DDBED36}"/>
              </a:ext>
            </a:extLst>
          </p:cNvPr>
          <p:cNvSpPr txBox="1"/>
          <p:nvPr/>
        </p:nvSpPr>
        <p:spPr>
          <a:xfrm>
            <a:off x="1577085" y="3569537"/>
            <a:ext cx="4048273" cy="1705403"/>
          </a:xfrm>
          <a:prstGeom prst="rect">
            <a:avLst/>
          </a:prstGeom>
          <a:noFill/>
        </p:spPr>
        <p:txBody>
          <a:bodyPr wrap="square" rtlCol="0">
            <a:spAutoFit/>
          </a:bodyPr>
          <a:lstStyle/>
          <a:p>
            <a:pPr>
              <a:lnSpc>
                <a:spcPct val="150000"/>
              </a:lnSpc>
            </a:pPr>
            <a:r>
              <a:rPr lang="pt-BR" dirty="0">
                <a:solidFill>
                  <a:schemeClr val="accent1">
                    <a:lumMod val="75000"/>
                  </a:schemeClr>
                </a:solidFill>
                <a:cs typeface="+mn-ea"/>
                <a:sym typeface="+mn-lt"/>
              </a:rPr>
              <a:t>Nos itens a seguir, veremos mais sobre todos esses riscos e proteções existentes, considerando a base legal. </a:t>
            </a:r>
          </a:p>
        </p:txBody>
      </p:sp>
      <p:sp>
        <p:nvSpPr>
          <p:cNvPr id="2" name="TextBox 8">
            <a:extLst>
              <a:ext uri="{FF2B5EF4-FFF2-40B4-BE49-F238E27FC236}">
                <a16:creationId xmlns:a16="http://schemas.microsoft.com/office/drawing/2014/main" id="{F9F6890A-F777-17EE-2650-AAD7F1747A7D}"/>
              </a:ext>
            </a:extLst>
          </p:cNvPr>
          <p:cNvSpPr txBox="1"/>
          <p:nvPr/>
        </p:nvSpPr>
        <p:spPr>
          <a:xfrm>
            <a:off x="214564" y="447849"/>
            <a:ext cx="11850435" cy="1156855"/>
          </a:xfrm>
          <a:prstGeom prst="rect">
            <a:avLst/>
          </a:prstGeom>
          <a:noFill/>
        </p:spPr>
        <p:txBody>
          <a:bodyPr wrap="square" rtlCol="0">
            <a:spAutoFit/>
          </a:bodyPr>
          <a:lstStyle/>
          <a:p>
            <a:pPr>
              <a:lnSpc>
                <a:spcPct val="150000"/>
              </a:lnSpc>
            </a:pPr>
            <a:r>
              <a:rPr lang="pt-BR" sz="1600" dirty="0">
                <a:solidFill>
                  <a:schemeClr val="accent1">
                    <a:lumMod val="75000"/>
                  </a:schemeClr>
                </a:solidFill>
                <a:cs typeface="+mn-ea"/>
                <a:sym typeface="+mn-lt"/>
              </a:rPr>
              <a:t>A NR 12 e a NR 31 trazem várias exigências de segurança, visando evitar riscos de acidentes no trabalho com as máquinas colheitadeiras. Além dessas normas regulamentadoras, como são máquinas autopropelidas, é necessário dar atenção à legislação de trânsito, visto que são veículos. </a:t>
            </a:r>
          </a:p>
        </p:txBody>
      </p:sp>
      <p:pic>
        <p:nvPicPr>
          <p:cNvPr id="5" name="Imagem 4">
            <a:extLst>
              <a:ext uri="{FF2B5EF4-FFF2-40B4-BE49-F238E27FC236}">
                <a16:creationId xmlns:a16="http://schemas.microsoft.com/office/drawing/2014/main" id="{80A51B2B-5833-61F0-A8E7-D451C6B7D8D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705048" y="3273102"/>
            <a:ext cx="3771460" cy="19801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86024820"/>
      </p:ext>
    </p:extLst>
  </p:cSld>
  <p:clrMapOvr>
    <a:masterClrMapping/>
  </p:clrMapOvr>
  <mc:AlternateContent xmlns:mc="http://schemas.openxmlformats.org/markup-compatibility/2006" xmlns:p14="http://schemas.microsoft.com/office/powerpoint/2010/main">
    <mc:Choice Requires="p14">
      <p:transition spd="slow" p14:dur="1250" advTm="86399000">
        <p:pull/>
      </p:transition>
    </mc:Choice>
    <mc:Fallback xmlns="">
      <p:transition spd="slow" advTm="86399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1250" fill="hold"/>
                                        <p:tgtEl>
                                          <p:spTgt spid="53"/>
                                        </p:tgtEl>
                                        <p:attrNameLst>
                                          <p:attrName>ppt_x</p:attrName>
                                        </p:attrNameLst>
                                      </p:cBhvr>
                                      <p:tavLst>
                                        <p:tav tm="0">
                                          <p:val>
                                            <p:strVal val="0-#ppt_w/2"/>
                                          </p:val>
                                        </p:tav>
                                        <p:tav tm="100000">
                                          <p:val>
                                            <p:strVal val="#ppt_x"/>
                                          </p:val>
                                        </p:tav>
                                      </p:tavLst>
                                    </p:anim>
                                    <p:anim calcmode="lin" valueType="num">
                                      <p:cBhvr additive="base">
                                        <p:cTn id="8" dur="1250" fill="hold"/>
                                        <p:tgtEl>
                                          <p:spTgt spid="5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1+#ppt_w/2"/>
                                          </p:val>
                                        </p:tav>
                                        <p:tav tm="100000">
                                          <p:val>
                                            <p:strVal val="#ppt_x"/>
                                          </p:val>
                                        </p:tav>
                                      </p:tavLst>
                                    </p:anim>
                                    <p:anim calcmode="lin" valueType="num">
                                      <p:cBhvr additive="base">
                                        <p:cTn id="12" dur="12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25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250" fill="hold"/>
                                        <p:tgtEl>
                                          <p:spTgt spid="19"/>
                                        </p:tgtEl>
                                        <p:attrNameLst>
                                          <p:attrName>ppt_x</p:attrName>
                                        </p:attrNameLst>
                                      </p:cBhvr>
                                      <p:tavLst>
                                        <p:tav tm="0">
                                          <p:val>
                                            <p:strVal val="1+#ppt_w/2"/>
                                          </p:val>
                                        </p:tav>
                                        <p:tav tm="100000">
                                          <p:val>
                                            <p:strVal val="#ppt_x"/>
                                          </p:val>
                                        </p:tav>
                                      </p:tavLst>
                                    </p:anim>
                                    <p:anim calcmode="lin" valueType="num">
                                      <p:cBhvr additive="base">
                                        <p:cTn id="16" dur="1250" fill="hold"/>
                                        <p:tgtEl>
                                          <p:spTgt spid="19"/>
                                        </p:tgtEl>
                                        <p:attrNameLst>
                                          <p:attrName>ppt_y</p:attrName>
                                        </p:attrNameLst>
                                      </p:cBhvr>
                                      <p:tavLst>
                                        <p:tav tm="0">
                                          <p:val>
                                            <p:strVal val="#ppt_y"/>
                                          </p:val>
                                        </p:tav>
                                        <p:tav tm="100000">
                                          <p:val>
                                            <p:strVal val="#ppt_y"/>
                                          </p:val>
                                        </p:tav>
                                      </p:tavLst>
                                    </p:anim>
                                  </p:childTnLst>
                                </p:cTn>
                              </p:par>
                              <p:par>
                                <p:cTn id="17" presetID="22" presetClass="entr" presetSubtype="8" fill="hold" nodeType="withEffect">
                                  <p:stCondLst>
                                    <p:cond delay="35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3"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14">
            <a:extLst>
              <a:ext uri="{FF2B5EF4-FFF2-40B4-BE49-F238E27FC236}">
                <a16:creationId xmlns:a16="http://schemas.microsoft.com/office/drawing/2014/main" id="{223782CB-E090-D028-793D-90C6B2F9C44F}"/>
              </a:ext>
            </a:extLst>
          </p:cNvPr>
          <p:cNvSpPr>
            <a:spLocks noChangeArrowheads="1"/>
          </p:cNvSpPr>
          <p:nvPr/>
        </p:nvSpPr>
        <p:spPr bwMode="auto">
          <a:xfrm>
            <a:off x="2819251" y="487076"/>
            <a:ext cx="1556380" cy="1559688"/>
          </a:xfrm>
          <a:prstGeom prst="ellipse">
            <a:avLst/>
          </a:pr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9" name="Freeform 154">
            <a:extLst>
              <a:ext uri="{FF2B5EF4-FFF2-40B4-BE49-F238E27FC236}">
                <a16:creationId xmlns:a16="http://schemas.microsoft.com/office/drawing/2014/main" id="{79DCDB5E-1E4E-2511-3594-31332D175BEC}"/>
              </a:ext>
            </a:extLst>
          </p:cNvPr>
          <p:cNvSpPr>
            <a:spLocks noChangeArrowheads="1"/>
          </p:cNvSpPr>
          <p:nvPr/>
        </p:nvSpPr>
        <p:spPr bwMode="auto">
          <a:xfrm>
            <a:off x="3375800" y="966278"/>
            <a:ext cx="443280" cy="601282"/>
          </a:xfrm>
          <a:custGeom>
            <a:avLst/>
            <a:gdLst>
              <a:gd name="T0" fmla="*/ 156272 w 355"/>
              <a:gd name="T1" fmla="*/ 58950 h 487"/>
              <a:gd name="T2" fmla="*/ 156272 w 355"/>
              <a:gd name="T3" fmla="*/ 58950 h 487"/>
              <a:gd name="T4" fmla="*/ 52392 w 355"/>
              <a:gd name="T5" fmla="*/ 7592 h 487"/>
              <a:gd name="T6" fmla="*/ 4065 w 355"/>
              <a:gd name="T7" fmla="*/ 23669 h 487"/>
              <a:gd name="T8" fmla="*/ 0 w 355"/>
              <a:gd name="T9" fmla="*/ 35280 h 487"/>
              <a:gd name="T10" fmla="*/ 4065 w 355"/>
              <a:gd name="T11" fmla="*/ 154073 h 487"/>
              <a:gd name="T12" fmla="*/ 8130 w 355"/>
              <a:gd name="T13" fmla="*/ 162111 h 487"/>
              <a:gd name="T14" fmla="*/ 100267 w 355"/>
              <a:gd name="T15" fmla="*/ 217041 h 487"/>
              <a:gd name="T16" fmla="*/ 104332 w 355"/>
              <a:gd name="T17" fmla="*/ 217041 h 487"/>
              <a:gd name="T18" fmla="*/ 108397 w 355"/>
              <a:gd name="T19" fmla="*/ 217041 h 487"/>
              <a:gd name="T20" fmla="*/ 112010 w 355"/>
              <a:gd name="T21" fmla="*/ 213469 h 487"/>
              <a:gd name="T22" fmla="*/ 112010 w 355"/>
              <a:gd name="T23" fmla="*/ 90657 h 487"/>
              <a:gd name="T24" fmla="*/ 108397 w 355"/>
              <a:gd name="T25" fmla="*/ 82619 h 487"/>
              <a:gd name="T26" fmla="*/ 19873 w 355"/>
              <a:gd name="T27" fmla="*/ 31261 h 487"/>
              <a:gd name="T28" fmla="*/ 32067 w 355"/>
              <a:gd name="T29" fmla="*/ 23669 h 487"/>
              <a:gd name="T30" fmla="*/ 48327 w 355"/>
              <a:gd name="T31" fmla="*/ 19650 h 487"/>
              <a:gd name="T32" fmla="*/ 135948 w 355"/>
              <a:gd name="T33" fmla="*/ 66988 h 487"/>
              <a:gd name="T34" fmla="*/ 140013 w 355"/>
              <a:gd name="T35" fmla="*/ 71007 h 487"/>
              <a:gd name="T36" fmla="*/ 140013 w 355"/>
              <a:gd name="T37" fmla="*/ 189800 h 487"/>
              <a:gd name="T38" fmla="*/ 148142 w 355"/>
              <a:gd name="T39" fmla="*/ 197392 h 487"/>
              <a:gd name="T40" fmla="*/ 159885 w 355"/>
              <a:gd name="T41" fmla="*/ 189800 h 487"/>
              <a:gd name="T42" fmla="*/ 159885 w 355"/>
              <a:gd name="T43" fmla="*/ 62969 h 487"/>
              <a:gd name="T44" fmla="*/ 156272 w 355"/>
              <a:gd name="T45" fmla="*/ 58950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cs typeface="+mn-ea"/>
              <a:sym typeface="+mn-lt"/>
            </a:endParaRPr>
          </a:p>
        </p:txBody>
      </p:sp>
      <p:sp>
        <p:nvSpPr>
          <p:cNvPr id="10" name="TextBox 15">
            <a:extLst>
              <a:ext uri="{FF2B5EF4-FFF2-40B4-BE49-F238E27FC236}">
                <a16:creationId xmlns:a16="http://schemas.microsoft.com/office/drawing/2014/main" id="{CAD177C9-ED40-01D0-9142-27A150BD51BF}"/>
              </a:ext>
            </a:extLst>
          </p:cNvPr>
          <p:cNvSpPr txBox="1"/>
          <p:nvPr/>
        </p:nvSpPr>
        <p:spPr>
          <a:xfrm>
            <a:off x="502734" y="2525966"/>
            <a:ext cx="6202866" cy="3782895"/>
          </a:xfrm>
          <a:prstGeom prst="rect">
            <a:avLst/>
          </a:prstGeom>
          <a:noFill/>
        </p:spPr>
        <p:txBody>
          <a:bodyPr wrap="square" rtlCol="0">
            <a:spAutoFit/>
          </a:bodyPr>
          <a:lstStyle/>
          <a:p>
            <a:pPr>
              <a:lnSpc>
                <a:spcPct val="150000"/>
              </a:lnSpc>
            </a:pPr>
            <a:r>
              <a:rPr lang="pt-BR" b="1" dirty="0">
                <a:solidFill>
                  <a:srgbClr val="55BBA1"/>
                </a:solidFill>
              </a:rPr>
              <a:t>O que dispõem as duas normas regulamentadoras (NR 12 e NR 31)?</a:t>
            </a:r>
          </a:p>
          <a:p>
            <a:pPr>
              <a:lnSpc>
                <a:spcPct val="150000"/>
              </a:lnSpc>
            </a:pPr>
            <a:endParaRPr lang="pt-BR" b="1" dirty="0">
              <a:solidFill>
                <a:srgbClr val="55BBA1"/>
              </a:solidFill>
            </a:endParaRPr>
          </a:p>
          <a:p>
            <a:pPr>
              <a:lnSpc>
                <a:spcPct val="150000"/>
              </a:lnSpc>
            </a:pPr>
            <a:r>
              <a:rPr lang="pt-BR" dirty="0"/>
              <a:t>Todos os elementos de proteção de colhedoras devem ser mantidos com sinalização de riscos. Essa sinalização deve seguir o manual do fabricante. Existem alguns casos que mesmo com o desligamento da máquina, algumas partes podem seguir por um curto período de tempo em movimento. </a:t>
            </a:r>
            <a:endParaRPr lang="pt-BR" b="1" dirty="0">
              <a:solidFill>
                <a:srgbClr val="55BBA1"/>
              </a:solidFill>
            </a:endParaRPr>
          </a:p>
        </p:txBody>
      </p:sp>
      <p:pic>
        <p:nvPicPr>
          <p:cNvPr id="2052" name="Picture 4" descr="Técnico em Segurança do Trabalho - O Acadêmico">
            <a:extLst>
              <a:ext uri="{FF2B5EF4-FFF2-40B4-BE49-F238E27FC236}">
                <a16:creationId xmlns:a16="http://schemas.microsoft.com/office/drawing/2014/main" id="{18C3149F-3207-03BD-5537-FEB0CE862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7292" y="2235698"/>
            <a:ext cx="3961974" cy="4622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016145"/>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2">
            <a:extLst>
              <a:ext uri="{FF2B5EF4-FFF2-40B4-BE49-F238E27FC236}">
                <a16:creationId xmlns:a16="http://schemas.microsoft.com/office/drawing/2014/main" id="{A7432A49-5412-B851-6D32-CFC07F87B479}"/>
              </a:ext>
            </a:extLst>
          </p:cNvPr>
          <p:cNvSpPr/>
          <p:nvPr/>
        </p:nvSpPr>
        <p:spPr>
          <a:xfrm>
            <a:off x="0" y="0"/>
            <a:ext cx="12191999" cy="6857999"/>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10" name="TextBox 15">
            <a:extLst>
              <a:ext uri="{FF2B5EF4-FFF2-40B4-BE49-F238E27FC236}">
                <a16:creationId xmlns:a16="http://schemas.microsoft.com/office/drawing/2014/main" id="{CAD177C9-ED40-01D0-9142-27A150BD51BF}"/>
              </a:ext>
            </a:extLst>
          </p:cNvPr>
          <p:cNvSpPr txBox="1"/>
          <p:nvPr/>
        </p:nvSpPr>
        <p:spPr>
          <a:xfrm>
            <a:off x="992413" y="5311358"/>
            <a:ext cx="10689770" cy="1135054"/>
          </a:xfrm>
          <a:prstGeom prst="rect">
            <a:avLst/>
          </a:prstGeom>
          <a:noFill/>
        </p:spPr>
        <p:txBody>
          <a:bodyPr wrap="square" rtlCol="0">
            <a:spAutoFit/>
          </a:bodyPr>
          <a:lstStyle/>
          <a:p>
            <a:pPr>
              <a:lnSpc>
                <a:spcPct val="150000"/>
              </a:lnSpc>
            </a:pPr>
            <a:r>
              <a:rPr lang="pt-BR" altLang="zh-CN" sz="2400" b="1" dirty="0">
                <a:solidFill>
                  <a:schemeClr val="bg1"/>
                </a:solidFill>
                <a:cs typeface="+mn-ea"/>
                <a:sym typeface="+mn-lt"/>
              </a:rPr>
              <a:t>Para alertar disso, um sinal sonoro ou um adesivo apropriado devem estar na máquina, para ajudar a equipe de manutenção.</a:t>
            </a:r>
            <a:endParaRPr lang="pt-BR" altLang="zh-CN" sz="2400" dirty="0">
              <a:solidFill>
                <a:schemeClr val="bg1"/>
              </a:solidFill>
              <a:cs typeface="+mn-ea"/>
              <a:sym typeface="+mn-lt"/>
            </a:endParaRPr>
          </a:p>
        </p:txBody>
      </p:sp>
      <p:pic>
        <p:nvPicPr>
          <p:cNvPr id="3" name="Imagem 2" descr="INSTALAÇÃO ESCADA GIRATÓRIA WF PEÇAS AGRÍCOLAS - JOHN DEERE S430/S440 -  YouTube">
            <a:extLst>
              <a:ext uri="{FF2B5EF4-FFF2-40B4-BE49-F238E27FC236}">
                <a16:creationId xmlns:a16="http://schemas.microsoft.com/office/drawing/2014/main" id="{8CE2AD18-EC62-9606-D78A-E0CF9F9E8E6F}"/>
              </a:ext>
            </a:extLst>
          </p:cNvPr>
          <p:cNvPicPr>
            <a:picLocks noChangeAspect="1"/>
          </p:cNvPicPr>
          <p:nvPr/>
        </p:nvPicPr>
        <p:blipFill rotWithShape="1">
          <a:blip r:embed="rId2">
            <a:extLst>
              <a:ext uri="{28A0092B-C50C-407E-A947-70E740481C1C}">
                <a14:useLocalDpi xmlns:a14="http://schemas.microsoft.com/office/drawing/2010/main" val="0"/>
              </a:ext>
            </a:extLst>
          </a:blip>
          <a:srcRect t="17871" b="18545"/>
          <a:stretch/>
        </p:blipFill>
        <p:spPr bwMode="auto">
          <a:xfrm>
            <a:off x="0" y="0"/>
            <a:ext cx="12192000" cy="489977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41999058"/>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0-#ppt_w/2"/>
                                          </p:val>
                                        </p:tav>
                                        <p:tav tm="100000">
                                          <p:val>
                                            <p:strVal val="#ppt_x"/>
                                          </p:val>
                                        </p:tav>
                                      </p:tavLst>
                                    </p:anim>
                                    <p:anim calcmode="lin" valueType="num">
                                      <p:cBhvr additive="base">
                                        <p:cTn id="12"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1D6086-B1D8-4B36-A2C9-1C1BB6D33544}"/>
              </a:ext>
            </a:extLst>
          </p:cNvPr>
          <p:cNvSpPr txBox="1"/>
          <p:nvPr/>
        </p:nvSpPr>
        <p:spPr>
          <a:xfrm>
            <a:off x="5321272" y="1735741"/>
            <a:ext cx="6536771" cy="3077253"/>
          </a:xfrm>
          <a:prstGeom prst="rect">
            <a:avLst/>
          </a:prstGeom>
          <a:noFill/>
        </p:spPr>
        <p:txBody>
          <a:bodyPr wrap="square" rtlCol="0">
            <a:spAutoFit/>
          </a:bodyPr>
          <a:lstStyle/>
          <a:p>
            <a:pPr>
              <a:lnSpc>
                <a:spcPct val="200000"/>
              </a:lnSpc>
            </a:pPr>
            <a:r>
              <a:rPr lang="pt-BR" altLang="zh-CN" sz="2000" dirty="0">
                <a:solidFill>
                  <a:schemeClr val="tx1">
                    <a:lumMod val="65000"/>
                    <a:lumOff val="35000"/>
                  </a:schemeClr>
                </a:solidFill>
                <a:cs typeface="+mn-ea"/>
                <a:sym typeface="+mn-lt"/>
              </a:rPr>
              <a:t>As colhedoras geralmente são máquinas altas e, com isso, exigem escadas de acesso. Isso é exigido quando o acesso do operador ultrapassar os 70 cm de altura do chão até a cabine (posto de operação) e forem máquinas de esteiras também. </a:t>
            </a:r>
          </a:p>
        </p:txBody>
      </p:sp>
      <p:grpSp>
        <p:nvGrpSpPr>
          <p:cNvPr id="18" name="Group 17">
            <a:extLst>
              <a:ext uri="{FF2B5EF4-FFF2-40B4-BE49-F238E27FC236}">
                <a16:creationId xmlns:a16="http://schemas.microsoft.com/office/drawing/2014/main" id="{8D3E5E9D-7FA3-45EA-B81C-7155BEC4E113}"/>
              </a:ext>
            </a:extLst>
          </p:cNvPr>
          <p:cNvGrpSpPr/>
          <p:nvPr/>
        </p:nvGrpSpPr>
        <p:grpSpPr>
          <a:xfrm>
            <a:off x="576592" y="1623377"/>
            <a:ext cx="934065" cy="934065"/>
            <a:chOff x="968477" y="1460091"/>
            <a:chExt cx="934065" cy="934065"/>
          </a:xfrm>
        </p:grpSpPr>
        <p:sp>
          <p:nvSpPr>
            <p:cNvPr id="9" name="Oval 8">
              <a:extLst>
                <a:ext uri="{FF2B5EF4-FFF2-40B4-BE49-F238E27FC236}">
                  <a16:creationId xmlns:a16="http://schemas.microsoft.com/office/drawing/2014/main" id="{C15A8548-F861-4C94-88E1-A21B16979011}"/>
                </a:ext>
              </a:extLst>
            </p:cNvPr>
            <p:cNvSpPr/>
            <p:nvPr/>
          </p:nvSpPr>
          <p:spPr>
            <a:xfrm>
              <a:off x="968477" y="1460091"/>
              <a:ext cx="934065" cy="934065"/>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17" name="Freeform 115">
              <a:extLst>
                <a:ext uri="{FF2B5EF4-FFF2-40B4-BE49-F238E27FC236}">
                  <a16:creationId xmlns:a16="http://schemas.microsoft.com/office/drawing/2014/main" id="{BEE30BE8-AEDF-4C72-832A-B65F68F76E43}"/>
                </a:ext>
              </a:extLst>
            </p:cNvPr>
            <p:cNvSpPr>
              <a:spLocks noChangeArrowheads="1"/>
            </p:cNvSpPr>
            <p:nvPr/>
          </p:nvSpPr>
          <p:spPr bwMode="auto">
            <a:xfrm>
              <a:off x="1314978" y="1776726"/>
              <a:ext cx="241062" cy="300794"/>
            </a:xfrm>
            <a:custGeom>
              <a:avLst/>
              <a:gdLst>
                <a:gd name="T0" fmla="*/ 170867 w 400"/>
                <a:gd name="T1" fmla="*/ 55735 h 498"/>
                <a:gd name="T2" fmla="*/ 170867 w 400"/>
                <a:gd name="T3" fmla="*/ 55735 h 498"/>
                <a:gd name="T4" fmla="*/ 103597 w 400"/>
                <a:gd name="T5" fmla="*/ 4045 h 498"/>
                <a:gd name="T6" fmla="*/ 51574 w 400"/>
                <a:gd name="T7" fmla="*/ 67871 h 498"/>
                <a:gd name="T8" fmla="*/ 59647 w 400"/>
                <a:gd name="T9" fmla="*/ 95738 h 498"/>
                <a:gd name="T10" fmla="*/ 4036 w 400"/>
                <a:gd name="T11" fmla="*/ 182936 h 498"/>
                <a:gd name="T12" fmla="*/ 0 w 400"/>
                <a:gd name="T13" fmla="*/ 195072 h 498"/>
                <a:gd name="T14" fmla="*/ 4036 w 400"/>
                <a:gd name="T15" fmla="*/ 214849 h 498"/>
                <a:gd name="T16" fmla="*/ 12109 w 400"/>
                <a:gd name="T17" fmla="*/ 223389 h 498"/>
                <a:gd name="T18" fmla="*/ 27805 w 400"/>
                <a:gd name="T19" fmla="*/ 218894 h 498"/>
                <a:gd name="T20" fmla="*/ 39914 w 400"/>
                <a:gd name="T21" fmla="*/ 211253 h 498"/>
                <a:gd name="T22" fmla="*/ 63683 w 400"/>
                <a:gd name="T23" fmla="*/ 175295 h 498"/>
                <a:gd name="T24" fmla="*/ 63683 w 400"/>
                <a:gd name="T25" fmla="*/ 175295 h 498"/>
                <a:gd name="T26" fmla="*/ 79379 w 400"/>
                <a:gd name="T27" fmla="*/ 171250 h 498"/>
                <a:gd name="T28" fmla="*/ 103597 w 400"/>
                <a:gd name="T29" fmla="*/ 127651 h 498"/>
                <a:gd name="T30" fmla="*/ 131402 w 400"/>
                <a:gd name="T31" fmla="*/ 127651 h 498"/>
                <a:gd name="T32" fmla="*/ 170867 w 400"/>
                <a:gd name="T33" fmla="*/ 55735 h 498"/>
                <a:gd name="T34" fmla="*/ 143062 w 400"/>
                <a:gd name="T35" fmla="*/ 71466 h 498"/>
                <a:gd name="T36" fmla="*/ 143062 w 400"/>
                <a:gd name="T37" fmla="*/ 71466 h 498"/>
                <a:gd name="T38" fmla="*/ 114808 w 400"/>
                <a:gd name="T39" fmla="*/ 63825 h 498"/>
                <a:gd name="T40" fmla="*/ 99112 w 400"/>
                <a:gd name="T41" fmla="*/ 35958 h 498"/>
                <a:gd name="T42" fmla="*/ 139026 w 400"/>
                <a:gd name="T43" fmla="*/ 31913 h 498"/>
                <a:gd name="T44" fmla="*/ 143062 w 400"/>
                <a:gd name="T45" fmla="*/ 71466 h 4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cs typeface="+mn-ea"/>
                <a:sym typeface="+mn-lt"/>
              </a:endParaRPr>
            </a:p>
          </p:txBody>
        </p:sp>
      </p:grpSp>
      <p:pic>
        <p:nvPicPr>
          <p:cNvPr id="7" name="Espaço Reservado para Imagem 6" descr="Homem de uniforme e chapéu&#10;&#10;Descrição gerada automaticamente">
            <a:extLst>
              <a:ext uri="{FF2B5EF4-FFF2-40B4-BE49-F238E27FC236}">
                <a16:creationId xmlns:a16="http://schemas.microsoft.com/office/drawing/2014/main" id="{B04A9AF4-3C5E-089F-74DB-24C4E1CCD30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7108" r="17108"/>
          <a:stretch>
            <a:fillRect/>
          </a:stretch>
        </p:blipFill>
        <p:spPr>
          <a:xfrm>
            <a:off x="385638" y="947189"/>
            <a:ext cx="4589133" cy="4528327"/>
          </a:xfrm>
        </p:spPr>
      </p:pic>
    </p:spTree>
    <p:extLst>
      <p:ext uri="{BB962C8B-B14F-4D97-AF65-F5344CB8AC3E}">
        <p14:creationId xmlns:p14="http://schemas.microsoft.com/office/powerpoint/2010/main" val="85274912"/>
      </p:ext>
    </p:extLst>
  </p:cSld>
  <p:clrMapOvr>
    <a:masterClrMapping/>
  </p:clrMapOvr>
  <mc:AlternateContent xmlns:mc="http://schemas.openxmlformats.org/markup-compatibility/2006" xmlns:p14="http://schemas.microsoft.com/office/powerpoint/2010/main">
    <mc:Choice Requires="p14">
      <p:transition spd="slow" p14:dur="1250" advTm="86399000">
        <p:pull dir="r"/>
      </p:transition>
    </mc:Choice>
    <mc:Fallback xmlns="">
      <p:transition spd="slow" advTm="86399000">
        <p:pull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75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 calcmode="lin" valueType="num">
                                      <p:cBhvr>
                                        <p:cTn id="9" dur="500" fill="hold"/>
                                        <p:tgtEl>
                                          <p:spTgt spid="18"/>
                                        </p:tgtEl>
                                        <p:attrNameLst>
                                          <p:attrName>style.rotation</p:attrName>
                                        </p:attrNameLst>
                                      </p:cBhvr>
                                      <p:tavLst>
                                        <p:tav tm="0">
                                          <p:val>
                                            <p:fltVal val="90"/>
                                          </p:val>
                                        </p:tav>
                                        <p:tav tm="100000">
                                          <p:val>
                                            <p:fltVal val="0"/>
                                          </p:val>
                                        </p:tav>
                                      </p:tavLst>
                                    </p:anim>
                                    <p:animEffect transition="in" filter="fade">
                                      <p:cBhvr>
                                        <p:cTn id="10" dur="500"/>
                                        <p:tgtEl>
                                          <p:spTgt spid="18"/>
                                        </p:tgtEl>
                                      </p:cBhvr>
                                    </p:animEffect>
                                  </p:childTnLst>
                                </p:cTn>
                              </p:par>
                              <p:par>
                                <p:cTn id="11" presetID="2" presetClass="entr" presetSubtype="2" decel="100000" fill="hold" grpId="0" nodeType="withEffect">
                                  <p:stCondLst>
                                    <p:cond delay="10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1+#ppt_w/2"/>
                                          </p:val>
                                        </p:tav>
                                        <p:tav tm="100000">
                                          <p:val>
                                            <p:strVal val="#ppt_x"/>
                                          </p:val>
                                        </p:tav>
                                      </p:tavLst>
                                    </p:anim>
                                    <p:anim calcmode="lin" valueType="num">
                                      <p:cBhvr additive="base">
                                        <p:cTn id="14"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Espaço Reservado para Imagem 13" descr="Caminhão verde na grama&#10;&#10;Descrição gerada automaticamente com confiança baixa">
            <a:extLst>
              <a:ext uri="{FF2B5EF4-FFF2-40B4-BE49-F238E27FC236}">
                <a16:creationId xmlns:a16="http://schemas.microsoft.com/office/drawing/2014/main" id="{FC2ADB8B-DE67-178A-0486-8F9F3EF8F9F5}"/>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9198" b="9198"/>
          <a:stretch>
            <a:fillRect/>
          </a:stretch>
        </p:blipFill>
        <p:spPr/>
      </p:pic>
      <p:sp>
        <p:nvSpPr>
          <p:cNvPr id="40" name="Rectangle 39">
            <a:extLst>
              <a:ext uri="{FF2B5EF4-FFF2-40B4-BE49-F238E27FC236}">
                <a16:creationId xmlns:a16="http://schemas.microsoft.com/office/drawing/2014/main" id="{F5204749-E588-43AC-A0F4-71CECD5B84C1}"/>
              </a:ext>
            </a:extLst>
          </p:cNvPr>
          <p:cNvSpPr/>
          <p:nvPr/>
        </p:nvSpPr>
        <p:spPr>
          <a:xfrm>
            <a:off x="9258031" y="3429001"/>
            <a:ext cx="2933968" cy="2389238"/>
          </a:xfrm>
          <a:prstGeom prst="rect">
            <a:avLst/>
          </a:prstGeom>
          <a:solidFill>
            <a:schemeClr val="bg1">
              <a:lumMod val="9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39" name="Rectangle: Rounded Corners 38">
            <a:extLst>
              <a:ext uri="{FF2B5EF4-FFF2-40B4-BE49-F238E27FC236}">
                <a16:creationId xmlns:a16="http://schemas.microsoft.com/office/drawing/2014/main" id="{6D4DB275-CFE0-4DC8-BDCD-809CFEB52457}"/>
              </a:ext>
            </a:extLst>
          </p:cNvPr>
          <p:cNvSpPr/>
          <p:nvPr/>
        </p:nvSpPr>
        <p:spPr>
          <a:xfrm>
            <a:off x="4984422" y="3303639"/>
            <a:ext cx="5161936" cy="2639961"/>
          </a:xfrm>
          <a:prstGeom prst="roundRect">
            <a:avLst>
              <a:gd name="adj" fmla="val 8004"/>
            </a:avLst>
          </a:prstGeom>
          <a:gradFill>
            <a:gsLst>
              <a:gs pos="0">
                <a:schemeClr val="accent1"/>
              </a:gs>
              <a:gs pos="100000">
                <a:schemeClr val="accent2"/>
              </a:gs>
            </a:gsLst>
            <a:lin ang="0" scaled="1"/>
          </a:gra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00" b="1" dirty="0">
              <a:solidFill>
                <a:schemeClr val="bg1">
                  <a:lumMod val="95000"/>
                  <a:alpha val="40000"/>
                </a:schemeClr>
              </a:solidFill>
              <a:cs typeface="+mn-ea"/>
              <a:sym typeface="+mn-lt"/>
            </a:endParaRPr>
          </a:p>
        </p:txBody>
      </p:sp>
      <p:sp>
        <p:nvSpPr>
          <p:cNvPr id="32" name="TextBox 31">
            <a:extLst>
              <a:ext uri="{FF2B5EF4-FFF2-40B4-BE49-F238E27FC236}">
                <a16:creationId xmlns:a16="http://schemas.microsoft.com/office/drawing/2014/main" id="{072460F6-9530-45BF-B5CE-9B111A88DA5D}"/>
              </a:ext>
            </a:extLst>
          </p:cNvPr>
          <p:cNvSpPr txBox="1"/>
          <p:nvPr/>
        </p:nvSpPr>
        <p:spPr>
          <a:xfrm>
            <a:off x="5182082" y="4611997"/>
            <a:ext cx="4445497" cy="497957"/>
          </a:xfrm>
          <a:prstGeom prst="rect">
            <a:avLst/>
          </a:prstGeom>
          <a:noFill/>
        </p:spPr>
        <p:txBody>
          <a:bodyPr wrap="square" rtlCol="0">
            <a:spAutoFit/>
          </a:bodyPr>
          <a:lstStyle/>
          <a:p>
            <a:pPr>
              <a:lnSpc>
                <a:spcPct val="120000"/>
              </a:lnSpc>
            </a:pPr>
            <a:r>
              <a:rPr lang="pt-BR" sz="2400" b="1" dirty="0">
                <a:solidFill>
                  <a:schemeClr val="accent2">
                    <a:lumMod val="20000"/>
                    <a:lumOff val="80000"/>
                  </a:schemeClr>
                </a:solidFill>
                <a:effectLst>
                  <a:outerShdw blurRad="38100" dist="38100" dir="2700000" algn="tl">
                    <a:srgbClr val="000000">
                      <a:alpha val="43137"/>
                    </a:srgbClr>
                  </a:outerShdw>
                </a:effectLst>
                <a:cs typeface="+mn-ea"/>
                <a:sym typeface="+mn-lt"/>
              </a:rPr>
              <a:t>Introdução</a:t>
            </a:r>
          </a:p>
        </p:txBody>
      </p:sp>
      <p:sp>
        <p:nvSpPr>
          <p:cNvPr id="33" name="TextBox 32">
            <a:extLst>
              <a:ext uri="{FF2B5EF4-FFF2-40B4-BE49-F238E27FC236}">
                <a16:creationId xmlns:a16="http://schemas.microsoft.com/office/drawing/2014/main" id="{60D34A72-0885-4908-8E33-29EA67FABC95}"/>
              </a:ext>
            </a:extLst>
          </p:cNvPr>
          <p:cNvSpPr txBox="1"/>
          <p:nvPr/>
        </p:nvSpPr>
        <p:spPr>
          <a:xfrm>
            <a:off x="5214164" y="3429000"/>
            <a:ext cx="4085304" cy="1365567"/>
          </a:xfrm>
          <a:prstGeom prst="rect">
            <a:avLst/>
          </a:prstGeom>
          <a:noFill/>
        </p:spPr>
        <p:txBody>
          <a:bodyPr wrap="square" rtlCol="0">
            <a:spAutoFit/>
          </a:bodyPr>
          <a:lstStyle/>
          <a:p>
            <a:pPr>
              <a:lnSpc>
                <a:spcPct val="120000"/>
              </a:lnSpc>
            </a:pPr>
            <a:r>
              <a:rPr lang="en-US" altLang="zh-CN" sz="3600" b="1" dirty="0">
                <a:solidFill>
                  <a:schemeClr val="bg1"/>
                </a:solidFill>
                <a:effectLst>
                  <a:outerShdw blurRad="38100" dist="38100" dir="2700000" algn="tl">
                    <a:srgbClr val="000000">
                      <a:alpha val="43137"/>
                    </a:srgbClr>
                  </a:outerShdw>
                </a:effectLst>
                <a:cs typeface="+mn-ea"/>
                <a:sym typeface="+mn-lt"/>
              </a:rPr>
              <a:t>01</a:t>
            </a:r>
            <a:endParaRPr lang="zh-CN" altLang="en-US" sz="3600" b="1" dirty="0">
              <a:solidFill>
                <a:schemeClr val="bg1"/>
              </a:solidFill>
              <a:effectLst>
                <a:outerShdw blurRad="38100" dist="38100" dir="2700000" algn="tl">
                  <a:srgbClr val="000000">
                    <a:alpha val="43137"/>
                  </a:srgbClr>
                </a:outerShdw>
              </a:effectLst>
              <a:cs typeface="+mn-ea"/>
              <a:sym typeface="+mn-lt"/>
            </a:endParaRPr>
          </a:p>
          <a:p>
            <a:pPr>
              <a:lnSpc>
                <a:spcPct val="120000"/>
              </a:lnSpc>
            </a:pPr>
            <a:endParaRPr lang="en-US" sz="3600" dirty="0">
              <a:gradFill flip="none" rotWithShape="1">
                <a:gsLst>
                  <a:gs pos="0">
                    <a:schemeClr val="accent1"/>
                  </a:gs>
                  <a:gs pos="100000">
                    <a:schemeClr val="accent2"/>
                  </a:gs>
                </a:gsLst>
                <a:lin ang="0" scaled="1"/>
                <a:tileRect/>
              </a:gradFill>
              <a:cs typeface="+mn-ea"/>
              <a:sym typeface="+mn-lt"/>
            </a:endParaRPr>
          </a:p>
        </p:txBody>
      </p:sp>
      <p:pic>
        <p:nvPicPr>
          <p:cNvPr id="2" name="Imagem 1">
            <a:extLst>
              <a:ext uri="{FF2B5EF4-FFF2-40B4-BE49-F238E27FC236}">
                <a16:creationId xmlns:a16="http://schemas.microsoft.com/office/drawing/2014/main" id="{3C103707-588C-F843-59FB-B561EB304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635" y="6268661"/>
            <a:ext cx="1484147" cy="412041"/>
          </a:xfrm>
          <a:prstGeom prst="rect">
            <a:avLst/>
          </a:prstGeom>
        </p:spPr>
      </p:pic>
    </p:spTree>
    <p:extLst>
      <p:ext uri="{BB962C8B-B14F-4D97-AF65-F5344CB8AC3E}">
        <p14:creationId xmlns:p14="http://schemas.microsoft.com/office/powerpoint/2010/main" val="1977219320"/>
      </p:ext>
    </p:extLst>
  </p:cSld>
  <p:clrMapOvr>
    <a:masterClrMapping/>
  </p:clrMapOvr>
  <mc:AlternateContent xmlns:mc="http://schemas.openxmlformats.org/markup-compatibility/2006" xmlns:p14="http://schemas.microsoft.com/office/powerpoint/2010/main">
    <mc:Choice Requires="p14">
      <p:transition spd="slow" p14:dur="1250" advTm="86399000">
        <p:pull dir="u"/>
      </p:transition>
    </mc:Choice>
    <mc:Fallback xmlns="">
      <p:transition spd="slow" advTm="86399000">
        <p:pull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000" fill="hold"/>
                                        <p:tgtEl>
                                          <p:spTgt spid="39"/>
                                        </p:tgtEl>
                                        <p:attrNameLst>
                                          <p:attrName>ppt_x</p:attrName>
                                        </p:attrNameLst>
                                      </p:cBhvr>
                                      <p:tavLst>
                                        <p:tav tm="0">
                                          <p:val>
                                            <p:strVal val="1+#ppt_w/2"/>
                                          </p:val>
                                        </p:tav>
                                        <p:tav tm="100000">
                                          <p:val>
                                            <p:strVal val="#ppt_x"/>
                                          </p:val>
                                        </p:tav>
                                      </p:tavLst>
                                    </p:anim>
                                    <p:anim calcmode="lin" valueType="num">
                                      <p:cBhvr additive="base">
                                        <p:cTn id="8" dur="10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000" fill="hold"/>
                                        <p:tgtEl>
                                          <p:spTgt spid="40"/>
                                        </p:tgtEl>
                                        <p:attrNameLst>
                                          <p:attrName>ppt_x</p:attrName>
                                        </p:attrNameLst>
                                      </p:cBhvr>
                                      <p:tavLst>
                                        <p:tav tm="0">
                                          <p:val>
                                            <p:strVal val="1+#ppt_w/2"/>
                                          </p:val>
                                        </p:tav>
                                        <p:tav tm="100000">
                                          <p:val>
                                            <p:strVal val="#ppt_x"/>
                                          </p:val>
                                        </p:tav>
                                      </p:tavLst>
                                    </p:anim>
                                    <p:anim calcmode="lin" valueType="num">
                                      <p:cBhvr additive="base">
                                        <p:cTn id="12" dur="1000" fill="hold"/>
                                        <p:tgtEl>
                                          <p:spTgt spid="4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25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000" fill="hold"/>
                                        <p:tgtEl>
                                          <p:spTgt spid="33"/>
                                        </p:tgtEl>
                                        <p:attrNameLst>
                                          <p:attrName>ppt_x</p:attrName>
                                        </p:attrNameLst>
                                      </p:cBhvr>
                                      <p:tavLst>
                                        <p:tav tm="0">
                                          <p:val>
                                            <p:strVal val="1+#ppt_w/2"/>
                                          </p:val>
                                        </p:tav>
                                        <p:tav tm="100000">
                                          <p:val>
                                            <p:strVal val="#ppt_x"/>
                                          </p:val>
                                        </p:tav>
                                      </p:tavLst>
                                    </p:anim>
                                    <p:anim calcmode="lin" valueType="num">
                                      <p:cBhvr additive="base">
                                        <p:cTn id="16" dur="1000" fill="hold"/>
                                        <p:tgtEl>
                                          <p:spTgt spid="33"/>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15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000" fill="hold"/>
                                        <p:tgtEl>
                                          <p:spTgt spid="32"/>
                                        </p:tgtEl>
                                        <p:attrNameLst>
                                          <p:attrName>ppt_x</p:attrName>
                                        </p:attrNameLst>
                                      </p:cBhvr>
                                      <p:tavLst>
                                        <p:tav tm="0">
                                          <p:val>
                                            <p:strVal val="1+#ppt_w/2"/>
                                          </p:val>
                                        </p:tav>
                                        <p:tav tm="100000">
                                          <p:val>
                                            <p:strVal val="#ppt_x"/>
                                          </p:val>
                                        </p:tav>
                                      </p:tavLst>
                                    </p:anim>
                                    <p:anim calcmode="lin" valueType="num">
                                      <p:cBhvr additive="base">
                                        <p:cTn id="20" dur="10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9" grpId="0" animBg="1"/>
      <p:bldP spid="32" grpId="0"/>
      <p:bldP spid="3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O que é DDS Segurança + 5 temas e erros para evitar">
            <a:extLst>
              <a:ext uri="{FF2B5EF4-FFF2-40B4-BE49-F238E27FC236}">
                <a16:creationId xmlns:a16="http://schemas.microsoft.com/office/drawing/2014/main" id="{D3FF68D5-DAF4-783F-4BEE-B62504B3C8E7}"/>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 y="1"/>
            <a:ext cx="12192000" cy="5029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797ED11-98DD-4A35-9978-6B9D22EF1EE2}"/>
              </a:ext>
            </a:extLst>
          </p:cNvPr>
          <p:cNvSpPr/>
          <p:nvPr/>
        </p:nvSpPr>
        <p:spPr>
          <a:xfrm>
            <a:off x="0" y="0"/>
            <a:ext cx="12191999" cy="5029200"/>
          </a:xfrm>
          <a:prstGeom prst="rect">
            <a:avLst/>
          </a:prstGeom>
          <a:gradFill flip="none" rotWithShape="1">
            <a:gsLst>
              <a:gs pos="0">
                <a:schemeClr val="accent1">
                  <a:alpha val="75000"/>
                </a:schemeClr>
              </a:gs>
              <a:gs pos="100000">
                <a:schemeClr val="accent2">
                  <a:alpha val="92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6" name="TextBox 5">
            <a:extLst>
              <a:ext uri="{FF2B5EF4-FFF2-40B4-BE49-F238E27FC236}">
                <a16:creationId xmlns:a16="http://schemas.microsoft.com/office/drawing/2014/main" id="{92D9B43B-6F25-4890-9C86-25CAE0F35D22}"/>
              </a:ext>
            </a:extLst>
          </p:cNvPr>
          <p:cNvSpPr txBox="1"/>
          <p:nvPr/>
        </p:nvSpPr>
        <p:spPr>
          <a:xfrm>
            <a:off x="143852" y="1664382"/>
            <a:ext cx="11760444" cy="1955215"/>
          </a:xfrm>
          <a:prstGeom prst="rect">
            <a:avLst/>
          </a:prstGeom>
          <a:noFill/>
        </p:spPr>
        <p:txBody>
          <a:bodyPr wrap="square" rtlCol="0">
            <a:spAutoFit/>
          </a:bodyPr>
          <a:lstStyle/>
          <a:p>
            <a:pPr algn="ctr">
              <a:lnSpc>
                <a:spcPct val="150000"/>
              </a:lnSpc>
            </a:pPr>
            <a:r>
              <a:rPr lang="pt-BR" altLang="zh-CN" sz="2800" dirty="0">
                <a:solidFill>
                  <a:schemeClr val="bg1"/>
                </a:solidFill>
                <a:effectLst>
                  <a:outerShdw blurRad="38100" dist="38100" dir="2700000" algn="tl">
                    <a:srgbClr val="000000">
                      <a:alpha val="43137"/>
                    </a:srgbClr>
                  </a:outerShdw>
                </a:effectLst>
                <a:cs typeface="+mn-ea"/>
                <a:sym typeface="+mn-lt"/>
              </a:rPr>
              <a:t>A Legislação cita os equipamentos com esteiras porque, apesar de que esse tipo de elemento seja usado em subida de algumas máquinas, não é o mais apropriado para tanto.</a:t>
            </a:r>
            <a:endParaRPr lang="zh-CN" altLang="en-US" sz="2800" dirty="0">
              <a:solidFill>
                <a:schemeClr val="bg1"/>
              </a:solidFill>
              <a:effectLst>
                <a:outerShdw blurRad="38100" dist="38100" dir="2700000" algn="tl">
                  <a:srgbClr val="000000">
                    <a:alpha val="43137"/>
                  </a:srgbClr>
                </a:outerShdw>
              </a:effectLst>
              <a:cs typeface="+mn-ea"/>
              <a:sym typeface="+mn-lt"/>
            </a:endParaRPr>
          </a:p>
        </p:txBody>
      </p:sp>
      <p:grpSp>
        <p:nvGrpSpPr>
          <p:cNvPr id="14" name="Group 13">
            <a:extLst>
              <a:ext uri="{FF2B5EF4-FFF2-40B4-BE49-F238E27FC236}">
                <a16:creationId xmlns:a16="http://schemas.microsoft.com/office/drawing/2014/main" id="{E1B73FC2-E635-4452-B16D-8E58668377CA}"/>
              </a:ext>
            </a:extLst>
          </p:cNvPr>
          <p:cNvGrpSpPr/>
          <p:nvPr/>
        </p:nvGrpSpPr>
        <p:grpSpPr>
          <a:xfrm>
            <a:off x="5931582" y="4864782"/>
            <a:ext cx="328836" cy="328836"/>
            <a:chOff x="5931582" y="4864782"/>
            <a:chExt cx="328836" cy="328836"/>
          </a:xfrm>
        </p:grpSpPr>
        <p:sp>
          <p:nvSpPr>
            <p:cNvPr id="11" name="Oval 10">
              <a:extLst>
                <a:ext uri="{FF2B5EF4-FFF2-40B4-BE49-F238E27FC236}">
                  <a16:creationId xmlns:a16="http://schemas.microsoft.com/office/drawing/2014/main" id="{0ED6FE3B-114C-46D4-B2E5-ACB742230E83}"/>
                </a:ext>
              </a:extLst>
            </p:cNvPr>
            <p:cNvSpPr/>
            <p:nvPr/>
          </p:nvSpPr>
          <p:spPr>
            <a:xfrm>
              <a:off x="5931582" y="4864782"/>
              <a:ext cx="328836" cy="328836"/>
            </a:xfrm>
            <a:prstGeom prst="ellipse">
              <a:avLst/>
            </a:prstGeom>
            <a:solidFill>
              <a:schemeClr val="bg1"/>
            </a:solidFill>
            <a:ln>
              <a:noFill/>
            </a:ln>
            <a:effectLst>
              <a:outerShdw blurRad="203200" dist="76200" dir="5400000" sx="88000" sy="88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13" name="Freeform 23">
              <a:extLst>
                <a:ext uri="{FF2B5EF4-FFF2-40B4-BE49-F238E27FC236}">
                  <a16:creationId xmlns:a16="http://schemas.microsoft.com/office/drawing/2014/main" id="{0F92FBDF-4315-4F2A-8B98-133A4AD218C0}"/>
                </a:ext>
              </a:extLst>
            </p:cNvPr>
            <p:cNvSpPr>
              <a:spLocks noChangeArrowheads="1"/>
            </p:cNvSpPr>
            <p:nvPr/>
          </p:nvSpPr>
          <p:spPr bwMode="auto">
            <a:xfrm>
              <a:off x="6024074" y="4986387"/>
              <a:ext cx="143852" cy="85626"/>
            </a:xfrm>
            <a:custGeom>
              <a:avLst/>
              <a:gdLst>
                <a:gd name="T0" fmla="*/ 124988 w 303"/>
                <a:gd name="T1" fmla="*/ 23946 h 179"/>
                <a:gd name="T2" fmla="*/ 124988 w 303"/>
                <a:gd name="T3" fmla="*/ 23946 h 179"/>
                <a:gd name="T4" fmla="*/ 74377 w 303"/>
                <a:gd name="T5" fmla="*/ 74941 h 179"/>
                <a:gd name="T6" fmla="*/ 66455 w 303"/>
                <a:gd name="T7" fmla="*/ 78932 h 179"/>
                <a:gd name="T8" fmla="*/ 58973 w 303"/>
                <a:gd name="T9" fmla="*/ 74941 h 179"/>
                <a:gd name="T10" fmla="*/ 8362 w 303"/>
                <a:gd name="T11" fmla="*/ 23946 h 179"/>
                <a:gd name="T12" fmla="*/ 8362 w 303"/>
                <a:gd name="T13" fmla="*/ 8425 h 179"/>
                <a:gd name="T14" fmla="*/ 23765 w 303"/>
                <a:gd name="T15" fmla="*/ 8425 h 179"/>
                <a:gd name="T16" fmla="*/ 66455 w 303"/>
                <a:gd name="T17" fmla="*/ 47448 h 179"/>
                <a:gd name="T18" fmla="*/ 109145 w 303"/>
                <a:gd name="T19" fmla="*/ 8425 h 179"/>
                <a:gd name="T20" fmla="*/ 124988 w 303"/>
                <a:gd name="T21" fmla="*/ 8425 h 179"/>
                <a:gd name="T22" fmla="*/ 124988 w 303"/>
                <a:gd name="T23" fmla="*/ 23946 h 1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3" h="179">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accent1"/>
            </a:solidFill>
            <a:ln>
              <a:noFill/>
            </a:ln>
            <a:effectLst/>
          </p:spPr>
          <p:txBody>
            <a:bodyPr wrap="none" lIns="34290" tIns="17145" rIns="34290" bIns="17145" anchor="ctr"/>
            <a:lstStyle/>
            <a:p>
              <a:endParaRPr lang="en-US" dirty="0">
                <a:cs typeface="+mn-ea"/>
                <a:sym typeface="+mn-lt"/>
              </a:endParaRPr>
            </a:p>
          </p:txBody>
        </p:sp>
      </p:grpSp>
    </p:spTree>
    <p:extLst>
      <p:ext uri="{BB962C8B-B14F-4D97-AF65-F5344CB8AC3E}">
        <p14:creationId xmlns:p14="http://schemas.microsoft.com/office/powerpoint/2010/main" val="56388830"/>
      </p:ext>
    </p:extLst>
  </p:cSld>
  <p:clrMapOvr>
    <a:masterClrMapping/>
  </p:clrMapOvr>
  <mc:AlternateContent xmlns:mc="http://schemas.openxmlformats.org/markup-compatibility/2006" xmlns:p14="http://schemas.microsoft.com/office/powerpoint/2010/main">
    <mc:Choice Requires="p14">
      <p:transition spd="slow" p14:dur="1250" advTm="86399000">
        <p:pull dir="r"/>
      </p:transition>
    </mc:Choice>
    <mc:Fallback xmlns="">
      <p:transition spd="slow" advTm="86399000">
        <p:pull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p:stCondLst>
                                    <p:cond delay="10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1+#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2000"/>
                                  </p:stCondLst>
                                  <p:childTnLst>
                                    <p:set>
                                      <p:cBhvr>
                                        <p:cTn id="14" dur="1" fill="hold">
                                          <p:stCondLst>
                                            <p:cond delay="0"/>
                                          </p:stCondLst>
                                        </p:cTn>
                                        <p:tgtEl>
                                          <p:spTgt spid="14"/>
                                        </p:tgtEl>
                                        <p:attrNameLst>
                                          <p:attrName>style.visibility</p:attrName>
                                        </p:attrNameLst>
                                      </p:cBhvr>
                                      <p:to>
                                        <p:strVal val="visible"/>
                                      </p:to>
                                    </p:set>
                                    <p:anim calcmode="lin" valueType="num">
                                      <p:cBhvr>
                                        <p:cTn id="15" dur="250" fill="hold"/>
                                        <p:tgtEl>
                                          <p:spTgt spid="14"/>
                                        </p:tgtEl>
                                        <p:attrNameLst>
                                          <p:attrName>ppt_w</p:attrName>
                                        </p:attrNameLst>
                                      </p:cBhvr>
                                      <p:tavLst>
                                        <p:tav tm="0">
                                          <p:val>
                                            <p:fltVal val="0"/>
                                          </p:val>
                                        </p:tav>
                                        <p:tav tm="100000">
                                          <p:val>
                                            <p:strVal val="#ppt_w"/>
                                          </p:val>
                                        </p:tav>
                                      </p:tavLst>
                                    </p:anim>
                                    <p:anim calcmode="lin" valueType="num">
                                      <p:cBhvr>
                                        <p:cTn id="16" dur="250" fill="hold"/>
                                        <p:tgtEl>
                                          <p:spTgt spid="14"/>
                                        </p:tgtEl>
                                        <p:attrNameLst>
                                          <p:attrName>ppt_h</p:attrName>
                                        </p:attrNameLst>
                                      </p:cBhvr>
                                      <p:tavLst>
                                        <p:tav tm="0">
                                          <p:val>
                                            <p:fltVal val="0"/>
                                          </p:val>
                                        </p:tav>
                                        <p:tav tm="100000">
                                          <p:val>
                                            <p:strVal val="#ppt_h"/>
                                          </p:val>
                                        </p:tav>
                                      </p:tavLst>
                                    </p:anim>
                                    <p:animEffect transition="in" filter="fade">
                                      <p:cBhvr>
                                        <p:cTn id="1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2">
            <a:extLst>
              <a:ext uri="{FF2B5EF4-FFF2-40B4-BE49-F238E27FC236}">
                <a16:creationId xmlns:a16="http://schemas.microsoft.com/office/drawing/2014/main" id="{BC75C916-EA12-6207-CDC0-0A708492A060}"/>
              </a:ext>
            </a:extLst>
          </p:cNvPr>
          <p:cNvSpPr/>
          <p:nvPr/>
        </p:nvSpPr>
        <p:spPr>
          <a:xfrm>
            <a:off x="0" y="0"/>
            <a:ext cx="12191999" cy="6857999"/>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7" name="Rectangle: Rounded Corners 2">
            <a:extLst>
              <a:ext uri="{FF2B5EF4-FFF2-40B4-BE49-F238E27FC236}">
                <a16:creationId xmlns:a16="http://schemas.microsoft.com/office/drawing/2014/main" id="{D6D5154B-C4C3-46B1-50FF-D409E1CBDB5B}"/>
              </a:ext>
            </a:extLst>
          </p:cNvPr>
          <p:cNvSpPr/>
          <p:nvPr/>
        </p:nvSpPr>
        <p:spPr>
          <a:xfrm>
            <a:off x="847804" y="800101"/>
            <a:ext cx="10516884" cy="5698672"/>
          </a:xfrm>
          <a:prstGeom prst="roundRect">
            <a:avLst>
              <a:gd name="adj" fmla="val 2606"/>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30" name="Rectangle 29">
            <a:extLst>
              <a:ext uri="{FF2B5EF4-FFF2-40B4-BE49-F238E27FC236}">
                <a16:creationId xmlns:a16="http://schemas.microsoft.com/office/drawing/2014/main" id="{9CE4D72C-056E-490F-BA54-990E1617C215}"/>
              </a:ext>
            </a:extLst>
          </p:cNvPr>
          <p:cNvSpPr/>
          <p:nvPr/>
        </p:nvSpPr>
        <p:spPr>
          <a:xfrm>
            <a:off x="5486405" y="147866"/>
            <a:ext cx="1393364" cy="1393364"/>
          </a:xfrm>
          <a:prstGeom prst="ellipse">
            <a:avLst/>
          </a:prstGeom>
          <a:solidFill>
            <a:schemeClr val="bg1"/>
          </a:solidFill>
          <a:ln>
            <a:noFill/>
          </a:ln>
          <a:effectLst>
            <a:outerShdw blurRad="736600" dist="228600" dir="5400000" sx="95000" sy="95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accent1">
                  <a:lumMod val="75000"/>
                </a:schemeClr>
              </a:solidFill>
              <a:cs typeface="+mn-ea"/>
              <a:sym typeface="+mn-lt"/>
            </a:endParaRPr>
          </a:p>
        </p:txBody>
      </p:sp>
      <p:sp>
        <p:nvSpPr>
          <p:cNvPr id="2" name="TextBox 20">
            <a:extLst>
              <a:ext uri="{FF2B5EF4-FFF2-40B4-BE49-F238E27FC236}">
                <a16:creationId xmlns:a16="http://schemas.microsoft.com/office/drawing/2014/main" id="{1C4D9D6B-6A33-DB80-D299-2A1E22A7A130}"/>
              </a:ext>
            </a:extLst>
          </p:cNvPr>
          <p:cNvSpPr txBox="1"/>
          <p:nvPr/>
        </p:nvSpPr>
        <p:spPr>
          <a:xfrm>
            <a:off x="1123043" y="2588986"/>
            <a:ext cx="5072742" cy="2120902"/>
          </a:xfrm>
          <a:prstGeom prst="rect">
            <a:avLst/>
          </a:prstGeom>
          <a:noFill/>
        </p:spPr>
        <p:txBody>
          <a:bodyPr wrap="square" rtlCol="0">
            <a:spAutoFit/>
          </a:bodyPr>
          <a:lstStyle/>
          <a:p>
            <a:pPr>
              <a:lnSpc>
                <a:spcPct val="150000"/>
              </a:lnSpc>
            </a:pPr>
            <a:r>
              <a:rPr lang="pt-BR" b="1" dirty="0">
                <a:solidFill>
                  <a:schemeClr val="accent1"/>
                </a:solidFill>
                <a:cs typeface="+mn-ea"/>
                <a:sym typeface="+mn-lt"/>
              </a:rPr>
              <a:t>Outros elementos mínimos necessários são faróis, lanternas traseiras, buzina e espelho retrovisor. Quando é acionada a marcha ré, um sinal sonoro automático deve ser automaticamente ligado. </a:t>
            </a:r>
            <a:endParaRPr lang="pt-BR" b="1" dirty="0">
              <a:solidFill>
                <a:schemeClr val="tx1">
                  <a:lumMod val="65000"/>
                  <a:lumOff val="35000"/>
                </a:schemeClr>
              </a:solidFill>
              <a:cs typeface="+mn-ea"/>
              <a:sym typeface="+mn-lt"/>
            </a:endParaRPr>
          </a:p>
        </p:txBody>
      </p:sp>
      <p:pic>
        <p:nvPicPr>
          <p:cNvPr id="9" name="Imagem 8" descr="Homem lendo livro&#10;&#10;Descrição gerada automaticamente com confiança baixa">
            <a:extLst>
              <a:ext uri="{FF2B5EF4-FFF2-40B4-BE49-F238E27FC236}">
                <a16:creationId xmlns:a16="http://schemas.microsoft.com/office/drawing/2014/main" id="{95E4BCD3-0812-A8EE-14FF-0018E92E7623}"/>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r="11061"/>
          <a:stretch/>
        </p:blipFill>
        <p:spPr>
          <a:xfrm>
            <a:off x="5573485" y="240258"/>
            <a:ext cx="1219201" cy="1207542"/>
          </a:xfrm>
          <a:prstGeom prst="ellipse">
            <a:avLst/>
          </a:prstGeom>
        </p:spPr>
      </p:pic>
      <p:pic>
        <p:nvPicPr>
          <p:cNvPr id="2050" name="Picture 2" descr="Prazo para adequação à NR 31 termina em 27 de outubro | Confederação da  Agricultura e Pecuária do Brasil (CNA)">
            <a:extLst>
              <a:ext uri="{FF2B5EF4-FFF2-40B4-BE49-F238E27FC236}">
                <a16:creationId xmlns:a16="http://schemas.microsoft.com/office/drawing/2014/main" id="{5058C996-1F86-1E9A-0453-A6CBC62976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689" r="24040"/>
          <a:stretch/>
        </p:blipFill>
        <p:spPr bwMode="auto">
          <a:xfrm>
            <a:off x="7043589" y="1104900"/>
            <a:ext cx="3952528" cy="5106306"/>
          </a:xfrm>
          <a:prstGeom prst="roundRect">
            <a:avLst>
              <a:gd name="adj" fmla="val 7147"/>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01835"/>
      </p:ext>
    </p:extLst>
  </p:cSld>
  <p:clrMapOvr>
    <a:masterClrMapping/>
  </p:clrMapOvr>
  <p:transition spd="med" advTm="8639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250" fill="hold"/>
                                        <p:tgtEl>
                                          <p:spTgt spid="7"/>
                                        </p:tgtEl>
                                        <p:attrNameLst>
                                          <p:attrName>ppt_x</p:attrName>
                                        </p:attrNameLst>
                                      </p:cBhvr>
                                      <p:tavLst>
                                        <p:tav tm="0">
                                          <p:val>
                                            <p:strVal val="1+#ppt_w/2"/>
                                          </p:val>
                                        </p:tav>
                                        <p:tav tm="100000">
                                          <p:val>
                                            <p:strVal val="#ppt_x"/>
                                          </p:val>
                                        </p:tav>
                                      </p:tavLst>
                                    </p:anim>
                                    <p:anim calcmode="lin" valueType="num">
                                      <p:cBhvr additive="base">
                                        <p:cTn id="12" dur="1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5">
            <a:extLst>
              <a:ext uri="{FF2B5EF4-FFF2-40B4-BE49-F238E27FC236}">
                <a16:creationId xmlns:a16="http://schemas.microsoft.com/office/drawing/2014/main" id="{B184E528-C9A9-BD6A-9800-B0B93E8443CD}"/>
              </a:ext>
            </a:extLst>
          </p:cNvPr>
          <p:cNvSpPr/>
          <p:nvPr/>
        </p:nvSpPr>
        <p:spPr>
          <a:xfrm>
            <a:off x="0" y="1730829"/>
            <a:ext cx="12192000" cy="3559628"/>
          </a:xfrm>
          <a:prstGeom prst="roundRect">
            <a:avLst>
              <a:gd name="adj" fmla="val 1406"/>
            </a:avLst>
          </a:prstGeom>
          <a:gradFill flip="none" rotWithShape="1">
            <a:gsLst>
              <a:gs pos="7000">
                <a:schemeClr val="accent1"/>
              </a:gs>
              <a:gs pos="100000">
                <a:schemeClr val="accent2"/>
              </a:gs>
            </a:gsLst>
            <a:lin ang="18900000" scaled="1"/>
            <a:tileRect/>
          </a:gradFill>
          <a:ln>
            <a:noFill/>
          </a:ln>
          <a:effectLst>
            <a:outerShdw blurRad="190500" dist="63500" dir="5400000" sx="99000" sy="99000" algn="t"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7" name="TextBox 20">
            <a:extLst>
              <a:ext uri="{FF2B5EF4-FFF2-40B4-BE49-F238E27FC236}">
                <a16:creationId xmlns:a16="http://schemas.microsoft.com/office/drawing/2014/main" id="{ADCF7427-7901-23C2-35AA-6479A2C5CE1C}"/>
              </a:ext>
            </a:extLst>
          </p:cNvPr>
          <p:cNvSpPr txBox="1"/>
          <p:nvPr/>
        </p:nvSpPr>
        <p:spPr>
          <a:xfrm>
            <a:off x="2483690" y="2596099"/>
            <a:ext cx="9577617" cy="1827552"/>
          </a:xfrm>
          <a:prstGeom prst="rect">
            <a:avLst/>
          </a:prstGeom>
          <a:noFill/>
        </p:spPr>
        <p:txBody>
          <a:bodyPr wrap="square" rtlCol="0">
            <a:spAutoFit/>
          </a:bodyPr>
          <a:lstStyle/>
          <a:p>
            <a:pPr>
              <a:lnSpc>
                <a:spcPct val="120000"/>
              </a:lnSpc>
            </a:pPr>
            <a:r>
              <a:rPr lang="pt-BR" sz="2400" b="1" dirty="0">
                <a:solidFill>
                  <a:schemeClr val="bg1"/>
                </a:solidFill>
                <a:cs typeface="+mn-ea"/>
                <a:sym typeface="+mn-lt"/>
              </a:rPr>
              <a:t>Na cabine, deve existir cinto de segurança, de uso obrigatório. Assim como qualquer outro veículo, a colheitadeira está sujeita a batidas e tombamentos, dentre outros acidentes.</a:t>
            </a:r>
          </a:p>
        </p:txBody>
      </p:sp>
      <p:sp>
        <p:nvSpPr>
          <p:cNvPr id="8" name="Oval 14">
            <a:extLst>
              <a:ext uri="{FF2B5EF4-FFF2-40B4-BE49-F238E27FC236}">
                <a16:creationId xmlns:a16="http://schemas.microsoft.com/office/drawing/2014/main" id="{EF4C13F7-103F-84B3-5606-B54F963316BF}"/>
              </a:ext>
            </a:extLst>
          </p:cNvPr>
          <p:cNvSpPr>
            <a:spLocks noChangeArrowheads="1"/>
          </p:cNvSpPr>
          <p:nvPr/>
        </p:nvSpPr>
        <p:spPr bwMode="auto">
          <a:xfrm>
            <a:off x="463655" y="2768899"/>
            <a:ext cx="1556380" cy="1559688"/>
          </a:xfrm>
          <a:prstGeom prst="ellipse">
            <a:avLst/>
          </a:pr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9" name="Freeform 154">
            <a:extLst>
              <a:ext uri="{FF2B5EF4-FFF2-40B4-BE49-F238E27FC236}">
                <a16:creationId xmlns:a16="http://schemas.microsoft.com/office/drawing/2014/main" id="{4BDF2160-70A1-36F4-0200-4A0A664173DB}"/>
              </a:ext>
            </a:extLst>
          </p:cNvPr>
          <p:cNvSpPr>
            <a:spLocks noChangeArrowheads="1"/>
          </p:cNvSpPr>
          <p:nvPr/>
        </p:nvSpPr>
        <p:spPr bwMode="auto">
          <a:xfrm>
            <a:off x="1020204" y="3248101"/>
            <a:ext cx="443280" cy="601282"/>
          </a:xfrm>
          <a:custGeom>
            <a:avLst/>
            <a:gdLst>
              <a:gd name="T0" fmla="*/ 156272 w 355"/>
              <a:gd name="T1" fmla="*/ 58950 h 487"/>
              <a:gd name="T2" fmla="*/ 156272 w 355"/>
              <a:gd name="T3" fmla="*/ 58950 h 487"/>
              <a:gd name="T4" fmla="*/ 52392 w 355"/>
              <a:gd name="T5" fmla="*/ 7592 h 487"/>
              <a:gd name="T6" fmla="*/ 4065 w 355"/>
              <a:gd name="T7" fmla="*/ 23669 h 487"/>
              <a:gd name="T8" fmla="*/ 0 w 355"/>
              <a:gd name="T9" fmla="*/ 35280 h 487"/>
              <a:gd name="T10" fmla="*/ 4065 w 355"/>
              <a:gd name="T11" fmla="*/ 154073 h 487"/>
              <a:gd name="T12" fmla="*/ 8130 w 355"/>
              <a:gd name="T13" fmla="*/ 162111 h 487"/>
              <a:gd name="T14" fmla="*/ 100267 w 355"/>
              <a:gd name="T15" fmla="*/ 217041 h 487"/>
              <a:gd name="T16" fmla="*/ 104332 w 355"/>
              <a:gd name="T17" fmla="*/ 217041 h 487"/>
              <a:gd name="T18" fmla="*/ 108397 w 355"/>
              <a:gd name="T19" fmla="*/ 217041 h 487"/>
              <a:gd name="T20" fmla="*/ 112010 w 355"/>
              <a:gd name="T21" fmla="*/ 213469 h 487"/>
              <a:gd name="T22" fmla="*/ 112010 w 355"/>
              <a:gd name="T23" fmla="*/ 90657 h 487"/>
              <a:gd name="T24" fmla="*/ 108397 w 355"/>
              <a:gd name="T25" fmla="*/ 82619 h 487"/>
              <a:gd name="T26" fmla="*/ 19873 w 355"/>
              <a:gd name="T27" fmla="*/ 31261 h 487"/>
              <a:gd name="T28" fmla="*/ 32067 w 355"/>
              <a:gd name="T29" fmla="*/ 23669 h 487"/>
              <a:gd name="T30" fmla="*/ 48327 w 355"/>
              <a:gd name="T31" fmla="*/ 19650 h 487"/>
              <a:gd name="T32" fmla="*/ 135948 w 355"/>
              <a:gd name="T33" fmla="*/ 66988 h 487"/>
              <a:gd name="T34" fmla="*/ 140013 w 355"/>
              <a:gd name="T35" fmla="*/ 71007 h 487"/>
              <a:gd name="T36" fmla="*/ 140013 w 355"/>
              <a:gd name="T37" fmla="*/ 189800 h 487"/>
              <a:gd name="T38" fmla="*/ 148142 w 355"/>
              <a:gd name="T39" fmla="*/ 197392 h 487"/>
              <a:gd name="T40" fmla="*/ 159885 w 355"/>
              <a:gd name="T41" fmla="*/ 189800 h 487"/>
              <a:gd name="T42" fmla="*/ 159885 w 355"/>
              <a:gd name="T43" fmla="*/ 62969 h 487"/>
              <a:gd name="T44" fmla="*/ 156272 w 355"/>
              <a:gd name="T45" fmla="*/ 58950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cs typeface="+mn-ea"/>
              <a:sym typeface="+mn-lt"/>
            </a:endParaRPr>
          </a:p>
        </p:txBody>
      </p:sp>
    </p:spTree>
    <p:extLst>
      <p:ext uri="{BB962C8B-B14F-4D97-AF65-F5344CB8AC3E}">
        <p14:creationId xmlns:p14="http://schemas.microsoft.com/office/powerpoint/2010/main" val="2931962751"/>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M.A. Máquinas Agrícolas | Colhedora de Cana | CH670 | John Deere BR | M.A.  Máquinas Agrícolas">
            <a:extLst>
              <a:ext uri="{FF2B5EF4-FFF2-40B4-BE49-F238E27FC236}">
                <a16:creationId xmlns:a16="http://schemas.microsoft.com/office/drawing/2014/main" id="{F75B4605-7835-7178-6028-3155E3F3FF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57667" y="0"/>
            <a:ext cx="8859838" cy="6858000"/>
          </a:xfrm>
          <a:prstGeom prst="rect">
            <a:avLst/>
          </a:prstGeom>
          <a:noFill/>
          <a:ln>
            <a:noFill/>
          </a:ln>
        </p:spPr>
      </p:pic>
      <p:sp>
        <p:nvSpPr>
          <p:cNvPr id="7" name="Rectangle: Rounded Corners 6">
            <a:extLst>
              <a:ext uri="{FF2B5EF4-FFF2-40B4-BE49-F238E27FC236}">
                <a16:creationId xmlns:a16="http://schemas.microsoft.com/office/drawing/2014/main" id="{130B9F51-6588-44C7-A3FC-48CC7F419EEA}"/>
              </a:ext>
            </a:extLst>
          </p:cNvPr>
          <p:cNvSpPr/>
          <p:nvPr/>
        </p:nvSpPr>
        <p:spPr>
          <a:xfrm>
            <a:off x="413242" y="783772"/>
            <a:ext cx="4149874" cy="5322456"/>
          </a:xfrm>
          <a:prstGeom prst="roundRect">
            <a:avLst>
              <a:gd name="adj" fmla="val 1410"/>
            </a:avLst>
          </a:prstGeom>
          <a:solidFill>
            <a:schemeClr val="accent1"/>
          </a:solidFill>
          <a:ln w="12700">
            <a:solidFill>
              <a:schemeClr val="bg1"/>
            </a:solidFill>
          </a:ln>
          <a:effectLst>
            <a:outerShdw blurRad="571500" dist="266700" dir="5400000" sx="95000" sy="95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2" name="TextBox 11">
            <a:extLst>
              <a:ext uri="{FF2B5EF4-FFF2-40B4-BE49-F238E27FC236}">
                <a16:creationId xmlns:a16="http://schemas.microsoft.com/office/drawing/2014/main" id="{7708CBAD-5A27-4A72-AF5D-33742181CBF2}"/>
              </a:ext>
            </a:extLst>
          </p:cNvPr>
          <p:cNvSpPr txBox="1"/>
          <p:nvPr/>
        </p:nvSpPr>
        <p:spPr>
          <a:xfrm>
            <a:off x="635154" y="1821501"/>
            <a:ext cx="3706049" cy="3367397"/>
          </a:xfrm>
          <a:prstGeom prst="rect">
            <a:avLst/>
          </a:prstGeom>
          <a:noFill/>
        </p:spPr>
        <p:txBody>
          <a:bodyPr wrap="square" rtlCol="0">
            <a:spAutoFit/>
          </a:bodyPr>
          <a:lstStyle/>
          <a:p>
            <a:pPr>
              <a:lnSpc>
                <a:spcPct val="150000"/>
              </a:lnSpc>
            </a:pPr>
            <a:r>
              <a:rPr lang="pt-BR" dirty="0">
                <a:solidFill>
                  <a:schemeClr val="bg1"/>
                </a:solidFill>
                <a:effectLst>
                  <a:outerShdw blurRad="38100" dist="38100" dir="2700000" algn="tl">
                    <a:srgbClr val="000000">
                      <a:alpha val="43137"/>
                    </a:srgbClr>
                  </a:outerShdw>
                </a:effectLst>
                <a:cs typeface="+mn-ea"/>
                <a:sym typeface="+mn-lt"/>
              </a:rPr>
              <a:t>As </a:t>
            </a:r>
            <a:r>
              <a:rPr lang="pt-BR" dirty="0" err="1">
                <a:solidFill>
                  <a:schemeClr val="bg1"/>
                </a:solidFill>
                <a:effectLst>
                  <a:outerShdw blurRad="38100" dist="38100" dir="2700000" algn="tl">
                    <a:srgbClr val="000000">
                      <a:alpha val="43137"/>
                    </a:srgbClr>
                  </a:outerShdw>
                </a:effectLst>
                <a:cs typeface="+mn-ea"/>
                <a:sym typeface="+mn-lt"/>
              </a:rPr>
              <a:t>NRs</a:t>
            </a:r>
            <a:r>
              <a:rPr lang="pt-BR" dirty="0">
                <a:solidFill>
                  <a:schemeClr val="bg1"/>
                </a:solidFill>
                <a:effectLst>
                  <a:outerShdw blurRad="38100" dist="38100" dir="2700000" algn="tl">
                    <a:srgbClr val="000000">
                      <a:alpha val="43137"/>
                    </a:srgbClr>
                  </a:outerShdw>
                </a:effectLst>
                <a:cs typeface="+mn-ea"/>
                <a:sym typeface="+mn-lt"/>
              </a:rPr>
              <a:t> também exigem que as máquinas tenham corrimãos ou </a:t>
            </a:r>
            <a:r>
              <a:rPr lang="pt-BR" dirty="0" err="1">
                <a:solidFill>
                  <a:schemeClr val="bg1"/>
                </a:solidFill>
                <a:effectLst>
                  <a:outerShdw blurRad="38100" dist="38100" dir="2700000" algn="tl">
                    <a:srgbClr val="000000">
                      <a:alpha val="43137"/>
                    </a:srgbClr>
                  </a:outerShdw>
                </a:effectLst>
                <a:cs typeface="+mn-ea"/>
                <a:sym typeface="+mn-lt"/>
              </a:rPr>
              <a:t>pega-mãos</a:t>
            </a:r>
            <a:r>
              <a:rPr lang="pt-BR" dirty="0">
                <a:solidFill>
                  <a:schemeClr val="bg1"/>
                </a:solidFill>
                <a:effectLst>
                  <a:outerShdw blurRad="38100" dist="38100" dir="2700000" algn="tl">
                    <a:srgbClr val="000000">
                      <a:alpha val="43137"/>
                    </a:srgbClr>
                  </a:outerShdw>
                </a:effectLst>
                <a:cs typeface="+mn-ea"/>
                <a:sym typeface="+mn-lt"/>
              </a:rPr>
              <a:t> (manípulos). Esse tipo de equipamento não serve apenas para o operador se firmar enquanto sobe até a cabine, mas para outras funções de segurança. </a:t>
            </a:r>
          </a:p>
        </p:txBody>
      </p:sp>
      <p:pic>
        <p:nvPicPr>
          <p:cNvPr id="3" name="Imagem 2">
            <a:extLst>
              <a:ext uri="{FF2B5EF4-FFF2-40B4-BE49-F238E27FC236}">
                <a16:creationId xmlns:a16="http://schemas.microsoft.com/office/drawing/2014/main" id="{F464674B-A98A-4052-159E-65A5B432C2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495" y="147341"/>
            <a:ext cx="1761673" cy="489090"/>
          </a:xfrm>
          <a:prstGeom prst="rect">
            <a:avLst/>
          </a:prstGeom>
        </p:spPr>
      </p:pic>
    </p:spTree>
    <p:extLst>
      <p:ext uri="{BB962C8B-B14F-4D97-AF65-F5344CB8AC3E}">
        <p14:creationId xmlns:p14="http://schemas.microsoft.com/office/powerpoint/2010/main" val="3852892303"/>
      </p:ext>
    </p:extLst>
  </p:cSld>
  <p:clrMapOvr>
    <a:masterClrMapping/>
  </p:clrMapOvr>
  <mc:AlternateContent xmlns:mc="http://schemas.openxmlformats.org/markup-compatibility/2006" xmlns:p14="http://schemas.microsoft.com/office/powerpoint/2010/main">
    <mc:Choice Requires="p14">
      <p:transition spd="slow" p14:dur="1250" advTm="86399000">
        <p:pull dir="d"/>
      </p:transition>
    </mc:Choice>
    <mc:Fallback xmlns="">
      <p:transition spd="slow" advTm="86399000">
        <p:pull dir="d"/>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14">
            <a:extLst>
              <a:ext uri="{FF2B5EF4-FFF2-40B4-BE49-F238E27FC236}">
                <a16:creationId xmlns:a16="http://schemas.microsoft.com/office/drawing/2014/main" id="{223782CB-E090-D028-793D-90C6B2F9C44F}"/>
              </a:ext>
            </a:extLst>
          </p:cNvPr>
          <p:cNvSpPr>
            <a:spLocks noChangeArrowheads="1"/>
          </p:cNvSpPr>
          <p:nvPr/>
        </p:nvSpPr>
        <p:spPr bwMode="auto">
          <a:xfrm>
            <a:off x="-2569029" y="-394841"/>
            <a:ext cx="8657855" cy="8276097"/>
          </a:xfrm>
          <a:prstGeom prst="ellipse">
            <a:avLst/>
          </a:pr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0" name="TextBox 15">
            <a:extLst>
              <a:ext uri="{FF2B5EF4-FFF2-40B4-BE49-F238E27FC236}">
                <a16:creationId xmlns:a16="http://schemas.microsoft.com/office/drawing/2014/main" id="{CAD177C9-ED40-01D0-9142-27A150BD51BF}"/>
              </a:ext>
            </a:extLst>
          </p:cNvPr>
          <p:cNvSpPr txBox="1"/>
          <p:nvPr/>
        </p:nvSpPr>
        <p:spPr>
          <a:xfrm>
            <a:off x="6830787" y="1790685"/>
            <a:ext cx="4593770" cy="3905043"/>
          </a:xfrm>
          <a:prstGeom prst="rect">
            <a:avLst/>
          </a:prstGeom>
          <a:noFill/>
        </p:spPr>
        <p:txBody>
          <a:bodyPr wrap="square" rtlCol="0">
            <a:spAutoFit/>
          </a:bodyPr>
          <a:lstStyle/>
          <a:p>
            <a:pPr>
              <a:lnSpc>
                <a:spcPct val="150000"/>
              </a:lnSpc>
            </a:pPr>
            <a:r>
              <a:rPr lang="pt-BR" altLang="zh-CN" sz="2400" b="1" dirty="0">
                <a:solidFill>
                  <a:srgbClr val="55BBA1"/>
                </a:solidFill>
                <a:cs typeface="+mn-ea"/>
                <a:sym typeface="+mn-lt"/>
              </a:rPr>
              <a:t>Nos locais onde é feita a manutenção e existe risco de queda, ou quando uma área de perigo pode ser exposta, o corrimão deve estar próximo para evitar a queda ou outros riscos.</a:t>
            </a:r>
          </a:p>
        </p:txBody>
      </p:sp>
      <p:pic>
        <p:nvPicPr>
          <p:cNvPr id="9218" name="Picture 2" descr="Empresa de Engenharia de Segurança do Trabalho Ponte Aérea">
            <a:extLst>
              <a:ext uri="{FF2B5EF4-FFF2-40B4-BE49-F238E27FC236}">
                <a16:creationId xmlns:a16="http://schemas.microsoft.com/office/drawing/2014/main" id="{45CE7921-6E85-BF3C-F342-110249BFF64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331007" y="304800"/>
            <a:ext cx="4383969" cy="65532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072478FA-FB08-5B0F-844B-7B29B3AC9A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4078" y="257908"/>
            <a:ext cx="1761673" cy="489090"/>
          </a:xfrm>
          <a:prstGeom prst="rect">
            <a:avLst/>
          </a:prstGeom>
        </p:spPr>
      </p:pic>
    </p:spTree>
    <p:extLst>
      <p:ext uri="{BB962C8B-B14F-4D97-AF65-F5344CB8AC3E}">
        <p14:creationId xmlns:p14="http://schemas.microsoft.com/office/powerpoint/2010/main" val="2932349961"/>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Agrupar 5">
            <a:extLst>
              <a:ext uri="{FF2B5EF4-FFF2-40B4-BE49-F238E27FC236}">
                <a16:creationId xmlns:a16="http://schemas.microsoft.com/office/drawing/2014/main" id="{0E84D342-7A00-D913-A52D-B397FCB2303D}"/>
              </a:ext>
            </a:extLst>
          </p:cNvPr>
          <p:cNvGrpSpPr/>
          <p:nvPr/>
        </p:nvGrpSpPr>
        <p:grpSpPr>
          <a:xfrm rot="5400000">
            <a:off x="-2788592" y="2940051"/>
            <a:ext cx="6961484" cy="1384300"/>
            <a:chOff x="5230516" y="1371600"/>
            <a:chExt cx="6961484" cy="4586749"/>
          </a:xfrm>
        </p:grpSpPr>
        <p:grpSp>
          <p:nvGrpSpPr>
            <p:cNvPr id="37" name="Group 36">
              <a:extLst>
                <a:ext uri="{FF2B5EF4-FFF2-40B4-BE49-F238E27FC236}">
                  <a16:creationId xmlns:a16="http://schemas.microsoft.com/office/drawing/2014/main" id="{ABC14880-1249-4F90-A69F-D53AFC72AD2A}"/>
                </a:ext>
              </a:extLst>
            </p:cNvPr>
            <p:cNvGrpSpPr/>
            <p:nvPr/>
          </p:nvGrpSpPr>
          <p:grpSpPr>
            <a:xfrm>
              <a:off x="7374514" y="1556171"/>
              <a:ext cx="1438840" cy="4402178"/>
              <a:chOff x="13869259" y="2955420"/>
              <a:chExt cx="2204656" cy="6745218"/>
            </a:xfrm>
            <a:solidFill>
              <a:schemeClr val="accent2"/>
            </a:solidFill>
          </p:grpSpPr>
          <p:sp>
            <p:nvSpPr>
              <p:cNvPr id="44" name="Rectangle 43">
                <a:extLst>
                  <a:ext uri="{FF2B5EF4-FFF2-40B4-BE49-F238E27FC236}">
                    <a16:creationId xmlns:a16="http://schemas.microsoft.com/office/drawing/2014/main" id="{7393A6EA-4237-47B4-9B22-9FD6F08C6BEE}"/>
                  </a:ext>
                </a:extLst>
              </p:cNvPr>
              <p:cNvSpPr/>
              <p:nvPr/>
            </p:nvSpPr>
            <p:spPr>
              <a:xfrm>
                <a:off x="14143685" y="4362314"/>
                <a:ext cx="1655805" cy="53383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45" name="Isosceles Triangle 44">
                <a:extLst>
                  <a:ext uri="{FF2B5EF4-FFF2-40B4-BE49-F238E27FC236}">
                    <a16:creationId xmlns:a16="http://schemas.microsoft.com/office/drawing/2014/main" id="{83C3C3FE-EA22-450A-935A-F8C0759493AC}"/>
                  </a:ext>
                </a:extLst>
              </p:cNvPr>
              <p:cNvSpPr/>
              <p:nvPr/>
            </p:nvSpPr>
            <p:spPr>
              <a:xfrm>
                <a:off x="13869259" y="2955420"/>
                <a:ext cx="2204656" cy="14263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grpSp>
          <p:nvGrpSpPr>
            <p:cNvPr id="47" name="Group 46">
              <a:extLst>
                <a:ext uri="{FF2B5EF4-FFF2-40B4-BE49-F238E27FC236}">
                  <a16:creationId xmlns:a16="http://schemas.microsoft.com/office/drawing/2014/main" id="{596AC898-709B-4753-95DA-7E4623160095}"/>
                </a:ext>
              </a:extLst>
            </p:cNvPr>
            <p:cNvGrpSpPr/>
            <p:nvPr/>
          </p:nvGrpSpPr>
          <p:grpSpPr>
            <a:xfrm>
              <a:off x="9535793" y="1371600"/>
              <a:ext cx="1438840" cy="4586749"/>
              <a:chOff x="10557649" y="2672610"/>
              <a:chExt cx="2204656" cy="7028028"/>
            </a:xfrm>
            <a:solidFill>
              <a:schemeClr val="accent4"/>
            </a:solidFill>
          </p:grpSpPr>
          <p:sp>
            <p:nvSpPr>
              <p:cNvPr id="53" name="Isosceles Triangle 52">
                <a:extLst>
                  <a:ext uri="{FF2B5EF4-FFF2-40B4-BE49-F238E27FC236}">
                    <a16:creationId xmlns:a16="http://schemas.microsoft.com/office/drawing/2014/main" id="{ED66D9FD-D1FE-44D5-A446-1BCBDEB0DE79}"/>
                  </a:ext>
                </a:extLst>
              </p:cNvPr>
              <p:cNvSpPr/>
              <p:nvPr/>
            </p:nvSpPr>
            <p:spPr>
              <a:xfrm>
                <a:off x="10557649" y="2672610"/>
                <a:ext cx="2204656" cy="1426322"/>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54" name="Rectangle 53">
                <a:extLst>
                  <a:ext uri="{FF2B5EF4-FFF2-40B4-BE49-F238E27FC236}">
                    <a16:creationId xmlns:a16="http://schemas.microsoft.com/office/drawing/2014/main" id="{D87DC7F0-B1D8-406E-981C-965673DF9DDB}"/>
                  </a:ext>
                </a:extLst>
              </p:cNvPr>
              <p:cNvSpPr/>
              <p:nvPr/>
            </p:nvSpPr>
            <p:spPr>
              <a:xfrm>
                <a:off x="10832075" y="4060077"/>
                <a:ext cx="1655805" cy="564056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grpSp>
          <p:nvGrpSpPr>
            <p:cNvPr id="66" name="Group 65">
              <a:extLst>
                <a:ext uri="{FF2B5EF4-FFF2-40B4-BE49-F238E27FC236}">
                  <a16:creationId xmlns:a16="http://schemas.microsoft.com/office/drawing/2014/main" id="{B0451BD3-363D-4A03-8F2B-314325F2888C}"/>
                </a:ext>
              </a:extLst>
            </p:cNvPr>
            <p:cNvGrpSpPr/>
            <p:nvPr/>
          </p:nvGrpSpPr>
          <p:grpSpPr>
            <a:xfrm>
              <a:off x="6293875" y="2654838"/>
              <a:ext cx="1438840" cy="3303510"/>
              <a:chOff x="15525064" y="4638846"/>
              <a:chExt cx="2204656" cy="5061792"/>
            </a:xfrm>
            <a:solidFill>
              <a:schemeClr val="accent1"/>
            </a:solidFill>
            <a:effectLst>
              <a:outerShdw blurRad="381000" dist="190500" dir="9000000" sx="89000" sy="89000" algn="r" rotWithShape="0">
                <a:prstClr val="black">
                  <a:alpha val="21000"/>
                </a:prstClr>
              </a:outerShdw>
            </a:effectLst>
          </p:grpSpPr>
          <p:sp>
            <p:nvSpPr>
              <p:cNvPr id="73" name="Rectangle 72">
                <a:extLst>
                  <a:ext uri="{FF2B5EF4-FFF2-40B4-BE49-F238E27FC236}">
                    <a16:creationId xmlns:a16="http://schemas.microsoft.com/office/drawing/2014/main" id="{7A31BBE9-7646-4A20-84B2-4F1B32305611}"/>
                  </a:ext>
                </a:extLst>
              </p:cNvPr>
              <p:cNvSpPr/>
              <p:nvPr/>
            </p:nvSpPr>
            <p:spPr>
              <a:xfrm>
                <a:off x="15799490" y="6035040"/>
                <a:ext cx="1655805" cy="36655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74" name="Isosceles Triangle 73">
                <a:extLst>
                  <a:ext uri="{FF2B5EF4-FFF2-40B4-BE49-F238E27FC236}">
                    <a16:creationId xmlns:a16="http://schemas.microsoft.com/office/drawing/2014/main" id="{D5011531-41D8-46DB-9B3E-188C568A2218}"/>
                  </a:ext>
                </a:extLst>
              </p:cNvPr>
              <p:cNvSpPr/>
              <p:nvPr/>
            </p:nvSpPr>
            <p:spPr>
              <a:xfrm>
                <a:off x="15525064" y="4638846"/>
                <a:ext cx="2204656" cy="14263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grpSp>
          <p:nvGrpSpPr>
            <p:cNvPr id="56" name="Group 55">
              <a:extLst>
                <a:ext uri="{FF2B5EF4-FFF2-40B4-BE49-F238E27FC236}">
                  <a16:creationId xmlns:a16="http://schemas.microsoft.com/office/drawing/2014/main" id="{87B4DAA4-20DF-4320-B202-67CFC984B9F5}"/>
                </a:ext>
              </a:extLst>
            </p:cNvPr>
            <p:cNvGrpSpPr/>
            <p:nvPr/>
          </p:nvGrpSpPr>
          <p:grpSpPr>
            <a:xfrm>
              <a:off x="8455154" y="2277113"/>
              <a:ext cx="1438840" cy="3681236"/>
              <a:chOff x="12213454" y="4060077"/>
              <a:chExt cx="2204656" cy="5640561"/>
            </a:xfrm>
            <a:solidFill>
              <a:schemeClr val="accent3"/>
            </a:solidFill>
            <a:effectLst>
              <a:outerShdw blurRad="381000" dist="190500" dir="9000000" sx="89000" sy="89000" algn="r" rotWithShape="0">
                <a:prstClr val="black">
                  <a:alpha val="21000"/>
                </a:prstClr>
              </a:outerShdw>
            </a:effectLst>
          </p:grpSpPr>
          <p:sp>
            <p:nvSpPr>
              <p:cNvPr id="62" name="Rectangle 61">
                <a:extLst>
                  <a:ext uri="{FF2B5EF4-FFF2-40B4-BE49-F238E27FC236}">
                    <a16:creationId xmlns:a16="http://schemas.microsoft.com/office/drawing/2014/main" id="{B1353865-BE1D-409A-8E4E-9A000C2F4DA1}"/>
                  </a:ext>
                </a:extLst>
              </p:cNvPr>
              <p:cNvSpPr/>
              <p:nvPr/>
            </p:nvSpPr>
            <p:spPr>
              <a:xfrm>
                <a:off x="12487880" y="5486400"/>
                <a:ext cx="1655805" cy="42142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64" name="Isosceles Triangle 63">
                <a:extLst>
                  <a:ext uri="{FF2B5EF4-FFF2-40B4-BE49-F238E27FC236}">
                    <a16:creationId xmlns:a16="http://schemas.microsoft.com/office/drawing/2014/main" id="{ACD1F5C7-35BF-4CEF-B3C2-B80626D1BAE7}"/>
                  </a:ext>
                </a:extLst>
              </p:cNvPr>
              <p:cNvSpPr/>
              <p:nvPr/>
            </p:nvSpPr>
            <p:spPr>
              <a:xfrm>
                <a:off x="12213454" y="4060077"/>
                <a:ext cx="2204656" cy="14263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pic>
          <p:nvPicPr>
            <p:cNvPr id="75" name="Picture 74">
              <a:extLst>
                <a:ext uri="{FF2B5EF4-FFF2-40B4-BE49-F238E27FC236}">
                  <a16:creationId xmlns:a16="http://schemas.microsoft.com/office/drawing/2014/main" id="{F413A145-E85D-40F6-9986-07B8D587240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flipH="1">
              <a:off x="8652520" y="2418869"/>
              <a:ext cx="117475" cy="6961484"/>
            </a:xfrm>
            <a:prstGeom prst="rect">
              <a:avLst/>
            </a:prstGeom>
          </p:spPr>
        </p:pic>
      </p:grpSp>
      <p:sp>
        <p:nvSpPr>
          <p:cNvPr id="32" name="TextBox 31"/>
          <p:cNvSpPr txBox="1"/>
          <p:nvPr/>
        </p:nvSpPr>
        <p:spPr>
          <a:xfrm>
            <a:off x="199797" y="6056769"/>
            <a:ext cx="1246010" cy="123111"/>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schemeClr val="bg1"/>
                </a:solidFill>
                <a:effectLst/>
                <a:uLnTx/>
                <a:uFillTx/>
              </a:rPr>
              <a:t>PPT</a:t>
            </a:r>
            <a:r>
              <a:rPr kumimoji="0" lang="zh-CN" altLang="en-US" sz="100" b="0" i="0" u="none" strike="noStrike" kern="0" cap="none" spc="0" normalizeH="0" baseline="0" noProof="0" dirty="0">
                <a:ln>
                  <a:noFill/>
                </a:ln>
                <a:solidFill>
                  <a:schemeClr val="bg1"/>
                </a:solidFill>
                <a:effectLst/>
                <a:uLnTx/>
                <a:uFillTx/>
              </a:rPr>
              <a:t>模板 </a:t>
            </a:r>
            <a:r>
              <a:rPr kumimoji="0" lang="en-US" altLang="zh-CN" sz="100" b="0" i="0" u="none" strike="noStrike" kern="0" cap="none" spc="0" normalizeH="0" baseline="0" noProof="0" dirty="0">
                <a:ln>
                  <a:noFill/>
                </a:ln>
                <a:solidFill>
                  <a:schemeClr val="bg1"/>
                </a:solidFill>
                <a:effectLst/>
                <a:uLnTx/>
                <a:uFillTx/>
              </a:rPr>
              <a:t>http://www.1ppt.com/moban/</a:t>
            </a:r>
            <a:r>
              <a:rPr kumimoji="0" lang="zh-CN" altLang="en-US" sz="100" b="0" i="0" u="none" strike="noStrike" kern="0" cap="none" spc="0" normalizeH="0" baseline="0" noProof="0" dirty="0">
                <a:ln>
                  <a:noFill/>
                </a:ln>
                <a:solidFill>
                  <a:schemeClr val="bg1"/>
                </a:solidFill>
                <a:effectLst/>
                <a:uLnTx/>
                <a:uFillTx/>
              </a:rPr>
              <a:t> </a:t>
            </a:r>
            <a:endParaRPr kumimoji="0" lang="en-US" altLang="zh-CN" sz="100" b="0" i="0" u="none" strike="noStrike" kern="0" cap="none" spc="0" normalizeH="0" baseline="0" noProof="0" dirty="0">
              <a:ln>
                <a:noFill/>
              </a:ln>
              <a:solidFill>
                <a:schemeClr val="bg1"/>
              </a:solidFill>
              <a:effectLst/>
              <a:uLnTx/>
              <a:uFillTx/>
            </a:endParaRPr>
          </a:p>
        </p:txBody>
      </p:sp>
      <p:sp>
        <p:nvSpPr>
          <p:cNvPr id="7" name="TextBox 13">
            <a:extLst>
              <a:ext uri="{FF2B5EF4-FFF2-40B4-BE49-F238E27FC236}">
                <a16:creationId xmlns:a16="http://schemas.microsoft.com/office/drawing/2014/main" id="{DFCE7CE0-0A8E-3A37-927F-DB758E139900}"/>
              </a:ext>
            </a:extLst>
          </p:cNvPr>
          <p:cNvSpPr txBox="1"/>
          <p:nvPr/>
        </p:nvSpPr>
        <p:spPr>
          <a:xfrm>
            <a:off x="1573889" y="1737973"/>
            <a:ext cx="10110111" cy="2778774"/>
          </a:xfrm>
          <a:prstGeom prst="rect">
            <a:avLst/>
          </a:prstGeom>
          <a:solidFill>
            <a:schemeClr val="bg1"/>
          </a:solidFill>
        </p:spPr>
        <p:txBody>
          <a:bodyPr wrap="square" rtlCol="0">
            <a:spAutoFit/>
          </a:bodyPr>
          <a:lstStyle/>
          <a:p>
            <a:pPr>
              <a:lnSpc>
                <a:spcPct val="200000"/>
              </a:lnSpc>
            </a:pPr>
            <a:r>
              <a:rPr lang="pt-BR" altLang="zh-CN" b="1" dirty="0">
                <a:solidFill>
                  <a:schemeClr val="tx1">
                    <a:lumMod val="65000"/>
                    <a:lumOff val="35000"/>
                  </a:schemeClr>
                </a:solidFill>
                <a:cs typeface="+mn-ea"/>
                <a:sym typeface="+mn-lt"/>
              </a:rPr>
              <a:t>É exigido que:</a:t>
            </a:r>
          </a:p>
          <a:p>
            <a:pPr>
              <a:lnSpc>
                <a:spcPct val="200000"/>
              </a:lnSpc>
            </a:pPr>
            <a:endParaRPr lang="pt-BR" altLang="zh-CN" b="1" dirty="0">
              <a:solidFill>
                <a:schemeClr val="tx1">
                  <a:lumMod val="65000"/>
                  <a:lumOff val="35000"/>
                </a:schemeClr>
              </a:solidFill>
              <a:cs typeface="+mn-ea"/>
              <a:sym typeface="+mn-lt"/>
            </a:endParaRPr>
          </a:p>
          <a:p>
            <a:pPr>
              <a:lnSpc>
                <a:spcPct val="200000"/>
              </a:lnSpc>
            </a:pPr>
            <a:r>
              <a:rPr lang="pt-BR" altLang="zh-CN" dirty="0">
                <a:solidFill>
                  <a:schemeClr val="tx1">
                    <a:lumMod val="65000"/>
                    <a:lumOff val="35000"/>
                  </a:schemeClr>
                </a:solidFill>
                <a:cs typeface="+mn-ea"/>
                <a:sym typeface="+mn-lt"/>
              </a:rPr>
              <a:t>•	A espessura do corrimão tenha entre 25 e 38 mm.</a:t>
            </a:r>
          </a:p>
          <a:p>
            <a:pPr>
              <a:lnSpc>
                <a:spcPct val="200000"/>
              </a:lnSpc>
            </a:pPr>
            <a:r>
              <a:rPr lang="pt-BR" altLang="zh-CN" dirty="0">
                <a:solidFill>
                  <a:schemeClr val="tx1">
                    <a:lumMod val="65000"/>
                    <a:lumOff val="35000"/>
                  </a:schemeClr>
                </a:solidFill>
                <a:cs typeface="+mn-ea"/>
                <a:sym typeface="+mn-lt"/>
              </a:rPr>
              <a:t>•	O começo do corrimão ou </a:t>
            </a:r>
            <a:r>
              <a:rPr lang="pt-BR" altLang="zh-CN" dirty="0" err="1">
                <a:solidFill>
                  <a:schemeClr val="tx1">
                    <a:lumMod val="65000"/>
                    <a:lumOff val="35000"/>
                  </a:schemeClr>
                </a:solidFill>
                <a:cs typeface="+mn-ea"/>
                <a:sym typeface="+mn-lt"/>
              </a:rPr>
              <a:t>pega-mão</a:t>
            </a:r>
            <a:r>
              <a:rPr lang="pt-BR" altLang="zh-CN" dirty="0">
                <a:solidFill>
                  <a:schemeClr val="tx1">
                    <a:lumMod val="65000"/>
                    <a:lumOff val="35000"/>
                  </a:schemeClr>
                </a:solidFill>
                <a:cs typeface="+mn-ea"/>
                <a:sym typeface="+mn-lt"/>
              </a:rPr>
              <a:t> esteja até 1,60 m.</a:t>
            </a:r>
          </a:p>
          <a:p>
            <a:pPr>
              <a:lnSpc>
                <a:spcPct val="200000"/>
              </a:lnSpc>
            </a:pPr>
            <a:r>
              <a:rPr lang="pt-BR" altLang="zh-CN" dirty="0">
                <a:solidFill>
                  <a:schemeClr val="tx1">
                    <a:lumMod val="65000"/>
                    <a:lumOff val="35000"/>
                  </a:schemeClr>
                </a:solidFill>
                <a:cs typeface="+mn-ea"/>
                <a:sym typeface="+mn-lt"/>
              </a:rPr>
              <a:t>•	Pelo menos 50 mm de vão do pegador, para permitir inserir os dedos da mão.</a:t>
            </a:r>
          </a:p>
        </p:txBody>
      </p:sp>
      <p:pic>
        <p:nvPicPr>
          <p:cNvPr id="2" name="Imagem 1">
            <a:extLst>
              <a:ext uri="{FF2B5EF4-FFF2-40B4-BE49-F238E27FC236}">
                <a16:creationId xmlns:a16="http://schemas.microsoft.com/office/drawing/2014/main" id="{117391A2-802F-7FC3-4B03-5BDEBC9BB9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3077938670"/>
      </p:ext>
    </p:extLst>
  </p:cSld>
  <p:clrMapOvr>
    <a:masterClrMapping/>
  </p:clrMapOvr>
  <mc:AlternateContent xmlns:mc="http://schemas.openxmlformats.org/markup-compatibility/2006" xmlns:p14="http://schemas.microsoft.com/office/powerpoint/2010/main">
    <mc:Choice Requires="p14">
      <p:transition spd="slow" p14:dur="1250" advTm="86399000">
        <p:pull/>
      </p:transition>
    </mc:Choice>
    <mc:Fallback xmlns="">
      <p:transition spd="slow" advTm="86399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8" descr="e7d195523061f1c03a90ee8e42cb24248e56383cd534985688F9F494128731F165EE95AB4B0C0A38076AAEA07667B1565C446FC45FF01DFB0E885BCDBDF3A284F3DB14DA61DD97F0BAB2E6C668FB493113BF73141E2C71ED4B8547CEBEF3BFFECE5DB252F6C24A46C692539CBE8AE41A3C079525F615DFED974405923D17F5F5324574507B5E825C729D0B0B9927FABB">
            <a:extLst>
              <a:ext uri="{FF2B5EF4-FFF2-40B4-BE49-F238E27FC236}">
                <a16:creationId xmlns:a16="http://schemas.microsoft.com/office/drawing/2014/main" id="{1B9B6042-5763-566F-2D47-3036569D3A6F}"/>
              </a:ext>
            </a:extLst>
          </p:cNvPr>
          <p:cNvSpPr/>
          <p:nvPr/>
        </p:nvSpPr>
        <p:spPr>
          <a:xfrm>
            <a:off x="368301" y="1107831"/>
            <a:ext cx="11080579" cy="4738706"/>
          </a:xfrm>
          <a:prstGeom prst="roundRect">
            <a:avLst>
              <a:gd name="adj" fmla="val 10951"/>
            </a:avLst>
          </a:prstGeom>
          <a:solidFill>
            <a:schemeClr val="bg1"/>
          </a:solidFill>
          <a:ln>
            <a:noFill/>
          </a:ln>
          <a:effectLst>
            <a:outerShdw blurRad="355600" dist="2286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ea typeface="微软雅黑"/>
              <a:sym typeface="Arial"/>
            </a:endParaRPr>
          </a:p>
        </p:txBody>
      </p:sp>
      <p:grpSp>
        <p:nvGrpSpPr>
          <p:cNvPr id="8" name="Agrupar 7">
            <a:extLst>
              <a:ext uri="{FF2B5EF4-FFF2-40B4-BE49-F238E27FC236}">
                <a16:creationId xmlns:a16="http://schemas.microsoft.com/office/drawing/2014/main" id="{EC391330-37D5-CB7A-4109-4ADF67084A67}"/>
              </a:ext>
            </a:extLst>
          </p:cNvPr>
          <p:cNvGrpSpPr/>
          <p:nvPr/>
        </p:nvGrpSpPr>
        <p:grpSpPr>
          <a:xfrm>
            <a:off x="743120" y="2536372"/>
            <a:ext cx="910181" cy="1397612"/>
            <a:chOff x="1064302" y="1251829"/>
            <a:chExt cx="2923181" cy="4885281"/>
          </a:xfrm>
        </p:grpSpPr>
        <p:sp>
          <p:nvSpPr>
            <p:cNvPr id="2" name="Freeform 13">
              <a:extLst>
                <a:ext uri="{FF2B5EF4-FFF2-40B4-BE49-F238E27FC236}">
                  <a16:creationId xmlns:a16="http://schemas.microsoft.com/office/drawing/2014/main" id="{7D3D06D5-AA13-A72C-674C-B2650A00704C}"/>
                </a:ext>
              </a:extLst>
            </p:cNvPr>
            <p:cNvSpPr>
              <a:spLocks noEditPoints="1"/>
            </p:cNvSpPr>
            <p:nvPr/>
          </p:nvSpPr>
          <p:spPr bwMode="auto">
            <a:xfrm>
              <a:off x="1064302" y="1251829"/>
              <a:ext cx="2923181" cy="3455962"/>
            </a:xfrm>
            <a:custGeom>
              <a:avLst/>
              <a:gdLst>
                <a:gd name="T0" fmla="*/ 774 w 1058"/>
                <a:gd name="T1" fmla="*/ 1252 h 1252"/>
                <a:gd name="T2" fmla="*/ 283 w 1058"/>
                <a:gd name="T3" fmla="*/ 1252 h 1252"/>
                <a:gd name="T4" fmla="*/ 248 w 1058"/>
                <a:gd name="T5" fmla="*/ 1218 h 1252"/>
                <a:gd name="T6" fmla="*/ 142 w 1058"/>
                <a:gd name="T7" fmla="*/ 887 h 1252"/>
                <a:gd name="T8" fmla="*/ 110 w 1058"/>
                <a:gd name="T9" fmla="*/ 831 h 1252"/>
                <a:gd name="T10" fmla="*/ 0 w 1058"/>
                <a:gd name="T11" fmla="*/ 529 h 1252"/>
                <a:gd name="T12" fmla="*/ 529 w 1058"/>
                <a:gd name="T13" fmla="*/ 0 h 1252"/>
                <a:gd name="T14" fmla="*/ 1058 w 1058"/>
                <a:gd name="T15" fmla="*/ 529 h 1252"/>
                <a:gd name="T16" fmla="*/ 947 w 1058"/>
                <a:gd name="T17" fmla="*/ 831 h 1252"/>
                <a:gd name="T18" fmla="*/ 916 w 1058"/>
                <a:gd name="T19" fmla="*/ 887 h 1252"/>
                <a:gd name="T20" fmla="*/ 810 w 1058"/>
                <a:gd name="T21" fmla="*/ 1218 h 1252"/>
                <a:gd name="T22" fmla="*/ 774 w 1058"/>
                <a:gd name="T23" fmla="*/ 1252 h 1252"/>
                <a:gd name="T24" fmla="*/ 315 w 1058"/>
                <a:gd name="T25" fmla="*/ 1180 h 1252"/>
                <a:gd name="T26" fmla="*/ 742 w 1058"/>
                <a:gd name="T27" fmla="*/ 1180 h 1252"/>
                <a:gd name="T28" fmla="*/ 851 w 1058"/>
                <a:gd name="T29" fmla="*/ 857 h 1252"/>
                <a:gd name="T30" fmla="*/ 885 w 1058"/>
                <a:gd name="T31" fmla="*/ 794 h 1252"/>
                <a:gd name="T32" fmla="*/ 986 w 1058"/>
                <a:gd name="T33" fmla="*/ 529 h 1252"/>
                <a:gd name="T34" fmla="*/ 529 w 1058"/>
                <a:gd name="T35" fmla="*/ 72 h 1252"/>
                <a:gd name="T36" fmla="*/ 72 w 1058"/>
                <a:gd name="T37" fmla="*/ 529 h 1252"/>
                <a:gd name="T38" fmla="*/ 172 w 1058"/>
                <a:gd name="T39" fmla="*/ 794 h 1252"/>
                <a:gd name="T40" fmla="*/ 207 w 1058"/>
                <a:gd name="T41" fmla="*/ 857 h 1252"/>
                <a:gd name="T42" fmla="*/ 315 w 1058"/>
                <a:gd name="T43" fmla="*/ 1180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58" h="1252">
                  <a:moveTo>
                    <a:pt x="774" y="1252"/>
                  </a:moveTo>
                  <a:cubicBezTo>
                    <a:pt x="283" y="1252"/>
                    <a:pt x="283" y="1252"/>
                    <a:pt x="283" y="1252"/>
                  </a:cubicBezTo>
                  <a:cubicBezTo>
                    <a:pt x="264" y="1252"/>
                    <a:pt x="249" y="1237"/>
                    <a:pt x="248" y="1218"/>
                  </a:cubicBezTo>
                  <a:cubicBezTo>
                    <a:pt x="247" y="1217"/>
                    <a:pt x="239" y="1097"/>
                    <a:pt x="142" y="887"/>
                  </a:cubicBezTo>
                  <a:cubicBezTo>
                    <a:pt x="135" y="873"/>
                    <a:pt x="123" y="853"/>
                    <a:pt x="110" y="831"/>
                  </a:cubicBezTo>
                  <a:cubicBezTo>
                    <a:pt x="66" y="755"/>
                    <a:pt x="0" y="640"/>
                    <a:pt x="0" y="529"/>
                  </a:cubicBezTo>
                  <a:cubicBezTo>
                    <a:pt x="0" y="238"/>
                    <a:pt x="237" y="0"/>
                    <a:pt x="529" y="0"/>
                  </a:cubicBezTo>
                  <a:cubicBezTo>
                    <a:pt x="820" y="0"/>
                    <a:pt x="1058" y="238"/>
                    <a:pt x="1058" y="529"/>
                  </a:cubicBezTo>
                  <a:cubicBezTo>
                    <a:pt x="1058" y="640"/>
                    <a:pt x="991" y="755"/>
                    <a:pt x="947" y="831"/>
                  </a:cubicBezTo>
                  <a:cubicBezTo>
                    <a:pt x="934" y="853"/>
                    <a:pt x="923" y="873"/>
                    <a:pt x="916" y="887"/>
                  </a:cubicBezTo>
                  <a:cubicBezTo>
                    <a:pt x="818" y="1097"/>
                    <a:pt x="810" y="1217"/>
                    <a:pt x="810" y="1218"/>
                  </a:cubicBezTo>
                  <a:cubicBezTo>
                    <a:pt x="809" y="1237"/>
                    <a:pt x="793" y="1252"/>
                    <a:pt x="774" y="1252"/>
                  </a:cubicBezTo>
                  <a:close/>
                  <a:moveTo>
                    <a:pt x="315" y="1180"/>
                  </a:moveTo>
                  <a:cubicBezTo>
                    <a:pt x="742" y="1180"/>
                    <a:pt x="742" y="1180"/>
                    <a:pt x="742" y="1180"/>
                  </a:cubicBezTo>
                  <a:cubicBezTo>
                    <a:pt x="751" y="1127"/>
                    <a:pt x="776" y="1017"/>
                    <a:pt x="851" y="857"/>
                  </a:cubicBezTo>
                  <a:cubicBezTo>
                    <a:pt x="859" y="840"/>
                    <a:pt x="871" y="819"/>
                    <a:pt x="885" y="794"/>
                  </a:cubicBezTo>
                  <a:cubicBezTo>
                    <a:pt x="928" y="721"/>
                    <a:pt x="986" y="621"/>
                    <a:pt x="986" y="529"/>
                  </a:cubicBezTo>
                  <a:cubicBezTo>
                    <a:pt x="986" y="277"/>
                    <a:pt x="781" y="72"/>
                    <a:pt x="529" y="72"/>
                  </a:cubicBezTo>
                  <a:cubicBezTo>
                    <a:pt x="277" y="72"/>
                    <a:pt x="72" y="277"/>
                    <a:pt x="72" y="529"/>
                  </a:cubicBezTo>
                  <a:cubicBezTo>
                    <a:pt x="72" y="621"/>
                    <a:pt x="130" y="721"/>
                    <a:pt x="172" y="794"/>
                  </a:cubicBezTo>
                  <a:cubicBezTo>
                    <a:pt x="187" y="819"/>
                    <a:pt x="199" y="840"/>
                    <a:pt x="207" y="857"/>
                  </a:cubicBezTo>
                  <a:cubicBezTo>
                    <a:pt x="281" y="1017"/>
                    <a:pt x="307" y="1127"/>
                    <a:pt x="315" y="1180"/>
                  </a:cubicBez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a:noFill/>
            </a:ln>
          </p:spPr>
          <p:txBody>
            <a:bodyPr vert="horz" wrap="square" lIns="91435" tIns="45718" rIns="91435" bIns="45718" numCol="1" anchor="t" anchorCtr="0" compatLnSpc="1">
              <a:prstTxWarp prst="textNoShape">
                <a:avLst/>
              </a:prstTxWarp>
            </a:bodyPr>
            <a:lstStyle/>
            <a:p>
              <a:pPr algn="just" defTabSz="866943" fontAlgn="base">
                <a:lnSpc>
                  <a:spcPct val="120000"/>
                </a:lnSpc>
              </a:pPr>
              <a:endParaRPr lang="id-ID" sz="758" dirty="0">
                <a:solidFill>
                  <a:prstClr val="black"/>
                </a:solidFill>
                <a:cs typeface="+mn-ea"/>
                <a:sym typeface="+mn-lt"/>
              </a:endParaRPr>
            </a:p>
          </p:txBody>
        </p:sp>
        <p:sp>
          <p:nvSpPr>
            <p:cNvPr id="3" name="Freeform 16">
              <a:extLst>
                <a:ext uri="{FF2B5EF4-FFF2-40B4-BE49-F238E27FC236}">
                  <a16:creationId xmlns:a16="http://schemas.microsoft.com/office/drawing/2014/main" id="{F4E34D44-97FF-88BF-ABB8-560C9EB799C0}"/>
                </a:ext>
              </a:extLst>
            </p:cNvPr>
            <p:cNvSpPr>
              <a:spLocks noEditPoints="1"/>
            </p:cNvSpPr>
            <p:nvPr/>
          </p:nvSpPr>
          <p:spPr bwMode="auto">
            <a:xfrm>
              <a:off x="1778037" y="4938748"/>
              <a:ext cx="1494000" cy="1198362"/>
            </a:xfrm>
            <a:custGeom>
              <a:avLst/>
              <a:gdLst>
                <a:gd name="T0" fmla="*/ 495 w 541"/>
                <a:gd name="T1" fmla="*/ 223 h 434"/>
                <a:gd name="T2" fmla="*/ 540 w 541"/>
                <a:gd name="T3" fmla="*/ 168 h 434"/>
                <a:gd name="T4" fmla="*/ 494 w 541"/>
                <a:gd name="T5" fmla="*/ 112 h 434"/>
                <a:gd name="T6" fmla="*/ 540 w 541"/>
                <a:gd name="T7" fmla="*/ 57 h 434"/>
                <a:gd name="T8" fmla="*/ 483 w 541"/>
                <a:gd name="T9" fmla="*/ 0 h 434"/>
                <a:gd name="T10" fmla="*/ 56 w 541"/>
                <a:gd name="T11" fmla="*/ 0 h 434"/>
                <a:gd name="T12" fmla="*/ 0 w 541"/>
                <a:gd name="T13" fmla="*/ 56 h 434"/>
                <a:gd name="T14" fmla="*/ 46 w 541"/>
                <a:gd name="T15" fmla="*/ 112 h 434"/>
                <a:gd name="T16" fmla="*/ 0 w 541"/>
                <a:gd name="T17" fmla="*/ 167 h 434"/>
                <a:gd name="T18" fmla="*/ 46 w 541"/>
                <a:gd name="T19" fmla="*/ 223 h 434"/>
                <a:gd name="T20" fmla="*/ 1 w 541"/>
                <a:gd name="T21" fmla="*/ 278 h 434"/>
                <a:gd name="T22" fmla="*/ 57 w 541"/>
                <a:gd name="T23" fmla="*/ 334 h 434"/>
                <a:gd name="T24" fmla="*/ 157 w 541"/>
                <a:gd name="T25" fmla="*/ 334 h 434"/>
                <a:gd name="T26" fmla="*/ 161 w 541"/>
                <a:gd name="T27" fmla="*/ 351 h 434"/>
                <a:gd name="T28" fmla="*/ 272 w 541"/>
                <a:gd name="T29" fmla="*/ 433 h 434"/>
                <a:gd name="T30" fmla="*/ 383 w 541"/>
                <a:gd name="T31" fmla="*/ 335 h 434"/>
                <a:gd name="T32" fmla="*/ 484 w 541"/>
                <a:gd name="T33" fmla="*/ 335 h 434"/>
                <a:gd name="T34" fmla="*/ 541 w 541"/>
                <a:gd name="T35" fmla="*/ 278 h 434"/>
                <a:gd name="T36" fmla="*/ 495 w 541"/>
                <a:gd name="T37" fmla="*/ 223 h 434"/>
                <a:gd name="T38" fmla="*/ 423 w 541"/>
                <a:gd name="T39" fmla="*/ 241 h 434"/>
                <a:gd name="T40" fmla="*/ 118 w 541"/>
                <a:gd name="T41" fmla="*/ 241 h 434"/>
                <a:gd name="T42" fmla="*/ 104 w 541"/>
                <a:gd name="T43" fmla="*/ 227 h 434"/>
                <a:gd name="T44" fmla="*/ 118 w 541"/>
                <a:gd name="T45" fmla="*/ 213 h 434"/>
                <a:gd name="T46" fmla="*/ 423 w 541"/>
                <a:gd name="T47" fmla="*/ 213 h 434"/>
                <a:gd name="T48" fmla="*/ 437 w 541"/>
                <a:gd name="T49" fmla="*/ 227 h 434"/>
                <a:gd name="T50" fmla="*/ 423 w 541"/>
                <a:gd name="T51" fmla="*/ 241 h 434"/>
                <a:gd name="T52" fmla="*/ 423 w 541"/>
                <a:gd name="T53" fmla="*/ 116 h 434"/>
                <a:gd name="T54" fmla="*/ 118 w 541"/>
                <a:gd name="T55" fmla="*/ 116 h 434"/>
                <a:gd name="T56" fmla="*/ 104 w 541"/>
                <a:gd name="T57" fmla="*/ 102 h 434"/>
                <a:gd name="T58" fmla="*/ 118 w 541"/>
                <a:gd name="T59" fmla="*/ 88 h 434"/>
                <a:gd name="T60" fmla="*/ 423 w 541"/>
                <a:gd name="T61" fmla="*/ 88 h 434"/>
                <a:gd name="T62" fmla="*/ 437 w 541"/>
                <a:gd name="T63" fmla="*/ 102 h 434"/>
                <a:gd name="T64" fmla="*/ 423 w 541"/>
                <a:gd name="T65" fmla="*/ 116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1" h="434">
                  <a:moveTo>
                    <a:pt x="495" y="223"/>
                  </a:moveTo>
                  <a:cubicBezTo>
                    <a:pt x="521" y="218"/>
                    <a:pt x="540" y="195"/>
                    <a:pt x="540" y="168"/>
                  </a:cubicBezTo>
                  <a:cubicBezTo>
                    <a:pt x="540" y="140"/>
                    <a:pt x="520" y="117"/>
                    <a:pt x="494" y="112"/>
                  </a:cubicBezTo>
                  <a:cubicBezTo>
                    <a:pt x="520" y="107"/>
                    <a:pt x="540" y="84"/>
                    <a:pt x="540" y="57"/>
                  </a:cubicBezTo>
                  <a:cubicBezTo>
                    <a:pt x="540" y="26"/>
                    <a:pt x="514" y="0"/>
                    <a:pt x="483" y="0"/>
                  </a:cubicBezTo>
                  <a:cubicBezTo>
                    <a:pt x="56" y="0"/>
                    <a:pt x="56" y="0"/>
                    <a:pt x="56" y="0"/>
                  </a:cubicBezTo>
                  <a:cubicBezTo>
                    <a:pt x="25" y="0"/>
                    <a:pt x="0" y="25"/>
                    <a:pt x="0" y="56"/>
                  </a:cubicBezTo>
                  <a:cubicBezTo>
                    <a:pt x="0" y="84"/>
                    <a:pt x="20" y="107"/>
                    <a:pt x="46" y="112"/>
                  </a:cubicBezTo>
                  <a:cubicBezTo>
                    <a:pt x="20" y="117"/>
                    <a:pt x="0" y="140"/>
                    <a:pt x="0" y="167"/>
                  </a:cubicBezTo>
                  <a:cubicBezTo>
                    <a:pt x="0" y="195"/>
                    <a:pt x="20" y="218"/>
                    <a:pt x="46" y="223"/>
                  </a:cubicBezTo>
                  <a:cubicBezTo>
                    <a:pt x="20" y="228"/>
                    <a:pt x="1" y="250"/>
                    <a:pt x="1" y="278"/>
                  </a:cubicBezTo>
                  <a:cubicBezTo>
                    <a:pt x="1" y="309"/>
                    <a:pt x="26" y="334"/>
                    <a:pt x="57" y="334"/>
                  </a:cubicBezTo>
                  <a:cubicBezTo>
                    <a:pt x="157" y="334"/>
                    <a:pt x="157" y="334"/>
                    <a:pt x="157" y="334"/>
                  </a:cubicBezTo>
                  <a:cubicBezTo>
                    <a:pt x="158" y="340"/>
                    <a:pt x="159" y="345"/>
                    <a:pt x="161" y="351"/>
                  </a:cubicBezTo>
                  <a:cubicBezTo>
                    <a:pt x="175" y="399"/>
                    <a:pt x="219" y="434"/>
                    <a:pt x="272" y="433"/>
                  </a:cubicBezTo>
                  <a:cubicBezTo>
                    <a:pt x="331" y="433"/>
                    <a:pt x="380" y="392"/>
                    <a:pt x="383" y="335"/>
                  </a:cubicBezTo>
                  <a:cubicBezTo>
                    <a:pt x="484" y="335"/>
                    <a:pt x="484" y="335"/>
                    <a:pt x="484" y="335"/>
                  </a:cubicBezTo>
                  <a:cubicBezTo>
                    <a:pt x="515" y="335"/>
                    <a:pt x="541" y="309"/>
                    <a:pt x="541" y="278"/>
                  </a:cubicBezTo>
                  <a:cubicBezTo>
                    <a:pt x="541" y="251"/>
                    <a:pt x="521" y="228"/>
                    <a:pt x="495" y="223"/>
                  </a:cubicBezTo>
                  <a:close/>
                  <a:moveTo>
                    <a:pt x="423" y="241"/>
                  </a:moveTo>
                  <a:cubicBezTo>
                    <a:pt x="118" y="241"/>
                    <a:pt x="118" y="241"/>
                    <a:pt x="118" y="241"/>
                  </a:cubicBezTo>
                  <a:cubicBezTo>
                    <a:pt x="110" y="241"/>
                    <a:pt x="104" y="234"/>
                    <a:pt x="104" y="227"/>
                  </a:cubicBezTo>
                  <a:cubicBezTo>
                    <a:pt x="104" y="219"/>
                    <a:pt x="110" y="213"/>
                    <a:pt x="118" y="213"/>
                  </a:cubicBezTo>
                  <a:cubicBezTo>
                    <a:pt x="423" y="213"/>
                    <a:pt x="423" y="213"/>
                    <a:pt x="423" y="213"/>
                  </a:cubicBezTo>
                  <a:cubicBezTo>
                    <a:pt x="431" y="213"/>
                    <a:pt x="437" y="219"/>
                    <a:pt x="437" y="227"/>
                  </a:cubicBezTo>
                  <a:cubicBezTo>
                    <a:pt x="437" y="234"/>
                    <a:pt x="431" y="241"/>
                    <a:pt x="423" y="241"/>
                  </a:cubicBezTo>
                  <a:close/>
                  <a:moveTo>
                    <a:pt x="423" y="116"/>
                  </a:moveTo>
                  <a:cubicBezTo>
                    <a:pt x="118" y="116"/>
                    <a:pt x="118" y="116"/>
                    <a:pt x="118" y="116"/>
                  </a:cubicBezTo>
                  <a:cubicBezTo>
                    <a:pt x="110" y="116"/>
                    <a:pt x="104" y="110"/>
                    <a:pt x="104" y="102"/>
                  </a:cubicBezTo>
                  <a:cubicBezTo>
                    <a:pt x="104" y="95"/>
                    <a:pt x="110" y="88"/>
                    <a:pt x="118" y="88"/>
                  </a:cubicBezTo>
                  <a:cubicBezTo>
                    <a:pt x="423" y="88"/>
                    <a:pt x="423" y="88"/>
                    <a:pt x="423" y="88"/>
                  </a:cubicBezTo>
                  <a:cubicBezTo>
                    <a:pt x="431" y="88"/>
                    <a:pt x="437" y="95"/>
                    <a:pt x="437" y="102"/>
                  </a:cubicBezTo>
                  <a:cubicBezTo>
                    <a:pt x="437" y="110"/>
                    <a:pt x="431" y="116"/>
                    <a:pt x="423" y="116"/>
                  </a:cubicBez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3500000" scaled="1"/>
              <a:tileRect/>
            </a:gradFill>
            <a:ln>
              <a:noFill/>
            </a:ln>
          </p:spPr>
          <p:txBody>
            <a:bodyPr vert="horz" wrap="square" lIns="91435" tIns="45718" rIns="91435" bIns="45718" numCol="1" anchor="t" anchorCtr="0" compatLnSpc="1">
              <a:prstTxWarp prst="textNoShape">
                <a:avLst/>
              </a:prstTxWarp>
            </a:bodyPr>
            <a:lstStyle/>
            <a:p>
              <a:pPr algn="just" defTabSz="866943" fontAlgn="base">
                <a:lnSpc>
                  <a:spcPct val="120000"/>
                </a:lnSpc>
              </a:pPr>
              <a:endParaRPr lang="id-ID" sz="758" dirty="0">
                <a:solidFill>
                  <a:prstClr val="black"/>
                </a:solidFill>
                <a:cs typeface="+mn-ea"/>
                <a:sym typeface="+mn-lt"/>
              </a:endParaRPr>
            </a:p>
          </p:txBody>
        </p:sp>
      </p:grpSp>
      <p:sp>
        <p:nvSpPr>
          <p:cNvPr id="4" name="TextBox 27">
            <a:extLst>
              <a:ext uri="{FF2B5EF4-FFF2-40B4-BE49-F238E27FC236}">
                <a16:creationId xmlns:a16="http://schemas.microsoft.com/office/drawing/2014/main" id="{EFC9F954-377F-E2CB-93FF-9CAB1E677411}"/>
              </a:ext>
            </a:extLst>
          </p:cNvPr>
          <p:cNvSpPr txBox="1"/>
          <p:nvPr/>
        </p:nvSpPr>
        <p:spPr>
          <a:xfrm>
            <a:off x="1965111" y="1265463"/>
            <a:ext cx="5804025" cy="3782895"/>
          </a:xfrm>
          <a:prstGeom prst="rect">
            <a:avLst/>
          </a:prstGeom>
          <a:noFill/>
        </p:spPr>
        <p:txBody>
          <a:bodyPr wrap="square" rtlCol="0">
            <a:spAutoFit/>
          </a:bodyPr>
          <a:lstStyle/>
          <a:p>
            <a:pPr>
              <a:lnSpc>
                <a:spcPct val="150000"/>
              </a:lnSpc>
            </a:pPr>
            <a:r>
              <a:rPr lang="pt-BR" dirty="0"/>
              <a:t>Caso o tanque tenha altura da abertura para abastecer acima de 1,5 m de altura, é preciso permitir o abastecimento seguro da colheitadeira, evitando quedas. </a:t>
            </a:r>
          </a:p>
          <a:p>
            <a:pPr>
              <a:lnSpc>
                <a:spcPct val="150000"/>
              </a:lnSpc>
            </a:pPr>
            <a:endParaRPr lang="pt-BR" dirty="0"/>
          </a:p>
          <a:p>
            <a:pPr>
              <a:lnSpc>
                <a:spcPct val="150000"/>
              </a:lnSpc>
            </a:pPr>
            <a:r>
              <a:rPr lang="pt-BR" dirty="0"/>
              <a:t>É por esse motivo que a máquina precisa de degraus de acesso e corrimão para permitir os três pontos de contato (dois pés e uma mão não ocupada) enquanto é feito o abastecimento.</a:t>
            </a:r>
            <a:endParaRPr lang="pt-BR" altLang="zh-CN" dirty="0">
              <a:solidFill>
                <a:schemeClr val="tx1">
                  <a:lumMod val="65000"/>
                  <a:lumOff val="35000"/>
                </a:schemeClr>
              </a:solidFill>
              <a:cs typeface="+mn-ea"/>
              <a:sym typeface="+mn-lt"/>
            </a:endParaRPr>
          </a:p>
        </p:txBody>
      </p:sp>
      <p:pic>
        <p:nvPicPr>
          <p:cNvPr id="5" name="Imagem 4" descr="Abastecimento de combustíveis em empresas | É preciso autorização?">
            <a:extLst>
              <a:ext uri="{FF2B5EF4-FFF2-40B4-BE49-F238E27FC236}">
                <a16:creationId xmlns:a16="http://schemas.microsoft.com/office/drawing/2014/main" id="{E5CA919B-CBD7-0AFC-8022-B6E666DE04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50502" y="2536372"/>
            <a:ext cx="3176145" cy="1488923"/>
          </a:xfrm>
          <a:prstGeom prst="roundRect">
            <a:avLst/>
          </a:prstGeom>
          <a:noFill/>
          <a:ln>
            <a:noFill/>
          </a:ln>
        </p:spPr>
      </p:pic>
      <p:pic>
        <p:nvPicPr>
          <p:cNvPr id="7" name="Imagem 6">
            <a:extLst>
              <a:ext uri="{FF2B5EF4-FFF2-40B4-BE49-F238E27FC236}">
                <a16:creationId xmlns:a16="http://schemas.microsoft.com/office/drawing/2014/main" id="{1541AD81-396A-81CD-B146-D8B7A84C72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3533486479"/>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3">
            <a:extLst>
              <a:ext uri="{FF2B5EF4-FFF2-40B4-BE49-F238E27FC236}">
                <a16:creationId xmlns:a16="http://schemas.microsoft.com/office/drawing/2014/main" id="{EF28EECE-28E8-CA82-56C2-7BA2541A1654}"/>
              </a:ext>
            </a:extLst>
          </p:cNvPr>
          <p:cNvSpPr/>
          <p:nvPr/>
        </p:nvSpPr>
        <p:spPr>
          <a:xfrm>
            <a:off x="3738770" y="1749272"/>
            <a:ext cx="6847168" cy="4412162"/>
          </a:xfrm>
          <a:prstGeom prst="roundRect">
            <a:avLst>
              <a:gd name="adj" fmla="val 2180"/>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grpSp>
        <p:nvGrpSpPr>
          <p:cNvPr id="2" name="Group 76">
            <a:extLst>
              <a:ext uri="{FF2B5EF4-FFF2-40B4-BE49-F238E27FC236}">
                <a16:creationId xmlns:a16="http://schemas.microsoft.com/office/drawing/2014/main" id="{CC6D76A7-D986-C20B-194A-2AC1807226A8}"/>
              </a:ext>
            </a:extLst>
          </p:cNvPr>
          <p:cNvGrpSpPr/>
          <p:nvPr/>
        </p:nvGrpSpPr>
        <p:grpSpPr>
          <a:xfrm>
            <a:off x="456186" y="1529890"/>
            <a:ext cx="4377072" cy="3798220"/>
            <a:chOff x="6779021" y="3427586"/>
            <a:chExt cx="2442943" cy="2119874"/>
          </a:xfrm>
        </p:grpSpPr>
        <p:grpSp>
          <p:nvGrpSpPr>
            <p:cNvPr id="3" name="Group 56">
              <a:extLst>
                <a:ext uri="{FF2B5EF4-FFF2-40B4-BE49-F238E27FC236}">
                  <a16:creationId xmlns:a16="http://schemas.microsoft.com/office/drawing/2014/main" id="{5AADA102-EE42-7606-4049-64935060662B}"/>
                </a:ext>
              </a:extLst>
            </p:cNvPr>
            <p:cNvGrpSpPr/>
            <p:nvPr/>
          </p:nvGrpSpPr>
          <p:grpSpPr>
            <a:xfrm>
              <a:off x="6779021" y="3427586"/>
              <a:ext cx="2442943" cy="2119874"/>
              <a:chOff x="6779021" y="3427586"/>
              <a:chExt cx="2442943" cy="2119874"/>
            </a:xfrm>
          </p:grpSpPr>
          <p:sp>
            <p:nvSpPr>
              <p:cNvPr id="7" name="Freeform 11">
                <a:extLst>
                  <a:ext uri="{FF2B5EF4-FFF2-40B4-BE49-F238E27FC236}">
                    <a16:creationId xmlns:a16="http://schemas.microsoft.com/office/drawing/2014/main" id="{86A5974C-A572-DAB1-C426-50665E40433B}"/>
                  </a:ext>
                </a:extLst>
              </p:cNvPr>
              <p:cNvSpPr>
                <a:spLocks/>
              </p:cNvSpPr>
              <p:nvPr/>
            </p:nvSpPr>
            <p:spPr bwMode="auto">
              <a:xfrm>
                <a:off x="6779021" y="3427586"/>
                <a:ext cx="2442943" cy="2119874"/>
              </a:xfrm>
              <a:custGeom>
                <a:avLst/>
                <a:gdLst>
                  <a:gd name="T0" fmla="*/ 0 w 1656"/>
                  <a:gd name="T1" fmla="*/ 720 h 1437"/>
                  <a:gd name="T2" fmla="*/ 414 w 1656"/>
                  <a:gd name="T3" fmla="*/ 1437 h 1437"/>
                  <a:gd name="T4" fmla="*/ 1242 w 1656"/>
                  <a:gd name="T5" fmla="*/ 1437 h 1437"/>
                  <a:gd name="T6" fmla="*/ 1656 w 1656"/>
                  <a:gd name="T7" fmla="*/ 720 h 1437"/>
                  <a:gd name="T8" fmla="*/ 1242 w 1656"/>
                  <a:gd name="T9" fmla="*/ 0 h 1437"/>
                  <a:gd name="T10" fmla="*/ 414 w 1656"/>
                  <a:gd name="T11" fmla="*/ 0 h 1437"/>
                  <a:gd name="T12" fmla="*/ 0 w 1656"/>
                  <a:gd name="T13" fmla="*/ 720 h 1437"/>
                  <a:gd name="T14" fmla="*/ 0 w 1656"/>
                  <a:gd name="T15" fmla="*/ 720 h 14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6" h="1437">
                    <a:moveTo>
                      <a:pt x="0" y="720"/>
                    </a:moveTo>
                    <a:lnTo>
                      <a:pt x="414" y="1437"/>
                    </a:lnTo>
                    <a:lnTo>
                      <a:pt x="1242" y="1437"/>
                    </a:lnTo>
                    <a:lnTo>
                      <a:pt x="1656" y="720"/>
                    </a:lnTo>
                    <a:lnTo>
                      <a:pt x="1242" y="0"/>
                    </a:lnTo>
                    <a:lnTo>
                      <a:pt x="414" y="0"/>
                    </a:lnTo>
                    <a:lnTo>
                      <a:pt x="0" y="720"/>
                    </a:lnTo>
                    <a:lnTo>
                      <a:pt x="0" y="720"/>
                    </a:lnTo>
                    <a:close/>
                  </a:path>
                </a:pathLst>
              </a:custGeom>
              <a:solidFill>
                <a:schemeClr val="bg1"/>
              </a:solidFill>
              <a:ln w="9525">
                <a:noFill/>
                <a:round/>
                <a:headEnd/>
                <a:tailEnd/>
              </a:ln>
              <a:effectLst>
                <a:outerShdw blurRad="1092200" sx="94000" sy="94000" algn="c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8" name="Oval 12">
                <a:extLst>
                  <a:ext uri="{FF2B5EF4-FFF2-40B4-BE49-F238E27FC236}">
                    <a16:creationId xmlns:a16="http://schemas.microsoft.com/office/drawing/2014/main" id="{24878437-337F-A340-E593-DF8A1ED97DFF}"/>
                  </a:ext>
                </a:extLst>
              </p:cNvPr>
              <p:cNvSpPr>
                <a:spLocks noChangeArrowheads="1"/>
              </p:cNvSpPr>
              <p:nvPr/>
            </p:nvSpPr>
            <p:spPr bwMode="auto">
              <a:xfrm>
                <a:off x="7653819" y="4492495"/>
                <a:ext cx="693347" cy="694823"/>
              </a:xfrm>
              <a:prstGeom prst="ellipse">
                <a:avLst/>
              </a:prstGeom>
              <a:solidFill>
                <a:schemeClr val="accent1"/>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 name="Freeform 17">
                <a:extLst>
                  <a:ext uri="{FF2B5EF4-FFF2-40B4-BE49-F238E27FC236}">
                    <a16:creationId xmlns:a16="http://schemas.microsoft.com/office/drawing/2014/main" id="{AEFEBB9E-302A-3707-36EC-7768FB11BD84}"/>
                  </a:ext>
                </a:extLst>
              </p:cNvPr>
              <p:cNvSpPr>
                <a:spLocks noEditPoints="1"/>
              </p:cNvSpPr>
              <p:nvPr/>
            </p:nvSpPr>
            <p:spPr bwMode="auto">
              <a:xfrm>
                <a:off x="6920641" y="3550028"/>
                <a:ext cx="2159703" cy="1874989"/>
              </a:xfrm>
              <a:custGeom>
                <a:avLst/>
                <a:gdLst>
                  <a:gd name="T0" fmla="*/ 13 w 1464"/>
                  <a:gd name="T1" fmla="*/ 637 h 1271"/>
                  <a:gd name="T2" fmla="*/ 371 w 1464"/>
                  <a:gd name="T3" fmla="*/ 1260 h 1271"/>
                  <a:gd name="T4" fmla="*/ 1092 w 1464"/>
                  <a:gd name="T5" fmla="*/ 1260 h 1271"/>
                  <a:gd name="T6" fmla="*/ 1450 w 1464"/>
                  <a:gd name="T7" fmla="*/ 637 h 1271"/>
                  <a:gd name="T8" fmla="*/ 1092 w 1464"/>
                  <a:gd name="T9" fmla="*/ 10 h 1271"/>
                  <a:gd name="T10" fmla="*/ 371 w 1464"/>
                  <a:gd name="T11" fmla="*/ 10 h 1271"/>
                  <a:gd name="T12" fmla="*/ 13 w 1464"/>
                  <a:gd name="T13" fmla="*/ 637 h 1271"/>
                  <a:gd name="T14" fmla="*/ 13 w 1464"/>
                  <a:gd name="T15" fmla="*/ 637 h 1271"/>
                  <a:gd name="T16" fmla="*/ 0 w 1464"/>
                  <a:gd name="T17" fmla="*/ 637 h 1271"/>
                  <a:gd name="T18" fmla="*/ 366 w 1464"/>
                  <a:gd name="T19" fmla="*/ 0 h 1271"/>
                  <a:gd name="T20" fmla="*/ 1098 w 1464"/>
                  <a:gd name="T21" fmla="*/ 0 h 1271"/>
                  <a:gd name="T22" fmla="*/ 1464 w 1464"/>
                  <a:gd name="T23" fmla="*/ 637 h 1271"/>
                  <a:gd name="T24" fmla="*/ 1098 w 1464"/>
                  <a:gd name="T25" fmla="*/ 1271 h 1271"/>
                  <a:gd name="T26" fmla="*/ 366 w 1464"/>
                  <a:gd name="T27" fmla="*/ 1271 h 1271"/>
                  <a:gd name="T28" fmla="*/ 0 w 1464"/>
                  <a:gd name="T29" fmla="*/ 637 h 1271"/>
                  <a:gd name="T30" fmla="*/ 0 w 1464"/>
                  <a:gd name="T31" fmla="*/ 637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64" h="1271">
                    <a:moveTo>
                      <a:pt x="13" y="637"/>
                    </a:moveTo>
                    <a:lnTo>
                      <a:pt x="371" y="1260"/>
                    </a:lnTo>
                    <a:lnTo>
                      <a:pt x="1092" y="1260"/>
                    </a:lnTo>
                    <a:lnTo>
                      <a:pt x="1450" y="637"/>
                    </a:lnTo>
                    <a:lnTo>
                      <a:pt x="1092" y="10"/>
                    </a:lnTo>
                    <a:lnTo>
                      <a:pt x="371" y="10"/>
                    </a:lnTo>
                    <a:lnTo>
                      <a:pt x="13" y="637"/>
                    </a:lnTo>
                    <a:lnTo>
                      <a:pt x="13" y="637"/>
                    </a:lnTo>
                    <a:close/>
                    <a:moveTo>
                      <a:pt x="0" y="637"/>
                    </a:moveTo>
                    <a:lnTo>
                      <a:pt x="366" y="0"/>
                    </a:lnTo>
                    <a:lnTo>
                      <a:pt x="1098" y="0"/>
                    </a:lnTo>
                    <a:lnTo>
                      <a:pt x="1464" y="637"/>
                    </a:lnTo>
                    <a:lnTo>
                      <a:pt x="1098" y="1271"/>
                    </a:lnTo>
                    <a:lnTo>
                      <a:pt x="366" y="1271"/>
                    </a:lnTo>
                    <a:lnTo>
                      <a:pt x="0" y="637"/>
                    </a:lnTo>
                    <a:lnTo>
                      <a:pt x="0" y="637"/>
                    </a:lnTo>
                    <a:close/>
                  </a:path>
                </a:pathLst>
              </a:custGeom>
              <a:solidFill>
                <a:schemeClr val="bg1">
                  <a:lumMod val="8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sp>
          <p:nvSpPr>
            <p:cNvPr id="4" name="Freeform 102">
              <a:extLst>
                <a:ext uri="{FF2B5EF4-FFF2-40B4-BE49-F238E27FC236}">
                  <a16:creationId xmlns:a16="http://schemas.microsoft.com/office/drawing/2014/main" id="{96AB5CFF-C777-3CCA-7E98-0960C4C1DDBB}"/>
                </a:ext>
              </a:extLst>
            </p:cNvPr>
            <p:cNvSpPr>
              <a:spLocks noChangeArrowheads="1"/>
            </p:cNvSpPr>
            <p:nvPr/>
          </p:nvSpPr>
          <p:spPr bwMode="auto">
            <a:xfrm>
              <a:off x="7863627" y="4716729"/>
              <a:ext cx="273730" cy="246357"/>
            </a:xfrm>
            <a:custGeom>
              <a:avLst/>
              <a:gdLst>
                <a:gd name="T0" fmla="*/ 35703 w 498"/>
                <a:gd name="T1" fmla="*/ 67874 h 445"/>
                <a:gd name="T2" fmla="*/ 35703 w 498"/>
                <a:gd name="T3" fmla="*/ 67874 h 445"/>
                <a:gd name="T4" fmla="*/ 63372 w 498"/>
                <a:gd name="T5" fmla="*/ 75965 h 445"/>
                <a:gd name="T6" fmla="*/ 67389 w 498"/>
                <a:gd name="T7" fmla="*/ 75965 h 445"/>
                <a:gd name="T8" fmla="*/ 87026 w 498"/>
                <a:gd name="T9" fmla="*/ 60232 h 445"/>
                <a:gd name="T10" fmla="*/ 87026 w 498"/>
                <a:gd name="T11" fmla="*/ 56187 h 445"/>
                <a:gd name="T12" fmla="*/ 79439 w 498"/>
                <a:gd name="T13" fmla="*/ 48096 h 445"/>
                <a:gd name="T14" fmla="*/ 122728 w 498"/>
                <a:gd name="T15" fmla="*/ 4495 h 445"/>
                <a:gd name="T16" fmla="*/ 87026 w 498"/>
                <a:gd name="T17" fmla="*/ 0 h 445"/>
                <a:gd name="T18" fmla="*/ 47753 w 498"/>
                <a:gd name="T19" fmla="*/ 24273 h 445"/>
                <a:gd name="T20" fmla="*/ 32133 w 498"/>
                <a:gd name="T21" fmla="*/ 36409 h 445"/>
                <a:gd name="T22" fmla="*/ 23653 w 498"/>
                <a:gd name="T23" fmla="*/ 52141 h 445"/>
                <a:gd name="T24" fmla="*/ 8033 w 498"/>
                <a:gd name="T25" fmla="*/ 56187 h 445"/>
                <a:gd name="T26" fmla="*/ 0 w 498"/>
                <a:gd name="T27" fmla="*/ 64278 h 445"/>
                <a:gd name="T28" fmla="*/ 0 w 498"/>
                <a:gd name="T29" fmla="*/ 67874 h 445"/>
                <a:gd name="T30" fmla="*/ 16066 w 498"/>
                <a:gd name="T31" fmla="*/ 84055 h 445"/>
                <a:gd name="T32" fmla="*/ 23653 w 498"/>
                <a:gd name="T33" fmla="*/ 88101 h 445"/>
                <a:gd name="T34" fmla="*/ 32133 w 498"/>
                <a:gd name="T35" fmla="*/ 80010 h 445"/>
                <a:gd name="T36" fmla="*/ 35703 w 498"/>
                <a:gd name="T37" fmla="*/ 67874 h 445"/>
                <a:gd name="T38" fmla="*/ 99075 w 498"/>
                <a:gd name="T39" fmla="*/ 71919 h 445"/>
                <a:gd name="T40" fmla="*/ 99075 w 498"/>
                <a:gd name="T41" fmla="*/ 71919 h 445"/>
                <a:gd name="T42" fmla="*/ 95059 w 498"/>
                <a:gd name="T43" fmla="*/ 71919 h 445"/>
                <a:gd name="T44" fmla="*/ 79439 w 498"/>
                <a:gd name="T45" fmla="*/ 84055 h 445"/>
                <a:gd name="T46" fmla="*/ 75422 w 498"/>
                <a:gd name="T47" fmla="*/ 91697 h 445"/>
                <a:gd name="T48" fmla="*/ 170035 w 498"/>
                <a:gd name="T49" fmla="*/ 195530 h 445"/>
                <a:gd name="T50" fmla="*/ 178068 w 498"/>
                <a:gd name="T51" fmla="*/ 195530 h 445"/>
                <a:gd name="T52" fmla="*/ 190117 w 498"/>
                <a:gd name="T53" fmla="*/ 187439 h 445"/>
                <a:gd name="T54" fmla="*/ 190117 w 498"/>
                <a:gd name="T55" fmla="*/ 179798 h 445"/>
                <a:gd name="T56" fmla="*/ 99075 w 498"/>
                <a:gd name="T57" fmla="*/ 71919 h 445"/>
                <a:gd name="T58" fmla="*/ 221804 w 498"/>
                <a:gd name="T59" fmla="*/ 28318 h 445"/>
                <a:gd name="T60" fmla="*/ 221804 w 498"/>
                <a:gd name="T61" fmla="*/ 28318 h 445"/>
                <a:gd name="T62" fmla="*/ 213771 w 498"/>
                <a:gd name="T63" fmla="*/ 24273 h 445"/>
                <a:gd name="T64" fmla="*/ 205737 w 498"/>
                <a:gd name="T65" fmla="*/ 40005 h 445"/>
                <a:gd name="T66" fmla="*/ 182084 w 498"/>
                <a:gd name="T67" fmla="*/ 48096 h 445"/>
                <a:gd name="T68" fmla="*/ 178068 w 498"/>
                <a:gd name="T69" fmla="*/ 28318 h 445"/>
                <a:gd name="T70" fmla="*/ 186101 w 498"/>
                <a:gd name="T71" fmla="*/ 8540 h 445"/>
                <a:gd name="T72" fmla="*/ 182084 w 498"/>
                <a:gd name="T73" fmla="*/ 4495 h 445"/>
                <a:gd name="T74" fmla="*/ 150398 w 498"/>
                <a:gd name="T75" fmla="*/ 32364 h 445"/>
                <a:gd name="T76" fmla="*/ 142365 w 498"/>
                <a:gd name="T77" fmla="*/ 67874 h 445"/>
                <a:gd name="T78" fmla="*/ 126745 w 498"/>
                <a:gd name="T79" fmla="*/ 84055 h 445"/>
                <a:gd name="T80" fmla="*/ 142365 w 498"/>
                <a:gd name="T81" fmla="*/ 103833 h 445"/>
                <a:gd name="T82" fmla="*/ 162448 w 498"/>
                <a:gd name="T83" fmla="*/ 84055 h 445"/>
                <a:gd name="T84" fmla="*/ 182084 w 498"/>
                <a:gd name="T85" fmla="*/ 80010 h 445"/>
                <a:gd name="T86" fmla="*/ 217787 w 498"/>
                <a:gd name="T87" fmla="*/ 64278 h 445"/>
                <a:gd name="T88" fmla="*/ 221804 w 498"/>
                <a:gd name="T89" fmla="*/ 28318 h 445"/>
                <a:gd name="T90" fmla="*/ 32133 w 498"/>
                <a:gd name="T91" fmla="*/ 179798 h 445"/>
                <a:gd name="T92" fmla="*/ 32133 w 498"/>
                <a:gd name="T93" fmla="*/ 179798 h 445"/>
                <a:gd name="T94" fmla="*/ 32133 w 498"/>
                <a:gd name="T95" fmla="*/ 187439 h 445"/>
                <a:gd name="T96" fmla="*/ 39719 w 498"/>
                <a:gd name="T97" fmla="*/ 199576 h 445"/>
                <a:gd name="T98" fmla="*/ 47753 w 498"/>
                <a:gd name="T99" fmla="*/ 195530 h 445"/>
                <a:gd name="T100" fmla="*/ 103092 w 498"/>
                <a:gd name="T101" fmla="*/ 143838 h 445"/>
                <a:gd name="T102" fmla="*/ 87026 w 498"/>
                <a:gd name="T103" fmla="*/ 123611 h 445"/>
                <a:gd name="T104" fmla="*/ 32133 w 498"/>
                <a:gd name="T105" fmla="*/ 179798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cs typeface="+mn-ea"/>
                <a:sym typeface="+mn-lt"/>
              </a:endParaRPr>
            </a:p>
          </p:txBody>
        </p:sp>
        <p:sp>
          <p:nvSpPr>
            <p:cNvPr id="5" name="TextBox 67">
              <a:extLst>
                <a:ext uri="{FF2B5EF4-FFF2-40B4-BE49-F238E27FC236}">
                  <a16:creationId xmlns:a16="http://schemas.microsoft.com/office/drawing/2014/main" id="{EBF33F9C-2B7B-F260-3DD0-3BBA39BBEFA3}"/>
                </a:ext>
              </a:extLst>
            </p:cNvPr>
            <p:cNvSpPr txBox="1"/>
            <p:nvPr/>
          </p:nvSpPr>
          <p:spPr>
            <a:xfrm>
              <a:off x="7269211" y="4068393"/>
              <a:ext cx="1462562" cy="326376"/>
            </a:xfrm>
            <a:prstGeom prst="rect">
              <a:avLst/>
            </a:prstGeom>
            <a:noFill/>
          </p:spPr>
          <p:txBody>
            <a:bodyPr wrap="square" rtlCol="0">
              <a:spAutoFit/>
            </a:bodyPr>
            <a:lstStyle/>
            <a:p>
              <a:pPr algn="ctr"/>
              <a:r>
                <a:rPr lang="pt-BR" sz="3200" b="1" dirty="0">
                  <a:solidFill>
                    <a:schemeClr val="tx1">
                      <a:lumMod val="65000"/>
                      <a:lumOff val="35000"/>
                    </a:schemeClr>
                  </a:solidFill>
                  <a:cs typeface="+mn-ea"/>
                  <a:sym typeface="+mn-lt"/>
                </a:rPr>
                <a:t>NR 31</a:t>
              </a:r>
              <a:endParaRPr lang="en-US" sz="3200" b="1" dirty="0">
                <a:solidFill>
                  <a:schemeClr val="tx1">
                    <a:lumMod val="65000"/>
                    <a:lumOff val="35000"/>
                  </a:schemeClr>
                </a:solidFill>
                <a:cs typeface="+mn-ea"/>
                <a:sym typeface="+mn-lt"/>
              </a:endParaRPr>
            </a:p>
          </p:txBody>
        </p:sp>
      </p:grpSp>
      <p:sp>
        <p:nvSpPr>
          <p:cNvPr id="14" name="TextBox 27">
            <a:extLst>
              <a:ext uri="{FF2B5EF4-FFF2-40B4-BE49-F238E27FC236}">
                <a16:creationId xmlns:a16="http://schemas.microsoft.com/office/drawing/2014/main" id="{9C91C314-420E-8B85-74D8-C4FC2598E072}"/>
              </a:ext>
            </a:extLst>
          </p:cNvPr>
          <p:cNvSpPr txBox="1"/>
          <p:nvPr/>
        </p:nvSpPr>
        <p:spPr>
          <a:xfrm>
            <a:off x="4509174" y="1837466"/>
            <a:ext cx="5948267" cy="4192943"/>
          </a:xfrm>
          <a:prstGeom prst="rect">
            <a:avLst/>
          </a:prstGeom>
          <a:noFill/>
        </p:spPr>
        <p:txBody>
          <a:bodyPr wrap="square" rtlCol="0">
            <a:spAutoFit/>
          </a:bodyPr>
          <a:lstStyle/>
          <a:p>
            <a:pPr>
              <a:lnSpc>
                <a:spcPct val="150000"/>
              </a:lnSpc>
            </a:pPr>
            <a:r>
              <a:rPr lang="pt-BR" sz="2000" b="1" dirty="0">
                <a:solidFill>
                  <a:schemeClr val="bg1"/>
                </a:solidFill>
                <a:cs typeface="+mn-ea"/>
                <a:sym typeface="+mn-lt"/>
              </a:rPr>
              <a:t>Veja até agora que a máquina colheitadeira possui diversos elementos de segurança e exige muita responsabilidade. </a:t>
            </a:r>
          </a:p>
          <a:p>
            <a:pPr>
              <a:lnSpc>
                <a:spcPct val="150000"/>
              </a:lnSpc>
            </a:pPr>
            <a:endParaRPr lang="pt-BR" sz="2000" b="1" dirty="0">
              <a:solidFill>
                <a:schemeClr val="bg1"/>
              </a:solidFill>
              <a:cs typeface="+mn-ea"/>
              <a:sym typeface="+mn-lt"/>
            </a:endParaRPr>
          </a:p>
          <a:p>
            <a:pPr>
              <a:lnSpc>
                <a:spcPct val="150000"/>
              </a:lnSpc>
            </a:pPr>
            <a:r>
              <a:rPr lang="pt-BR" sz="2000" b="1" dirty="0">
                <a:solidFill>
                  <a:schemeClr val="bg1"/>
                </a:solidFill>
                <a:cs typeface="+mn-ea"/>
                <a:sym typeface="+mn-lt"/>
              </a:rPr>
              <a:t>Mais do que isso: ela é feita para o serviço, não sendo apropriada para dar caronas. Uma pessoa estranha ao serviço pode causar acidentes ou ficar em local inseguro e/ou impróprio para permanência.</a:t>
            </a:r>
            <a:endParaRPr lang="en-US" sz="2000" dirty="0">
              <a:solidFill>
                <a:schemeClr val="bg1"/>
              </a:solidFill>
              <a:cs typeface="+mn-ea"/>
              <a:sym typeface="+mn-lt"/>
            </a:endParaRPr>
          </a:p>
        </p:txBody>
      </p:sp>
      <p:pic>
        <p:nvPicPr>
          <p:cNvPr id="6" name="Imagem 5">
            <a:extLst>
              <a:ext uri="{FF2B5EF4-FFF2-40B4-BE49-F238E27FC236}">
                <a16:creationId xmlns:a16="http://schemas.microsoft.com/office/drawing/2014/main" id="{E81BE972-29C3-46D6-BB0A-4C6904217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811581157"/>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1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2"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1+#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2">
            <a:extLst>
              <a:ext uri="{FF2B5EF4-FFF2-40B4-BE49-F238E27FC236}">
                <a16:creationId xmlns:a16="http://schemas.microsoft.com/office/drawing/2014/main" id="{BC75C916-EA12-6207-CDC0-0A708492A060}"/>
              </a:ext>
            </a:extLst>
          </p:cNvPr>
          <p:cNvSpPr/>
          <p:nvPr/>
        </p:nvSpPr>
        <p:spPr>
          <a:xfrm>
            <a:off x="0" y="0"/>
            <a:ext cx="12191999" cy="6857999"/>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pic>
        <p:nvPicPr>
          <p:cNvPr id="4100" name="Picture 4" descr="SST: o que é e como realizar uma gestão eficiente">
            <a:extLst>
              <a:ext uri="{FF2B5EF4-FFF2-40B4-BE49-F238E27FC236}">
                <a16:creationId xmlns:a16="http://schemas.microsoft.com/office/drawing/2014/main" id="{95A2FD72-F94B-0F2F-4FDA-F162384E940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968" r="6340"/>
          <a:stretch/>
        </p:blipFill>
        <p:spPr bwMode="auto">
          <a:xfrm>
            <a:off x="587832" y="0"/>
            <a:ext cx="643474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2">
            <a:extLst>
              <a:ext uri="{FF2B5EF4-FFF2-40B4-BE49-F238E27FC236}">
                <a16:creationId xmlns:a16="http://schemas.microsoft.com/office/drawing/2014/main" id="{D6D5154B-C4C3-46B1-50FF-D409E1CBDB5B}"/>
              </a:ext>
            </a:extLst>
          </p:cNvPr>
          <p:cNvSpPr/>
          <p:nvPr/>
        </p:nvSpPr>
        <p:spPr>
          <a:xfrm>
            <a:off x="4603369" y="1005114"/>
            <a:ext cx="7000799" cy="5442857"/>
          </a:xfrm>
          <a:prstGeom prst="roundRect">
            <a:avLst>
              <a:gd name="adj" fmla="val 2606"/>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8" name="TextBox 8">
            <a:extLst>
              <a:ext uri="{FF2B5EF4-FFF2-40B4-BE49-F238E27FC236}">
                <a16:creationId xmlns:a16="http://schemas.microsoft.com/office/drawing/2014/main" id="{E9A03273-A1D0-5142-90A3-61F7D6A785C6}"/>
              </a:ext>
            </a:extLst>
          </p:cNvPr>
          <p:cNvSpPr txBox="1"/>
          <p:nvPr/>
        </p:nvSpPr>
        <p:spPr>
          <a:xfrm>
            <a:off x="4802926" y="1654493"/>
            <a:ext cx="6235183" cy="4198393"/>
          </a:xfrm>
          <a:prstGeom prst="rect">
            <a:avLst/>
          </a:prstGeom>
          <a:noFill/>
        </p:spPr>
        <p:txBody>
          <a:bodyPr wrap="square" rtlCol="0">
            <a:spAutoFit/>
          </a:bodyPr>
          <a:lstStyle/>
          <a:p>
            <a:pPr>
              <a:lnSpc>
                <a:spcPct val="150000"/>
              </a:lnSpc>
            </a:pPr>
            <a:r>
              <a:rPr lang="pt-BR" b="1" dirty="0">
                <a:solidFill>
                  <a:schemeClr val="accent1"/>
                </a:solidFill>
                <a:cs typeface="+mn-ea"/>
                <a:sym typeface="+mn-lt"/>
              </a:rPr>
              <a:t>Quando o operador sai da máquina, deve colocar os controles em posição de estacionamento, acionar os freios e usar os recursos que deixem a máquina parada. </a:t>
            </a:r>
          </a:p>
          <a:p>
            <a:pPr>
              <a:lnSpc>
                <a:spcPct val="150000"/>
              </a:lnSpc>
            </a:pPr>
            <a:endParaRPr lang="pt-BR" b="1" dirty="0">
              <a:solidFill>
                <a:schemeClr val="accent1"/>
              </a:solidFill>
              <a:cs typeface="+mn-ea"/>
              <a:sym typeface="+mn-lt"/>
            </a:endParaRPr>
          </a:p>
          <a:p>
            <a:pPr>
              <a:lnSpc>
                <a:spcPct val="150000"/>
              </a:lnSpc>
            </a:pPr>
            <a:r>
              <a:rPr lang="pt-BR" b="1" dirty="0">
                <a:solidFill>
                  <a:schemeClr val="accent1"/>
                </a:solidFill>
                <a:cs typeface="+mn-ea"/>
                <a:sym typeface="+mn-lt"/>
              </a:rPr>
              <a:t>Além de a máquina ter chave de ignição, é altamente recomendável que o operador feche a cabine para evitar que estranhos, incluindo crianças, tomem atitudes arriscadas em posse dos botões e comandos que ali existem.</a:t>
            </a:r>
            <a:endParaRPr lang="en-US" dirty="0">
              <a:solidFill>
                <a:schemeClr val="tx1">
                  <a:lumMod val="75000"/>
                  <a:lumOff val="25000"/>
                </a:schemeClr>
              </a:solidFill>
              <a:cs typeface="+mn-ea"/>
              <a:sym typeface="+mn-lt"/>
            </a:endParaRPr>
          </a:p>
        </p:txBody>
      </p:sp>
      <p:pic>
        <p:nvPicPr>
          <p:cNvPr id="2" name="Imagem 1">
            <a:extLst>
              <a:ext uri="{FF2B5EF4-FFF2-40B4-BE49-F238E27FC236}">
                <a16:creationId xmlns:a16="http://schemas.microsoft.com/office/drawing/2014/main" id="{FEDFC016-6123-6AD2-0C0B-FB24F8F19F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7272" y="165484"/>
            <a:ext cx="1761673" cy="489090"/>
          </a:xfrm>
          <a:prstGeom prst="rect">
            <a:avLst/>
          </a:prstGeom>
        </p:spPr>
      </p:pic>
    </p:spTree>
    <p:extLst>
      <p:ext uri="{BB962C8B-B14F-4D97-AF65-F5344CB8AC3E}">
        <p14:creationId xmlns:p14="http://schemas.microsoft.com/office/powerpoint/2010/main" val="2167550376"/>
      </p:ext>
    </p:extLst>
  </p:cSld>
  <p:clrMapOvr>
    <a:masterClrMapping/>
  </p:clrMapOvr>
  <p:transition spd="med" advTm="8639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250" fill="hold"/>
                                        <p:tgtEl>
                                          <p:spTgt spid="7"/>
                                        </p:tgtEl>
                                        <p:attrNameLst>
                                          <p:attrName>ppt_x</p:attrName>
                                        </p:attrNameLst>
                                      </p:cBhvr>
                                      <p:tavLst>
                                        <p:tav tm="0">
                                          <p:val>
                                            <p:strVal val="1+#ppt_w/2"/>
                                          </p:val>
                                        </p:tav>
                                        <p:tav tm="100000">
                                          <p:val>
                                            <p:strVal val="#ppt_x"/>
                                          </p:val>
                                        </p:tav>
                                      </p:tavLst>
                                    </p:anim>
                                    <p:anim calcmode="lin" valueType="num">
                                      <p:cBhvr additive="base">
                                        <p:cTn id="12" dur="1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14">
            <a:extLst>
              <a:ext uri="{FF2B5EF4-FFF2-40B4-BE49-F238E27FC236}">
                <a16:creationId xmlns:a16="http://schemas.microsoft.com/office/drawing/2014/main" id="{223782CB-E090-D028-793D-90C6B2F9C44F}"/>
              </a:ext>
            </a:extLst>
          </p:cNvPr>
          <p:cNvSpPr>
            <a:spLocks noChangeArrowheads="1"/>
          </p:cNvSpPr>
          <p:nvPr/>
        </p:nvSpPr>
        <p:spPr bwMode="auto">
          <a:xfrm>
            <a:off x="6748994" y="696566"/>
            <a:ext cx="1556380" cy="1559688"/>
          </a:xfrm>
          <a:prstGeom prst="ellipse">
            <a:avLst/>
          </a:pr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 name="Freeform 154">
            <a:extLst>
              <a:ext uri="{FF2B5EF4-FFF2-40B4-BE49-F238E27FC236}">
                <a16:creationId xmlns:a16="http://schemas.microsoft.com/office/drawing/2014/main" id="{79DCDB5E-1E4E-2511-3594-31332D175BEC}"/>
              </a:ext>
            </a:extLst>
          </p:cNvPr>
          <p:cNvSpPr>
            <a:spLocks noChangeArrowheads="1"/>
          </p:cNvSpPr>
          <p:nvPr/>
        </p:nvSpPr>
        <p:spPr bwMode="auto">
          <a:xfrm>
            <a:off x="7305543" y="1175768"/>
            <a:ext cx="443280" cy="601282"/>
          </a:xfrm>
          <a:custGeom>
            <a:avLst/>
            <a:gdLst>
              <a:gd name="T0" fmla="*/ 156272 w 355"/>
              <a:gd name="T1" fmla="*/ 58950 h 487"/>
              <a:gd name="T2" fmla="*/ 156272 w 355"/>
              <a:gd name="T3" fmla="*/ 58950 h 487"/>
              <a:gd name="T4" fmla="*/ 52392 w 355"/>
              <a:gd name="T5" fmla="*/ 7592 h 487"/>
              <a:gd name="T6" fmla="*/ 4065 w 355"/>
              <a:gd name="T7" fmla="*/ 23669 h 487"/>
              <a:gd name="T8" fmla="*/ 0 w 355"/>
              <a:gd name="T9" fmla="*/ 35280 h 487"/>
              <a:gd name="T10" fmla="*/ 4065 w 355"/>
              <a:gd name="T11" fmla="*/ 154073 h 487"/>
              <a:gd name="T12" fmla="*/ 8130 w 355"/>
              <a:gd name="T13" fmla="*/ 162111 h 487"/>
              <a:gd name="T14" fmla="*/ 100267 w 355"/>
              <a:gd name="T15" fmla="*/ 217041 h 487"/>
              <a:gd name="T16" fmla="*/ 104332 w 355"/>
              <a:gd name="T17" fmla="*/ 217041 h 487"/>
              <a:gd name="T18" fmla="*/ 108397 w 355"/>
              <a:gd name="T19" fmla="*/ 217041 h 487"/>
              <a:gd name="T20" fmla="*/ 112010 w 355"/>
              <a:gd name="T21" fmla="*/ 213469 h 487"/>
              <a:gd name="T22" fmla="*/ 112010 w 355"/>
              <a:gd name="T23" fmla="*/ 90657 h 487"/>
              <a:gd name="T24" fmla="*/ 108397 w 355"/>
              <a:gd name="T25" fmla="*/ 82619 h 487"/>
              <a:gd name="T26" fmla="*/ 19873 w 355"/>
              <a:gd name="T27" fmla="*/ 31261 h 487"/>
              <a:gd name="T28" fmla="*/ 32067 w 355"/>
              <a:gd name="T29" fmla="*/ 23669 h 487"/>
              <a:gd name="T30" fmla="*/ 48327 w 355"/>
              <a:gd name="T31" fmla="*/ 19650 h 487"/>
              <a:gd name="T32" fmla="*/ 135948 w 355"/>
              <a:gd name="T33" fmla="*/ 66988 h 487"/>
              <a:gd name="T34" fmla="*/ 140013 w 355"/>
              <a:gd name="T35" fmla="*/ 71007 h 487"/>
              <a:gd name="T36" fmla="*/ 140013 w 355"/>
              <a:gd name="T37" fmla="*/ 189800 h 487"/>
              <a:gd name="T38" fmla="*/ 148142 w 355"/>
              <a:gd name="T39" fmla="*/ 197392 h 487"/>
              <a:gd name="T40" fmla="*/ 159885 w 355"/>
              <a:gd name="T41" fmla="*/ 189800 h 487"/>
              <a:gd name="T42" fmla="*/ 159885 w 355"/>
              <a:gd name="T43" fmla="*/ 62969 h 487"/>
              <a:gd name="T44" fmla="*/ 156272 w 355"/>
              <a:gd name="T45" fmla="*/ 58950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cs typeface="+mn-ea"/>
              <a:sym typeface="+mn-lt"/>
            </a:endParaRPr>
          </a:p>
        </p:txBody>
      </p:sp>
      <p:sp>
        <p:nvSpPr>
          <p:cNvPr id="10" name="TextBox 15">
            <a:extLst>
              <a:ext uri="{FF2B5EF4-FFF2-40B4-BE49-F238E27FC236}">
                <a16:creationId xmlns:a16="http://schemas.microsoft.com/office/drawing/2014/main" id="{CAD177C9-ED40-01D0-9142-27A150BD51BF}"/>
              </a:ext>
            </a:extLst>
          </p:cNvPr>
          <p:cNvSpPr txBox="1"/>
          <p:nvPr/>
        </p:nvSpPr>
        <p:spPr>
          <a:xfrm>
            <a:off x="4039434" y="3197773"/>
            <a:ext cx="7496150" cy="2807948"/>
          </a:xfrm>
          <a:prstGeom prst="rect">
            <a:avLst/>
          </a:prstGeom>
          <a:noFill/>
        </p:spPr>
        <p:txBody>
          <a:bodyPr wrap="square" rtlCol="0">
            <a:spAutoFit/>
          </a:bodyPr>
          <a:lstStyle/>
          <a:p>
            <a:pPr>
              <a:lnSpc>
                <a:spcPct val="150000"/>
              </a:lnSpc>
            </a:pPr>
            <a:r>
              <a:rPr lang="pt-BR" altLang="zh-CN" sz="2000" b="1" dirty="0">
                <a:solidFill>
                  <a:srgbClr val="55BBA1"/>
                </a:solidFill>
                <a:cs typeface="+mn-ea"/>
                <a:sym typeface="+mn-lt"/>
              </a:rPr>
              <a:t>Nas colheitadeiras, existem mangueiras e tubulações com componentes pressurizados. </a:t>
            </a:r>
            <a:r>
              <a:rPr lang="pt-BR" altLang="zh-CN" sz="2000" b="1" dirty="0">
                <a:solidFill>
                  <a:schemeClr val="tx1">
                    <a:lumMod val="75000"/>
                    <a:lumOff val="25000"/>
                  </a:schemeClr>
                </a:solidFill>
                <a:cs typeface="+mn-ea"/>
                <a:sym typeface="+mn-lt"/>
              </a:rPr>
              <a:t>É importante que esse </a:t>
            </a:r>
            <a:r>
              <a:rPr lang="pt-BR" altLang="zh-CN" sz="2000" b="1" dirty="0">
                <a:solidFill>
                  <a:schemeClr val="bg1"/>
                </a:solidFill>
                <a:cs typeface="+mn-ea"/>
                <a:sym typeface="+mn-lt"/>
              </a:rPr>
              <a:t>tipo de elemento nunca fique desprotegido, ou em caso de ruptura, que nunca atinja o operador da máquina. Partes quentes também precisam de proteção, como regiões perto do motor</a:t>
            </a:r>
            <a:r>
              <a:rPr lang="pt-BR" altLang="zh-CN" sz="2000" b="1" dirty="0">
                <a:solidFill>
                  <a:schemeClr val="tx1">
                    <a:lumMod val="75000"/>
                    <a:lumOff val="25000"/>
                  </a:schemeClr>
                </a:solidFill>
                <a:cs typeface="+mn-ea"/>
                <a:sym typeface="+mn-lt"/>
              </a:rPr>
              <a:t>.</a:t>
            </a:r>
            <a:endParaRPr lang="pt-BR" altLang="zh-CN" b="1" dirty="0">
              <a:solidFill>
                <a:schemeClr val="tx1">
                  <a:lumMod val="75000"/>
                  <a:lumOff val="25000"/>
                </a:schemeClr>
              </a:solidFill>
              <a:cs typeface="+mn-ea"/>
              <a:sym typeface="+mn-lt"/>
            </a:endParaRPr>
          </a:p>
        </p:txBody>
      </p:sp>
      <p:pic>
        <p:nvPicPr>
          <p:cNvPr id="1026" name="Picture 2" descr="Fotos Engenheiro Png, 80.000+ fotos de arquivo grátis de alta qualidade">
            <a:extLst>
              <a:ext uri="{FF2B5EF4-FFF2-40B4-BE49-F238E27FC236}">
                <a16:creationId xmlns:a16="http://schemas.microsoft.com/office/drawing/2014/main" id="{6A6DD601-17E2-4CA3-9735-A21F68FC13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81" r="30228"/>
          <a:stretch/>
        </p:blipFill>
        <p:spPr bwMode="auto">
          <a:xfrm>
            <a:off x="0" y="2606516"/>
            <a:ext cx="4039434" cy="425148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361A73C0-AD67-C3CC-7ED5-1F3149ED15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2878660506"/>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1D6086-B1D8-4B36-A2C9-1C1BB6D33544}"/>
              </a:ext>
            </a:extLst>
          </p:cNvPr>
          <p:cNvSpPr txBox="1"/>
          <p:nvPr/>
        </p:nvSpPr>
        <p:spPr>
          <a:xfrm>
            <a:off x="4559300" y="1313526"/>
            <a:ext cx="7480300" cy="4308359"/>
          </a:xfrm>
          <a:prstGeom prst="rect">
            <a:avLst/>
          </a:prstGeom>
          <a:noFill/>
        </p:spPr>
        <p:txBody>
          <a:bodyPr wrap="square" rtlCol="0">
            <a:spAutoFit/>
          </a:bodyPr>
          <a:lstStyle/>
          <a:p>
            <a:pPr>
              <a:lnSpc>
                <a:spcPct val="200000"/>
              </a:lnSpc>
            </a:pPr>
            <a:r>
              <a:rPr lang="pt-BR" altLang="zh-CN" sz="2000" b="1" dirty="0">
                <a:solidFill>
                  <a:srgbClr val="55BBA1"/>
                </a:solidFill>
                <a:cs typeface="+mn-ea"/>
                <a:sym typeface="+mn-lt"/>
              </a:rPr>
              <a:t>No trabalho do campo, usamos algumas máquinas chamadas de automotrizes ou autopropelidas. </a:t>
            </a:r>
          </a:p>
          <a:p>
            <a:pPr>
              <a:lnSpc>
                <a:spcPct val="200000"/>
              </a:lnSpc>
            </a:pPr>
            <a:endParaRPr lang="pt-BR" altLang="zh-CN" sz="2000" dirty="0">
              <a:solidFill>
                <a:schemeClr val="tx1">
                  <a:lumMod val="65000"/>
                  <a:lumOff val="35000"/>
                </a:schemeClr>
              </a:solidFill>
              <a:cs typeface="+mn-ea"/>
              <a:sym typeface="+mn-lt"/>
            </a:endParaRPr>
          </a:p>
          <a:p>
            <a:pPr>
              <a:lnSpc>
                <a:spcPct val="200000"/>
              </a:lnSpc>
            </a:pPr>
            <a:r>
              <a:rPr lang="pt-BR" altLang="zh-CN" sz="2000" dirty="0">
                <a:solidFill>
                  <a:schemeClr val="bg1"/>
                </a:solidFill>
                <a:cs typeface="+mn-ea"/>
                <a:sym typeface="+mn-lt"/>
              </a:rPr>
              <a:t>Esse tipo de máquina anda por terra e possui um sistema de propulsão próprio, isto é, algum motor ou fonte de energia que move a máquina, sem precisar ser puxada pelo ser humano ou algum animal.</a:t>
            </a:r>
            <a:endParaRPr lang="pt-BR" altLang="zh-CN" sz="2000" b="1" dirty="0">
              <a:solidFill>
                <a:schemeClr val="bg1"/>
              </a:solidFill>
              <a:cs typeface="+mn-ea"/>
              <a:sym typeface="+mn-lt"/>
            </a:endParaRPr>
          </a:p>
        </p:txBody>
      </p:sp>
      <p:grpSp>
        <p:nvGrpSpPr>
          <p:cNvPr id="18" name="Group 17">
            <a:extLst>
              <a:ext uri="{FF2B5EF4-FFF2-40B4-BE49-F238E27FC236}">
                <a16:creationId xmlns:a16="http://schemas.microsoft.com/office/drawing/2014/main" id="{8D3E5E9D-7FA3-45EA-B81C-7155BEC4E113}"/>
              </a:ext>
            </a:extLst>
          </p:cNvPr>
          <p:cNvGrpSpPr/>
          <p:nvPr/>
        </p:nvGrpSpPr>
        <p:grpSpPr>
          <a:xfrm>
            <a:off x="474357" y="2079943"/>
            <a:ext cx="782936" cy="782934"/>
            <a:chOff x="968477" y="1460091"/>
            <a:chExt cx="934065" cy="934065"/>
          </a:xfrm>
        </p:grpSpPr>
        <p:sp>
          <p:nvSpPr>
            <p:cNvPr id="9" name="Oval 8">
              <a:extLst>
                <a:ext uri="{FF2B5EF4-FFF2-40B4-BE49-F238E27FC236}">
                  <a16:creationId xmlns:a16="http://schemas.microsoft.com/office/drawing/2014/main" id="{C15A8548-F861-4C94-88E1-A21B16979011}"/>
                </a:ext>
              </a:extLst>
            </p:cNvPr>
            <p:cNvSpPr/>
            <p:nvPr/>
          </p:nvSpPr>
          <p:spPr>
            <a:xfrm>
              <a:off x="968477" y="1460091"/>
              <a:ext cx="934065" cy="934065"/>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17" name="Freeform 115">
              <a:extLst>
                <a:ext uri="{FF2B5EF4-FFF2-40B4-BE49-F238E27FC236}">
                  <a16:creationId xmlns:a16="http://schemas.microsoft.com/office/drawing/2014/main" id="{BEE30BE8-AEDF-4C72-832A-B65F68F76E43}"/>
                </a:ext>
              </a:extLst>
            </p:cNvPr>
            <p:cNvSpPr>
              <a:spLocks noChangeArrowheads="1"/>
            </p:cNvSpPr>
            <p:nvPr/>
          </p:nvSpPr>
          <p:spPr bwMode="auto">
            <a:xfrm>
              <a:off x="1314978" y="1776726"/>
              <a:ext cx="241062" cy="300794"/>
            </a:xfrm>
            <a:custGeom>
              <a:avLst/>
              <a:gdLst>
                <a:gd name="T0" fmla="*/ 170867 w 400"/>
                <a:gd name="T1" fmla="*/ 55735 h 498"/>
                <a:gd name="T2" fmla="*/ 170867 w 400"/>
                <a:gd name="T3" fmla="*/ 55735 h 498"/>
                <a:gd name="T4" fmla="*/ 103597 w 400"/>
                <a:gd name="T5" fmla="*/ 4045 h 498"/>
                <a:gd name="T6" fmla="*/ 51574 w 400"/>
                <a:gd name="T7" fmla="*/ 67871 h 498"/>
                <a:gd name="T8" fmla="*/ 59647 w 400"/>
                <a:gd name="T9" fmla="*/ 95738 h 498"/>
                <a:gd name="T10" fmla="*/ 4036 w 400"/>
                <a:gd name="T11" fmla="*/ 182936 h 498"/>
                <a:gd name="T12" fmla="*/ 0 w 400"/>
                <a:gd name="T13" fmla="*/ 195072 h 498"/>
                <a:gd name="T14" fmla="*/ 4036 w 400"/>
                <a:gd name="T15" fmla="*/ 214849 h 498"/>
                <a:gd name="T16" fmla="*/ 12109 w 400"/>
                <a:gd name="T17" fmla="*/ 223389 h 498"/>
                <a:gd name="T18" fmla="*/ 27805 w 400"/>
                <a:gd name="T19" fmla="*/ 218894 h 498"/>
                <a:gd name="T20" fmla="*/ 39914 w 400"/>
                <a:gd name="T21" fmla="*/ 211253 h 498"/>
                <a:gd name="T22" fmla="*/ 63683 w 400"/>
                <a:gd name="T23" fmla="*/ 175295 h 498"/>
                <a:gd name="T24" fmla="*/ 63683 w 400"/>
                <a:gd name="T25" fmla="*/ 175295 h 498"/>
                <a:gd name="T26" fmla="*/ 79379 w 400"/>
                <a:gd name="T27" fmla="*/ 171250 h 498"/>
                <a:gd name="T28" fmla="*/ 103597 w 400"/>
                <a:gd name="T29" fmla="*/ 127651 h 498"/>
                <a:gd name="T30" fmla="*/ 131402 w 400"/>
                <a:gd name="T31" fmla="*/ 127651 h 498"/>
                <a:gd name="T32" fmla="*/ 170867 w 400"/>
                <a:gd name="T33" fmla="*/ 55735 h 498"/>
                <a:gd name="T34" fmla="*/ 143062 w 400"/>
                <a:gd name="T35" fmla="*/ 71466 h 498"/>
                <a:gd name="T36" fmla="*/ 143062 w 400"/>
                <a:gd name="T37" fmla="*/ 71466 h 498"/>
                <a:gd name="T38" fmla="*/ 114808 w 400"/>
                <a:gd name="T39" fmla="*/ 63825 h 498"/>
                <a:gd name="T40" fmla="*/ 99112 w 400"/>
                <a:gd name="T41" fmla="*/ 35958 h 498"/>
                <a:gd name="T42" fmla="*/ 139026 w 400"/>
                <a:gd name="T43" fmla="*/ 31913 h 498"/>
                <a:gd name="T44" fmla="*/ 143062 w 400"/>
                <a:gd name="T45" fmla="*/ 71466 h 4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cs typeface="+mn-ea"/>
                <a:sym typeface="+mn-lt"/>
              </a:endParaRPr>
            </a:p>
          </p:txBody>
        </p:sp>
      </p:grpSp>
      <p:pic>
        <p:nvPicPr>
          <p:cNvPr id="7" name="Espaço Reservado para Imagem 6" descr="Homem de uniforme e chapéu&#10;&#10;Descrição gerada automaticamente">
            <a:extLst>
              <a:ext uri="{FF2B5EF4-FFF2-40B4-BE49-F238E27FC236}">
                <a16:creationId xmlns:a16="http://schemas.microsoft.com/office/drawing/2014/main" id="{B04A9AF4-3C5E-089F-74DB-24C4E1CCD30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7108" r="17108"/>
          <a:stretch>
            <a:fillRect/>
          </a:stretch>
        </p:blipFill>
        <p:spPr>
          <a:xfrm>
            <a:off x="299694" y="1491327"/>
            <a:ext cx="3846622" cy="3795652"/>
          </a:xfrm>
        </p:spPr>
      </p:pic>
      <p:pic>
        <p:nvPicPr>
          <p:cNvPr id="2" name="Imagem 1">
            <a:extLst>
              <a:ext uri="{FF2B5EF4-FFF2-40B4-BE49-F238E27FC236}">
                <a16:creationId xmlns:a16="http://schemas.microsoft.com/office/drawing/2014/main" id="{958864D1-3F77-9E85-3F5B-4B27E2E7E1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275" y="136530"/>
            <a:ext cx="1761673" cy="489090"/>
          </a:xfrm>
          <a:prstGeom prst="rect">
            <a:avLst/>
          </a:prstGeom>
        </p:spPr>
      </p:pic>
    </p:spTree>
    <p:extLst>
      <p:ext uri="{BB962C8B-B14F-4D97-AF65-F5344CB8AC3E}">
        <p14:creationId xmlns:p14="http://schemas.microsoft.com/office/powerpoint/2010/main" val="133257328"/>
      </p:ext>
    </p:extLst>
  </p:cSld>
  <p:clrMapOvr>
    <a:masterClrMapping/>
  </p:clrMapOvr>
  <mc:AlternateContent xmlns:mc="http://schemas.openxmlformats.org/markup-compatibility/2006" xmlns:p14="http://schemas.microsoft.com/office/powerpoint/2010/main">
    <mc:Choice Requires="p14">
      <p:transition spd="slow" p14:dur="1250" advTm="86399000">
        <p:pull dir="r"/>
      </p:transition>
    </mc:Choice>
    <mc:Fallback xmlns="">
      <p:transition spd="slow" advTm="86399000">
        <p:pull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75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 calcmode="lin" valueType="num">
                                      <p:cBhvr>
                                        <p:cTn id="9" dur="500" fill="hold"/>
                                        <p:tgtEl>
                                          <p:spTgt spid="18"/>
                                        </p:tgtEl>
                                        <p:attrNameLst>
                                          <p:attrName>style.rotation</p:attrName>
                                        </p:attrNameLst>
                                      </p:cBhvr>
                                      <p:tavLst>
                                        <p:tav tm="0">
                                          <p:val>
                                            <p:fltVal val="90"/>
                                          </p:val>
                                        </p:tav>
                                        <p:tav tm="100000">
                                          <p:val>
                                            <p:fltVal val="0"/>
                                          </p:val>
                                        </p:tav>
                                      </p:tavLst>
                                    </p:anim>
                                    <p:animEffect transition="in" filter="fade">
                                      <p:cBhvr>
                                        <p:cTn id="10" dur="500"/>
                                        <p:tgtEl>
                                          <p:spTgt spid="18"/>
                                        </p:tgtEl>
                                      </p:cBhvr>
                                    </p:animEffect>
                                  </p:childTnLst>
                                </p:cTn>
                              </p:par>
                              <p:par>
                                <p:cTn id="11" presetID="2" presetClass="entr" presetSubtype="2" decel="100000" fill="hold" grpId="0" nodeType="withEffect">
                                  <p:stCondLst>
                                    <p:cond delay="10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1+#ppt_w/2"/>
                                          </p:val>
                                        </p:tav>
                                        <p:tav tm="100000">
                                          <p:val>
                                            <p:strVal val="#ppt_x"/>
                                          </p:val>
                                        </p:tav>
                                      </p:tavLst>
                                    </p:anim>
                                    <p:anim calcmode="lin" valueType="num">
                                      <p:cBhvr additive="base">
                                        <p:cTn id="14"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2">
            <a:extLst>
              <a:ext uri="{FF2B5EF4-FFF2-40B4-BE49-F238E27FC236}">
                <a16:creationId xmlns:a16="http://schemas.microsoft.com/office/drawing/2014/main" id="{BC75C916-EA12-6207-CDC0-0A708492A060}"/>
              </a:ext>
            </a:extLst>
          </p:cNvPr>
          <p:cNvSpPr/>
          <p:nvPr/>
        </p:nvSpPr>
        <p:spPr>
          <a:xfrm>
            <a:off x="0" y="0"/>
            <a:ext cx="12191999" cy="6857999"/>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7" name="Rectangle: Rounded Corners 2">
            <a:extLst>
              <a:ext uri="{FF2B5EF4-FFF2-40B4-BE49-F238E27FC236}">
                <a16:creationId xmlns:a16="http://schemas.microsoft.com/office/drawing/2014/main" id="{D6D5154B-C4C3-46B1-50FF-D409E1CBDB5B}"/>
              </a:ext>
            </a:extLst>
          </p:cNvPr>
          <p:cNvSpPr/>
          <p:nvPr/>
        </p:nvSpPr>
        <p:spPr>
          <a:xfrm>
            <a:off x="847804" y="800101"/>
            <a:ext cx="10516884" cy="5698672"/>
          </a:xfrm>
          <a:prstGeom prst="roundRect">
            <a:avLst>
              <a:gd name="adj" fmla="val 2606"/>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30" name="Rectangle 29">
            <a:extLst>
              <a:ext uri="{FF2B5EF4-FFF2-40B4-BE49-F238E27FC236}">
                <a16:creationId xmlns:a16="http://schemas.microsoft.com/office/drawing/2014/main" id="{9CE4D72C-056E-490F-BA54-990E1617C215}"/>
              </a:ext>
            </a:extLst>
          </p:cNvPr>
          <p:cNvSpPr/>
          <p:nvPr/>
        </p:nvSpPr>
        <p:spPr>
          <a:xfrm>
            <a:off x="5486405" y="147866"/>
            <a:ext cx="1393364" cy="1393364"/>
          </a:xfrm>
          <a:prstGeom prst="ellipse">
            <a:avLst/>
          </a:prstGeom>
          <a:solidFill>
            <a:schemeClr val="bg1"/>
          </a:solidFill>
          <a:ln>
            <a:noFill/>
          </a:ln>
          <a:effectLst>
            <a:outerShdw blurRad="736600" dist="228600" dir="5400000" sx="95000" sy="95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accent1">
                  <a:lumMod val="75000"/>
                </a:schemeClr>
              </a:solidFill>
              <a:cs typeface="+mn-ea"/>
              <a:sym typeface="+mn-lt"/>
            </a:endParaRPr>
          </a:p>
        </p:txBody>
      </p:sp>
      <p:sp>
        <p:nvSpPr>
          <p:cNvPr id="2" name="TextBox 20">
            <a:extLst>
              <a:ext uri="{FF2B5EF4-FFF2-40B4-BE49-F238E27FC236}">
                <a16:creationId xmlns:a16="http://schemas.microsoft.com/office/drawing/2014/main" id="{1C4D9D6B-6A33-DB80-D299-2A1E22A7A130}"/>
              </a:ext>
            </a:extLst>
          </p:cNvPr>
          <p:cNvSpPr txBox="1"/>
          <p:nvPr/>
        </p:nvSpPr>
        <p:spPr>
          <a:xfrm>
            <a:off x="1143536" y="2025869"/>
            <a:ext cx="5072742" cy="3782895"/>
          </a:xfrm>
          <a:prstGeom prst="rect">
            <a:avLst/>
          </a:prstGeom>
          <a:noFill/>
        </p:spPr>
        <p:txBody>
          <a:bodyPr wrap="square" rtlCol="0">
            <a:spAutoFit/>
          </a:bodyPr>
          <a:lstStyle/>
          <a:p>
            <a:pPr>
              <a:lnSpc>
                <a:spcPct val="150000"/>
              </a:lnSpc>
            </a:pPr>
            <a:r>
              <a:rPr lang="pt-BR" b="1" dirty="0">
                <a:solidFill>
                  <a:schemeClr val="accent1"/>
                </a:solidFill>
                <a:cs typeface="+mn-ea"/>
                <a:sym typeface="+mn-lt"/>
              </a:rPr>
              <a:t>Baterias das colheitadeiras precisam permitir a troca do solo ou com uma plataforma de apoio. O terminal positivo, visando evitar curto-circuito, deve ser protegido. </a:t>
            </a:r>
          </a:p>
          <a:p>
            <a:pPr>
              <a:lnSpc>
                <a:spcPct val="150000"/>
              </a:lnSpc>
            </a:pPr>
            <a:endParaRPr lang="pt-BR" b="1" dirty="0">
              <a:solidFill>
                <a:schemeClr val="accent1"/>
              </a:solidFill>
              <a:cs typeface="+mn-ea"/>
              <a:sym typeface="+mn-lt"/>
            </a:endParaRPr>
          </a:p>
          <a:p>
            <a:pPr>
              <a:lnSpc>
                <a:spcPct val="150000"/>
              </a:lnSpc>
            </a:pPr>
            <a:r>
              <a:rPr lang="pt-BR" dirty="0">
                <a:solidFill>
                  <a:schemeClr val="tx1">
                    <a:lumMod val="75000"/>
                    <a:lumOff val="25000"/>
                  </a:schemeClr>
                </a:solidFill>
                <a:cs typeface="+mn-ea"/>
                <a:sym typeface="+mn-lt"/>
              </a:rPr>
              <a:t>É por isso que o cabo da figura acima possui a proteção plástica, sendo usado nas máquinas New </a:t>
            </a:r>
            <a:r>
              <a:rPr lang="pt-BR" dirty="0" err="1">
                <a:solidFill>
                  <a:schemeClr val="tx1">
                    <a:lumMod val="75000"/>
                    <a:lumOff val="25000"/>
                  </a:schemeClr>
                </a:solidFill>
                <a:cs typeface="+mn-ea"/>
                <a:sym typeface="+mn-lt"/>
              </a:rPr>
              <a:t>Holland</a:t>
            </a:r>
            <a:r>
              <a:rPr lang="pt-BR" dirty="0">
                <a:solidFill>
                  <a:schemeClr val="tx1">
                    <a:lumMod val="75000"/>
                    <a:lumOff val="25000"/>
                  </a:schemeClr>
                </a:solidFill>
                <a:cs typeface="+mn-ea"/>
                <a:sym typeface="+mn-lt"/>
              </a:rPr>
              <a:t>.</a:t>
            </a:r>
          </a:p>
        </p:txBody>
      </p:sp>
      <p:pic>
        <p:nvPicPr>
          <p:cNvPr id="9" name="Imagem 8" descr="Homem lendo livro&#10;&#10;Descrição gerada automaticamente com confiança baixa">
            <a:extLst>
              <a:ext uri="{FF2B5EF4-FFF2-40B4-BE49-F238E27FC236}">
                <a16:creationId xmlns:a16="http://schemas.microsoft.com/office/drawing/2014/main" id="{95E4BCD3-0812-A8EE-14FF-0018E92E7623}"/>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r="11061"/>
          <a:stretch/>
        </p:blipFill>
        <p:spPr>
          <a:xfrm>
            <a:off x="5573485" y="240258"/>
            <a:ext cx="1219201" cy="1207542"/>
          </a:xfrm>
          <a:prstGeom prst="ellipse">
            <a:avLst/>
          </a:prstGeom>
        </p:spPr>
      </p:pic>
      <p:pic>
        <p:nvPicPr>
          <p:cNvPr id="3" name="Imagem 2">
            <a:extLst>
              <a:ext uri="{FF2B5EF4-FFF2-40B4-BE49-F238E27FC236}">
                <a16:creationId xmlns:a16="http://schemas.microsoft.com/office/drawing/2014/main" id="{D994843F-B545-E59E-2EE0-186997D4B72D}"/>
              </a:ext>
            </a:extLst>
          </p:cNvPr>
          <p:cNvPicPr>
            <a:picLocks noChangeAspect="1"/>
          </p:cNvPicPr>
          <p:nvPr/>
        </p:nvPicPr>
        <p:blipFill>
          <a:blip r:embed="rId4"/>
          <a:stretch>
            <a:fillRect/>
          </a:stretch>
        </p:blipFill>
        <p:spPr>
          <a:xfrm>
            <a:off x="7932845" y="3917317"/>
            <a:ext cx="2316480" cy="2352040"/>
          </a:xfrm>
          <a:prstGeom prst="roundRect">
            <a:avLst>
              <a:gd name="adj" fmla="val 7147"/>
            </a:avLst>
          </a:prstGeom>
          <a:noFill/>
        </p:spPr>
      </p:pic>
      <p:pic>
        <p:nvPicPr>
          <p:cNvPr id="4" name="Imagem 3" descr="Cabos e Dispositivos de Segurança - Hennings">
            <a:extLst>
              <a:ext uri="{FF2B5EF4-FFF2-40B4-BE49-F238E27FC236}">
                <a16:creationId xmlns:a16="http://schemas.microsoft.com/office/drawing/2014/main" id="{67831E3D-CC67-E6B4-D40F-5CE0F413B36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3589" y="1030969"/>
            <a:ext cx="4094993" cy="2596515"/>
          </a:xfrm>
          <a:prstGeom prst="roundRect">
            <a:avLst>
              <a:gd name="adj" fmla="val 7147"/>
            </a:avLst>
          </a:prstGeom>
          <a:noFill/>
        </p:spPr>
      </p:pic>
    </p:spTree>
    <p:extLst>
      <p:ext uri="{BB962C8B-B14F-4D97-AF65-F5344CB8AC3E}">
        <p14:creationId xmlns:p14="http://schemas.microsoft.com/office/powerpoint/2010/main" val="3359004573"/>
      </p:ext>
    </p:extLst>
  </p:cSld>
  <p:clrMapOvr>
    <a:masterClrMapping/>
  </p:clrMapOvr>
  <p:transition spd="med" advTm="8639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250" fill="hold"/>
                                        <p:tgtEl>
                                          <p:spTgt spid="7"/>
                                        </p:tgtEl>
                                        <p:attrNameLst>
                                          <p:attrName>ppt_x</p:attrName>
                                        </p:attrNameLst>
                                      </p:cBhvr>
                                      <p:tavLst>
                                        <p:tav tm="0">
                                          <p:val>
                                            <p:strVal val="1+#ppt_w/2"/>
                                          </p:val>
                                        </p:tav>
                                        <p:tav tm="100000">
                                          <p:val>
                                            <p:strVal val="#ppt_x"/>
                                          </p:val>
                                        </p:tav>
                                      </p:tavLst>
                                    </p:anim>
                                    <p:anim calcmode="lin" valueType="num">
                                      <p:cBhvr additive="base">
                                        <p:cTn id="12" dur="1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52D618B-9774-4D89-89D8-4D7351BC98E0}"/>
              </a:ext>
            </a:extLst>
          </p:cNvPr>
          <p:cNvSpPr txBox="1"/>
          <p:nvPr/>
        </p:nvSpPr>
        <p:spPr>
          <a:xfrm>
            <a:off x="366412" y="795358"/>
            <a:ext cx="6034387" cy="3269613"/>
          </a:xfrm>
          <a:prstGeom prst="rect">
            <a:avLst/>
          </a:prstGeom>
          <a:noFill/>
        </p:spPr>
        <p:txBody>
          <a:bodyPr wrap="square" rtlCol="0">
            <a:spAutoFit/>
          </a:bodyPr>
          <a:lstStyle/>
          <a:p>
            <a:pPr>
              <a:lnSpc>
                <a:spcPct val="150000"/>
              </a:lnSpc>
            </a:pPr>
            <a:r>
              <a:rPr lang="pt-BR" altLang="zh-CN" sz="2000" b="1" dirty="0">
                <a:solidFill>
                  <a:srgbClr val="55BBA1"/>
                </a:solidFill>
                <a:cs typeface="+mn-ea"/>
                <a:sym typeface="+mn-lt"/>
              </a:rPr>
              <a:t>Os manuais das colheitadeiras</a:t>
            </a:r>
          </a:p>
          <a:p>
            <a:pPr>
              <a:lnSpc>
                <a:spcPct val="150000"/>
              </a:lnSpc>
            </a:pPr>
            <a:endParaRPr lang="pt-BR" altLang="zh-CN" sz="2000" b="1" dirty="0">
              <a:solidFill>
                <a:schemeClr val="bg1"/>
              </a:solidFill>
              <a:cs typeface="+mn-ea"/>
              <a:sym typeface="+mn-lt"/>
            </a:endParaRPr>
          </a:p>
          <a:p>
            <a:pPr>
              <a:lnSpc>
                <a:spcPct val="150000"/>
              </a:lnSpc>
            </a:pPr>
            <a:r>
              <a:rPr lang="pt-BR" altLang="zh-CN" sz="2000" dirty="0">
                <a:solidFill>
                  <a:schemeClr val="bg1"/>
                </a:solidFill>
                <a:cs typeface="+mn-ea"/>
                <a:sym typeface="+mn-lt"/>
              </a:rPr>
              <a:t>A colheitadeira, como qualquer máquina, possui condições corretas de uso, para que sua operação seja segura e seja mantida a garantia. É por isso que a NR 31 exige que seja disponibilizado manual do fabricante.</a:t>
            </a:r>
          </a:p>
        </p:txBody>
      </p:sp>
      <p:pic>
        <p:nvPicPr>
          <p:cNvPr id="7" name="Espaço Reservado para Imagem 6" descr="Caminhão parado na grama&#10;&#10;Descrição gerada automaticamente com confiança baixa">
            <a:extLst>
              <a:ext uri="{FF2B5EF4-FFF2-40B4-BE49-F238E27FC236}">
                <a16:creationId xmlns:a16="http://schemas.microsoft.com/office/drawing/2014/main" id="{0F030930-FD74-0A41-8BB4-9906820A0F8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289" r="2289"/>
          <a:stretch>
            <a:fillRect/>
          </a:stretch>
        </p:blipFill>
        <p:spPr/>
      </p:pic>
      <p:pic>
        <p:nvPicPr>
          <p:cNvPr id="2" name="Imagem 1" descr="EMPRESAS S/A: A importância do manual de instruções técnico">
            <a:extLst>
              <a:ext uri="{FF2B5EF4-FFF2-40B4-BE49-F238E27FC236}">
                <a16:creationId xmlns:a16="http://schemas.microsoft.com/office/drawing/2014/main" id="{536EC52F-C920-4443-51C7-F3F555A260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51990" y="4673600"/>
            <a:ext cx="1756410" cy="1756410"/>
          </a:xfrm>
          <a:prstGeom prst="rect">
            <a:avLst/>
          </a:prstGeom>
          <a:noFill/>
          <a:ln>
            <a:noFill/>
          </a:ln>
        </p:spPr>
      </p:pic>
      <p:pic>
        <p:nvPicPr>
          <p:cNvPr id="3" name="Imagem 2">
            <a:extLst>
              <a:ext uri="{FF2B5EF4-FFF2-40B4-BE49-F238E27FC236}">
                <a16:creationId xmlns:a16="http://schemas.microsoft.com/office/drawing/2014/main" id="{5F038299-2820-4531-CFC3-7DBB123492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3243387009"/>
      </p:ext>
    </p:extLst>
  </p:cSld>
  <p:clrMapOvr>
    <a:masterClrMapping/>
  </p:clrMapOvr>
  <mc:AlternateContent xmlns:mc="http://schemas.openxmlformats.org/markup-compatibility/2006" xmlns:p14="http://schemas.microsoft.com/office/powerpoint/2010/main">
    <mc:Choice Requires="p14">
      <p:transition spd="slow" p14:dur="1250" advTm="86399000">
        <p:pull/>
      </p:transition>
    </mc:Choice>
    <mc:Fallback xmlns="">
      <p:transition spd="slow" advTm="86399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2EF7B101-3225-4120-BC96-865E4E4012BE}"/>
              </a:ext>
            </a:extLst>
          </p:cNvPr>
          <p:cNvSpPr/>
          <p:nvPr/>
        </p:nvSpPr>
        <p:spPr>
          <a:xfrm>
            <a:off x="0" y="2020843"/>
            <a:ext cx="12191999" cy="4096929"/>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19" name="Rectangle: Rounded Corners 18">
            <a:extLst>
              <a:ext uri="{FF2B5EF4-FFF2-40B4-BE49-F238E27FC236}">
                <a16:creationId xmlns:a16="http://schemas.microsoft.com/office/drawing/2014/main" id="{98872122-F72E-46BB-8EEC-CCF6BF397E05}"/>
              </a:ext>
            </a:extLst>
          </p:cNvPr>
          <p:cNvSpPr/>
          <p:nvPr/>
        </p:nvSpPr>
        <p:spPr>
          <a:xfrm>
            <a:off x="2285996" y="1680988"/>
            <a:ext cx="7620000" cy="3637700"/>
          </a:xfrm>
          <a:prstGeom prst="roundRect">
            <a:avLst>
              <a:gd name="adj" fmla="val 2606"/>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pic>
        <p:nvPicPr>
          <p:cNvPr id="33" name="Espaço Reservado para Imagem 32" descr="Uma imagem contendo mesa, xícara, de madeira, pequeno&#10;&#10;Descrição gerada automaticamente">
            <a:extLst>
              <a:ext uri="{FF2B5EF4-FFF2-40B4-BE49-F238E27FC236}">
                <a16:creationId xmlns:a16="http://schemas.microsoft.com/office/drawing/2014/main" id="{79A3B350-617F-59D4-A699-CBD57CCF888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4297" r="14297"/>
          <a:stretch>
            <a:fillRect/>
          </a:stretch>
        </p:blipFill>
        <p:spPr>
          <a:xfrm>
            <a:off x="5805733" y="1349331"/>
            <a:ext cx="671512" cy="671512"/>
          </a:xfrm>
        </p:spPr>
      </p:pic>
      <p:sp>
        <p:nvSpPr>
          <p:cNvPr id="43" name="TextBox 8">
            <a:extLst>
              <a:ext uri="{FF2B5EF4-FFF2-40B4-BE49-F238E27FC236}">
                <a16:creationId xmlns:a16="http://schemas.microsoft.com/office/drawing/2014/main" id="{41DB5F78-5C79-2DFE-D0F5-244D2DDBED36}"/>
              </a:ext>
            </a:extLst>
          </p:cNvPr>
          <p:cNvSpPr txBox="1"/>
          <p:nvPr/>
        </p:nvSpPr>
        <p:spPr>
          <a:xfrm>
            <a:off x="2676897" y="2488083"/>
            <a:ext cx="7229099" cy="2264851"/>
          </a:xfrm>
          <a:prstGeom prst="rect">
            <a:avLst/>
          </a:prstGeom>
          <a:noFill/>
        </p:spPr>
        <p:txBody>
          <a:bodyPr wrap="square" rtlCol="0">
            <a:spAutoFit/>
          </a:bodyPr>
          <a:lstStyle/>
          <a:p>
            <a:pPr>
              <a:lnSpc>
                <a:spcPct val="150000"/>
              </a:lnSpc>
            </a:pPr>
            <a:r>
              <a:rPr lang="pt-BR" sz="1600" b="1" dirty="0">
                <a:solidFill>
                  <a:schemeClr val="tx1">
                    <a:lumMod val="75000"/>
                    <a:lumOff val="25000"/>
                  </a:schemeClr>
                </a:solidFill>
                <a:cs typeface="+mn-ea"/>
                <a:sym typeface="+mn-lt"/>
              </a:rPr>
              <a:t>O manual deve conter as informações de segurança sobre transporte, montagem, instalação, ajuste, operação, limpeza, manutenção, inspeção, desativação e desmonte. </a:t>
            </a:r>
          </a:p>
          <a:p>
            <a:pPr>
              <a:lnSpc>
                <a:spcPct val="150000"/>
              </a:lnSpc>
            </a:pPr>
            <a:endParaRPr lang="pt-BR" sz="1600" b="1" dirty="0">
              <a:solidFill>
                <a:schemeClr val="tx1">
                  <a:lumMod val="75000"/>
                  <a:lumOff val="25000"/>
                </a:schemeClr>
              </a:solidFill>
              <a:cs typeface="+mn-ea"/>
              <a:sym typeface="+mn-lt"/>
            </a:endParaRPr>
          </a:p>
          <a:p>
            <a:pPr>
              <a:lnSpc>
                <a:spcPct val="150000"/>
              </a:lnSpc>
            </a:pPr>
            <a:r>
              <a:rPr lang="pt-BR" sz="1600" b="1" dirty="0">
                <a:solidFill>
                  <a:schemeClr val="tx1">
                    <a:lumMod val="75000"/>
                    <a:lumOff val="25000"/>
                  </a:schemeClr>
                </a:solidFill>
                <a:cs typeface="+mn-ea"/>
                <a:sym typeface="+mn-lt"/>
              </a:rPr>
              <a:t>Ele deve ser mantido no estabelecimento, em original ou cópia, devendo ser disponibilizado pelo empregador.</a:t>
            </a:r>
            <a:endParaRPr lang="pt-BR" sz="1600" dirty="0">
              <a:solidFill>
                <a:schemeClr val="tx1">
                  <a:lumMod val="75000"/>
                  <a:lumOff val="25000"/>
                </a:schemeClr>
              </a:solidFill>
              <a:cs typeface="+mn-ea"/>
              <a:sym typeface="+mn-lt"/>
            </a:endParaRPr>
          </a:p>
        </p:txBody>
      </p:sp>
      <p:pic>
        <p:nvPicPr>
          <p:cNvPr id="2" name="Imagem 1">
            <a:extLst>
              <a:ext uri="{FF2B5EF4-FFF2-40B4-BE49-F238E27FC236}">
                <a16:creationId xmlns:a16="http://schemas.microsoft.com/office/drawing/2014/main" id="{608023CC-96D5-9293-0F38-CFD66555DA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2513441348"/>
      </p:ext>
    </p:extLst>
  </p:cSld>
  <p:clrMapOvr>
    <a:masterClrMapping/>
  </p:clrMapOvr>
  <mc:AlternateContent xmlns:mc="http://schemas.openxmlformats.org/markup-compatibility/2006" xmlns:p14="http://schemas.microsoft.com/office/powerpoint/2010/main">
    <mc:Choice Requires="p14">
      <p:transition spd="slow" p14:dur="1250" advTm="86399000">
        <p:pull/>
      </p:transition>
    </mc:Choice>
    <mc:Fallback xmlns="">
      <p:transition spd="slow" advTm="86399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1250" fill="hold"/>
                                        <p:tgtEl>
                                          <p:spTgt spid="53"/>
                                        </p:tgtEl>
                                        <p:attrNameLst>
                                          <p:attrName>ppt_x</p:attrName>
                                        </p:attrNameLst>
                                      </p:cBhvr>
                                      <p:tavLst>
                                        <p:tav tm="0">
                                          <p:val>
                                            <p:strVal val="0-#ppt_w/2"/>
                                          </p:val>
                                        </p:tav>
                                        <p:tav tm="100000">
                                          <p:val>
                                            <p:strVal val="#ppt_x"/>
                                          </p:val>
                                        </p:tav>
                                      </p:tavLst>
                                    </p:anim>
                                    <p:anim calcmode="lin" valueType="num">
                                      <p:cBhvr additive="base">
                                        <p:cTn id="8" dur="1250" fill="hold"/>
                                        <p:tgtEl>
                                          <p:spTgt spid="5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250" fill="hold"/>
                                        <p:tgtEl>
                                          <p:spTgt spid="19"/>
                                        </p:tgtEl>
                                        <p:attrNameLst>
                                          <p:attrName>ppt_x</p:attrName>
                                        </p:attrNameLst>
                                      </p:cBhvr>
                                      <p:tavLst>
                                        <p:tav tm="0">
                                          <p:val>
                                            <p:strVal val="1+#ppt_w/2"/>
                                          </p:val>
                                        </p:tav>
                                        <p:tav tm="100000">
                                          <p:val>
                                            <p:strVal val="#ppt_x"/>
                                          </p:val>
                                        </p:tav>
                                      </p:tavLst>
                                    </p:anim>
                                    <p:anim calcmode="lin" valueType="num">
                                      <p:cBhvr additive="base">
                                        <p:cTn id="12" dur="12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2">
            <a:extLst>
              <a:ext uri="{FF2B5EF4-FFF2-40B4-BE49-F238E27FC236}">
                <a16:creationId xmlns:a16="http://schemas.microsoft.com/office/drawing/2014/main" id="{A7432A49-5412-B851-6D32-CFC07F87B479}"/>
              </a:ext>
            </a:extLst>
          </p:cNvPr>
          <p:cNvSpPr/>
          <p:nvPr/>
        </p:nvSpPr>
        <p:spPr>
          <a:xfrm>
            <a:off x="0" y="0"/>
            <a:ext cx="12191999" cy="6857999"/>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10" name="TextBox 15">
            <a:extLst>
              <a:ext uri="{FF2B5EF4-FFF2-40B4-BE49-F238E27FC236}">
                <a16:creationId xmlns:a16="http://schemas.microsoft.com/office/drawing/2014/main" id="{CAD177C9-ED40-01D0-9142-27A150BD51BF}"/>
              </a:ext>
            </a:extLst>
          </p:cNvPr>
          <p:cNvSpPr txBox="1"/>
          <p:nvPr/>
        </p:nvSpPr>
        <p:spPr>
          <a:xfrm>
            <a:off x="342900" y="4356085"/>
            <a:ext cx="11595099" cy="2243050"/>
          </a:xfrm>
          <a:prstGeom prst="rect">
            <a:avLst/>
          </a:prstGeom>
          <a:noFill/>
        </p:spPr>
        <p:txBody>
          <a:bodyPr wrap="square" rtlCol="0">
            <a:spAutoFit/>
          </a:bodyPr>
          <a:lstStyle/>
          <a:p>
            <a:pPr>
              <a:lnSpc>
                <a:spcPct val="150000"/>
              </a:lnSpc>
            </a:pPr>
            <a:r>
              <a:rPr lang="pt-BR" altLang="zh-CN" sz="2400" dirty="0">
                <a:solidFill>
                  <a:schemeClr val="bg1"/>
                </a:solidFill>
                <a:cs typeface="+mn-ea"/>
                <a:sym typeface="+mn-lt"/>
              </a:rPr>
              <a:t>Uma opção possível na empresa é manter uma cópia na máquina, dentro da cabine, e outra na sede da propriedade rural. Com essa opção, o operador pode ter as informações necessárias onde estiver, dada a distância, e a propriedade mantém uma via em segurança do documento.</a:t>
            </a:r>
          </a:p>
        </p:txBody>
      </p:sp>
      <p:pic>
        <p:nvPicPr>
          <p:cNvPr id="3074" name="Picture 2" descr="Nova NR 31 traz mais segurança e reduz burocracia | Confederação da  Agricultura e Pecuária do Brasil (CNA)">
            <a:extLst>
              <a:ext uri="{FF2B5EF4-FFF2-40B4-BE49-F238E27FC236}">
                <a16:creationId xmlns:a16="http://schemas.microsoft.com/office/drawing/2014/main" id="{F05F383D-C39F-AF4E-4749-18BF373FCB38}"/>
              </a:ext>
            </a:extLst>
          </p:cNvPr>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t="14630" b="23703"/>
          <a:stretch/>
        </p:blipFill>
        <p:spPr bwMode="auto">
          <a:xfrm>
            <a:off x="-1" y="-15"/>
            <a:ext cx="12192000" cy="42291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C6CD8E99-7657-09C1-9A26-8933E02D0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6326" y="258865"/>
            <a:ext cx="1761673" cy="489090"/>
          </a:xfrm>
          <a:prstGeom prst="rect">
            <a:avLst/>
          </a:prstGeom>
        </p:spPr>
      </p:pic>
    </p:spTree>
    <p:extLst>
      <p:ext uri="{BB962C8B-B14F-4D97-AF65-F5344CB8AC3E}">
        <p14:creationId xmlns:p14="http://schemas.microsoft.com/office/powerpoint/2010/main" val="568823564"/>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0-#ppt_w/2"/>
                                          </p:val>
                                        </p:tav>
                                        <p:tav tm="100000">
                                          <p:val>
                                            <p:strVal val="#ppt_x"/>
                                          </p:val>
                                        </p:tav>
                                      </p:tavLst>
                                    </p:anim>
                                    <p:anim calcmode="lin" valueType="num">
                                      <p:cBhvr additive="base">
                                        <p:cTn id="12"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AC2B24B7-782F-D4FC-AF1C-237A9F2288C0}"/>
              </a:ext>
            </a:extLst>
          </p:cNvPr>
          <p:cNvSpPr/>
          <p:nvPr/>
        </p:nvSpPr>
        <p:spPr>
          <a:xfrm>
            <a:off x="6095999" y="0"/>
            <a:ext cx="6096001" cy="6857998"/>
          </a:xfrm>
          <a:prstGeom prst="rect">
            <a:avLst/>
          </a:prstGeom>
          <a:solidFill>
            <a:schemeClr val="bg1"/>
          </a:solidFill>
          <a:ln>
            <a:noFill/>
          </a:ln>
          <a:effectLst>
            <a:outerShdw blurRad="2794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Rectangle: Rounded Corners 30">
            <a:extLst>
              <a:ext uri="{FF2B5EF4-FFF2-40B4-BE49-F238E27FC236}">
                <a16:creationId xmlns:a16="http://schemas.microsoft.com/office/drawing/2014/main" id="{9620A768-2752-D7B3-B4A7-DD188861DE2D}"/>
              </a:ext>
            </a:extLst>
          </p:cNvPr>
          <p:cNvSpPr/>
          <p:nvPr/>
        </p:nvSpPr>
        <p:spPr>
          <a:xfrm>
            <a:off x="6713806" y="3684815"/>
            <a:ext cx="4815413" cy="2754085"/>
          </a:xfrm>
          <a:prstGeom prst="roundRect">
            <a:avLst>
              <a:gd name="adj" fmla="val 2180"/>
            </a:avLst>
          </a:prstGeom>
          <a:solidFill>
            <a:schemeClr val="accent2"/>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2" name="Rectangle 52">
            <a:extLst>
              <a:ext uri="{FF2B5EF4-FFF2-40B4-BE49-F238E27FC236}">
                <a16:creationId xmlns:a16="http://schemas.microsoft.com/office/drawing/2014/main" id="{2F3947D2-F9E6-7EA0-D968-B4E2A3924311}"/>
              </a:ext>
            </a:extLst>
          </p:cNvPr>
          <p:cNvSpPr/>
          <p:nvPr/>
        </p:nvSpPr>
        <p:spPr>
          <a:xfrm>
            <a:off x="1" y="0"/>
            <a:ext cx="6095998" cy="6857999"/>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pic>
        <p:nvPicPr>
          <p:cNvPr id="2" name="Picture 2" descr="O que é DDS Segurança + 5 temas e erros para evitar">
            <a:extLst>
              <a:ext uri="{FF2B5EF4-FFF2-40B4-BE49-F238E27FC236}">
                <a16:creationId xmlns:a16="http://schemas.microsoft.com/office/drawing/2014/main" id="{536B4F49-9883-4F49-D174-94AC22F97758}"/>
              </a:ext>
            </a:extLst>
          </p:cNvPr>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2287" r="43159"/>
          <a:stretch/>
        </p:blipFill>
        <p:spPr bwMode="auto">
          <a:xfrm>
            <a:off x="4709" y="2"/>
            <a:ext cx="6096001" cy="685799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13">
            <a:extLst>
              <a:ext uri="{FF2B5EF4-FFF2-40B4-BE49-F238E27FC236}">
                <a16:creationId xmlns:a16="http://schemas.microsoft.com/office/drawing/2014/main" id="{906583CC-CE44-81D5-8E59-9130D0CA320B}"/>
              </a:ext>
            </a:extLst>
          </p:cNvPr>
          <p:cNvGrpSpPr/>
          <p:nvPr/>
        </p:nvGrpSpPr>
        <p:grpSpPr>
          <a:xfrm rot="16426826">
            <a:off x="5599261" y="1908517"/>
            <a:ext cx="929134" cy="929134"/>
            <a:chOff x="5931582" y="4864782"/>
            <a:chExt cx="328836" cy="328836"/>
          </a:xfrm>
          <a:effectLst>
            <a:outerShdw blurRad="63500" sx="102000" sy="102000" algn="ctr" rotWithShape="0">
              <a:prstClr val="black">
                <a:alpha val="40000"/>
              </a:prstClr>
            </a:outerShdw>
          </a:effectLst>
        </p:grpSpPr>
        <p:sp>
          <p:nvSpPr>
            <p:cNvPr id="7" name="Oval 10">
              <a:extLst>
                <a:ext uri="{FF2B5EF4-FFF2-40B4-BE49-F238E27FC236}">
                  <a16:creationId xmlns:a16="http://schemas.microsoft.com/office/drawing/2014/main" id="{51D1D9EE-B519-1698-B51B-5618C8E5EBB0}"/>
                </a:ext>
              </a:extLst>
            </p:cNvPr>
            <p:cNvSpPr/>
            <p:nvPr/>
          </p:nvSpPr>
          <p:spPr>
            <a:xfrm>
              <a:off x="5931582" y="4864782"/>
              <a:ext cx="328836" cy="328836"/>
            </a:xfrm>
            <a:prstGeom prst="ellipse">
              <a:avLst/>
            </a:prstGeom>
            <a:solidFill>
              <a:schemeClr val="bg1"/>
            </a:solidFill>
            <a:ln>
              <a:noFill/>
            </a:ln>
            <a:effectLst>
              <a:outerShdw blurRad="203200" dist="76200" dir="5400000" sx="88000" sy="88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8" name="Freeform 23">
              <a:extLst>
                <a:ext uri="{FF2B5EF4-FFF2-40B4-BE49-F238E27FC236}">
                  <a16:creationId xmlns:a16="http://schemas.microsoft.com/office/drawing/2014/main" id="{57B8FD16-4EB0-D6FD-45A3-43AABFD003C5}"/>
                </a:ext>
              </a:extLst>
            </p:cNvPr>
            <p:cNvSpPr>
              <a:spLocks noChangeArrowheads="1"/>
            </p:cNvSpPr>
            <p:nvPr/>
          </p:nvSpPr>
          <p:spPr bwMode="auto">
            <a:xfrm>
              <a:off x="6024074" y="4986387"/>
              <a:ext cx="143852" cy="85626"/>
            </a:xfrm>
            <a:custGeom>
              <a:avLst/>
              <a:gdLst>
                <a:gd name="T0" fmla="*/ 124988 w 303"/>
                <a:gd name="T1" fmla="*/ 23946 h 179"/>
                <a:gd name="T2" fmla="*/ 124988 w 303"/>
                <a:gd name="T3" fmla="*/ 23946 h 179"/>
                <a:gd name="T4" fmla="*/ 74377 w 303"/>
                <a:gd name="T5" fmla="*/ 74941 h 179"/>
                <a:gd name="T6" fmla="*/ 66455 w 303"/>
                <a:gd name="T7" fmla="*/ 78932 h 179"/>
                <a:gd name="T8" fmla="*/ 58973 w 303"/>
                <a:gd name="T9" fmla="*/ 74941 h 179"/>
                <a:gd name="T10" fmla="*/ 8362 w 303"/>
                <a:gd name="T11" fmla="*/ 23946 h 179"/>
                <a:gd name="T12" fmla="*/ 8362 w 303"/>
                <a:gd name="T13" fmla="*/ 8425 h 179"/>
                <a:gd name="T14" fmla="*/ 23765 w 303"/>
                <a:gd name="T15" fmla="*/ 8425 h 179"/>
                <a:gd name="T16" fmla="*/ 66455 w 303"/>
                <a:gd name="T17" fmla="*/ 47448 h 179"/>
                <a:gd name="T18" fmla="*/ 109145 w 303"/>
                <a:gd name="T19" fmla="*/ 8425 h 179"/>
                <a:gd name="T20" fmla="*/ 124988 w 303"/>
                <a:gd name="T21" fmla="*/ 8425 h 179"/>
                <a:gd name="T22" fmla="*/ 124988 w 303"/>
                <a:gd name="T23" fmla="*/ 23946 h 1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3" h="179">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accent1"/>
            </a:solidFill>
            <a:ln>
              <a:noFill/>
            </a:ln>
            <a:effectLst/>
          </p:spPr>
          <p:txBody>
            <a:bodyPr wrap="none" lIns="34290" tIns="17145" rIns="34290" bIns="17145" anchor="ctr"/>
            <a:lstStyle/>
            <a:p>
              <a:endParaRPr lang="en-US" dirty="0">
                <a:cs typeface="+mn-ea"/>
                <a:sym typeface="+mn-lt"/>
              </a:endParaRPr>
            </a:p>
          </p:txBody>
        </p:sp>
      </p:grpSp>
      <p:sp>
        <p:nvSpPr>
          <p:cNvPr id="31" name="Rectangle: Rounded Corners 30">
            <a:extLst>
              <a:ext uri="{FF2B5EF4-FFF2-40B4-BE49-F238E27FC236}">
                <a16:creationId xmlns:a16="http://schemas.microsoft.com/office/drawing/2014/main" id="{2E7830D2-34CE-4BD4-BF37-799B1F760980}"/>
              </a:ext>
            </a:extLst>
          </p:cNvPr>
          <p:cNvSpPr/>
          <p:nvPr/>
        </p:nvSpPr>
        <p:spPr>
          <a:xfrm>
            <a:off x="6718517" y="806082"/>
            <a:ext cx="4815413" cy="2754085"/>
          </a:xfrm>
          <a:prstGeom prst="roundRect">
            <a:avLst>
              <a:gd name="adj" fmla="val 2180"/>
            </a:avLst>
          </a:prstGeom>
          <a:solidFill>
            <a:schemeClr val="accent2"/>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32" name="TextBox 31">
            <a:extLst>
              <a:ext uri="{FF2B5EF4-FFF2-40B4-BE49-F238E27FC236}">
                <a16:creationId xmlns:a16="http://schemas.microsoft.com/office/drawing/2014/main" id="{90FB8E2F-219A-4C33-949E-C9CFF7E7C76B}"/>
              </a:ext>
            </a:extLst>
          </p:cNvPr>
          <p:cNvSpPr txBox="1"/>
          <p:nvPr/>
        </p:nvSpPr>
        <p:spPr>
          <a:xfrm>
            <a:off x="6752995" y="1519122"/>
            <a:ext cx="4712724" cy="4850174"/>
          </a:xfrm>
          <a:prstGeom prst="rect">
            <a:avLst/>
          </a:prstGeom>
          <a:noFill/>
        </p:spPr>
        <p:txBody>
          <a:bodyPr wrap="square" rtlCol="0">
            <a:spAutoFit/>
          </a:bodyPr>
          <a:lstStyle/>
          <a:p>
            <a:pPr>
              <a:lnSpc>
                <a:spcPct val="150000"/>
              </a:lnSpc>
            </a:pPr>
            <a:r>
              <a:rPr lang="pt-BR" sz="1600" b="1" dirty="0">
                <a:solidFill>
                  <a:schemeClr val="bg1"/>
                </a:solidFill>
                <a:cs typeface="+mn-ea"/>
                <a:sym typeface="+mn-lt"/>
              </a:rPr>
              <a:t>Em caso de extravio ou manual inexistente, a NR 31 aceita que seja elaborada uma ficha de risco pelo empregador ou designado. Essa ficha deve conter:</a:t>
            </a:r>
          </a:p>
          <a:p>
            <a:pPr>
              <a:lnSpc>
                <a:spcPct val="150000"/>
              </a:lnSpc>
            </a:pPr>
            <a:endParaRPr lang="pt-BR" sz="1600" dirty="0">
              <a:solidFill>
                <a:schemeClr val="bg1"/>
              </a:solidFill>
              <a:cs typeface="+mn-ea"/>
              <a:sym typeface="+mn-lt"/>
            </a:endParaRPr>
          </a:p>
          <a:p>
            <a:pPr>
              <a:lnSpc>
                <a:spcPct val="150000"/>
              </a:lnSpc>
            </a:pPr>
            <a:endParaRPr lang="pt-BR" sz="1600" dirty="0">
              <a:solidFill>
                <a:schemeClr val="bg1"/>
              </a:solidFill>
              <a:cs typeface="+mn-ea"/>
              <a:sym typeface="+mn-lt"/>
            </a:endParaRPr>
          </a:p>
          <a:p>
            <a:pPr>
              <a:lnSpc>
                <a:spcPct val="150000"/>
              </a:lnSpc>
            </a:pPr>
            <a:r>
              <a:rPr lang="pt-BR" sz="1600" dirty="0">
                <a:solidFill>
                  <a:schemeClr val="bg1"/>
                </a:solidFill>
                <a:cs typeface="+mn-ea"/>
                <a:sym typeface="+mn-lt"/>
              </a:rPr>
              <a:t>•Tipo, modelo e capacidade da máquina.</a:t>
            </a:r>
          </a:p>
          <a:p>
            <a:pPr>
              <a:lnSpc>
                <a:spcPct val="150000"/>
              </a:lnSpc>
            </a:pPr>
            <a:r>
              <a:rPr lang="pt-BR" sz="1600" dirty="0">
                <a:solidFill>
                  <a:schemeClr val="bg1"/>
                </a:solidFill>
                <a:cs typeface="+mn-ea"/>
                <a:sym typeface="+mn-lt"/>
              </a:rPr>
              <a:t>•Utilização correta e prevista para a colheitadeira.</a:t>
            </a:r>
          </a:p>
          <a:p>
            <a:pPr>
              <a:lnSpc>
                <a:spcPct val="150000"/>
              </a:lnSpc>
            </a:pPr>
            <a:r>
              <a:rPr lang="pt-BR" sz="1600" dirty="0">
                <a:solidFill>
                  <a:schemeClr val="bg1"/>
                </a:solidFill>
                <a:cs typeface="+mn-ea"/>
                <a:sym typeface="+mn-lt"/>
              </a:rPr>
              <a:t>•Medidas de segurança existentes.</a:t>
            </a:r>
          </a:p>
          <a:p>
            <a:pPr>
              <a:lnSpc>
                <a:spcPct val="150000"/>
              </a:lnSpc>
            </a:pPr>
            <a:r>
              <a:rPr lang="pt-BR" sz="1600" dirty="0">
                <a:solidFill>
                  <a:schemeClr val="bg1"/>
                </a:solidFill>
                <a:cs typeface="+mn-ea"/>
                <a:sym typeface="+mn-lt"/>
              </a:rPr>
              <a:t>•Instruções para utilização segura.</a:t>
            </a:r>
          </a:p>
          <a:p>
            <a:pPr>
              <a:lnSpc>
                <a:spcPct val="150000"/>
              </a:lnSpc>
            </a:pPr>
            <a:r>
              <a:rPr lang="pt-BR" sz="1600" dirty="0">
                <a:solidFill>
                  <a:schemeClr val="bg1"/>
                </a:solidFill>
                <a:cs typeface="+mn-ea"/>
                <a:sym typeface="+mn-lt"/>
              </a:rPr>
              <a:t>•Periodicidade de manutenção.</a:t>
            </a:r>
          </a:p>
          <a:p>
            <a:pPr>
              <a:lnSpc>
                <a:spcPct val="150000"/>
              </a:lnSpc>
            </a:pPr>
            <a:r>
              <a:rPr lang="pt-BR" sz="1600" dirty="0">
                <a:solidFill>
                  <a:schemeClr val="bg1"/>
                </a:solidFill>
                <a:cs typeface="+mn-ea"/>
                <a:sym typeface="+mn-lt"/>
              </a:rPr>
              <a:t>•Procedimentos em caso de emergência.</a:t>
            </a:r>
          </a:p>
        </p:txBody>
      </p:sp>
      <p:grpSp>
        <p:nvGrpSpPr>
          <p:cNvPr id="4" name="Group 13">
            <a:extLst>
              <a:ext uri="{FF2B5EF4-FFF2-40B4-BE49-F238E27FC236}">
                <a16:creationId xmlns:a16="http://schemas.microsoft.com/office/drawing/2014/main" id="{810BE7CB-8F16-E759-B01C-FCCA5C1992E5}"/>
              </a:ext>
            </a:extLst>
          </p:cNvPr>
          <p:cNvGrpSpPr/>
          <p:nvPr/>
        </p:nvGrpSpPr>
        <p:grpSpPr>
          <a:xfrm rot="16426826">
            <a:off x="5599262" y="4562051"/>
            <a:ext cx="929134" cy="929134"/>
            <a:chOff x="5931582" y="4864782"/>
            <a:chExt cx="328836" cy="328836"/>
          </a:xfrm>
          <a:effectLst>
            <a:outerShdw blurRad="63500" sx="102000" sy="102000" algn="ctr" rotWithShape="0">
              <a:prstClr val="black">
                <a:alpha val="40000"/>
              </a:prstClr>
            </a:outerShdw>
          </a:effectLst>
        </p:grpSpPr>
        <p:sp>
          <p:nvSpPr>
            <p:cNvPr id="5" name="Oval 10">
              <a:extLst>
                <a:ext uri="{FF2B5EF4-FFF2-40B4-BE49-F238E27FC236}">
                  <a16:creationId xmlns:a16="http://schemas.microsoft.com/office/drawing/2014/main" id="{D13D979A-8A90-90CD-931A-9BC9DF76BCB8}"/>
                </a:ext>
              </a:extLst>
            </p:cNvPr>
            <p:cNvSpPr/>
            <p:nvPr/>
          </p:nvSpPr>
          <p:spPr>
            <a:xfrm>
              <a:off x="5931582" y="4864782"/>
              <a:ext cx="328836" cy="328836"/>
            </a:xfrm>
            <a:prstGeom prst="ellipse">
              <a:avLst/>
            </a:prstGeom>
            <a:solidFill>
              <a:schemeClr val="bg1"/>
            </a:solidFill>
            <a:ln>
              <a:noFill/>
            </a:ln>
            <a:effectLst>
              <a:outerShdw blurRad="203200" dist="76200" dir="5400000" sx="88000" sy="88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10" name="Freeform 23">
              <a:extLst>
                <a:ext uri="{FF2B5EF4-FFF2-40B4-BE49-F238E27FC236}">
                  <a16:creationId xmlns:a16="http://schemas.microsoft.com/office/drawing/2014/main" id="{287F4E74-AA93-B030-82B4-987B88A426A5}"/>
                </a:ext>
              </a:extLst>
            </p:cNvPr>
            <p:cNvSpPr>
              <a:spLocks noChangeArrowheads="1"/>
            </p:cNvSpPr>
            <p:nvPr/>
          </p:nvSpPr>
          <p:spPr bwMode="auto">
            <a:xfrm>
              <a:off x="6024074" y="4986387"/>
              <a:ext cx="143852" cy="85626"/>
            </a:xfrm>
            <a:custGeom>
              <a:avLst/>
              <a:gdLst>
                <a:gd name="T0" fmla="*/ 124988 w 303"/>
                <a:gd name="T1" fmla="*/ 23946 h 179"/>
                <a:gd name="T2" fmla="*/ 124988 w 303"/>
                <a:gd name="T3" fmla="*/ 23946 h 179"/>
                <a:gd name="T4" fmla="*/ 74377 w 303"/>
                <a:gd name="T5" fmla="*/ 74941 h 179"/>
                <a:gd name="T6" fmla="*/ 66455 w 303"/>
                <a:gd name="T7" fmla="*/ 78932 h 179"/>
                <a:gd name="T8" fmla="*/ 58973 w 303"/>
                <a:gd name="T9" fmla="*/ 74941 h 179"/>
                <a:gd name="T10" fmla="*/ 8362 w 303"/>
                <a:gd name="T11" fmla="*/ 23946 h 179"/>
                <a:gd name="T12" fmla="*/ 8362 w 303"/>
                <a:gd name="T13" fmla="*/ 8425 h 179"/>
                <a:gd name="T14" fmla="*/ 23765 w 303"/>
                <a:gd name="T15" fmla="*/ 8425 h 179"/>
                <a:gd name="T16" fmla="*/ 66455 w 303"/>
                <a:gd name="T17" fmla="*/ 47448 h 179"/>
                <a:gd name="T18" fmla="*/ 109145 w 303"/>
                <a:gd name="T19" fmla="*/ 8425 h 179"/>
                <a:gd name="T20" fmla="*/ 124988 w 303"/>
                <a:gd name="T21" fmla="*/ 8425 h 179"/>
                <a:gd name="T22" fmla="*/ 124988 w 303"/>
                <a:gd name="T23" fmla="*/ 23946 h 1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3" h="179">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accent1"/>
            </a:solidFill>
            <a:ln>
              <a:noFill/>
            </a:ln>
            <a:effectLst/>
          </p:spPr>
          <p:txBody>
            <a:bodyPr wrap="none" lIns="34290" tIns="17145" rIns="34290" bIns="17145" anchor="ctr"/>
            <a:lstStyle/>
            <a:p>
              <a:endParaRPr lang="en-US" dirty="0">
                <a:cs typeface="+mn-ea"/>
                <a:sym typeface="+mn-lt"/>
              </a:endParaRPr>
            </a:p>
          </p:txBody>
        </p:sp>
      </p:grpSp>
    </p:spTree>
    <p:extLst>
      <p:ext uri="{BB962C8B-B14F-4D97-AF65-F5344CB8AC3E}">
        <p14:creationId xmlns:p14="http://schemas.microsoft.com/office/powerpoint/2010/main" val="402821058"/>
      </p:ext>
    </p:extLst>
  </p:cSld>
  <p:clrMapOvr>
    <a:masterClrMapping/>
  </p:clrMapOvr>
  <mc:AlternateContent xmlns:mc="http://schemas.openxmlformats.org/markup-compatibility/2006" xmlns:p14="http://schemas.microsoft.com/office/powerpoint/2010/main">
    <mc:Choice Requires="p14">
      <p:transition spd="med" p14:dur="700" advTm="86399000">
        <p:fade/>
      </p:transition>
    </mc:Choice>
    <mc:Fallback xmlns="">
      <p:transition spd="med" advTm="8639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250" fill="hold"/>
                                        <p:tgtEl>
                                          <p:spTgt spid="12"/>
                                        </p:tgtEl>
                                        <p:attrNameLst>
                                          <p:attrName>ppt_x</p:attrName>
                                        </p:attrNameLst>
                                      </p:cBhvr>
                                      <p:tavLst>
                                        <p:tav tm="0">
                                          <p:val>
                                            <p:strVal val="0-#ppt_w/2"/>
                                          </p:val>
                                        </p:tav>
                                        <p:tav tm="100000">
                                          <p:val>
                                            <p:strVal val="#ppt_x"/>
                                          </p:val>
                                        </p:tav>
                                      </p:tavLst>
                                    </p:anim>
                                    <p:anim calcmode="lin" valueType="num">
                                      <p:cBhvr additive="base">
                                        <p:cTn id="8" dur="12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3">
            <a:extLst>
              <a:ext uri="{FF2B5EF4-FFF2-40B4-BE49-F238E27FC236}">
                <a16:creationId xmlns:a16="http://schemas.microsoft.com/office/drawing/2014/main" id="{EF28EECE-28E8-CA82-56C2-7BA2541A1654}"/>
              </a:ext>
            </a:extLst>
          </p:cNvPr>
          <p:cNvSpPr/>
          <p:nvPr/>
        </p:nvSpPr>
        <p:spPr>
          <a:xfrm>
            <a:off x="3000216" y="1656654"/>
            <a:ext cx="7297530" cy="4800249"/>
          </a:xfrm>
          <a:prstGeom prst="roundRect">
            <a:avLst>
              <a:gd name="adj" fmla="val 2180"/>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grpSp>
        <p:nvGrpSpPr>
          <p:cNvPr id="2" name="Group 76">
            <a:extLst>
              <a:ext uri="{FF2B5EF4-FFF2-40B4-BE49-F238E27FC236}">
                <a16:creationId xmlns:a16="http://schemas.microsoft.com/office/drawing/2014/main" id="{CC6D76A7-D986-C20B-194A-2AC1807226A8}"/>
              </a:ext>
            </a:extLst>
          </p:cNvPr>
          <p:cNvGrpSpPr/>
          <p:nvPr/>
        </p:nvGrpSpPr>
        <p:grpSpPr>
          <a:xfrm>
            <a:off x="-282368" y="2162936"/>
            <a:ext cx="4377072" cy="3798220"/>
            <a:chOff x="6779021" y="3427586"/>
            <a:chExt cx="2442943" cy="2119874"/>
          </a:xfrm>
        </p:grpSpPr>
        <p:grpSp>
          <p:nvGrpSpPr>
            <p:cNvPr id="3" name="Group 56">
              <a:extLst>
                <a:ext uri="{FF2B5EF4-FFF2-40B4-BE49-F238E27FC236}">
                  <a16:creationId xmlns:a16="http://schemas.microsoft.com/office/drawing/2014/main" id="{5AADA102-EE42-7606-4049-64935060662B}"/>
                </a:ext>
              </a:extLst>
            </p:cNvPr>
            <p:cNvGrpSpPr/>
            <p:nvPr/>
          </p:nvGrpSpPr>
          <p:grpSpPr>
            <a:xfrm>
              <a:off x="6779021" y="3427586"/>
              <a:ext cx="2442943" cy="2119874"/>
              <a:chOff x="6779021" y="3427586"/>
              <a:chExt cx="2442943" cy="2119874"/>
            </a:xfrm>
          </p:grpSpPr>
          <p:sp>
            <p:nvSpPr>
              <p:cNvPr id="7" name="Freeform 11">
                <a:extLst>
                  <a:ext uri="{FF2B5EF4-FFF2-40B4-BE49-F238E27FC236}">
                    <a16:creationId xmlns:a16="http://schemas.microsoft.com/office/drawing/2014/main" id="{86A5974C-A572-DAB1-C426-50665E40433B}"/>
                  </a:ext>
                </a:extLst>
              </p:cNvPr>
              <p:cNvSpPr>
                <a:spLocks/>
              </p:cNvSpPr>
              <p:nvPr/>
            </p:nvSpPr>
            <p:spPr bwMode="auto">
              <a:xfrm>
                <a:off x="6779021" y="3427586"/>
                <a:ext cx="2442943" cy="2119874"/>
              </a:xfrm>
              <a:custGeom>
                <a:avLst/>
                <a:gdLst>
                  <a:gd name="T0" fmla="*/ 0 w 1656"/>
                  <a:gd name="T1" fmla="*/ 720 h 1437"/>
                  <a:gd name="T2" fmla="*/ 414 w 1656"/>
                  <a:gd name="T3" fmla="*/ 1437 h 1437"/>
                  <a:gd name="T4" fmla="*/ 1242 w 1656"/>
                  <a:gd name="T5" fmla="*/ 1437 h 1437"/>
                  <a:gd name="T6" fmla="*/ 1656 w 1656"/>
                  <a:gd name="T7" fmla="*/ 720 h 1437"/>
                  <a:gd name="T8" fmla="*/ 1242 w 1656"/>
                  <a:gd name="T9" fmla="*/ 0 h 1437"/>
                  <a:gd name="T10" fmla="*/ 414 w 1656"/>
                  <a:gd name="T11" fmla="*/ 0 h 1437"/>
                  <a:gd name="T12" fmla="*/ 0 w 1656"/>
                  <a:gd name="T13" fmla="*/ 720 h 1437"/>
                  <a:gd name="T14" fmla="*/ 0 w 1656"/>
                  <a:gd name="T15" fmla="*/ 720 h 14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6" h="1437">
                    <a:moveTo>
                      <a:pt x="0" y="720"/>
                    </a:moveTo>
                    <a:lnTo>
                      <a:pt x="414" y="1437"/>
                    </a:lnTo>
                    <a:lnTo>
                      <a:pt x="1242" y="1437"/>
                    </a:lnTo>
                    <a:lnTo>
                      <a:pt x="1656" y="720"/>
                    </a:lnTo>
                    <a:lnTo>
                      <a:pt x="1242" y="0"/>
                    </a:lnTo>
                    <a:lnTo>
                      <a:pt x="414" y="0"/>
                    </a:lnTo>
                    <a:lnTo>
                      <a:pt x="0" y="720"/>
                    </a:lnTo>
                    <a:lnTo>
                      <a:pt x="0" y="720"/>
                    </a:lnTo>
                    <a:close/>
                  </a:path>
                </a:pathLst>
              </a:custGeom>
              <a:solidFill>
                <a:schemeClr val="bg1"/>
              </a:solidFill>
              <a:ln w="9525">
                <a:noFill/>
                <a:round/>
                <a:headEnd/>
                <a:tailEnd/>
              </a:ln>
              <a:effectLst>
                <a:outerShdw blurRad="1092200" sx="94000" sy="94000" algn="c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8" name="Oval 12">
                <a:extLst>
                  <a:ext uri="{FF2B5EF4-FFF2-40B4-BE49-F238E27FC236}">
                    <a16:creationId xmlns:a16="http://schemas.microsoft.com/office/drawing/2014/main" id="{24878437-337F-A340-E593-DF8A1ED97DFF}"/>
                  </a:ext>
                </a:extLst>
              </p:cNvPr>
              <p:cNvSpPr>
                <a:spLocks noChangeArrowheads="1"/>
              </p:cNvSpPr>
              <p:nvPr/>
            </p:nvSpPr>
            <p:spPr bwMode="auto">
              <a:xfrm>
                <a:off x="7653819" y="4492495"/>
                <a:ext cx="693347" cy="694823"/>
              </a:xfrm>
              <a:prstGeom prst="ellipse">
                <a:avLst/>
              </a:prstGeom>
              <a:solidFill>
                <a:schemeClr val="accent1"/>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 name="Freeform 17">
                <a:extLst>
                  <a:ext uri="{FF2B5EF4-FFF2-40B4-BE49-F238E27FC236}">
                    <a16:creationId xmlns:a16="http://schemas.microsoft.com/office/drawing/2014/main" id="{AEFEBB9E-302A-3707-36EC-7768FB11BD84}"/>
                  </a:ext>
                </a:extLst>
              </p:cNvPr>
              <p:cNvSpPr>
                <a:spLocks noEditPoints="1"/>
              </p:cNvSpPr>
              <p:nvPr/>
            </p:nvSpPr>
            <p:spPr bwMode="auto">
              <a:xfrm>
                <a:off x="6920641" y="3550028"/>
                <a:ext cx="2159703" cy="1874989"/>
              </a:xfrm>
              <a:custGeom>
                <a:avLst/>
                <a:gdLst>
                  <a:gd name="T0" fmla="*/ 13 w 1464"/>
                  <a:gd name="T1" fmla="*/ 637 h 1271"/>
                  <a:gd name="T2" fmla="*/ 371 w 1464"/>
                  <a:gd name="T3" fmla="*/ 1260 h 1271"/>
                  <a:gd name="T4" fmla="*/ 1092 w 1464"/>
                  <a:gd name="T5" fmla="*/ 1260 h 1271"/>
                  <a:gd name="T6" fmla="*/ 1450 w 1464"/>
                  <a:gd name="T7" fmla="*/ 637 h 1271"/>
                  <a:gd name="T8" fmla="*/ 1092 w 1464"/>
                  <a:gd name="T9" fmla="*/ 10 h 1271"/>
                  <a:gd name="T10" fmla="*/ 371 w 1464"/>
                  <a:gd name="T11" fmla="*/ 10 h 1271"/>
                  <a:gd name="T12" fmla="*/ 13 w 1464"/>
                  <a:gd name="T13" fmla="*/ 637 h 1271"/>
                  <a:gd name="T14" fmla="*/ 13 w 1464"/>
                  <a:gd name="T15" fmla="*/ 637 h 1271"/>
                  <a:gd name="T16" fmla="*/ 0 w 1464"/>
                  <a:gd name="T17" fmla="*/ 637 h 1271"/>
                  <a:gd name="T18" fmla="*/ 366 w 1464"/>
                  <a:gd name="T19" fmla="*/ 0 h 1271"/>
                  <a:gd name="T20" fmla="*/ 1098 w 1464"/>
                  <a:gd name="T21" fmla="*/ 0 h 1271"/>
                  <a:gd name="T22" fmla="*/ 1464 w 1464"/>
                  <a:gd name="T23" fmla="*/ 637 h 1271"/>
                  <a:gd name="T24" fmla="*/ 1098 w 1464"/>
                  <a:gd name="T25" fmla="*/ 1271 h 1271"/>
                  <a:gd name="T26" fmla="*/ 366 w 1464"/>
                  <a:gd name="T27" fmla="*/ 1271 h 1271"/>
                  <a:gd name="T28" fmla="*/ 0 w 1464"/>
                  <a:gd name="T29" fmla="*/ 637 h 1271"/>
                  <a:gd name="T30" fmla="*/ 0 w 1464"/>
                  <a:gd name="T31" fmla="*/ 637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64" h="1271">
                    <a:moveTo>
                      <a:pt x="13" y="637"/>
                    </a:moveTo>
                    <a:lnTo>
                      <a:pt x="371" y="1260"/>
                    </a:lnTo>
                    <a:lnTo>
                      <a:pt x="1092" y="1260"/>
                    </a:lnTo>
                    <a:lnTo>
                      <a:pt x="1450" y="637"/>
                    </a:lnTo>
                    <a:lnTo>
                      <a:pt x="1092" y="10"/>
                    </a:lnTo>
                    <a:lnTo>
                      <a:pt x="371" y="10"/>
                    </a:lnTo>
                    <a:lnTo>
                      <a:pt x="13" y="637"/>
                    </a:lnTo>
                    <a:lnTo>
                      <a:pt x="13" y="637"/>
                    </a:lnTo>
                    <a:close/>
                    <a:moveTo>
                      <a:pt x="0" y="637"/>
                    </a:moveTo>
                    <a:lnTo>
                      <a:pt x="366" y="0"/>
                    </a:lnTo>
                    <a:lnTo>
                      <a:pt x="1098" y="0"/>
                    </a:lnTo>
                    <a:lnTo>
                      <a:pt x="1464" y="637"/>
                    </a:lnTo>
                    <a:lnTo>
                      <a:pt x="1098" y="1271"/>
                    </a:lnTo>
                    <a:lnTo>
                      <a:pt x="366" y="1271"/>
                    </a:lnTo>
                    <a:lnTo>
                      <a:pt x="0" y="637"/>
                    </a:lnTo>
                    <a:lnTo>
                      <a:pt x="0" y="637"/>
                    </a:lnTo>
                    <a:close/>
                  </a:path>
                </a:pathLst>
              </a:custGeom>
              <a:solidFill>
                <a:schemeClr val="bg1">
                  <a:lumMod val="8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sp>
          <p:nvSpPr>
            <p:cNvPr id="4" name="Freeform 102">
              <a:extLst>
                <a:ext uri="{FF2B5EF4-FFF2-40B4-BE49-F238E27FC236}">
                  <a16:creationId xmlns:a16="http://schemas.microsoft.com/office/drawing/2014/main" id="{96AB5CFF-C777-3CCA-7E98-0960C4C1DDBB}"/>
                </a:ext>
              </a:extLst>
            </p:cNvPr>
            <p:cNvSpPr>
              <a:spLocks noChangeArrowheads="1"/>
            </p:cNvSpPr>
            <p:nvPr/>
          </p:nvSpPr>
          <p:spPr bwMode="auto">
            <a:xfrm>
              <a:off x="7863627" y="4716729"/>
              <a:ext cx="273730" cy="246357"/>
            </a:xfrm>
            <a:custGeom>
              <a:avLst/>
              <a:gdLst>
                <a:gd name="T0" fmla="*/ 35703 w 498"/>
                <a:gd name="T1" fmla="*/ 67874 h 445"/>
                <a:gd name="T2" fmla="*/ 35703 w 498"/>
                <a:gd name="T3" fmla="*/ 67874 h 445"/>
                <a:gd name="T4" fmla="*/ 63372 w 498"/>
                <a:gd name="T5" fmla="*/ 75965 h 445"/>
                <a:gd name="T6" fmla="*/ 67389 w 498"/>
                <a:gd name="T7" fmla="*/ 75965 h 445"/>
                <a:gd name="T8" fmla="*/ 87026 w 498"/>
                <a:gd name="T9" fmla="*/ 60232 h 445"/>
                <a:gd name="T10" fmla="*/ 87026 w 498"/>
                <a:gd name="T11" fmla="*/ 56187 h 445"/>
                <a:gd name="T12" fmla="*/ 79439 w 498"/>
                <a:gd name="T13" fmla="*/ 48096 h 445"/>
                <a:gd name="T14" fmla="*/ 122728 w 498"/>
                <a:gd name="T15" fmla="*/ 4495 h 445"/>
                <a:gd name="T16" fmla="*/ 87026 w 498"/>
                <a:gd name="T17" fmla="*/ 0 h 445"/>
                <a:gd name="T18" fmla="*/ 47753 w 498"/>
                <a:gd name="T19" fmla="*/ 24273 h 445"/>
                <a:gd name="T20" fmla="*/ 32133 w 498"/>
                <a:gd name="T21" fmla="*/ 36409 h 445"/>
                <a:gd name="T22" fmla="*/ 23653 w 498"/>
                <a:gd name="T23" fmla="*/ 52141 h 445"/>
                <a:gd name="T24" fmla="*/ 8033 w 498"/>
                <a:gd name="T25" fmla="*/ 56187 h 445"/>
                <a:gd name="T26" fmla="*/ 0 w 498"/>
                <a:gd name="T27" fmla="*/ 64278 h 445"/>
                <a:gd name="T28" fmla="*/ 0 w 498"/>
                <a:gd name="T29" fmla="*/ 67874 h 445"/>
                <a:gd name="T30" fmla="*/ 16066 w 498"/>
                <a:gd name="T31" fmla="*/ 84055 h 445"/>
                <a:gd name="T32" fmla="*/ 23653 w 498"/>
                <a:gd name="T33" fmla="*/ 88101 h 445"/>
                <a:gd name="T34" fmla="*/ 32133 w 498"/>
                <a:gd name="T35" fmla="*/ 80010 h 445"/>
                <a:gd name="T36" fmla="*/ 35703 w 498"/>
                <a:gd name="T37" fmla="*/ 67874 h 445"/>
                <a:gd name="T38" fmla="*/ 99075 w 498"/>
                <a:gd name="T39" fmla="*/ 71919 h 445"/>
                <a:gd name="T40" fmla="*/ 99075 w 498"/>
                <a:gd name="T41" fmla="*/ 71919 h 445"/>
                <a:gd name="T42" fmla="*/ 95059 w 498"/>
                <a:gd name="T43" fmla="*/ 71919 h 445"/>
                <a:gd name="T44" fmla="*/ 79439 w 498"/>
                <a:gd name="T45" fmla="*/ 84055 h 445"/>
                <a:gd name="T46" fmla="*/ 75422 w 498"/>
                <a:gd name="T47" fmla="*/ 91697 h 445"/>
                <a:gd name="T48" fmla="*/ 170035 w 498"/>
                <a:gd name="T49" fmla="*/ 195530 h 445"/>
                <a:gd name="T50" fmla="*/ 178068 w 498"/>
                <a:gd name="T51" fmla="*/ 195530 h 445"/>
                <a:gd name="T52" fmla="*/ 190117 w 498"/>
                <a:gd name="T53" fmla="*/ 187439 h 445"/>
                <a:gd name="T54" fmla="*/ 190117 w 498"/>
                <a:gd name="T55" fmla="*/ 179798 h 445"/>
                <a:gd name="T56" fmla="*/ 99075 w 498"/>
                <a:gd name="T57" fmla="*/ 71919 h 445"/>
                <a:gd name="T58" fmla="*/ 221804 w 498"/>
                <a:gd name="T59" fmla="*/ 28318 h 445"/>
                <a:gd name="T60" fmla="*/ 221804 w 498"/>
                <a:gd name="T61" fmla="*/ 28318 h 445"/>
                <a:gd name="T62" fmla="*/ 213771 w 498"/>
                <a:gd name="T63" fmla="*/ 24273 h 445"/>
                <a:gd name="T64" fmla="*/ 205737 w 498"/>
                <a:gd name="T65" fmla="*/ 40005 h 445"/>
                <a:gd name="T66" fmla="*/ 182084 w 498"/>
                <a:gd name="T67" fmla="*/ 48096 h 445"/>
                <a:gd name="T68" fmla="*/ 178068 w 498"/>
                <a:gd name="T69" fmla="*/ 28318 h 445"/>
                <a:gd name="T70" fmla="*/ 186101 w 498"/>
                <a:gd name="T71" fmla="*/ 8540 h 445"/>
                <a:gd name="T72" fmla="*/ 182084 w 498"/>
                <a:gd name="T73" fmla="*/ 4495 h 445"/>
                <a:gd name="T74" fmla="*/ 150398 w 498"/>
                <a:gd name="T75" fmla="*/ 32364 h 445"/>
                <a:gd name="T76" fmla="*/ 142365 w 498"/>
                <a:gd name="T77" fmla="*/ 67874 h 445"/>
                <a:gd name="T78" fmla="*/ 126745 w 498"/>
                <a:gd name="T79" fmla="*/ 84055 h 445"/>
                <a:gd name="T80" fmla="*/ 142365 w 498"/>
                <a:gd name="T81" fmla="*/ 103833 h 445"/>
                <a:gd name="T82" fmla="*/ 162448 w 498"/>
                <a:gd name="T83" fmla="*/ 84055 h 445"/>
                <a:gd name="T84" fmla="*/ 182084 w 498"/>
                <a:gd name="T85" fmla="*/ 80010 h 445"/>
                <a:gd name="T86" fmla="*/ 217787 w 498"/>
                <a:gd name="T87" fmla="*/ 64278 h 445"/>
                <a:gd name="T88" fmla="*/ 221804 w 498"/>
                <a:gd name="T89" fmla="*/ 28318 h 445"/>
                <a:gd name="T90" fmla="*/ 32133 w 498"/>
                <a:gd name="T91" fmla="*/ 179798 h 445"/>
                <a:gd name="T92" fmla="*/ 32133 w 498"/>
                <a:gd name="T93" fmla="*/ 179798 h 445"/>
                <a:gd name="T94" fmla="*/ 32133 w 498"/>
                <a:gd name="T95" fmla="*/ 187439 h 445"/>
                <a:gd name="T96" fmla="*/ 39719 w 498"/>
                <a:gd name="T97" fmla="*/ 199576 h 445"/>
                <a:gd name="T98" fmla="*/ 47753 w 498"/>
                <a:gd name="T99" fmla="*/ 195530 h 445"/>
                <a:gd name="T100" fmla="*/ 103092 w 498"/>
                <a:gd name="T101" fmla="*/ 143838 h 445"/>
                <a:gd name="T102" fmla="*/ 87026 w 498"/>
                <a:gd name="T103" fmla="*/ 123611 h 445"/>
                <a:gd name="T104" fmla="*/ 32133 w 498"/>
                <a:gd name="T105" fmla="*/ 179798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cs typeface="+mn-ea"/>
                <a:sym typeface="+mn-lt"/>
              </a:endParaRPr>
            </a:p>
          </p:txBody>
        </p:sp>
        <p:sp>
          <p:nvSpPr>
            <p:cNvPr id="5" name="TextBox 67">
              <a:extLst>
                <a:ext uri="{FF2B5EF4-FFF2-40B4-BE49-F238E27FC236}">
                  <a16:creationId xmlns:a16="http://schemas.microsoft.com/office/drawing/2014/main" id="{EBF33F9C-2B7B-F260-3DD0-3BBA39BBEFA3}"/>
                </a:ext>
              </a:extLst>
            </p:cNvPr>
            <p:cNvSpPr txBox="1"/>
            <p:nvPr/>
          </p:nvSpPr>
          <p:spPr>
            <a:xfrm>
              <a:off x="7269211" y="4068393"/>
              <a:ext cx="1462562" cy="326376"/>
            </a:xfrm>
            <a:prstGeom prst="rect">
              <a:avLst/>
            </a:prstGeom>
            <a:noFill/>
          </p:spPr>
          <p:txBody>
            <a:bodyPr wrap="square" rtlCol="0">
              <a:spAutoFit/>
            </a:bodyPr>
            <a:lstStyle/>
            <a:p>
              <a:pPr algn="ctr"/>
              <a:r>
                <a:rPr lang="pt-BR" sz="3200" b="1" dirty="0">
                  <a:solidFill>
                    <a:schemeClr val="tx1">
                      <a:lumMod val="65000"/>
                      <a:lumOff val="35000"/>
                    </a:schemeClr>
                  </a:solidFill>
                  <a:cs typeface="+mn-ea"/>
                  <a:sym typeface="+mn-lt"/>
                </a:rPr>
                <a:t>NR 31</a:t>
              </a:r>
              <a:endParaRPr lang="en-US" sz="3200" b="1" dirty="0">
                <a:solidFill>
                  <a:schemeClr val="tx1">
                    <a:lumMod val="65000"/>
                    <a:lumOff val="35000"/>
                  </a:schemeClr>
                </a:solidFill>
                <a:cs typeface="+mn-ea"/>
                <a:sym typeface="+mn-lt"/>
              </a:endParaRPr>
            </a:p>
          </p:txBody>
        </p:sp>
      </p:grpSp>
      <p:sp>
        <p:nvSpPr>
          <p:cNvPr id="14" name="TextBox 27">
            <a:extLst>
              <a:ext uri="{FF2B5EF4-FFF2-40B4-BE49-F238E27FC236}">
                <a16:creationId xmlns:a16="http://schemas.microsoft.com/office/drawing/2014/main" id="{9C91C314-420E-8B85-74D8-C4FC2598E072}"/>
              </a:ext>
            </a:extLst>
          </p:cNvPr>
          <p:cNvSpPr txBox="1"/>
          <p:nvPr/>
        </p:nvSpPr>
        <p:spPr>
          <a:xfrm>
            <a:off x="4115278" y="2026678"/>
            <a:ext cx="6080868" cy="4192943"/>
          </a:xfrm>
          <a:prstGeom prst="rect">
            <a:avLst/>
          </a:prstGeom>
          <a:noFill/>
        </p:spPr>
        <p:txBody>
          <a:bodyPr wrap="square" rtlCol="0">
            <a:spAutoFit/>
          </a:bodyPr>
          <a:lstStyle/>
          <a:p>
            <a:pPr>
              <a:lnSpc>
                <a:spcPct val="150000"/>
              </a:lnSpc>
            </a:pPr>
            <a:r>
              <a:rPr lang="pt-BR" sz="2000" b="1" dirty="0">
                <a:solidFill>
                  <a:schemeClr val="bg1"/>
                </a:solidFill>
                <a:cs typeface="+mn-ea"/>
                <a:sym typeface="+mn-lt"/>
              </a:rPr>
              <a:t>O ideal é manter o manual da máquina, sendo a ficha uma opção que a legislação permite para evitar que o trabalhador fique sem informação quando precisa. </a:t>
            </a:r>
          </a:p>
          <a:p>
            <a:pPr>
              <a:lnSpc>
                <a:spcPct val="150000"/>
              </a:lnSpc>
            </a:pPr>
            <a:endParaRPr lang="pt-BR" sz="2000" b="1" dirty="0">
              <a:solidFill>
                <a:schemeClr val="bg1"/>
              </a:solidFill>
              <a:cs typeface="+mn-ea"/>
              <a:sym typeface="+mn-lt"/>
            </a:endParaRPr>
          </a:p>
          <a:p>
            <a:pPr>
              <a:lnSpc>
                <a:spcPct val="150000"/>
              </a:lnSpc>
            </a:pPr>
            <a:r>
              <a:rPr lang="pt-BR" sz="2000" b="1" dirty="0">
                <a:solidFill>
                  <a:schemeClr val="bg1"/>
                </a:solidFill>
                <a:cs typeface="+mn-ea"/>
                <a:sym typeface="+mn-lt"/>
              </a:rPr>
              <a:t>Quando a máquina que usar tiver um manual, o ideal é cuidar para não umedecer, manchar ou sujar com poeira. Pastas e mochilas podem ajudar a proteger o documento.</a:t>
            </a:r>
            <a:endParaRPr lang="en-US" sz="2000" dirty="0">
              <a:solidFill>
                <a:schemeClr val="bg1"/>
              </a:solidFill>
              <a:cs typeface="+mn-ea"/>
              <a:sym typeface="+mn-lt"/>
            </a:endParaRPr>
          </a:p>
        </p:txBody>
      </p:sp>
    </p:spTree>
    <p:extLst>
      <p:ext uri="{BB962C8B-B14F-4D97-AF65-F5344CB8AC3E}">
        <p14:creationId xmlns:p14="http://schemas.microsoft.com/office/powerpoint/2010/main" val="535398661"/>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1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2"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1+#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14">
            <a:extLst>
              <a:ext uri="{FF2B5EF4-FFF2-40B4-BE49-F238E27FC236}">
                <a16:creationId xmlns:a16="http://schemas.microsoft.com/office/drawing/2014/main" id="{223782CB-E090-D028-793D-90C6B2F9C44F}"/>
              </a:ext>
            </a:extLst>
          </p:cNvPr>
          <p:cNvSpPr>
            <a:spLocks noChangeArrowheads="1"/>
          </p:cNvSpPr>
          <p:nvPr/>
        </p:nvSpPr>
        <p:spPr bwMode="auto">
          <a:xfrm>
            <a:off x="-2569029" y="-394841"/>
            <a:ext cx="8657855" cy="8276097"/>
          </a:xfrm>
          <a:prstGeom prst="ellipse">
            <a:avLst/>
          </a:pr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0" name="TextBox 15">
            <a:extLst>
              <a:ext uri="{FF2B5EF4-FFF2-40B4-BE49-F238E27FC236}">
                <a16:creationId xmlns:a16="http://schemas.microsoft.com/office/drawing/2014/main" id="{CAD177C9-ED40-01D0-9142-27A150BD51BF}"/>
              </a:ext>
            </a:extLst>
          </p:cNvPr>
          <p:cNvSpPr txBox="1"/>
          <p:nvPr/>
        </p:nvSpPr>
        <p:spPr>
          <a:xfrm>
            <a:off x="6279922" y="1714485"/>
            <a:ext cx="5708877" cy="4192943"/>
          </a:xfrm>
          <a:prstGeom prst="rect">
            <a:avLst/>
          </a:prstGeom>
          <a:noFill/>
        </p:spPr>
        <p:txBody>
          <a:bodyPr wrap="square" rtlCol="0">
            <a:spAutoFit/>
          </a:bodyPr>
          <a:lstStyle/>
          <a:p>
            <a:pPr>
              <a:lnSpc>
                <a:spcPct val="150000"/>
              </a:lnSpc>
            </a:pPr>
            <a:r>
              <a:rPr lang="pt-BR" altLang="zh-CN" sz="2000" dirty="0">
                <a:solidFill>
                  <a:srgbClr val="55BBA1"/>
                </a:solidFill>
                <a:cs typeface="+mn-ea"/>
                <a:sym typeface="+mn-lt"/>
              </a:rPr>
              <a:t>Caso seja desejado outro manual, as fabricantes fornecem segunda via. Apesar de existir essa opção, cuidado: a segunda via não é gratuita. </a:t>
            </a:r>
          </a:p>
          <a:p>
            <a:pPr>
              <a:lnSpc>
                <a:spcPct val="150000"/>
              </a:lnSpc>
            </a:pPr>
            <a:endParaRPr lang="pt-BR" altLang="zh-CN" sz="2000" b="1" dirty="0">
              <a:solidFill>
                <a:srgbClr val="55BBA1"/>
              </a:solidFill>
              <a:cs typeface="+mn-ea"/>
              <a:sym typeface="+mn-lt"/>
            </a:endParaRPr>
          </a:p>
          <a:p>
            <a:pPr>
              <a:lnSpc>
                <a:spcPct val="150000"/>
              </a:lnSpc>
            </a:pPr>
            <a:r>
              <a:rPr lang="pt-BR" altLang="zh-CN" sz="2000" b="1" dirty="0">
                <a:solidFill>
                  <a:schemeClr val="tx1">
                    <a:lumMod val="65000"/>
                    <a:lumOff val="35000"/>
                  </a:schemeClr>
                </a:solidFill>
                <a:cs typeface="+mn-ea"/>
                <a:sym typeface="+mn-lt"/>
              </a:rPr>
              <a:t>A empresa Massey Ferguson, por exemplo, comercializa a segunda via de seus manuais em valores em torno dos duzentos e cinquenta reais.</a:t>
            </a:r>
          </a:p>
        </p:txBody>
      </p:sp>
      <p:pic>
        <p:nvPicPr>
          <p:cNvPr id="9218" name="Picture 2" descr="Empresa de Engenharia de Segurança do Trabalho Ponte Aérea">
            <a:extLst>
              <a:ext uri="{FF2B5EF4-FFF2-40B4-BE49-F238E27FC236}">
                <a16:creationId xmlns:a16="http://schemas.microsoft.com/office/drawing/2014/main" id="{45CE7921-6E85-BF3C-F342-110249BFF64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331007" y="304800"/>
            <a:ext cx="4383969"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950310"/>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2EF7B101-3225-4120-BC96-865E4E4012BE}"/>
              </a:ext>
            </a:extLst>
          </p:cNvPr>
          <p:cNvSpPr/>
          <p:nvPr/>
        </p:nvSpPr>
        <p:spPr>
          <a:xfrm>
            <a:off x="0" y="1582615"/>
            <a:ext cx="11693769" cy="4535157"/>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19" name="Rectangle: Rounded Corners 18">
            <a:extLst>
              <a:ext uri="{FF2B5EF4-FFF2-40B4-BE49-F238E27FC236}">
                <a16:creationId xmlns:a16="http://schemas.microsoft.com/office/drawing/2014/main" id="{98872122-F72E-46BB-8EEC-CCF6BF397E05}"/>
              </a:ext>
            </a:extLst>
          </p:cNvPr>
          <p:cNvSpPr/>
          <p:nvPr/>
        </p:nvSpPr>
        <p:spPr>
          <a:xfrm>
            <a:off x="787396" y="1795288"/>
            <a:ext cx="10693404" cy="3637700"/>
          </a:xfrm>
          <a:prstGeom prst="roundRect">
            <a:avLst>
              <a:gd name="adj" fmla="val 2606"/>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pic>
        <p:nvPicPr>
          <p:cNvPr id="33" name="Espaço Reservado para Imagem 32" descr="Uma imagem contendo mesa, xícara, de madeira, pequeno&#10;&#10;Descrição gerada automaticamente">
            <a:extLst>
              <a:ext uri="{FF2B5EF4-FFF2-40B4-BE49-F238E27FC236}">
                <a16:creationId xmlns:a16="http://schemas.microsoft.com/office/drawing/2014/main" id="{79A3B350-617F-59D4-A699-CBD57CCF888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4297" r="14297"/>
          <a:stretch>
            <a:fillRect/>
          </a:stretch>
        </p:blipFill>
        <p:spPr>
          <a:xfrm>
            <a:off x="5630406" y="1110504"/>
            <a:ext cx="1377766" cy="1377766"/>
          </a:xfrm>
        </p:spPr>
      </p:pic>
      <p:sp>
        <p:nvSpPr>
          <p:cNvPr id="43" name="TextBox 8">
            <a:extLst>
              <a:ext uri="{FF2B5EF4-FFF2-40B4-BE49-F238E27FC236}">
                <a16:creationId xmlns:a16="http://schemas.microsoft.com/office/drawing/2014/main" id="{41DB5F78-5C79-2DFE-D0F5-244D2DDBED36}"/>
              </a:ext>
            </a:extLst>
          </p:cNvPr>
          <p:cNvSpPr txBox="1"/>
          <p:nvPr/>
        </p:nvSpPr>
        <p:spPr>
          <a:xfrm>
            <a:off x="952139" y="2143465"/>
            <a:ext cx="6375761" cy="3003515"/>
          </a:xfrm>
          <a:prstGeom prst="rect">
            <a:avLst/>
          </a:prstGeom>
          <a:noFill/>
        </p:spPr>
        <p:txBody>
          <a:bodyPr wrap="square" rtlCol="0">
            <a:spAutoFit/>
          </a:bodyPr>
          <a:lstStyle/>
          <a:p>
            <a:pPr>
              <a:lnSpc>
                <a:spcPct val="150000"/>
              </a:lnSpc>
            </a:pPr>
            <a:r>
              <a:rPr lang="pt-BR" sz="1600" b="1" dirty="0">
                <a:solidFill>
                  <a:schemeClr val="tx1">
                    <a:lumMod val="75000"/>
                    <a:lumOff val="25000"/>
                  </a:schemeClr>
                </a:solidFill>
                <a:cs typeface="+mn-ea"/>
                <a:sym typeface="+mn-lt"/>
              </a:rPr>
              <a:t>O cartão de identificação</a:t>
            </a:r>
          </a:p>
          <a:p>
            <a:pPr>
              <a:lnSpc>
                <a:spcPct val="150000"/>
              </a:lnSpc>
            </a:pPr>
            <a:endParaRPr lang="pt-BR" sz="1600" b="1" dirty="0">
              <a:solidFill>
                <a:schemeClr val="tx1">
                  <a:lumMod val="75000"/>
                  <a:lumOff val="25000"/>
                </a:schemeClr>
              </a:solidFill>
              <a:cs typeface="+mn-ea"/>
              <a:sym typeface="+mn-lt"/>
            </a:endParaRPr>
          </a:p>
          <a:p>
            <a:pPr>
              <a:lnSpc>
                <a:spcPct val="150000"/>
              </a:lnSpc>
            </a:pPr>
            <a:r>
              <a:rPr lang="pt-BR" sz="1600" dirty="0">
                <a:solidFill>
                  <a:schemeClr val="tx1">
                    <a:lumMod val="75000"/>
                    <a:lumOff val="25000"/>
                  </a:schemeClr>
                </a:solidFill>
                <a:cs typeface="+mn-ea"/>
                <a:sym typeface="+mn-lt"/>
              </a:rPr>
              <a:t>Na NR 12, outras normas regulamentadoras são citadas, como a NR 07 – Programa de Controle Médico de Saúde Ocupacional e NR 11 – Transporte, Movimentação, Armazenagem e Manuseio de Materiais. Nessas normas regulamentadoras, é citada a necessidade de um cartão de identificação para motoristas de máquinas autopropelidas</a:t>
            </a:r>
            <a:r>
              <a:rPr lang="pt-BR" sz="1600" b="1" dirty="0">
                <a:solidFill>
                  <a:schemeClr val="tx1">
                    <a:lumMod val="75000"/>
                    <a:lumOff val="25000"/>
                  </a:schemeClr>
                </a:solidFill>
                <a:cs typeface="+mn-ea"/>
                <a:sym typeface="+mn-lt"/>
              </a:rPr>
              <a:t>.</a:t>
            </a:r>
          </a:p>
        </p:txBody>
      </p:sp>
      <p:pic>
        <p:nvPicPr>
          <p:cNvPr id="2" name="Imagem 1" descr="Vetores de Ícone Do Crachá De Identificação Cartão De Identificação Com  Cordão Vetor Para Estoque e mais imagens de Funcionário - iStock">
            <a:extLst>
              <a:ext uri="{FF2B5EF4-FFF2-40B4-BE49-F238E27FC236}">
                <a16:creationId xmlns:a16="http://schemas.microsoft.com/office/drawing/2014/main" id="{A8B61F34-53C8-8381-2B11-C6F24254EE5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45488" y="2395067"/>
            <a:ext cx="2500312" cy="2500312"/>
          </a:xfrm>
          <a:prstGeom prst="rect">
            <a:avLst/>
          </a:prstGeom>
          <a:noFill/>
          <a:ln>
            <a:noFill/>
          </a:ln>
        </p:spPr>
      </p:pic>
      <p:pic>
        <p:nvPicPr>
          <p:cNvPr id="3" name="Imagem 2">
            <a:extLst>
              <a:ext uri="{FF2B5EF4-FFF2-40B4-BE49-F238E27FC236}">
                <a16:creationId xmlns:a16="http://schemas.microsoft.com/office/drawing/2014/main" id="{635FDED7-B03A-B283-1C58-CDE9316DEA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2728798167"/>
      </p:ext>
    </p:extLst>
  </p:cSld>
  <p:clrMapOvr>
    <a:masterClrMapping/>
  </p:clrMapOvr>
  <mc:AlternateContent xmlns:mc="http://schemas.openxmlformats.org/markup-compatibility/2006" xmlns:p14="http://schemas.microsoft.com/office/powerpoint/2010/main">
    <mc:Choice Requires="p14">
      <p:transition spd="slow" p14:dur="1250" advTm="86399000">
        <p:pull/>
      </p:transition>
    </mc:Choice>
    <mc:Fallback xmlns="">
      <p:transition spd="slow" advTm="86399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1250" fill="hold"/>
                                        <p:tgtEl>
                                          <p:spTgt spid="53"/>
                                        </p:tgtEl>
                                        <p:attrNameLst>
                                          <p:attrName>ppt_x</p:attrName>
                                        </p:attrNameLst>
                                      </p:cBhvr>
                                      <p:tavLst>
                                        <p:tav tm="0">
                                          <p:val>
                                            <p:strVal val="0-#ppt_w/2"/>
                                          </p:val>
                                        </p:tav>
                                        <p:tav tm="100000">
                                          <p:val>
                                            <p:strVal val="#ppt_x"/>
                                          </p:val>
                                        </p:tav>
                                      </p:tavLst>
                                    </p:anim>
                                    <p:anim calcmode="lin" valueType="num">
                                      <p:cBhvr additive="base">
                                        <p:cTn id="8" dur="1250" fill="hold"/>
                                        <p:tgtEl>
                                          <p:spTgt spid="5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250" fill="hold"/>
                                        <p:tgtEl>
                                          <p:spTgt spid="19"/>
                                        </p:tgtEl>
                                        <p:attrNameLst>
                                          <p:attrName>ppt_x</p:attrName>
                                        </p:attrNameLst>
                                      </p:cBhvr>
                                      <p:tavLst>
                                        <p:tav tm="0">
                                          <p:val>
                                            <p:strVal val="1+#ppt_w/2"/>
                                          </p:val>
                                        </p:tav>
                                        <p:tav tm="100000">
                                          <p:val>
                                            <p:strVal val="#ppt_x"/>
                                          </p:val>
                                        </p:tav>
                                      </p:tavLst>
                                    </p:anim>
                                    <p:anim calcmode="lin" valueType="num">
                                      <p:cBhvr additive="base">
                                        <p:cTn id="12" dur="12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2">
            <a:extLst>
              <a:ext uri="{FF2B5EF4-FFF2-40B4-BE49-F238E27FC236}">
                <a16:creationId xmlns:a16="http://schemas.microsoft.com/office/drawing/2014/main" id="{A7432A49-5412-B851-6D32-CFC07F87B479}"/>
              </a:ext>
            </a:extLst>
          </p:cNvPr>
          <p:cNvSpPr/>
          <p:nvPr/>
        </p:nvSpPr>
        <p:spPr>
          <a:xfrm>
            <a:off x="0" y="0"/>
            <a:ext cx="12191999" cy="6857999"/>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10" name="TextBox 15">
            <a:extLst>
              <a:ext uri="{FF2B5EF4-FFF2-40B4-BE49-F238E27FC236}">
                <a16:creationId xmlns:a16="http://schemas.microsoft.com/office/drawing/2014/main" id="{CAD177C9-ED40-01D0-9142-27A150BD51BF}"/>
              </a:ext>
            </a:extLst>
          </p:cNvPr>
          <p:cNvSpPr txBox="1"/>
          <p:nvPr/>
        </p:nvSpPr>
        <p:spPr>
          <a:xfrm>
            <a:off x="342900" y="4356085"/>
            <a:ext cx="11595099" cy="2243050"/>
          </a:xfrm>
          <a:prstGeom prst="rect">
            <a:avLst/>
          </a:prstGeom>
          <a:noFill/>
        </p:spPr>
        <p:txBody>
          <a:bodyPr wrap="square" rtlCol="0">
            <a:spAutoFit/>
          </a:bodyPr>
          <a:lstStyle/>
          <a:p>
            <a:pPr>
              <a:lnSpc>
                <a:spcPct val="150000"/>
              </a:lnSpc>
            </a:pPr>
            <a:r>
              <a:rPr lang="pt-BR" altLang="zh-CN" sz="2400" dirty="0">
                <a:solidFill>
                  <a:schemeClr val="bg1"/>
                </a:solidFill>
                <a:cs typeface="+mn-ea"/>
                <a:sym typeface="+mn-lt"/>
              </a:rPr>
              <a:t>Esse tipo de cartão é emitido e consta nome, função e fotografia, e colocado na máquina em local visível. Todo operador só pode trabalhar com o cartão na máquina, se for devidamente habilitado e com esse cartão dentro do prazo de validade, que é de um ano.</a:t>
            </a:r>
          </a:p>
        </p:txBody>
      </p:sp>
      <p:pic>
        <p:nvPicPr>
          <p:cNvPr id="3074" name="Picture 2" descr="Nova NR 31 traz mais segurança e reduz burocracia | Confederação da  Agricultura e Pecuária do Brasil (CNA)">
            <a:extLst>
              <a:ext uri="{FF2B5EF4-FFF2-40B4-BE49-F238E27FC236}">
                <a16:creationId xmlns:a16="http://schemas.microsoft.com/office/drawing/2014/main" id="{F05F383D-C39F-AF4E-4749-18BF373FCB38}"/>
              </a:ext>
            </a:extLst>
          </p:cNvPr>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t="14630" b="23703"/>
          <a:stretch/>
        </p:blipFill>
        <p:spPr bwMode="auto">
          <a:xfrm>
            <a:off x="-1" y="-15"/>
            <a:ext cx="12192000" cy="422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113129"/>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0-#ppt_w/2"/>
                                          </p:val>
                                        </p:tav>
                                        <p:tav tm="100000">
                                          <p:val>
                                            <p:strVal val="#ppt_x"/>
                                          </p:val>
                                        </p:tav>
                                      </p:tavLst>
                                    </p:anim>
                                    <p:anim calcmode="lin" valueType="num">
                                      <p:cBhvr additive="base">
                                        <p:cTn id="12"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14">
            <a:extLst>
              <a:ext uri="{FF2B5EF4-FFF2-40B4-BE49-F238E27FC236}">
                <a16:creationId xmlns:a16="http://schemas.microsoft.com/office/drawing/2014/main" id="{223782CB-E090-D028-793D-90C6B2F9C44F}"/>
              </a:ext>
            </a:extLst>
          </p:cNvPr>
          <p:cNvSpPr>
            <a:spLocks noChangeArrowheads="1"/>
          </p:cNvSpPr>
          <p:nvPr/>
        </p:nvSpPr>
        <p:spPr bwMode="auto">
          <a:xfrm>
            <a:off x="6748994" y="696566"/>
            <a:ext cx="1556380" cy="1559688"/>
          </a:xfrm>
          <a:prstGeom prst="ellipse">
            <a:avLst/>
          </a:pr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9" name="Freeform 154">
            <a:extLst>
              <a:ext uri="{FF2B5EF4-FFF2-40B4-BE49-F238E27FC236}">
                <a16:creationId xmlns:a16="http://schemas.microsoft.com/office/drawing/2014/main" id="{79DCDB5E-1E4E-2511-3594-31332D175BEC}"/>
              </a:ext>
            </a:extLst>
          </p:cNvPr>
          <p:cNvSpPr>
            <a:spLocks noChangeArrowheads="1"/>
          </p:cNvSpPr>
          <p:nvPr/>
        </p:nvSpPr>
        <p:spPr bwMode="auto">
          <a:xfrm>
            <a:off x="7305543" y="1175768"/>
            <a:ext cx="443280" cy="601282"/>
          </a:xfrm>
          <a:custGeom>
            <a:avLst/>
            <a:gdLst>
              <a:gd name="T0" fmla="*/ 156272 w 355"/>
              <a:gd name="T1" fmla="*/ 58950 h 487"/>
              <a:gd name="T2" fmla="*/ 156272 w 355"/>
              <a:gd name="T3" fmla="*/ 58950 h 487"/>
              <a:gd name="T4" fmla="*/ 52392 w 355"/>
              <a:gd name="T5" fmla="*/ 7592 h 487"/>
              <a:gd name="T6" fmla="*/ 4065 w 355"/>
              <a:gd name="T7" fmla="*/ 23669 h 487"/>
              <a:gd name="T8" fmla="*/ 0 w 355"/>
              <a:gd name="T9" fmla="*/ 35280 h 487"/>
              <a:gd name="T10" fmla="*/ 4065 w 355"/>
              <a:gd name="T11" fmla="*/ 154073 h 487"/>
              <a:gd name="T12" fmla="*/ 8130 w 355"/>
              <a:gd name="T13" fmla="*/ 162111 h 487"/>
              <a:gd name="T14" fmla="*/ 100267 w 355"/>
              <a:gd name="T15" fmla="*/ 217041 h 487"/>
              <a:gd name="T16" fmla="*/ 104332 w 355"/>
              <a:gd name="T17" fmla="*/ 217041 h 487"/>
              <a:gd name="T18" fmla="*/ 108397 w 355"/>
              <a:gd name="T19" fmla="*/ 217041 h 487"/>
              <a:gd name="T20" fmla="*/ 112010 w 355"/>
              <a:gd name="T21" fmla="*/ 213469 h 487"/>
              <a:gd name="T22" fmla="*/ 112010 w 355"/>
              <a:gd name="T23" fmla="*/ 90657 h 487"/>
              <a:gd name="T24" fmla="*/ 108397 w 355"/>
              <a:gd name="T25" fmla="*/ 82619 h 487"/>
              <a:gd name="T26" fmla="*/ 19873 w 355"/>
              <a:gd name="T27" fmla="*/ 31261 h 487"/>
              <a:gd name="T28" fmla="*/ 32067 w 355"/>
              <a:gd name="T29" fmla="*/ 23669 h 487"/>
              <a:gd name="T30" fmla="*/ 48327 w 355"/>
              <a:gd name="T31" fmla="*/ 19650 h 487"/>
              <a:gd name="T32" fmla="*/ 135948 w 355"/>
              <a:gd name="T33" fmla="*/ 66988 h 487"/>
              <a:gd name="T34" fmla="*/ 140013 w 355"/>
              <a:gd name="T35" fmla="*/ 71007 h 487"/>
              <a:gd name="T36" fmla="*/ 140013 w 355"/>
              <a:gd name="T37" fmla="*/ 189800 h 487"/>
              <a:gd name="T38" fmla="*/ 148142 w 355"/>
              <a:gd name="T39" fmla="*/ 197392 h 487"/>
              <a:gd name="T40" fmla="*/ 159885 w 355"/>
              <a:gd name="T41" fmla="*/ 189800 h 487"/>
              <a:gd name="T42" fmla="*/ 159885 w 355"/>
              <a:gd name="T43" fmla="*/ 62969 h 487"/>
              <a:gd name="T44" fmla="*/ 156272 w 355"/>
              <a:gd name="T45" fmla="*/ 58950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cs typeface="+mn-ea"/>
              <a:sym typeface="+mn-lt"/>
            </a:endParaRPr>
          </a:p>
        </p:txBody>
      </p:sp>
      <p:sp>
        <p:nvSpPr>
          <p:cNvPr id="10" name="TextBox 15">
            <a:extLst>
              <a:ext uri="{FF2B5EF4-FFF2-40B4-BE49-F238E27FC236}">
                <a16:creationId xmlns:a16="http://schemas.microsoft.com/office/drawing/2014/main" id="{CAD177C9-ED40-01D0-9142-27A150BD51BF}"/>
              </a:ext>
            </a:extLst>
          </p:cNvPr>
          <p:cNvSpPr txBox="1"/>
          <p:nvPr/>
        </p:nvSpPr>
        <p:spPr>
          <a:xfrm>
            <a:off x="4039434" y="3097451"/>
            <a:ext cx="7496150" cy="3269613"/>
          </a:xfrm>
          <a:prstGeom prst="rect">
            <a:avLst/>
          </a:prstGeom>
          <a:noFill/>
        </p:spPr>
        <p:txBody>
          <a:bodyPr wrap="square" rtlCol="0">
            <a:spAutoFit/>
          </a:bodyPr>
          <a:lstStyle/>
          <a:p>
            <a:pPr>
              <a:lnSpc>
                <a:spcPct val="150000"/>
              </a:lnSpc>
            </a:pPr>
            <a:r>
              <a:rPr lang="pt-BR" altLang="zh-CN" sz="2000" b="1" dirty="0">
                <a:solidFill>
                  <a:srgbClr val="55BBA1"/>
                </a:solidFill>
                <a:cs typeface="+mn-ea"/>
                <a:sym typeface="+mn-lt"/>
              </a:rPr>
              <a:t>Mais do que um elemento de identificação, o cartão deve ser emitido pela empresa como forma de comprovação que o motorista fez todos os exames necessários, pagos pela empresa. </a:t>
            </a:r>
            <a:r>
              <a:rPr lang="pt-BR" altLang="zh-CN" sz="2000" dirty="0">
                <a:solidFill>
                  <a:schemeClr val="tx1">
                    <a:lumMod val="65000"/>
                    <a:lumOff val="35000"/>
                  </a:schemeClr>
                </a:solidFill>
                <a:cs typeface="+mn-ea"/>
                <a:sym typeface="+mn-lt"/>
              </a:rPr>
              <a:t>Nesses exames, é verificada a condição de saúde do trabalhador e se é compatível com o trabalho como motorista, visto que exige boa visão e reflexos para evitar acidentes.</a:t>
            </a:r>
            <a:endParaRPr lang="pt-BR" altLang="zh-CN" dirty="0">
              <a:solidFill>
                <a:schemeClr val="tx1">
                  <a:lumMod val="65000"/>
                  <a:lumOff val="35000"/>
                </a:schemeClr>
              </a:solidFill>
              <a:cs typeface="+mn-ea"/>
              <a:sym typeface="+mn-lt"/>
            </a:endParaRPr>
          </a:p>
        </p:txBody>
      </p:sp>
      <p:pic>
        <p:nvPicPr>
          <p:cNvPr id="1026" name="Picture 2" descr="Fotos Engenheiro Png, 80.000+ fotos de arquivo grátis de alta qualidade">
            <a:extLst>
              <a:ext uri="{FF2B5EF4-FFF2-40B4-BE49-F238E27FC236}">
                <a16:creationId xmlns:a16="http://schemas.microsoft.com/office/drawing/2014/main" id="{6A6DD601-17E2-4CA3-9735-A21F68FC13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81" r="30228"/>
          <a:stretch/>
        </p:blipFill>
        <p:spPr bwMode="auto">
          <a:xfrm>
            <a:off x="0" y="2606516"/>
            <a:ext cx="4039434" cy="4251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568763"/>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14">
            <a:extLst>
              <a:ext uri="{FF2B5EF4-FFF2-40B4-BE49-F238E27FC236}">
                <a16:creationId xmlns:a16="http://schemas.microsoft.com/office/drawing/2014/main" id="{223782CB-E090-D028-793D-90C6B2F9C44F}"/>
              </a:ext>
            </a:extLst>
          </p:cNvPr>
          <p:cNvSpPr>
            <a:spLocks noChangeArrowheads="1"/>
          </p:cNvSpPr>
          <p:nvPr/>
        </p:nvSpPr>
        <p:spPr bwMode="auto">
          <a:xfrm>
            <a:off x="-2569029" y="-394841"/>
            <a:ext cx="8657855" cy="8276097"/>
          </a:xfrm>
          <a:prstGeom prst="ellipse">
            <a:avLst/>
          </a:pr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10" name="TextBox 15">
            <a:extLst>
              <a:ext uri="{FF2B5EF4-FFF2-40B4-BE49-F238E27FC236}">
                <a16:creationId xmlns:a16="http://schemas.microsoft.com/office/drawing/2014/main" id="{CAD177C9-ED40-01D0-9142-27A150BD51BF}"/>
              </a:ext>
            </a:extLst>
          </p:cNvPr>
          <p:cNvSpPr txBox="1"/>
          <p:nvPr/>
        </p:nvSpPr>
        <p:spPr>
          <a:xfrm>
            <a:off x="6379030" y="2296284"/>
            <a:ext cx="5419270" cy="2797048"/>
          </a:xfrm>
          <a:prstGeom prst="rect">
            <a:avLst/>
          </a:prstGeom>
          <a:noFill/>
        </p:spPr>
        <p:txBody>
          <a:bodyPr wrap="square" rtlCol="0">
            <a:spAutoFit/>
          </a:bodyPr>
          <a:lstStyle/>
          <a:p>
            <a:pPr>
              <a:lnSpc>
                <a:spcPct val="150000"/>
              </a:lnSpc>
            </a:pPr>
            <a:r>
              <a:rPr lang="pt-BR" altLang="zh-CN" sz="2400" b="1" dirty="0">
                <a:solidFill>
                  <a:srgbClr val="55BBA1"/>
                </a:solidFill>
                <a:cs typeface="+mn-ea"/>
                <a:sym typeface="+mn-lt"/>
              </a:rPr>
              <a:t>As máquinas agrícolas autopropelidas são os tratores, escavadeiras, pás carregadeiras, retroescavadeiras e as colheitadeiras. </a:t>
            </a:r>
          </a:p>
        </p:txBody>
      </p:sp>
      <p:pic>
        <p:nvPicPr>
          <p:cNvPr id="9218" name="Picture 2" descr="Empresa de Engenharia de Segurança do Trabalho Ponte Aérea">
            <a:extLst>
              <a:ext uri="{FF2B5EF4-FFF2-40B4-BE49-F238E27FC236}">
                <a16:creationId xmlns:a16="http://schemas.microsoft.com/office/drawing/2014/main" id="{45CE7921-6E85-BF3C-F342-110249BFF64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331007" y="304800"/>
            <a:ext cx="4383969" cy="65532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82CFA25F-E3C5-C754-A48D-B91C6631B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275" y="136530"/>
            <a:ext cx="1761673" cy="489090"/>
          </a:xfrm>
          <a:prstGeom prst="rect">
            <a:avLst/>
          </a:prstGeom>
        </p:spPr>
      </p:pic>
    </p:spTree>
    <p:extLst>
      <p:ext uri="{BB962C8B-B14F-4D97-AF65-F5344CB8AC3E}">
        <p14:creationId xmlns:p14="http://schemas.microsoft.com/office/powerpoint/2010/main" val="556906797"/>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14">
            <a:extLst>
              <a:ext uri="{FF2B5EF4-FFF2-40B4-BE49-F238E27FC236}">
                <a16:creationId xmlns:a16="http://schemas.microsoft.com/office/drawing/2014/main" id="{223782CB-E090-D028-793D-90C6B2F9C44F}"/>
              </a:ext>
            </a:extLst>
          </p:cNvPr>
          <p:cNvSpPr>
            <a:spLocks noChangeArrowheads="1"/>
          </p:cNvSpPr>
          <p:nvPr/>
        </p:nvSpPr>
        <p:spPr bwMode="auto">
          <a:xfrm>
            <a:off x="0" y="2090602"/>
            <a:ext cx="11745686" cy="3101883"/>
          </a:xfrm>
          <a:prstGeom prst="rect">
            <a:avLst/>
          </a:pr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9" name="Freeform 154">
            <a:extLst>
              <a:ext uri="{FF2B5EF4-FFF2-40B4-BE49-F238E27FC236}">
                <a16:creationId xmlns:a16="http://schemas.microsoft.com/office/drawing/2014/main" id="{79DCDB5E-1E4E-2511-3594-31332D175BEC}"/>
              </a:ext>
            </a:extLst>
          </p:cNvPr>
          <p:cNvSpPr>
            <a:spLocks noChangeArrowheads="1"/>
          </p:cNvSpPr>
          <p:nvPr/>
        </p:nvSpPr>
        <p:spPr bwMode="auto">
          <a:xfrm>
            <a:off x="3375800" y="690506"/>
            <a:ext cx="443280" cy="601282"/>
          </a:xfrm>
          <a:custGeom>
            <a:avLst/>
            <a:gdLst>
              <a:gd name="T0" fmla="*/ 156272 w 355"/>
              <a:gd name="T1" fmla="*/ 58950 h 487"/>
              <a:gd name="T2" fmla="*/ 156272 w 355"/>
              <a:gd name="T3" fmla="*/ 58950 h 487"/>
              <a:gd name="T4" fmla="*/ 52392 w 355"/>
              <a:gd name="T5" fmla="*/ 7592 h 487"/>
              <a:gd name="T6" fmla="*/ 4065 w 355"/>
              <a:gd name="T7" fmla="*/ 23669 h 487"/>
              <a:gd name="T8" fmla="*/ 0 w 355"/>
              <a:gd name="T9" fmla="*/ 35280 h 487"/>
              <a:gd name="T10" fmla="*/ 4065 w 355"/>
              <a:gd name="T11" fmla="*/ 154073 h 487"/>
              <a:gd name="T12" fmla="*/ 8130 w 355"/>
              <a:gd name="T13" fmla="*/ 162111 h 487"/>
              <a:gd name="T14" fmla="*/ 100267 w 355"/>
              <a:gd name="T15" fmla="*/ 217041 h 487"/>
              <a:gd name="T16" fmla="*/ 104332 w 355"/>
              <a:gd name="T17" fmla="*/ 217041 h 487"/>
              <a:gd name="T18" fmla="*/ 108397 w 355"/>
              <a:gd name="T19" fmla="*/ 217041 h 487"/>
              <a:gd name="T20" fmla="*/ 112010 w 355"/>
              <a:gd name="T21" fmla="*/ 213469 h 487"/>
              <a:gd name="T22" fmla="*/ 112010 w 355"/>
              <a:gd name="T23" fmla="*/ 90657 h 487"/>
              <a:gd name="T24" fmla="*/ 108397 w 355"/>
              <a:gd name="T25" fmla="*/ 82619 h 487"/>
              <a:gd name="T26" fmla="*/ 19873 w 355"/>
              <a:gd name="T27" fmla="*/ 31261 h 487"/>
              <a:gd name="T28" fmla="*/ 32067 w 355"/>
              <a:gd name="T29" fmla="*/ 23669 h 487"/>
              <a:gd name="T30" fmla="*/ 48327 w 355"/>
              <a:gd name="T31" fmla="*/ 19650 h 487"/>
              <a:gd name="T32" fmla="*/ 135948 w 355"/>
              <a:gd name="T33" fmla="*/ 66988 h 487"/>
              <a:gd name="T34" fmla="*/ 140013 w 355"/>
              <a:gd name="T35" fmla="*/ 71007 h 487"/>
              <a:gd name="T36" fmla="*/ 140013 w 355"/>
              <a:gd name="T37" fmla="*/ 189800 h 487"/>
              <a:gd name="T38" fmla="*/ 148142 w 355"/>
              <a:gd name="T39" fmla="*/ 197392 h 487"/>
              <a:gd name="T40" fmla="*/ 159885 w 355"/>
              <a:gd name="T41" fmla="*/ 189800 h 487"/>
              <a:gd name="T42" fmla="*/ 159885 w 355"/>
              <a:gd name="T43" fmla="*/ 62969 h 487"/>
              <a:gd name="T44" fmla="*/ 156272 w 355"/>
              <a:gd name="T45" fmla="*/ 58950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cs typeface="+mn-ea"/>
              <a:sym typeface="+mn-lt"/>
            </a:endParaRPr>
          </a:p>
        </p:txBody>
      </p:sp>
      <p:sp>
        <p:nvSpPr>
          <p:cNvPr id="10" name="TextBox 15">
            <a:extLst>
              <a:ext uri="{FF2B5EF4-FFF2-40B4-BE49-F238E27FC236}">
                <a16:creationId xmlns:a16="http://schemas.microsoft.com/office/drawing/2014/main" id="{CAD177C9-ED40-01D0-9142-27A150BD51BF}"/>
              </a:ext>
            </a:extLst>
          </p:cNvPr>
          <p:cNvSpPr txBox="1"/>
          <p:nvPr/>
        </p:nvSpPr>
        <p:spPr>
          <a:xfrm>
            <a:off x="88502" y="2182543"/>
            <a:ext cx="7164061" cy="2951898"/>
          </a:xfrm>
          <a:prstGeom prst="rect">
            <a:avLst/>
          </a:prstGeom>
          <a:noFill/>
        </p:spPr>
        <p:txBody>
          <a:bodyPr wrap="square" rtlCol="0">
            <a:spAutoFit/>
          </a:bodyPr>
          <a:lstStyle/>
          <a:p>
            <a:pPr>
              <a:lnSpc>
                <a:spcPct val="150000"/>
              </a:lnSpc>
            </a:pPr>
            <a:r>
              <a:rPr lang="pt-BR" altLang="zh-CN" b="1" dirty="0">
                <a:solidFill>
                  <a:schemeClr val="tx1">
                    <a:lumMod val="75000"/>
                    <a:lumOff val="25000"/>
                  </a:schemeClr>
                </a:solidFill>
                <a:cs typeface="+mn-ea"/>
                <a:sym typeface="+mn-lt"/>
              </a:rPr>
              <a:t>Legislação de trânsito e máquinas autopropelidas rurais</a:t>
            </a:r>
          </a:p>
          <a:p>
            <a:pPr>
              <a:lnSpc>
                <a:spcPct val="150000"/>
              </a:lnSpc>
            </a:pPr>
            <a:endParaRPr lang="pt-BR" altLang="zh-CN" b="1" dirty="0">
              <a:solidFill>
                <a:schemeClr val="tx1">
                  <a:lumMod val="75000"/>
                  <a:lumOff val="25000"/>
                </a:schemeClr>
              </a:solidFill>
              <a:cs typeface="+mn-ea"/>
              <a:sym typeface="+mn-lt"/>
            </a:endParaRPr>
          </a:p>
          <a:p>
            <a:pPr>
              <a:lnSpc>
                <a:spcPct val="150000"/>
              </a:lnSpc>
            </a:pPr>
            <a:r>
              <a:rPr lang="pt-BR" altLang="zh-CN" dirty="0">
                <a:solidFill>
                  <a:schemeClr val="tx1">
                    <a:lumMod val="75000"/>
                    <a:lumOff val="25000"/>
                  </a:schemeClr>
                </a:solidFill>
                <a:cs typeface="+mn-ea"/>
                <a:sym typeface="+mn-lt"/>
              </a:rPr>
              <a:t>A máquina autopropelida é como um veículo e, desse modo, o motorista deve possuir carteira de habilitação para conduzir. Mesmo que na maioria das vezes a operação seja em ambiente rural, isso não dispensa a necessidade pela responsabilidade e risco em dirigir esse veículo.</a:t>
            </a:r>
            <a:endParaRPr lang="en-US" altLang="zh-CN" dirty="0">
              <a:solidFill>
                <a:schemeClr val="tx1">
                  <a:lumMod val="75000"/>
                  <a:lumOff val="25000"/>
                </a:schemeClr>
              </a:solidFill>
              <a:cs typeface="+mn-ea"/>
              <a:sym typeface="+mn-lt"/>
            </a:endParaRPr>
          </a:p>
        </p:txBody>
      </p:sp>
      <p:pic>
        <p:nvPicPr>
          <p:cNvPr id="2" name="Imagem 1">
            <a:extLst>
              <a:ext uri="{FF2B5EF4-FFF2-40B4-BE49-F238E27FC236}">
                <a16:creationId xmlns:a16="http://schemas.microsoft.com/office/drawing/2014/main" id="{E2DA6472-3A12-446F-76CE-49D9EC52580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64865" y="1856015"/>
            <a:ext cx="4172099" cy="3528785"/>
          </a:xfrm>
          <a:prstGeom prst="rect">
            <a:avLst/>
          </a:prstGeom>
          <a:noFill/>
          <a:ln>
            <a:noFill/>
          </a:ln>
          <a:effectLst>
            <a:outerShdw blurRad="63500" sx="102000" sy="102000" algn="ctr" rotWithShape="0">
              <a:prstClr val="black">
                <a:alpha val="40000"/>
              </a:prstClr>
            </a:outerShdw>
          </a:effectLst>
        </p:spPr>
      </p:pic>
      <p:sp>
        <p:nvSpPr>
          <p:cNvPr id="3" name="Oval 14">
            <a:extLst>
              <a:ext uri="{FF2B5EF4-FFF2-40B4-BE49-F238E27FC236}">
                <a16:creationId xmlns:a16="http://schemas.microsoft.com/office/drawing/2014/main" id="{0DED4F15-1F41-C9D5-BB7E-5030B755DDB0}"/>
              </a:ext>
            </a:extLst>
          </p:cNvPr>
          <p:cNvSpPr>
            <a:spLocks noChangeArrowheads="1"/>
          </p:cNvSpPr>
          <p:nvPr/>
        </p:nvSpPr>
        <p:spPr bwMode="auto">
          <a:xfrm>
            <a:off x="11836400" y="2090601"/>
            <a:ext cx="178198" cy="3101883"/>
          </a:xfrm>
          <a:prstGeom prst="rect">
            <a:avLst/>
          </a:pr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Tree>
    <p:extLst>
      <p:ext uri="{BB962C8B-B14F-4D97-AF65-F5344CB8AC3E}">
        <p14:creationId xmlns:p14="http://schemas.microsoft.com/office/powerpoint/2010/main" val="2648853944"/>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2">
            <a:extLst>
              <a:ext uri="{FF2B5EF4-FFF2-40B4-BE49-F238E27FC236}">
                <a16:creationId xmlns:a16="http://schemas.microsoft.com/office/drawing/2014/main" id="{BC75C916-EA12-6207-CDC0-0A708492A060}"/>
              </a:ext>
            </a:extLst>
          </p:cNvPr>
          <p:cNvSpPr/>
          <p:nvPr/>
        </p:nvSpPr>
        <p:spPr>
          <a:xfrm>
            <a:off x="0" y="0"/>
            <a:ext cx="12191999" cy="6857999"/>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pic>
        <p:nvPicPr>
          <p:cNvPr id="4100" name="Picture 4" descr="SST: o que é e como realizar uma gestão eficiente">
            <a:extLst>
              <a:ext uri="{FF2B5EF4-FFF2-40B4-BE49-F238E27FC236}">
                <a16:creationId xmlns:a16="http://schemas.microsoft.com/office/drawing/2014/main" id="{95A2FD72-F94B-0F2F-4FDA-F162384E940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968" r="6340"/>
          <a:stretch/>
        </p:blipFill>
        <p:spPr bwMode="auto">
          <a:xfrm>
            <a:off x="587832" y="0"/>
            <a:ext cx="643474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2">
            <a:extLst>
              <a:ext uri="{FF2B5EF4-FFF2-40B4-BE49-F238E27FC236}">
                <a16:creationId xmlns:a16="http://schemas.microsoft.com/office/drawing/2014/main" id="{D6D5154B-C4C3-46B1-50FF-D409E1CBDB5B}"/>
              </a:ext>
            </a:extLst>
          </p:cNvPr>
          <p:cNvSpPr/>
          <p:nvPr/>
        </p:nvSpPr>
        <p:spPr>
          <a:xfrm>
            <a:off x="4603369" y="979714"/>
            <a:ext cx="7000799" cy="5442857"/>
          </a:xfrm>
          <a:prstGeom prst="roundRect">
            <a:avLst>
              <a:gd name="adj" fmla="val 2606"/>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8" name="TextBox 8">
            <a:extLst>
              <a:ext uri="{FF2B5EF4-FFF2-40B4-BE49-F238E27FC236}">
                <a16:creationId xmlns:a16="http://schemas.microsoft.com/office/drawing/2014/main" id="{E9A03273-A1D0-5142-90A3-61F7D6A785C6}"/>
              </a:ext>
            </a:extLst>
          </p:cNvPr>
          <p:cNvSpPr txBox="1"/>
          <p:nvPr/>
        </p:nvSpPr>
        <p:spPr>
          <a:xfrm>
            <a:off x="4986176" y="1604670"/>
            <a:ext cx="6235183" cy="4192943"/>
          </a:xfrm>
          <a:prstGeom prst="rect">
            <a:avLst/>
          </a:prstGeom>
          <a:noFill/>
        </p:spPr>
        <p:txBody>
          <a:bodyPr wrap="square" rtlCol="0">
            <a:spAutoFit/>
          </a:bodyPr>
          <a:lstStyle/>
          <a:p>
            <a:pPr>
              <a:lnSpc>
                <a:spcPct val="150000"/>
              </a:lnSpc>
            </a:pPr>
            <a:r>
              <a:rPr lang="pt-BR" sz="2000" dirty="0">
                <a:solidFill>
                  <a:schemeClr val="tx1">
                    <a:lumMod val="75000"/>
                    <a:lumOff val="25000"/>
                  </a:schemeClr>
                </a:solidFill>
                <a:cs typeface="+mn-ea"/>
                <a:sym typeface="+mn-lt"/>
              </a:rPr>
              <a:t>Até 2015, segundo a Câmara dos Deputados, o Código de Trânsito Brasileiro (CTB - Lei 9.503/97) exigia que o motorista tivesse habilitação C (para veículos acima de 3.500 kg de massa total). </a:t>
            </a:r>
          </a:p>
          <a:p>
            <a:pPr>
              <a:lnSpc>
                <a:spcPct val="150000"/>
              </a:lnSpc>
            </a:pPr>
            <a:endParaRPr lang="pt-BR" sz="2000" dirty="0">
              <a:solidFill>
                <a:schemeClr val="tx1">
                  <a:lumMod val="75000"/>
                  <a:lumOff val="25000"/>
                </a:schemeClr>
              </a:solidFill>
              <a:cs typeface="+mn-ea"/>
              <a:sym typeface="+mn-lt"/>
            </a:endParaRPr>
          </a:p>
          <a:p>
            <a:pPr>
              <a:lnSpc>
                <a:spcPct val="150000"/>
              </a:lnSpc>
            </a:pPr>
            <a:r>
              <a:rPr lang="pt-BR" sz="2000" dirty="0">
                <a:solidFill>
                  <a:schemeClr val="tx1">
                    <a:lumMod val="75000"/>
                    <a:lumOff val="25000"/>
                  </a:schemeClr>
                </a:solidFill>
                <a:cs typeface="+mn-ea"/>
                <a:sym typeface="+mn-lt"/>
              </a:rPr>
              <a:t>Com um projeto de Lei aprovado naquele ano, passou a ser necessária a carteira B (para veículos leves) mais uma formação específica de direção na colheitadeira.</a:t>
            </a:r>
            <a:endParaRPr lang="en-US" sz="2000" dirty="0">
              <a:solidFill>
                <a:schemeClr val="tx1">
                  <a:lumMod val="75000"/>
                  <a:lumOff val="25000"/>
                </a:schemeClr>
              </a:solidFill>
              <a:cs typeface="+mn-ea"/>
              <a:sym typeface="+mn-lt"/>
            </a:endParaRPr>
          </a:p>
        </p:txBody>
      </p:sp>
    </p:spTree>
    <p:extLst>
      <p:ext uri="{BB962C8B-B14F-4D97-AF65-F5344CB8AC3E}">
        <p14:creationId xmlns:p14="http://schemas.microsoft.com/office/powerpoint/2010/main" val="1189427470"/>
      </p:ext>
    </p:extLst>
  </p:cSld>
  <p:clrMapOvr>
    <a:masterClrMapping/>
  </p:clrMapOvr>
  <p:transition spd="med" advTm="8639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250" fill="hold"/>
                                        <p:tgtEl>
                                          <p:spTgt spid="7"/>
                                        </p:tgtEl>
                                        <p:attrNameLst>
                                          <p:attrName>ppt_x</p:attrName>
                                        </p:attrNameLst>
                                      </p:cBhvr>
                                      <p:tavLst>
                                        <p:tav tm="0">
                                          <p:val>
                                            <p:strVal val="1+#ppt_w/2"/>
                                          </p:val>
                                        </p:tav>
                                        <p:tav tm="100000">
                                          <p:val>
                                            <p:strVal val="#ppt_x"/>
                                          </p:val>
                                        </p:tav>
                                      </p:tavLst>
                                    </p:anim>
                                    <p:anim calcmode="lin" valueType="num">
                                      <p:cBhvr additive="base">
                                        <p:cTn id="12" dur="1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ço Reservado para Imagem 11" descr="Uma imagem contendo homem, segurando, laranja, em pé&#10;&#10;Descrição gerada automaticamente">
            <a:extLst>
              <a:ext uri="{FF2B5EF4-FFF2-40B4-BE49-F238E27FC236}">
                <a16:creationId xmlns:a16="http://schemas.microsoft.com/office/drawing/2014/main" id="{25616880-4C9A-1B97-FFB5-566350C93825}"/>
              </a:ext>
            </a:extLst>
          </p:cNvPr>
          <p:cNvPicPr>
            <a:picLocks noGrp="1" noChangeAspect="1"/>
          </p:cNvPicPr>
          <p:nvPr>
            <p:ph type="pic" sz="quarter" idx="10"/>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t="19050" b="19050"/>
          <a:stretch>
            <a:fillRect/>
          </a:stretch>
        </p:blipFill>
        <p:spPr>
          <a:xfrm>
            <a:off x="1" y="0"/>
            <a:ext cx="12192000" cy="6858000"/>
          </a:xfrm>
        </p:spPr>
      </p:pic>
      <p:sp>
        <p:nvSpPr>
          <p:cNvPr id="2" name="Rectangle 1">
            <a:extLst>
              <a:ext uri="{FF2B5EF4-FFF2-40B4-BE49-F238E27FC236}">
                <a16:creationId xmlns:a16="http://schemas.microsoft.com/office/drawing/2014/main" id="{7797ED11-98DD-4A35-9978-6B9D22EF1EE2}"/>
              </a:ext>
            </a:extLst>
          </p:cNvPr>
          <p:cNvSpPr/>
          <p:nvPr/>
        </p:nvSpPr>
        <p:spPr>
          <a:xfrm>
            <a:off x="0" y="0"/>
            <a:ext cx="12191999" cy="6858000"/>
          </a:xfrm>
          <a:prstGeom prst="rect">
            <a:avLst/>
          </a:prstGeom>
          <a:solidFill>
            <a:schemeClr val="accent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16" name="TextBox 15">
            <a:extLst>
              <a:ext uri="{FF2B5EF4-FFF2-40B4-BE49-F238E27FC236}">
                <a16:creationId xmlns:a16="http://schemas.microsoft.com/office/drawing/2014/main" id="{460A56CD-9A81-415B-9EDD-0D3952EAAECD}"/>
              </a:ext>
            </a:extLst>
          </p:cNvPr>
          <p:cNvSpPr txBox="1"/>
          <p:nvPr/>
        </p:nvSpPr>
        <p:spPr>
          <a:xfrm>
            <a:off x="1040575" y="1402851"/>
            <a:ext cx="10339450" cy="4308359"/>
          </a:xfrm>
          <a:prstGeom prst="rect">
            <a:avLst/>
          </a:prstGeom>
          <a:noFill/>
        </p:spPr>
        <p:txBody>
          <a:bodyPr wrap="square" rtlCol="0">
            <a:spAutoFit/>
          </a:bodyPr>
          <a:lstStyle/>
          <a:p>
            <a:pPr algn="ctr">
              <a:lnSpc>
                <a:spcPct val="200000"/>
              </a:lnSpc>
            </a:pPr>
            <a:r>
              <a:rPr lang="pt-BR" sz="2000" b="1" dirty="0">
                <a:solidFill>
                  <a:schemeClr val="bg1"/>
                </a:solidFill>
                <a:effectLst>
                  <a:outerShdw blurRad="38100" dist="38100" dir="2700000" algn="tl">
                    <a:srgbClr val="000000">
                      <a:alpha val="43137"/>
                    </a:srgbClr>
                  </a:outerShdw>
                </a:effectLst>
                <a:cs typeface="+mn-ea"/>
                <a:sym typeface="+mn-lt"/>
              </a:rPr>
              <a:t>Caso seja necessário levar para outro local, na cidade ou outra propriedade rural, a colheitadeira pode ser levada por estradas e rodovias, mas exige cuidados especiais por ser um veículo com excesso de largura. </a:t>
            </a:r>
          </a:p>
          <a:p>
            <a:pPr algn="ctr">
              <a:lnSpc>
                <a:spcPct val="200000"/>
              </a:lnSpc>
            </a:pPr>
            <a:endParaRPr lang="pt-BR" sz="2000" b="1" dirty="0">
              <a:solidFill>
                <a:schemeClr val="bg1"/>
              </a:solidFill>
              <a:effectLst>
                <a:outerShdw blurRad="38100" dist="38100" dir="2700000" algn="tl">
                  <a:srgbClr val="000000">
                    <a:alpha val="43137"/>
                  </a:srgbClr>
                </a:outerShdw>
              </a:effectLst>
              <a:cs typeface="+mn-ea"/>
              <a:sym typeface="+mn-lt"/>
            </a:endParaRPr>
          </a:p>
          <a:p>
            <a:pPr algn="ctr">
              <a:lnSpc>
                <a:spcPct val="200000"/>
              </a:lnSpc>
            </a:pPr>
            <a:r>
              <a:rPr lang="pt-BR" sz="2000" b="1" dirty="0">
                <a:solidFill>
                  <a:schemeClr val="bg1"/>
                </a:solidFill>
                <a:effectLst>
                  <a:outerShdw blurRad="38100" dist="38100" dir="2700000" algn="tl">
                    <a:srgbClr val="000000">
                      <a:alpha val="43137"/>
                    </a:srgbClr>
                  </a:outerShdw>
                </a:effectLst>
                <a:cs typeface="+mn-ea"/>
                <a:sym typeface="+mn-lt"/>
              </a:rPr>
              <a:t>Diferentemente de um trator, que possui baixa largura, a colheitadeira precisa ir sobre uma plataforma e seguir os cuidados previstos na Legislação, não podendo trafegar diretamente sobre a via. </a:t>
            </a:r>
          </a:p>
        </p:txBody>
      </p:sp>
      <p:grpSp>
        <p:nvGrpSpPr>
          <p:cNvPr id="39" name="Group 38">
            <a:extLst>
              <a:ext uri="{FF2B5EF4-FFF2-40B4-BE49-F238E27FC236}">
                <a16:creationId xmlns:a16="http://schemas.microsoft.com/office/drawing/2014/main" id="{9E1040B3-C61E-430C-8F6C-BDE4274B84FB}"/>
              </a:ext>
            </a:extLst>
          </p:cNvPr>
          <p:cNvGrpSpPr/>
          <p:nvPr/>
        </p:nvGrpSpPr>
        <p:grpSpPr>
          <a:xfrm>
            <a:off x="838200" y="2132197"/>
            <a:ext cx="10744200" cy="2526891"/>
            <a:chOff x="4579257" y="2959509"/>
            <a:chExt cx="3033486" cy="1320800"/>
          </a:xfrm>
        </p:grpSpPr>
        <p:cxnSp>
          <p:nvCxnSpPr>
            <p:cNvPr id="36" name="Straight Connector 35">
              <a:extLst>
                <a:ext uri="{FF2B5EF4-FFF2-40B4-BE49-F238E27FC236}">
                  <a16:creationId xmlns:a16="http://schemas.microsoft.com/office/drawing/2014/main" id="{B2F0A589-7B98-4FE2-B661-4C70CA93D2AD}"/>
                </a:ext>
              </a:extLst>
            </p:cNvPr>
            <p:cNvCxnSpPr/>
            <p:nvPr/>
          </p:nvCxnSpPr>
          <p:spPr>
            <a:xfrm flipV="1">
              <a:off x="4579257" y="2959509"/>
              <a:ext cx="0" cy="1320800"/>
            </a:xfrm>
            <a:prstGeom prst="line">
              <a:avLst/>
            </a:prstGeom>
            <a:ln w="1270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C7822A0-D2CF-4E5A-BB1B-28631ED66508}"/>
                </a:ext>
              </a:extLst>
            </p:cNvPr>
            <p:cNvCxnSpPr/>
            <p:nvPr/>
          </p:nvCxnSpPr>
          <p:spPr>
            <a:xfrm flipV="1">
              <a:off x="7612743" y="2959509"/>
              <a:ext cx="0" cy="1320800"/>
            </a:xfrm>
            <a:prstGeom prst="line">
              <a:avLst/>
            </a:prstGeom>
            <a:ln w="1270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64439028"/>
      </p:ext>
    </p:extLst>
  </p:cSld>
  <p:clrMapOvr>
    <a:masterClrMapping/>
  </p:clrMapOvr>
  <mc:AlternateContent xmlns:mc="http://schemas.openxmlformats.org/markup-compatibility/2006" xmlns:p14="http://schemas.microsoft.com/office/powerpoint/2010/main">
    <mc:Choice Requires="p14">
      <p:transition spd="slow" p14:dur="1250" advTm="86399000">
        <p:pull dir="r"/>
      </p:transition>
    </mc:Choice>
    <mc:Fallback xmlns="">
      <p:transition spd="slow" advTm="86399000">
        <p:pull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0-#ppt_h/2"/>
                                          </p:val>
                                        </p:tav>
                                        <p:tav tm="100000">
                                          <p:val>
                                            <p:strVal val="#ppt_y"/>
                                          </p:val>
                                        </p:tav>
                                      </p:tavLst>
                                    </p:anim>
                                  </p:childTnLst>
                                </p:cTn>
                              </p:par>
                              <p:par>
                                <p:cTn id="9" presetID="22" presetClass="entr" presetSubtype="1" fill="hold" nodeType="withEffect">
                                  <p:stCondLst>
                                    <p:cond delay="1500"/>
                                  </p:stCondLst>
                                  <p:childTnLst>
                                    <p:set>
                                      <p:cBhvr>
                                        <p:cTn id="10" dur="1" fill="hold">
                                          <p:stCondLst>
                                            <p:cond delay="0"/>
                                          </p:stCondLst>
                                        </p:cTn>
                                        <p:tgtEl>
                                          <p:spTgt spid="39"/>
                                        </p:tgtEl>
                                        <p:attrNameLst>
                                          <p:attrName>style.visibility</p:attrName>
                                        </p:attrNameLst>
                                      </p:cBhvr>
                                      <p:to>
                                        <p:strVal val="visible"/>
                                      </p:to>
                                    </p:set>
                                    <p:animEffect transition="in" filter="wipe(up)">
                                      <p:cBhvr>
                                        <p:cTn id="1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5">
            <a:extLst>
              <a:ext uri="{FF2B5EF4-FFF2-40B4-BE49-F238E27FC236}">
                <a16:creationId xmlns:a16="http://schemas.microsoft.com/office/drawing/2014/main" id="{B184E528-C9A9-BD6A-9800-B0B93E8443CD}"/>
              </a:ext>
            </a:extLst>
          </p:cNvPr>
          <p:cNvSpPr/>
          <p:nvPr/>
        </p:nvSpPr>
        <p:spPr>
          <a:xfrm>
            <a:off x="0" y="1730829"/>
            <a:ext cx="12192000" cy="3559628"/>
          </a:xfrm>
          <a:prstGeom prst="roundRect">
            <a:avLst>
              <a:gd name="adj" fmla="val 1406"/>
            </a:avLst>
          </a:prstGeom>
          <a:gradFill flip="none" rotWithShape="1">
            <a:gsLst>
              <a:gs pos="7000">
                <a:schemeClr val="accent1"/>
              </a:gs>
              <a:gs pos="100000">
                <a:schemeClr val="accent2"/>
              </a:gs>
            </a:gsLst>
            <a:lin ang="18900000" scaled="1"/>
            <a:tileRect/>
          </a:gradFill>
          <a:ln>
            <a:noFill/>
          </a:ln>
          <a:effectLst>
            <a:outerShdw blurRad="190500" dist="63500" dir="5400000" sx="99000" sy="99000" algn="t"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7" name="TextBox 20">
            <a:extLst>
              <a:ext uri="{FF2B5EF4-FFF2-40B4-BE49-F238E27FC236}">
                <a16:creationId xmlns:a16="http://schemas.microsoft.com/office/drawing/2014/main" id="{ADCF7427-7901-23C2-35AA-6479A2C5CE1C}"/>
              </a:ext>
            </a:extLst>
          </p:cNvPr>
          <p:cNvSpPr txBox="1"/>
          <p:nvPr/>
        </p:nvSpPr>
        <p:spPr>
          <a:xfrm>
            <a:off x="2576584" y="2413367"/>
            <a:ext cx="8688106" cy="2270750"/>
          </a:xfrm>
          <a:prstGeom prst="rect">
            <a:avLst/>
          </a:prstGeom>
          <a:noFill/>
        </p:spPr>
        <p:txBody>
          <a:bodyPr wrap="square" rtlCol="0">
            <a:spAutoFit/>
          </a:bodyPr>
          <a:lstStyle/>
          <a:p>
            <a:pPr>
              <a:lnSpc>
                <a:spcPct val="120000"/>
              </a:lnSpc>
            </a:pPr>
            <a:r>
              <a:rPr lang="pt-BR" sz="2400" b="1" dirty="0">
                <a:solidFill>
                  <a:schemeClr val="bg1"/>
                </a:solidFill>
                <a:cs typeface="+mn-ea"/>
                <a:sym typeface="+mn-lt"/>
              </a:rPr>
              <a:t>Os limites mínimos para ser obrigatório usar plataforma são de 2,80 m de largura, altura 4,40 m e 15 m de comprimento. Se uma dessas dimensões é extrapolada, como no caso das colheitadeiras em geral, torna-se necessário esse elemento adicional. </a:t>
            </a:r>
          </a:p>
        </p:txBody>
      </p:sp>
      <p:sp>
        <p:nvSpPr>
          <p:cNvPr id="8" name="Oval 14">
            <a:extLst>
              <a:ext uri="{FF2B5EF4-FFF2-40B4-BE49-F238E27FC236}">
                <a16:creationId xmlns:a16="http://schemas.microsoft.com/office/drawing/2014/main" id="{EF4C13F7-103F-84B3-5606-B54F963316BF}"/>
              </a:ext>
            </a:extLst>
          </p:cNvPr>
          <p:cNvSpPr>
            <a:spLocks noChangeArrowheads="1"/>
          </p:cNvSpPr>
          <p:nvPr/>
        </p:nvSpPr>
        <p:spPr bwMode="auto">
          <a:xfrm>
            <a:off x="463655" y="2768899"/>
            <a:ext cx="1556380" cy="1559688"/>
          </a:xfrm>
          <a:prstGeom prst="ellipse">
            <a:avLst/>
          </a:pr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9" name="Freeform 154">
            <a:extLst>
              <a:ext uri="{FF2B5EF4-FFF2-40B4-BE49-F238E27FC236}">
                <a16:creationId xmlns:a16="http://schemas.microsoft.com/office/drawing/2014/main" id="{4BDF2160-70A1-36F4-0200-4A0A664173DB}"/>
              </a:ext>
            </a:extLst>
          </p:cNvPr>
          <p:cNvSpPr>
            <a:spLocks noChangeArrowheads="1"/>
          </p:cNvSpPr>
          <p:nvPr/>
        </p:nvSpPr>
        <p:spPr bwMode="auto">
          <a:xfrm>
            <a:off x="1020204" y="3248101"/>
            <a:ext cx="443280" cy="601282"/>
          </a:xfrm>
          <a:custGeom>
            <a:avLst/>
            <a:gdLst>
              <a:gd name="T0" fmla="*/ 156272 w 355"/>
              <a:gd name="T1" fmla="*/ 58950 h 487"/>
              <a:gd name="T2" fmla="*/ 156272 w 355"/>
              <a:gd name="T3" fmla="*/ 58950 h 487"/>
              <a:gd name="T4" fmla="*/ 52392 w 355"/>
              <a:gd name="T5" fmla="*/ 7592 h 487"/>
              <a:gd name="T6" fmla="*/ 4065 w 355"/>
              <a:gd name="T7" fmla="*/ 23669 h 487"/>
              <a:gd name="T8" fmla="*/ 0 w 355"/>
              <a:gd name="T9" fmla="*/ 35280 h 487"/>
              <a:gd name="T10" fmla="*/ 4065 w 355"/>
              <a:gd name="T11" fmla="*/ 154073 h 487"/>
              <a:gd name="T12" fmla="*/ 8130 w 355"/>
              <a:gd name="T13" fmla="*/ 162111 h 487"/>
              <a:gd name="T14" fmla="*/ 100267 w 355"/>
              <a:gd name="T15" fmla="*/ 217041 h 487"/>
              <a:gd name="T16" fmla="*/ 104332 w 355"/>
              <a:gd name="T17" fmla="*/ 217041 h 487"/>
              <a:gd name="T18" fmla="*/ 108397 w 355"/>
              <a:gd name="T19" fmla="*/ 217041 h 487"/>
              <a:gd name="T20" fmla="*/ 112010 w 355"/>
              <a:gd name="T21" fmla="*/ 213469 h 487"/>
              <a:gd name="T22" fmla="*/ 112010 w 355"/>
              <a:gd name="T23" fmla="*/ 90657 h 487"/>
              <a:gd name="T24" fmla="*/ 108397 w 355"/>
              <a:gd name="T25" fmla="*/ 82619 h 487"/>
              <a:gd name="T26" fmla="*/ 19873 w 355"/>
              <a:gd name="T27" fmla="*/ 31261 h 487"/>
              <a:gd name="T28" fmla="*/ 32067 w 355"/>
              <a:gd name="T29" fmla="*/ 23669 h 487"/>
              <a:gd name="T30" fmla="*/ 48327 w 355"/>
              <a:gd name="T31" fmla="*/ 19650 h 487"/>
              <a:gd name="T32" fmla="*/ 135948 w 355"/>
              <a:gd name="T33" fmla="*/ 66988 h 487"/>
              <a:gd name="T34" fmla="*/ 140013 w 355"/>
              <a:gd name="T35" fmla="*/ 71007 h 487"/>
              <a:gd name="T36" fmla="*/ 140013 w 355"/>
              <a:gd name="T37" fmla="*/ 189800 h 487"/>
              <a:gd name="T38" fmla="*/ 148142 w 355"/>
              <a:gd name="T39" fmla="*/ 197392 h 487"/>
              <a:gd name="T40" fmla="*/ 159885 w 355"/>
              <a:gd name="T41" fmla="*/ 189800 h 487"/>
              <a:gd name="T42" fmla="*/ 159885 w 355"/>
              <a:gd name="T43" fmla="*/ 62969 h 487"/>
              <a:gd name="T44" fmla="*/ 156272 w 355"/>
              <a:gd name="T45" fmla="*/ 58950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cs typeface="+mn-ea"/>
              <a:sym typeface="+mn-lt"/>
            </a:endParaRPr>
          </a:p>
        </p:txBody>
      </p:sp>
    </p:spTree>
    <p:extLst>
      <p:ext uri="{BB962C8B-B14F-4D97-AF65-F5344CB8AC3E}">
        <p14:creationId xmlns:p14="http://schemas.microsoft.com/office/powerpoint/2010/main" val="561801467"/>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2">
            <a:extLst>
              <a:ext uri="{FF2B5EF4-FFF2-40B4-BE49-F238E27FC236}">
                <a16:creationId xmlns:a16="http://schemas.microsoft.com/office/drawing/2014/main" id="{A7432A49-5412-B851-6D32-CFC07F87B479}"/>
              </a:ext>
            </a:extLst>
          </p:cNvPr>
          <p:cNvSpPr/>
          <p:nvPr/>
        </p:nvSpPr>
        <p:spPr>
          <a:xfrm>
            <a:off x="0" y="0"/>
            <a:ext cx="12191999" cy="6857999"/>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10" name="TextBox 15">
            <a:extLst>
              <a:ext uri="{FF2B5EF4-FFF2-40B4-BE49-F238E27FC236}">
                <a16:creationId xmlns:a16="http://schemas.microsoft.com/office/drawing/2014/main" id="{CAD177C9-ED40-01D0-9142-27A150BD51BF}"/>
              </a:ext>
            </a:extLst>
          </p:cNvPr>
          <p:cNvSpPr txBox="1"/>
          <p:nvPr/>
        </p:nvSpPr>
        <p:spPr>
          <a:xfrm>
            <a:off x="342900" y="4559285"/>
            <a:ext cx="11595099" cy="1884618"/>
          </a:xfrm>
          <a:prstGeom prst="rect">
            <a:avLst/>
          </a:prstGeom>
          <a:noFill/>
        </p:spPr>
        <p:txBody>
          <a:bodyPr wrap="square" rtlCol="0">
            <a:spAutoFit/>
          </a:bodyPr>
          <a:lstStyle/>
          <a:p>
            <a:pPr>
              <a:lnSpc>
                <a:spcPct val="150000"/>
              </a:lnSpc>
            </a:pPr>
            <a:r>
              <a:rPr lang="pt-BR" altLang="zh-CN" sz="2000" dirty="0">
                <a:solidFill>
                  <a:schemeClr val="bg1"/>
                </a:solidFill>
                <a:cs typeface="+mn-ea"/>
                <a:sym typeface="+mn-lt"/>
              </a:rPr>
              <a:t>Nos percursos pequenos dentro das propriedades, a largura precisa ser considerada também. Alguns caminhos ou servidões de passagem são estreitos no meio rural, sendo necessário pensar em alternativas para circular com a máquina, ou eventual desmonte da plataforma enquanto em transporte.</a:t>
            </a:r>
          </a:p>
        </p:txBody>
      </p:sp>
      <p:pic>
        <p:nvPicPr>
          <p:cNvPr id="3074" name="Picture 2" descr="Nova NR 31 traz mais segurança e reduz burocracia | Confederação da  Agricultura e Pecuária do Brasil (CNA)">
            <a:extLst>
              <a:ext uri="{FF2B5EF4-FFF2-40B4-BE49-F238E27FC236}">
                <a16:creationId xmlns:a16="http://schemas.microsoft.com/office/drawing/2014/main" id="{F05F383D-C39F-AF4E-4749-18BF373FCB38}"/>
              </a:ext>
            </a:extLst>
          </p:cNvPr>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t="14630" b="23703"/>
          <a:stretch/>
        </p:blipFill>
        <p:spPr bwMode="auto">
          <a:xfrm>
            <a:off x="-1" y="-15"/>
            <a:ext cx="12192000" cy="422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43575"/>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0-#ppt_w/2"/>
                                          </p:val>
                                        </p:tav>
                                        <p:tav tm="100000">
                                          <p:val>
                                            <p:strVal val="#ppt_x"/>
                                          </p:val>
                                        </p:tav>
                                      </p:tavLst>
                                    </p:anim>
                                    <p:anim calcmode="lin" valueType="num">
                                      <p:cBhvr additive="base">
                                        <p:cTn id="12"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AC2B24B7-782F-D4FC-AF1C-237A9F2288C0}"/>
              </a:ext>
            </a:extLst>
          </p:cNvPr>
          <p:cNvSpPr/>
          <p:nvPr/>
        </p:nvSpPr>
        <p:spPr>
          <a:xfrm>
            <a:off x="6095999" y="0"/>
            <a:ext cx="6096001" cy="6857998"/>
          </a:xfrm>
          <a:prstGeom prst="rect">
            <a:avLst/>
          </a:prstGeom>
          <a:solidFill>
            <a:schemeClr val="bg1"/>
          </a:solidFill>
          <a:ln>
            <a:noFill/>
          </a:ln>
          <a:effectLst>
            <a:outerShdw blurRad="2794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Rectangle: Rounded Corners 30">
            <a:extLst>
              <a:ext uri="{FF2B5EF4-FFF2-40B4-BE49-F238E27FC236}">
                <a16:creationId xmlns:a16="http://schemas.microsoft.com/office/drawing/2014/main" id="{9620A768-2752-D7B3-B4A7-DD188861DE2D}"/>
              </a:ext>
            </a:extLst>
          </p:cNvPr>
          <p:cNvSpPr/>
          <p:nvPr/>
        </p:nvSpPr>
        <p:spPr>
          <a:xfrm>
            <a:off x="6713806" y="3684815"/>
            <a:ext cx="4815413" cy="2754085"/>
          </a:xfrm>
          <a:prstGeom prst="roundRect">
            <a:avLst>
              <a:gd name="adj" fmla="val 2180"/>
            </a:avLst>
          </a:prstGeom>
          <a:solidFill>
            <a:schemeClr val="accent2"/>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2" name="Rectangle 52">
            <a:extLst>
              <a:ext uri="{FF2B5EF4-FFF2-40B4-BE49-F238E27FC236}">
                <a16:creationId xmlns:a16="http://schemas.microsoft.com/office/drawing/2014/main" id="{2F3947D2-F9E6-7EA0-D968-B4E2A3924311}"/>
              </a:ext>
            </a:extLst>
          </p:cNvPr>
          <p:cNvSpPr/>
          <p:nvPr/>
        </p:nvSpPr>
        <p:spPr>
          <a:xfrm>
            <a:off x="1" y="0"/>
            <a:ext cx="6095998" cy="6857999"/>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pic>
        <p:nvPicPr>
          <p:cNvPr id="2" name="Picture 2" descr="O que é DDS Segurança + 5 temas e erros para evitar">
            <a:extLst>
              <a:ext uri="{FF2B5EF4-FFF2-40B4-BE49-F238E27FC236}">
                <a16:creationId xmlns:a16="http://schemas.microsoft.com/office/drawing/2014/main" id="{536B4F49-9883-4F49-D174-94AC22F97758}"/>
              </a:ext>
            </a:extLst>
          </p:cNvPr>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2287" r="43159"/>
          <a:stretch/>
        </p:blipFill>
        <p:spPr bwMode="auto">
          <a:xfrm>
            <a:off x="4709" y="2"/>
            <a:ext cx="6096001" cy="685799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13">
            <a:extLst>
              <a:ext uri="{FF2B5EF4-FFF2-40B4-BE49-F238E27FC236}">
                <a16:creationId xmlns:a16="http://schemas.microsoft.com/office/drawing/2014/main" id="{906583CC-CE44-81D5-8E59-9130D0CA320B}"/>
              </a:ext>
            </a:extLst>
          </p:cNvPr>
          <p:cNvGrpSpPr/>
          <p:nvPr/>
        </p:nvGrpSpPr>
        <p:grpSpPr>
          <a:xfrm rot="16426826">
            <a:off x="5599261" y="1908517"/>
            <a:ext cx="929134" cy="929134"/>
            <a:chOff x="5931582" y="4864782"/>
            <a:chExt cx="328836" cy="328836"/>
          </a:xfrm>
          <a:effectLst>
            <a:outerShdw blurRad="63500" sx="102000" sy="102000" algn="ctr" rotWithShape="0">
              <a:prstClr val="black">
                <a:alpha val="40000"/>
              </a:prstClr>
            </a:outerShdw>
          </a:effectLst>
        </p:grpSpPr>
        <p:sp>
          <p:nvSpPr>
            <p:cNvPr id="7" name="Oval 10">
              <a:extLst>
                <a:ext uri="{FF2B5EF4-FFF2-40B4-BE49-F238E27FC236}">
                  <a16:creationId xmlns:a16="http://schemas.microsoft.com/office/drawing/2014/main" id="{51D1D9EE-B519-1698-B51B-5618C8E5EBB0}"/>
                </a:ext>
              </a:extLst>
            </p:cNvPr>
            <p:cNvSpPr/>
            <p:nvPr/>
          </p:nvSpPr>
          <p:spPr>
            <a:xfrm>
              <a:off x="5931582" y="4864782"/>
              <a:ext cx="328836" cy="328836"/>
            </a:xfrm>
            <a:prstGeom prst="ellipse">
              <a:avLst/>
            </a:prstGeom>
            <a:solidFill>
              <a:schemeClr val="bg1"/>
            </a:solidFill>
            <a:ln>
              <a:noFill/>
            </a:ln>
            <a:effectLst>
              <a:outerShdw blurRad="203200" dist="76200" dir="5400000" sx="88000" sy="88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8" name="Freeform 23">
              <a:extLst>
                <a:ext uri="{FF2B5EF4-FFF2-40B4-BE49-F238E27FC236}">
                  <a16:creationId xmlns:a16="http://schemas.microsoft.com/office/drawing/2014/main" id="{57B8FD16-4EB0-D6FD-45A3-43AABFD003C5}"/>
                </a:ext>
              </a:extLst>
            </p:cNvPr>
            <p:cNvSpPr>
              <a:spLocks noChangeArrowheads="1"/>
            </p:cNvSpPr>
            <p:nvPr/>
          </p:nvSpPr>
          <p:spPr bwMode="auto">
            <a:xfrm>
              <a:off x="6024074" y="4986387"/>
              <a:ext cx="143852" cy="85626"/>
            </a:xfrm>
            <a:custGeom>
              <a:avLst/>
              <a:gdLst>
                <a:gd name="T0" fmla="*/ 124988 w 303"/>
                <a:gd name="T1" fmla="*/ 23946 h 179"/>
                <a:gd name="T2" fmla="*/ 124988 w 303"/>
                <a:gd name="T3" fmla="*/ 23946 h 179"/>
                <a:gd name="T4" fmla="*/ 74377 w 303"/>
                <a:gd name="T5" fmla="*/ 74941 h 179"/>
                <a:gd name="T6" fmla="*/ 66455 w 303"/>
                <a:gd name="T7" fmla="*/ 78932 h 179"/>
                <a:gd name="T8" fmla="*/ 58973 w 303"/>
                <a:gd name="T9" fmla="*/ 74941 h 179"/>
                <a:gd name="T10" fmla="*/ 8362 w 303"/>
                <a:gd name="T11" fmla="*/ 23946 h 179"/>
                <a:gd name="T12" fmla="*/ 8362 w 303"/>
                <a:gd name="T13" fmla="*/ 8425 h 179"/>
                <a:gd name="T14" fmla="*/ 23765 w 303"/>
                <a:gd name="T15" fmla="*/ 8425 h 179"/>
                <a:gd name="T16" fmla="*/ 66455 w 303"/>
                <a:gd name="T17" fmla="*/ 47448 h 179"/>
                <a:gd name="T18" fmla="*/ 109145 w 303"/>
                <a:gd name="T19" fmla="*/ 8425 h 179"/>
                <a:gd name="T20" fmla="*/ 124988 w 303"/>
                <a:gd name="T21" fmla="*/ 8425 h 179"/>
                <a:gd name="T22" fmla="*/ 124988 w 303"/>
                <a:gd name="T23" fmla="*/ 23946 h 1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3" h="179">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accent1"/>
            </a:solidFill>
            <a:ln>
              <a:noFill/>
            </a:ln>
            <a:effectLst/>
          </p:spPr>
          <p:txBody>
            <a:bodyPr wrap="none" lIns="34290" tIns="17145" rIns="34290" bIns="17145" anchor="ctr"/>
            <a:lstStyle/>
            <a:p>
              <a:endParaRPr lang="en-US" dirty="0">
                <a:cs typeface="+mn-ea"/>
                <a:sym typeface="+mn-lt"/>
              </a:endParaRPr>
            </a:p>
          </p:txBody>
        </p:sp>
      </p:grpSp>
      <p:sp>
        <p:nvSpPr>
          <p:cNvPr id="31" name="Rectangle: Rounded Corners 30">
            <a:extLst>
              <a:ext uri="{FF2B5EF4-FFF2-40B4-BE49-F238E27FC236}">
                <a16:creationId xmlns:a16="http://schemas.microsoft.com/office/drawing/2014/main" id="{2E7830D2-34CE-4BD4-BF37-799B1F760980}"/>
              </a:ext>
            </a:extLst>
          </p:cNvPr>
          <p:cNvSpPr/>
          <p:nvPr/>
        </p:nvSpPr>
        <p:spPr>
          <a:xfrm>
            <a:off x="6718517" y="806082"/>
            <a:ext cx="4815413" cy="2754085"/>
          </a:xfrm>
          <a:prstGeom prst="roundRect">
            <a:avLst>
              <a:gd name="adj" fmla="val 2180"/>
            </a:avLst>
          </a:prstGeom>
          <a:solidFill>
            <a:schemeClr val="accent2"/>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32" name="TextBox 31">
            <a:extLst>
              <a:ext uri="{FF2B5EF4-FFF2-40B4-BE49-F238E27FC236}">
                <a16:creationId xmlns:a16="http://schemas.microsoft.com/office/drawing/2014/main" id="{90FB8E2F-219A-4C33-949E-C9CFF7E7C76B}"/>
              </a:ext>
            </a:extLst>
          </p:cNvPr>
          <p:cNvSpPr txBox="1"/>
          <p:nvPr/>
        </p:nvSpPr>
        <p:spPr>
          <a:xfrm>
            <a:off x="6918096" y="1184562"/>
            <a:ext cx="4511904" cy="4480842"/>
          </a:xfrm>
          <a:prstGeom prst="rect">
            <a:avLst/>
          </a:prstGeom>
          <a:noFill/>
        </p:spPr>
        <p:txBody>
          <a:bodyPr wrap="square" rtlCol="0">
            <a:spAutoFit/>
          </a:bodyPr>
          <a:lstStyle/>
          <a:p>
            <a:pPr>
              <a:lnSpc>
                <a:spcPct val="150000"/>
              </a:lnSpc>
            </a:pPr>
            <a:r>
              <a:rPr lang="pt-BR" sz="1600" b="1" dirty="0">
                <a:solidFill>
                  <a:schemeClr val="bg1"/>
                </a:solidFill>
                <a:cs typeface="+mn-ea"/>
                <a:sym typeface="+mn-lt"/>
              </a:rPr>
              <a:t>Riscos existem no uso e operação da máquina, alguns citados ao longo das normas regulamentadoras, e outros implícitos (subentendidos) por serem máquinas de grande porte. </a:t>
            </a:r>
          </a:p>
          <a:p>
            <a:pPr>
              <a:lnSpc>
                <a:spcPct val="150000"/>
              </a:lnSpc>
            </a:pPr>
            <a:endParaRPr lang="pt-BR" sz="1600" b="1" dirty="0">
              <a:solidFill>
                <a:schemeClr val="bg1"/>
              </a:solidFill>
              <a:cs typeface="+mn-ea"/>
              <a:sym typeface="+mn-lt"/>
            </a:endParaRPr>
          </a:p>
          <a:p>
            <a:pPr>
              <a:lnSpc>
                <a:spcPct val="150000"/>
              </a:lnSpc>
            </a:pPr>
            <a:endParaRPr lang="pt-BR" sz="1600" b="1" dirty="0">
              <a:solidFill>
                <a:schemeClr val="bg1"/>
              </a:solidFill>
              <a:cs typeface="+mn-ea"/>
              <a:sym typeface="+mn-lt"/>
            </a:endParaRPr>
          </a:p>
          <a:p>
            <a:pPr>
              <a:lnSpc>
                <a:spcPct val="150000"/>
              </a:lnSpc>
            </a:pPr>
            <a:endParaRPr lang="pt-BR" sz="1600" b="1" dirty="0">
              <a:solidFill>
                <a:schemeClr val="bg1"/>
              </a:solidFill>
              <a:cs typeface="+mn-ea"/>
              <a:sym typeface="+mn-lt"/>
            </a:endParaRPr>
          </a:p>
          <a:p>
            <a:pPr>
              <a:lnSpc>
                <a:spcPct val="150000"/>
              </a:lnSpc>
            </a:pPr>
            <a:endParaRPr lang="pt-BR" sz="1600" b="1" dirty="0">
              <a:solidFill>
                <a:schemeClr val="bg1"/>
              </a:solidFill>
              <a:cs typeface="+mn-ea"/>
              <a:sym typeface="+mn-lt"/>
            </a:endParaRPr>
          </a:p>
          <a:p>
            <a:pPr>
              <a:lnSpc>
                <a:spcPct val="150000"/>
              </a:lnSpc>
            </a:pPr>
            <a:r>
              <a:rPr lang="pt-BR" sz="1600" b="1" dirty="0">
                <a:solidFill>
                  <a:schemeClr val="bg1"/>
                </a:solidFill>
                <a:cs typeface="+mn-ea"/>
                <a:sym typeface="+mn-lt"/>
              </a:rPr>
              <a:t>O operador precisa ter ciência desses riscos, sempre, e trabalhar sempre buscando minimizá-los.</a:t>
            </a:r>
            <a:endParaRPr lang="pt-BR" sz="1600" dirty="0">
              <a:solidFill>
                <a:schemeClr val="bg1"/>
              </a:solidFill>
              <a:cs typeface="+mn-ea"/>
              <a:sym typeface="+mn-lt"/>
            </a:endParaRPr>
          </a:p>
        </p:txBody>
      </p:sp>
      <p:grpSp>
        <p:nvGrpSpPr>
          <p:cNvPr id="4" name="Group 13">
            <a:extLst>
              <a:ext uri="{FF2B5EF4-FFF2-40B4-BE49-F238E27FC236}">
                <a16:creationId xmlns:a16="http://schemas.microsoft.com/office/drawing/2014/main" id="{810BE7CB-8F16-E759-B01C-FCCA5C1992E5}"/>
              </a:ext>
            </a:extLst>
          </p:cNvPr>
          <p:cNvGrpSpPr/>
          <p:nvPr/>
        </p:nvGrpSpPr>
        <p:grpSpPr>
          <a:xfrm rot="16426826">
            <a:off x="5599262" y="4562051"/>
            <a:ext cx="929134" cy="929134"/>
            <a:chOff x="5931582" y="4864782"/>
            <a:chExt cx="328836" cy="328836"/>
          </a:xfrm>
          <a:effectLst>
            <a:outerShdw blurRad="63500" sx="102000" sy="102000" algn="ctr" rotWithShape="0">
              <a:prstClr val="black">
                <a:alpha val="40000"/>
              </a:prstClr>
            </a:outerShdw>
          </a:effectLst>
        </p:grpSpPr>
        <p:sp>
          <p:nvSpPr>
            <p:cNvPr id="5" name="Oval 10">
              <a:extLst>
                <a:ext uri="{FF2B5EF4-FFF2-40B4-BE49-F238E27FC236}">
                  <a16:creationId xmlns:a16="http://schemas.microsoft.com/office/drawing/2014/main" id="{D13D979A-8A90-90CD-931A-9BC9DF76BCB8}"/>
                </a:ext>
              </a:extLst>
            </p:cNvPr>
            <p:cNvSpPr/>
            <p:nvPr/>
          </p:nvSpPr>
          <p:spPr>
            <a:xfrm>
              <a:off x="5931582" y="4864782"/>
              <a:ext cx="328836" cy="328836"/>
            </a:xfrm>
            <a:prstGeom prst="ellipse">
              <a:avLst/>
            </a:prstGeom>
            <a:solidFill>
              <a:schemeClr val="bg1"/>
            </a:solidFill>
            <a:ln>
              <a:noFill/>
            </a:ln>
            <a:effectLst>
              <a:outerShdw blurRad="203200" dist="76200" dir="5400000" sx="88000" sy="88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10" name="Freeform 23">
              <a:extLst>
                <a:ext uri="{FF2B5EF4-FFF2-40B4-BE49-F238E27FC236}">
                  <a16:creationId xmlns:a16="http://schemas.microsoft.com/office/drawing/2014/main" id="{287F4E74-AA93-B030-82B4-987B88A426A5}"/>
                </a:ext>
              </a:extLst>
            </p:cNvPr>
            <p:cNvSpPr>
              <a:spLocks noChangeArrowheads="1"/>
            </p:cNvSpPr>
            <p:nvPr/>
          </p:nvSpPr>
          <p:spPr bwMode="auto">
            <a:xfrm>
              <a:off x="6024074" y="4986387"/>
              <a:ext cx="143852" cy="85626"/>
            </a:xfrm>
            <a:custGeom>
              <a:avLst/>
              <a:gdLst>
                <a:gd name="T0" fmla="*/ 124988 w 303"/>
                <a:gd name="T1" fmla="*/ 23946 h 179"/>
                <a:gd name="T2" fmla="*/ 124988 w 303"/>
                <a:gd name="T3" fmla="*/ 23946 h 179"/>
                <a:gd name="T4" fmla="*/ 74377 w 303"/>
                <a:gd name="T5" fmla="*/ 74941 h 179"/>
                <a:gd name="T6" fmla="*/ 66455 w 303"/>
                <a:gd name="T7" fmla="*/ 78932 h 179"/>
                <a:gd name="T8" fmla="*/ 58973 w 303"/>
                <a:gd name="T9" fmla="*/ 74941 h 179"/>
                <a:gd name="T10" fmla="*/ 8362 w 303"/>
                <a:gd name="T11" fmla="*/ 23946 h 179"/>
                <a:gd name="T12" fmla="*/ 8362 w 303"/>
                <a:gd name="T13" fmla="*/ 8425 h 179"/>
                <a:gd name="T14" fmla="*/ 23765 w 303"/>
                <a:gd name="T15" fmla="*/ 8425 h 179"/>
                <a:gd name="T16" fmla="*/ 66455 w 303"/>
                <a:gd name="T17" fmla="*/ 47448 h 179"/>
                <a:gd name="T18" fmla="*/ 109145 w 303"/>
                <a:gd name="T19" fmla="*/ 8425 h 179"/>
                <a:gd name="T20" fmla="*/ 124988 w 303"/>
                <a:gd name="T21" fmla="*/ 8425 h 179"/>
                <a:gd name="T22" fmla="*/ 124988 w 303"/>
                <a:gd name="T23" fmla="*/ 23946 h 1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3" h="179">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accent1"/>
            </a:solidFill>
            <a:ln>
              <a:noFill/>
            </a:ln>
            <a:effectLst/>
          </p:spPr>
          <p:txBody>
            <a:bodyPr wrap="none" lIns="34290" tIns="17145" rIns="34290" bIns="17145" anchor="ctr"/>
            <a:lstStyle/>
            <a:p>
              <a:endParaRPr lang="en-US" dirty="0">
                <a:cs typeface="+mn-ea"/>
                <a:sym typeface="+mn-lt"/>
              </a:endParaRPr>
            </a:p>
          </p:txBody>
        </p:sp>
      </p:grpSp>
    </p:spTree>
    <p:extLst>
      <p:ext uri="{BB962C8B-B14F-4D97-AF65-F5344CB8AC3E}">
        <p14:creationId xmlns:p14="http://schemas.microsoft.com/office/powerpoint/2010/main" val="2676070099"/>
      </p:ext>
    </p:extLst>
  </p:cSld>
  <p:clrMapOvr>
    <a:masterClrMapping/>
  </p:clrMapOvr>
  <mc:AlternateContent xmlns:mc="http://schemas.openxmlformats.org/markup-compatibility/2006" xmlns:p14="http://schemas.microsoft.com/office/powerpoint/2010/main">
    <mc:Choice Requires="p14">
      <p:transition spd="med" p14:dur="700" advTm="86399000">
        <p:fade/>
      </p:transition>
    </mc:Choice>
    <mc:Fallback xmlns="">
      <p:transition spd="med" advTm="8639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250" fill="hold"/>
                                        <p:tgtEl>
                                          <p:spTgt spid="12"/>
                                        </p:tgtEl>
                                        <p:attrNameLst>
                                          <p:attrName>ppt_x</p:attrName>
                                        </p:attrNameLst>
                                      </p:cBhvr>
                                      <p:tavLst>
                                        <p:tav tm="0">
                                          <p:val>
                                            <p:strVal val="0-#ppt_w/2"/>
                                          </p:val>
                                        </p:tav>
                                        <p:tav tm="100000">
                                          <p:val>
                                            <p:strVal val="#ppt_x"/>
                                          </p:val>
                                        </p:tav>
                                      </p:tavLst>
                                    </p:anim>
                                    <p:anim calcmode="lin" valueType="num">
                                      <p:cBhvr additive="base">
                                        <p:cTn id="8" dur="12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Espaço Reservado para Imagem 13" descr="Caminhão verde na grama&#10;&#10;Descrição gerada automaticamente com confiança baixa">
            <a:extLst>
              <a:ext uri="{FF2B5EF4-FFF2-40B4-BE49-F238E27FC236}">
                <a16:creationId xmlns:a16="http://schemas.microsoft.com/office/drawing/2014/main" id="{FC2ADB8B-DE67-178A-0486-8F9F3EF8F9F5}"/>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9198" b="9198"/>
          <a:stretch>
            <a:fillRect/>
          </a:stretch>
        </p:blipFill>
        <p:spPr/>
      </p:pic>
      <p:sp>
        <p:nvSpPr>
          <p:cNvPr id="40" name="Rectangle 39">
            <a:extLst>
              <a:ext uri="{FF2B5EF4-FFF2-40B4-BE49-F238E27FC236}">
                <a16:creationId xmlns:a16="http://schemas.microsoft.com/office/drawing/2014/main" id="{F5204749-E588-43AC-A0F4-71CECD5B84C1}"/>
              </a:ext>
            </a:extLst>
          </p:cNvPr>
          <p:cNvSpPr/>
          <p:nvPr/>
        </p:nvSpPr>
        <p:spPr>
          <a:xfrm>
            <a:off x="9258031" y="3429001"/>
            <a:ext cx="2933968" cy="2389238"/>
          </a:xfrm>
          <a:prstGeom prst="rect">
            <a:avLst/>
          </a:prstGeom>
          <a:solidFill>
            <a:schemeClr val="bg1">
              <a:lumMod val="9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39" name="Rectangle: Rounded Corners 38">
            <a:extLst>
              <a:ext uri="{FF2B5EF4-FFF2-40B4-BE49-F238E27FC236}">
                <a16:creationId xmlns:a16="http://schemas.microsoft.com/office/drawing/2014/main" id="{6D4DB275-CFE0-4DC8-BDCD-809CFEB52457}"/>
              </a:ext>
            </a:extLst>
          </p:cNvPr>
          <p:cNvSpPr/>
          <p:nvPr/>
        </p:nvSpPr>
        <p:spPr>
          <a:xfrm>
            <a:off x="4984422" y="3303639"/>
            <a:ext cx="5161936" cy="2639961"/>
          </a:xfrm>
          <a:prstGeom prst="roundRect">
            <a:avLst>
              <a:gd name="adj" fmla="val 8004"/>
            </a:avLst>
          </a:prstGeom>
          <a:gradFill>
            <a:gsLst>
              <a:gs pos="0">
                <a:schemeClr val="accent1"/>
              </a:gs>
              <a:gs pos="100000">
                <a:schemeClr val="accent2"/>
              </a:gs>
            </a:gsLst>
            <a:lin ang="0" scaled="1"/>
          </a:gra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00" b="1" dirty="0">
              <a:solidFill>
                <a:schemeClr val="bg1">
                  <a:lumMod val="95000"/>
                  <a:alpha val="40000"/>
                </a:schemeClr>
              </a:solidFill>
              <a:cs typeface="+mn-ea"/>
              <a:sym typeface="+mn-lt"/>
            </a:endParaRPr>
          </a:p>
        </p:txBody>
      </p:sp>
      <p:sp>
        <p:nvSpPr>
          <p:cNvPr id="32" name="TextBox 31">
            <a:extLst>
              <a:ext uri="{FF2B5EF4-FFF2-40B4-BE49-F238E27FC236}">
                <a16:creationId xmlns:a16="http://schemas.microsoft.com/office/drawing/2014/main" id="{072460F6-9530-45BF-B5CE-9B111A88DA5D}"/>
              </a:ext>
            </a:extLst>
          </p:cNvPr>
          <p:cNvSpPr txBox="1"/>
          <p:nvPr/>
        </p:nvSpPr>
        <p:spPr>
          <a:xfrm>
            <a:off x="5182082" y="4611997"/>
            <a:ext cx="4445497" cy="497957"/>
          </a:xfrm>
          <a:prstGeom prst="rect">
            <a:avLst/>
          </a:prstGeom>
          <a:noFill/>
        </p:spPr>
        <p:txBody>
          <a:bodyPr wrap="square" rtlCol="0">
            <a:spAutoFit/>
          </a:bodyPr>
          <a:lstStyle/>
          <a:p>
            <a:pPr>
              <a:lnSpc>
                <a:spcPct val="120000"/>
              </a:lnSpc>
            </a:pPr>
            <a:r>
              <a:rPr lang="pt-BR" sz="2400" b="1" dirty="0">
                <a:solidFill>
                  <a:schemeClr val="accent2">
                    <a:lumMod val="20000"/>
                    <a:lumOff val="80000"/>
                  </a:schemeClr>
                </a:solidFill>
                <a:effectLst>
                  <a:outerShdw blurRad="38100" dist="38100" dir="2700000" algn="tl">
                    <a:srgbClr val="000000">
                      <a:alpha val="43137"/>
                    </a:srgbClr>
                  </a:outerShdw>
                </a:effectLst>
                <a:cs typeface="+mn-ea"/>
                <a:sym typeface="+mn-lt"/>
              </a:rPr>
              <a:t>Riscos</a:t>
            </a:r>
          </a:p>
        </p:txBody>
      </p:sp>
      <p:sp>
        <p:nvSpPr>
          <p:cNvPr id="33" name="TextBox 32">
            <a:extLst>
              <a:ext uri="{FF2B5EF4-FFF2-40B4-BE49-F238E27FC236}">
                <a16:creationId xmlns:a16="http://schemas.microsoft.com/office/drawing/2014/main" id="{60D34A72-0885-4908-8E33-29EA67FABC95}"/>
              </a:ext>
            </a:extLst>
          </p:cNvPr>
          <p:cNvSpPr txBox="1"/>
          <p:nvPr/>
        </p:nvSpPr>
        <p:spPr>
          <a:xfrm>
            <a:off x="5214164" y="3429000"/>
            <a:ext cx="4085304" cy="1365567"/>
          </a:xfrm>
          <a:prstGeom prst="rect">
            <a:avLst/>
          </a:prstGeom>
          <a:noFill/>
        </p:spPr>
        <p:txBody>
          <a:bodyPr wrap="square" rtlCol="0">
            <a:spAutoFit/>
          </a:bodyPr>
          <a:lstStyle/>
          <a:p>
            <a:pPr>
              <a:lnSpc>
                <a:spcPct val="120000"/>
              </a:lnSpc>
            </a:pPr>
            <a:r>
              <a:rPr lang="en-US" altLang="zh-CN" sz="3600" b="1" dirty="0">
                <a:solidFill>
                  <a:schemeClr val="bg1"/>
                </a:solidFill>
                <a:effectLst>
                  <a:outerShdw blurRad="38100" dist="38100" dir="2700000" algn="tl">
                    <a:srgbClr val="000000">
                      <a:alpha val="43137"/>
                    </a:srgbClr>
                  </a:outerShdw>
                </a:effectLst>
                <a:cs typeface="+mn-ea"/>
                <a:sym typeface="+mn-lt"/>
              </a:rPr>
              <a:t>03</a:t>
            </a:r>
            <a:endParaRPr lang="zh-CN" altLang="en-US" sz="3600" b="1" dirty="0">
              <a:solidFill>
                <a:schemeClr val="bg1"/>
              </a:solidFill>
              <a:effectLst>
                <a:outerShdw blurRad="38100" dist="38100" dir="2700000" algn="tl">
                  <a:srgbClr val="000000">
                    <a:alpha val="43137"/>
                  </a:srgbClr>
                </a:outerShdw>
              </a:effectLst>
              <a:cs typeface="+mn-ea"/>
              <a:sym typeface="+mn-lt"/>
            </a:endParaRPr>
          </a:p>
          <a:p>
            <a:pPr>
              <a:lnSpc>
                <a:spcPct val="120000"/>
              </a:lnSpc>
            </a:pPr>
            <a:endParaRPr lang="en-US" sz="3600" dirty="0">
              <a:gradFill flip="none" rotWithShape="1">
                <a:gsLst>
                  <a:gs pos="0">
                    <a:schemeClr val="accent1"/>
                  </a:gs>
                  <a:gs pos="100000">
                    <a:schemeClr val="accent2"/>
                  </a:gs>
                </a:gsLst>
                <a:lin ang="0" scaled="1"/>
                <a:tileRect/>
              </a:gradFill>
              <a:cs typeface="+mn-ea"/>
              <a:sym typeface="+mn-lt"/>
            </a:endParaRPr>
          </a:p>
        </p:txBody>
      </p:sp>
    </p:spTree>
    <p:extLst>
      <p:ext uri="{BB962C8B-B14F-4D97-AF65-F5344CB8AC3E}">
        <p14:creationId xmlns:p14="http://schemas.microsoft.com/office/powerpoint/2010/main" val="4282466268"/>
      </p:ext>
    </p:extLst>
  </p:cSld>
  <p:clrMapOvr>
    <a:masterClrMapping/>
  </p:clrMapOvr>
  <mc:AlternateContent xmlns:mc="http://schemas.openxmlformats.org/markup-compatibility/2006" xmlns:p14="http://schemas.microsoft.com/office/powerpoint/2010/main">
    <mc:Choice Requires="p14">
      <p:transition spd="slow" p14:dur="1250" advTm="86399000">
        <p:pull dir="u"/>
      </p:transition>
    </mc:Choice>
    <mc:Fallback xmlns="">
      <p:transition spd="slow" advTm="86399000">
        <p:pull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000" fill="hold"/>
                                        <p:tgtEl>
                                          <p:spTgt spid="39"/>
                                        </p:tgtEl>
                                        <p:attrNameLst>
                                          <p:attrName>ppt_x</p:attrName>
                                        </p:attrNameLst>
                                      </p:cBhvr>
                                      <p:tavLst>
                                        <p:tav tm="0">
                                          <p:val>
                                            <p:strVal val="1+#ppt_w/2"/>
                                          </p:val>
                                        </p:tav>
                                        <p:tav tm="100000">
                                          <p:val>
                                            <p:strVal val="#ppt_x"/>
                                          </p:val>
                                        </p:tav>
                                      </p:tavLst>
                                    </p:anim>
                                    <p:anim calcmode="lin" valueType="num">
                                      <p:cBhvr additive="base">
                                        <p:cTn id="8" dur="10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000" fill="hold"/>
                                        <p:tgtEl>
                                          <p:spTgt spid="40"/>
                                        </p:tgtEl>
                                        <p:attrNameLst>
                                          <p:attrName>ppt_x</p:attrName>
                                        </p:attrNameLst>
                                      </p:cBhvr>
                                      <p:tavLst>
                                        <p:tav tm="0">
                                          <p:val>
                                            <p:strVal val="1+#ppt_w/2"/>
                                          </p:val>
                                        </p:tav>
                                        <p:tav tm="100000">
                                          <p:val>
                                            <p:strVal val="#ppt_x"/>
                                          </p:val>
                                        </p:tav>
                                      </p:tavLst>
                                    </p:anim>
                                    <p:anim calcmode="lin" valueType="num">
                                      <p:cBhvr additive="base">
                                        <p:cTn id="12" dur="1000" fill="hold"/>
                                        <p:tgtEl>
                                          <p:spTgt spid="4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25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000" fill="hold"/>
                                        <p:tgtEl>
                                          <p:spTgt spid="33"/>
                                        </p:tgtEl>
                                        <p:attrNameLst>
                                          <p:attrName>ppt_x</p:attrName>
                                        </p:attrNameLst>
                                      </p:cBhvr>
                                      <p:tavLst>
                                        <p:tav tm="0">
                                          <p:val>
                                            <p:strVal val="1+#ppt_w/2"/>
                                          </p:val>
                                        </p:tav>
                                        <p:tav tm="100000">
                                          <p:val>
                                            <p:strVal val="#ppt_x"/>
                                          </p:val>
                                        </p:tav>
                                      </p:tavLst>
                                    </p:anim>
                                    <p:anim calcmode="lin" valueType="num">
                                      <p:cBhvr additive="base">
                                        <p:cTn id="16" dur="1000" fill="hold"/>
                                        <p:tgtEl>
                                          <p:spTgt spid="33"/>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15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000" fill="hold"/>
                                        <p:tgtEl>
                                          <p:spTgt spid="32"/>
                                        </p:tgtEl>
                                        <p:attrNameLst>
                                          <p:attrName>ppt_x</p:attrName>
                                        </p:attrNameLst>
                                      </p:cBhvr>
                                      <p:tavLst>
                                        <p:tav tm="0">
                                          <p:val>
                                            <p:strVal val="1+#ppt_w/2"/>
                                          </p:val>
                                        </p:tav>
                                        <p:tav tm="100000">
                                          <p:val>
                                            <p:strVal val="#ppt_x"/>
                                          </p:val>
                                        </p:tav>
                                      </p:tavLst>
                                    </p:anim>
                                    <p:anim calcmode="lin" valueType="num">
                                      <p:cBhvr additive="base">
                                        <p:cTn id="20" dur="10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9" grpId="0" animBg="1"/>
      <p:bldP spid="32" grpId="0"/>
      <p:bldP spid="3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3">
            <a:extLst>
              <a:ext uri="{FF2B5EF4-FFF2-40B4-BE49-F238E27FC236}">
                <a16:creationId xmlns:a16="http://schemas.microsoft.com/office/drawing/2014/main" id="{EF28EECE-28E8-CA82-56C2-7BA2541A1654}"/>
              </a:ext>
            </a:extLst>
          </p:cNvPr>
          <p:cNvSpPr/>
          <p:nvPr/>
        </p:nvSpPr>
        <p:spPr>
          <a:xfrm>
            <a:off x="3738770" y="1023608"/>
            <a:ext cx="7297530" cy="4800249"/>
          </a:xfrm>
          <a:prstGeom prst="roundRect">
            <a:avLst>
              <a:gd name="adj" fmla="val 2180"/>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grpSp>
        <p:nvGrpSpPr>
          <p:cNvPr id="2" name="Group 76">
            <a:extLst>
              <a:ext uri="{FF2B5EF4-FFF2-40B4-BE49-F238E27FC236}">
                <a16:creationId xmlns:a16="http://schemas.microsoft.com/office/drawing/2014/main" id="{CC6D76A7-D986-C20B-194A-2AC1807226A8}"/>
              </a:ext>
            </a:extLst>
          </p:cNvPr>
          <p:cNvGrpSpPr/>
          <p:nvPr/>
        </p:nvGrpSpPr>
        <p:grpSpPr>
          <a:xfrm>
            <a:off x="456186" y="1529890"/>
            <a:ext cx="4377072" cy="3798220"/>
            <a:chOff x="6779021" y="3427586"/>
            <a:chExt cx="2442943" cy="2119874"/>
          </a:xfrm>
        </p:grpSpPr>
        <p:grpSp>
          <p:nvGrpSpPr>
            <p:cNvPr id="3" name="Group 56">
              <a:extLst>
                <a:ext uri="{FF2B5EF4-FFF2-40B4-BE49-F238E27FC236}">
                  <a16:creationId xmlns:a16="http://schemas.microsoft.com/office/drawing/2014/main" id="{5AADA102-EE42-7606-4049-64935060662B}"/>
                </a:ext>
              </a:extLst>
            </p:cNvPr>
            <p:cNvGrpSpPr/>
            <p:nvPr/>
          </p:nvGrpSpPr>
          <p:grpSpPr>
            <a:xfrm>
              <a:off x="6779021" y="3427586"/>
              <a:ext cx="2442943" cy="2119874"/>
              <a:chOff x="6779021" y="3427586"/>
              <a:chExt cx="2442943" cy="2119874"/>
            </a:xfrm>
          </p:grpSpPr>
          <p:sp>
            <p:nvSpPr>
              <p:cNvPr id="7" name="Freeform 11">
                <a:extLst>
                  <a:ext uri="{FF2B5EF4-FFF2-40B4-BE49-F238E27FC236}">
                    <a16:creationId xmlns:a16="http://schemas.microsoft.com/office/drawing/2014/main" id="{86A5974C-A572-DAB1-C426-50665E40433B}"/>
                  </a:ext>
                </a:extLst>
              </p:cNvPr>
              <p:cNvSpPr>
                <a:spLocks/>
              </p:cNvSpPr>
              <p:nvPr/>
            </p:nvSpPr>
            <p:spPr bwMode="auto">
              <a:xfrm>
                <a:off x="6779021" y="3427586"/>
                <a:ext cx="2442943" cy="2119874"/>
              </a:xfrm>
              <a:custGeom>
                <a:avLst/>
                <a:gdLst>
                  <a:gd name="T0" fmla="*/ 0 w 1656"/>
                  <a:gd name="T1" fmla="*/ 720 h 1437"/>
                  <a:gd name="T2" fmla="*/ 414 w 1656"/>
                  <a:gd name="T3" fmla="*/ 1437 h 1437"/>
                  <a:gd name="T4" fmla="*/ 1242 w 1656"/>
                  <a:gd name="T5" fmla="*/ 1437 h 1437"/>
                  <a:gd name="T6" fmla="*/ 1656 w 1656"/>
                  <a:gd name="T7" fmla="*/ 720 h 1437"/>
                  <a:gd name="T8" fmla="*/ 1242 w 1656"/>
                  <a:gd name="T9" fmla="*/ 0 h 1437"/>
                  <a:gd name="T10" fmla="*/ 414 w 1656"/>
                  <a:gd name="T11" fmla="*/ 0 h 1437"/>
                  <a:gd name="T12" fmla="*/ 0 w 1656"/>
                  <a:gd name="T13" fmla="*/ 720 h 1437"/>
                  <a:gd name="T14" fmla="*/ 0 w 1656"/>
                  <a:gd name="T15" fmla="*/ 720 h 14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6" h="1437">
                    <a:moveTo>
                      <a:pt x="0" y="720"/>
                    </a:moveTo>
                    <a:lnTo>
                      <a:pt x="414" y="1437"/>
                    </a:lnTo>
                    <a:lnTo>
                      <a:pt x="1242" y="1437"/>
                    </a:lnTo>
                    <a:lnTo>
                      <a:pt x="1656" y="720"/>
                    </a:lnTo>
                    <a:lnTo>
                      <a:pt x="1242" y="0"/>
                    </a:lnTo>
                    <a:lnTo>
                      <a:pt x="414" y="0"/>
                    </a:lnTo>
                    <a:lnTo>
                      <a:pt x="0" y="720"/>
                    </a:lnTo>
                    <a:lnTo>
                      <a:pt x="0" y="720"/>
                    </a:lnTo>
                    <a:close/>
                  </a:path>
                </a:pathLst>
              </a:custGeom>
              <a:solidFill>
                <a:schemeClr val="bg1"/>
              </a:solidFill>
              <a:ln w="9525">
                <a:noFill/>
                <a:round/>
                <a:headEnd/>
                <a:tailEnd/>
              </a:ln>
              <a:effectLst>
                <a:outerShdw blurRad="1092200" sx="94000" sy="94000" algn="c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8" name="Oval 12">
                <a:extLst>
                  <a:ext uri="{FF2B5EF4-FFF2-40B4-BE49-F238E27FC236}">
                    <a16:creationId xmlns:a16="http://schemas.microsoft.com/office/drawing/2014/main" id="{24878437-337F-A340-E593-DF8A1ED97DFF}"/>
                  </a:ext>
                </a:extLst>
              </p:cNvPr>
              <p:cNvSpPr>
                <a:spLocks noChangeArrowheads="1"/>
              </p:cNvSpPr>
              <p:nvPr/>
            </p:nvSpPr>
            <p:spPr bwMode="auto">
              <a:xfrm>
                <a:off x="7653819" y="4492495"/>
                <a:ext cx="693347" cy="694823"/>
              </a:xfrm>
              <a:prstGeom prst="ellipse">
                <a:avLst/>
              </a:prstGeom>
              <a:solidFill>
                <a:schemeClr val="accent1"/>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9" name="Freeform 17">
                <a:extLst>
                  <a:ext uri="{FF2B5EF4-FFF2-40B4-BE49-F238E27FC236}">
                    <a16:creationId xmlns:a16="http://schemas.microsoft.com/office/drawing/2014/main" id="{AEFEBB9E-302A-3707-36EC-7768FB11BD84}"/>
                  </a:ext>
                </a:extLst>
              </p:cNvPr>
              <p:cNvSpPr>
                <a:spLocks noEditPoints="1"/>
              </p:cNvSpPr>
              <p:nvPr/>
            </p:nvSpPr>
            <p:spPr bwMode="auto">
              <a:xfrm>
                <a:off x="6920641" y="3550028"/>
                <a:ext cx="2159703" cy="1874989"/>
              </a:xfrm>
              <a:custGeom>
                <a:avLst/>
                <a:gdLst>
                  <a:gd name="T0" fmla="*/ 13 w 1464"/>
                  <a:gd name="T1" fmla="*/ 637 h 1271"/>
                  <a:gd name="T2" fmla="*/ 371 w 1464"/>
                  <a:gd name="T3" fmla="*/ 1260 h 1271"/>
                  <a:gd name="T4" fmla="*/ 1092 w 1464"/>
                  <a:gd name="T5" fmla="*/ 1260 h 1271"/>
                  <a:gd name="T6" fmla="*/ 1450 w 1464"/>
                  <a:gd name="T7" fmla="*/ 637 h 1271"/>
                  <a:gd name="T8" fmla="*/ 1092 w 1464"/>
                  <a:gd name="T9" fmla="*/ 10 h 1271"/>
                  <a:gd name="T10" fmla="*/ 371 w 1464"/>
                  <a:gd name="T11" fmla="*/ 10 h 1271"/>
                  <a:gd name="T12" fmla="*/ 13 w 1464"/>
                  <a:gd name="T13" fmla="*/ 637 h 1271"/>
                  <a:gd name="T14" fmla="*/ 13 w 1464"/>
                  <a:gd name="T15" fmla="*/ 637 h 1271"/>
                  <a:gd name="T16" fmla="*/ 0 w 1464"/>
                  <a:gd name="T17" fmla="*/ 637 h 1271"/>
                  <a:gd name="T18" fmla="*/ 366 w 1464"/>
                  <a:gd name="T19" fmla="*/ 0 h 1271"/>
                  <a:gd name="T20" fmla="*/ 1098 w 1464"/>
                  <a:gd name="T21" fmla="*/ 0 h 1271"/>
                  <a:gd name="T22" fmla="*/ 1464 w 1464"/>
                  <a:gd name="T23" fmla="*/ 637 h 1271"/>
                  <a:gd name="T24" fmla="*/ 1098 w 1464"/>
                  <a:gd name="T25" fmla="*/ 1271 h 1271"/>
                  <a:gd name="T26" fmla="*/ 366 w 1464"/>
                  <a:gd name="T27" fmla="*/ 1271 h 1271"/>
                  <a:gd name="T28" fmla="*/ 0 w 1464"/>
                  <a:gd name="T29" fmla="*/ 637 h 1271"/>
                  <a:gd name="T30" fmla="*/ 0 w 1464"/>
                  <a:gd name="T31" fmla="*/ 637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64" h="1271">
                    <a:moveTo>
                      <a:pt x="13" y="637"/>
                    </a:moveTo>
                    <a:lnTo>
                      <a:pt x="371" y="1260"/>
                    </a:lnTo>
                    <a:lnTo>
                      <a:pt x="1092" y="1260"/>
                    </a:lnTo>
                    <a:lnTo>
                      <a:pt x="1450" y="637"/>
                    </a:lnTo>
                    <a:lnTo>
                      <a:pt x="1092" y="10"/>
                    </a:lnTo>
                    <a:lnTo>
                      <a:pt x="371" y="10"/>
                    </a:lnTo>
                    <a:lnTo>
                      <a:pt x="13" y="637"/>
                    </a:lnTo>
                    <a:lnTo>
                      <a:pt x="13" y="637"/>
                    </a:lnTo>
                    <a:close/>
                    <a:moveTo>
                      <a:pt x="0" y="637"/>
                    </a:moveTo>
                    <a:lnTo>
                      <a:pt x="366" y="0"/>
                    </a:lnTo>
                    <a:lnTo>
                      <a:pt x="1098" y="0"/>
                    </a:lnTo>
                    <a:lnTo>
                      <a:pt x="1464" y="637"/>
                    </a:lnTo>
                    <a:lnTo>
                      <a:pt x="1098" y="1271"/>
                    </a:lnTo>
                    <a:lnTo>
                      <a:pt x="366" y="1271"/>
                    </a:lnTo>
                    <a:lnTo>
                      <a:pt x="0" y="637"/>
                    </a:lnTo>
                    <a:lnTo>
                      <a:pt x="0" y="637"/>
                    </a:lnTo>
                    <a:close/>
                  </a:path>
                </a:pathLst>
              </a:custGeom>
              <a:solidFill>
                <a:schemeClr val="bg1">
                  <a:lumMod val="8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grpSp>
        <p:sp>
          <p:nvSpPr>
            <p:cNvPr id="4" name="Freeform 102">
              <a:extLst>
                <a:ext uri="{FF2B5EF4-FFF2-40B4-BE49-F238E27FC236}">
                  <a16:creationId xmlns:a16="http://schemas.microsoft.com/office/drawing/2014/main" id="{96AB5CFF-C777-3CCA-7E98-0960C4C1DDBB}"/>
                </a:ext>
              </a:extLst>
            </p:cNvPr>
            <p:cNvSpPr>
              <a:spLocks noChangeArrowheads="1"/>
            </p:cNvSpPr>
            <p:nvPr/>
          </p:nvSpPr>
          <p:spPr bwMode="auto">
            <a:xfrm>
              <a:off x="7863627" y="4716729"/>
              <a:ext cx="273730" cy="246357"/>
            </a:xfrm>
            <a:custGeom>
              <a:avLst/>
              <a:gdLst>
                <a:gd name="T0" fmla="*/ 35703 w 498"/>
                <a:gd name="T1" fmla="*/ 67874 h 445"/>
                <a:gd name="T2" fmla="*/ 35703 w 498"/>
                <a:gd name="T3" fmla="*/ 67874 h 445"/>
                <a:gd name="T4" fmla="*/ 63372 w 498"/>
                <a:gd name="T5" fmla="*/ 75965 h 445"/>
                <a:gd name="T6" fmla="*/ 67389 w 498"/>
                <a:gd name="T7" fmla="*/ 75965 h 445"/>
                <a:gd name="T8" fmla="*/ 87026 w 498"/>
                <a:gd name="T9" fmla="*/ 60232 h 445"/>
                <a:gd name="T10" fmla="*/ 87026 w 498"/>
                <a:gd name="T11" fmla="*/ 56187 h 445"/>
                <a:gd name="T12" fmla="*/ 79439 w 498"/>
                <a:gd name="T13" fmla="*/ 48096 h 445"/>
                <a:gd name="T14" fmla="*/ 122728 w 498"/>
                <a:gd name="T15" fmla="*/ 4495 h 445"/>
                <a:gd name="T16" fmla="*/ 87026 w 498"/>
                <a:gd name="T17" fmla="*/ 0 h 445"/>
                <a:gd name="T18" fmla="*/ 47753 w 498"/>
                <a:gd name="T19" fmla="*/ 24273 h 445"/>
                <a:gd name="T20" fmla="*/ 32133 w 498"/>
                <a:gd name="T21" fmla="*/ 36409 h 445"/>
                <a:gd name="T22" fmla="*/ 23653 w 498"/>
                <a:gd name="T23" fmla="*/ 52141 h 445"/>
                <a:gd name="T24" fmla="*/ 8033 w 498"/>
                <a:gd name="T25" fmla="*/ 56187 h 445"/>
                <a:gd name="T26" fmla="*/ 0 w 498"/>
                <a:gd name="T27" fmla="*/ 64278 h 445"/>
                <a:gd name="T28" fmla="*/ 0 w 498"/>
                <a:gd name="T29" fmla="*/ 67874 h 445"/>
                <a:gd name="T30" fmla="*/ 16066 w 498"/>
                <a:gd name="T31" fmla="*/ 84055 h 445"/>
                <a:gd name="T32" fmla="*/ 23653 w 498"/>
                <a:gd name="T33" fmla="*/ 88101 h 445"/>
                <a:gd name="T34" fmla="*/ 32133 w 498"/>
                <a:gd name="T35" fmla="*/ 80010 h 445"/>
                <a:gd name="T36" fmla="*/ 35703 w 498"/>
                <a:gd name="T37" fmla="*/ 67874 h 445"/>
                <a:gd name="T38" fmla="*/ 99075 w 498"/>
                <a:gd name="T39" fmla="*/ 71919 h 445"/>
                <a:gd name="T40" fmla="*/ 99075 w 498"/>
                <a:gd name="T41" fmla="*/ 71919 h 445"/>
                <a:gd name="T42" fmla="*/ 95059 w 498"/>
                <a:gd name="T43" fmla="*/ 71919 h 445"/>
                <a:gd name="T44" fmla="*/ 79439 w 498"/>
                <a:gd name="T45" fmla="*/ 84055 h 445"/>
                <a:gd name="T46" fmla="*/ 75422 w 498"/>
                <a:gd name="T47" fmla="*/ 91697 h 445"/>
                <a:gd name="T48" fmla="*/ 170035 w 498"/>
                <a:gd name="T49" fmla="*/ 195530 h 445"/>
                <a:gd name="T50" fmla="*/ 178068 w 498"/>
                <a:gd name="T51" fmla="*/ 195530 h 445"/>
                <a:gd name="T52" fmla="*/ 190117 w 498"/>
                <a:gd name="T53" fmla="*/ 187439 h 445"/>
                <a:gd name="T54" fmla="*/ 190117 w 498"/>
                <a:gd name="T55" fmla="*/ 179798 h 445"/>
                <a:gd name="T56" fmla="*/ 99075 w 498"/>
                <a:gd name="T57" fmla="*/ 71919 h 445"/>
                <a:gd name="T58" fmla="*/ 221804 w 498"/>
                <a:gd name="T59" fmla="*/ 28318 h 445"/>
                <a:gd name="T60" fmla="*/ 221804 w 498"/>
                <a:gd name="T61" fmla="*/ 28318 h 445"/>
                <a:gd name="T62" fmla="*/ 213771 w 498"/>
                <a:gd name="T63" fmla="*/ 24273 h 445"/>
                <a:gd name="T64" fmla="*/ 205737 w 498"/>
                <a:gd name="T65" fmla="*/ 40005 h 445"/>
                <a:gd name="T66" fmla="*/ 182084 w 498"/>
                <a:gd name="T67" fmla="*/ 48096 h 445"/>
                <a:gd name="T68" fmla="*/ 178068 w 498"/>
                <a:gd name="T69" fmla="*/ 28318 h 445"/>
                <a:gd name="T70" fmla="*/ 186101 w 498"/>
                <a:gd name="T71" fmla="*/ 8540 h 445"/>
                <a:gd name="T72" fmla="*/ 182084 w 498"/>
                <a:gd name="T73" fmla="*/ 4495 h 445"/>
                <a:gd name="T74" fmla="*/ 150398 w 498"/>
                <a:gd name="T75" fmla="*/ 32364 h 445"/>
                <a:gd name="T76" fmla="*/ 142365 w 498"/>
                <a:gd name="T77" fmla="*/ 67874 h 445"/>
                <a:gd name="T78" fmla="*/ 126745 w 498"/>
                <a:gd name="T79" fmla="*/ 84055 h 445"/>
                <a:gd name="T80" fmla="*/ 142365 w 498"/>
                <a:gd name="T81" fmla="*/ 103833 h 445"/>
                <a:gd name="T82" fmla="*/ 162448 w 498"/>
                <a:gd name="T83" fmla="*/ 84055 h 445"/>
                <a:gd name="T84" fmla="*/ 182084 w 498"/>
                <a:gd name="T85" fmla="*/ 80010 h 445"/>
                <a:gd name="T86" fmla="*/ 217787 w 498"/>
                <a:gd name="T87" fmla="*/ 64278 h 445"/>
                <a:gd name="T88" fmla="*/ 221804 w 498"/>
                <a:gd name="T89" fmla="*/ 28318 h 445"/>
                <a:gd name="T90" fmla="*/ 32133 w 498"/>
                <a:gd name="T91" fmla="*/ 179798 h 445"/>
                <a:gd name="T92" fmla="*/ 32133 w 498"/>
                <a:gd name="T93" fmla="*/ 179798 h 445"/>
                <a:gd name="T94" fmla="*/ 32133 w 498"/>
                <a:gd name="T95" fmla="*/ 187439 h 445"/>
                <a:gd name="T96" fmla="*/ 39719 w 498"/>
                <a:gd name="T97" fmla="*/ 199576 h 445"/>
                <a:gd name="T98" fmla="*/ 47753 w 498"/>
                <a:gd name="T99" fmla="*/ 195530 h 445"/>
                <a:gd name="T100" fmla="*/ 103092 w 498"/>
                <a:gd name="T101" fmla="*/ 143838 h 445"/>
                <a:gd name="T102" fmla="*/ 87026 w 498"/>
                <a:gd name="T103" fmla="*/ 123611 h 445"/>
                <a:gd name="T104" fmla="*/ 32133 w 498"/>
                <a:gd name="T105" fmla="*/ 179798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cs typeface="+mn-ea"/>
                <a:sym typeface="+mn-lt"/>
              </a:endParaRPr>
            </a:p>
          </p:txBody>
        </p:sp>
        <p:sp>
          <p:nvSpPr>
            <p:cNvPr id="5" name="TextBox 67">
              <a:extLst>
                <a:ext uri="{FF2B5EF4-FFF2-40B4-BE49-F238E27FC236}">
                  <a16:creationId xmlns:a16="http://schemas.microsoft.com/office/drawing/2014/main" id="{EBF33F9C-2B7B-F260-3DD0-3BBA39BBEFA3}"/>
                </a:ext>
              </a:extLst>
            </p:cNvPr>
            <p:cNvSpPr txBox="1"/>
            <p:nvPr/>
          </p:nvSpPr>
          <p:spPr>
            <a:xfrm>
              <a:off x="7269211" y="4068393"/>
              <a:ext cx="1462562" cy="326376"/>
            </a:xfrm>
            <a:prstGeom prst="rect">
              <a:avLst/>
            </a:prstGeom>
            <a:noFill/>
          </p:spPr>
          <p:txBody>
            <a:bodyPr wrap="square" rtlCol="0">
              <a:spAutoFit/>
            </a:bodyPr>
            <a:lstStyle/>
            <a:p>
              <a:pPr algn="ctr"/>
              <a:r>
                <a:rPr lang="pt-BR" sz="3200" b="1" dirty="0">
                  <a:solidFill>
                    <a:schemeClr val="tx1">
                      <a:lumMod val="65000"/>
                      <a:lumOff val="35000"/>
                    </a:schemeClr>
                  </a:solidFill>
                  <a:cs typeface="+mn-ea"/>
                  <a:sym typeface="+mn-lt"/>
                </a:rPr>
                <a:t>NR 31</a:t>
              </a:r>
              <a:endParaRPr lang="en-US" sz="3200" b="1" dirty="0">
                <a:solidFill>
                  <a:schemeClr val="tx1">
                    <a:lumMod val="65000"/>
                    <a:lumOff val="35000"/>
                  </a:schemeClr>
                </a:solidFill>
                <a:cs typeface="+mn-ea"/>
                <a:sym typeface="+mn-lt"/>
              </a:endParaRPr>
            </a:p>
          </p:txBody>
        </p:sp>
      </p:grpSp>
      <p:sp>
        <p:nvSpPr>
          <p:cNvPr id="14" name="TextBox 27">
            <a:extLst>
              <a:ext uri="{FF2B5EF4-FFF2-40B4-BE49-F238E27FC236}">
                <a16:creationId xmlns:a16="http://schemas.microsoft.com/office/drawing/2014/main" id="{9C91C314-420E-8B85-74D8-C4FC2598E072}"/>
              </a:ext>
            </a:extLst>
          </p:cNvPr>
          <p:cNvSpPr txBox="1"/>
          <p:nvPr/>
        </p:nvSpPr>
        <p:spPr>
          <a:xfrm>
            <a:off x="4853832" y="1393632"/>
            <a:ext cx="6080868" cy="4192943"/>
          </a:xfrm>
          <a:prstGeom prst="rect">
            <a:avLst/>
          </a:prstGeom>
          <a:noFill/>
        </p:spPr>
        <p:txBody>
          <a:bodyPr wrap="square" rtlCol="0">
            <a:spAutoFit/>
          </a:bodyPr>
          <a:lstStyle/>
          <a:p>
            <a:pPr>
              <a:lnSpc>
                <a:spcPct val="150000"/>
              </a:lnSpc>
            </a:pPr>
            <a:r>
              <a:rPr lang="pt-BR" sz="2000" b="1" dirty="0">
                <a:solidFill>
                  <a:schemeClr val="bg1"/>
                </a:solidFill>
                <a:cs typeface="+mn-ea"/>
                <a:sym typeface="+mn-lt"/>
              </a:rPr>
              <a:t>Riscos existem no uso e operação da máquina, alguns citados ao longo das normas regulamentadoras, e outros implícitos (subentendidos) por serem máquinas de grande porte. </a:t>
            </a:r>
          </a:p>
          <a:p>
            <a:pPr>
              <a:lnSpc>
                <a:spcPct val="150000"/>
              </a:lnSpc>
            </a:pPr>
            <a:endParaRPr lang="pt-BR" sz="2000" b="1" dirty="0">
              <a:solidFill>
                <a:schemeClr val="bg1"/>
              </a:solidFill>
              <a:cs typeface="+mn-ea"/>
              <a:sym typeface="+mn-lt"/>
            </a:endParaRPr>
          </a:p>
          <a:p>
            <a:pPr>
              <a:lnSpc>
                <a:spcPct val="150000"/>
              </a:lnSpc>
            </a:pPr>
            <a:r>
              <a:rPr lang="pt-BR" sz="2000" b="1" dirty="0">
                <a:solidFill>
                  <a:schemeClr val="bg1"/>
                </a:solidFill>
                <a:cs typeface="+mn-ea"/>
                <a:sym typeface="+mn-lt"/>
              </a:rPr>
              <a:t>O operador precisa ter ciência desses riscos, sempre, e trabalhar sempre buscando minimizá-los.</a:t>
            </a:r>
            <a:endParaRPr lang="en-US" sz="2000" dirty="0">
              <a:solidFill>
                <a:schemeClr val="bg1"/>
              </a:solidFill>
              <a:cs typeface="+mn-ea"/>
              <a:sym typeface="+mn-lt"/>
            </a:endParaRPr>
          </a:p>
        </p:txBody>
      </p:sp>
    </p:spTree>
    <p:extLst>
      <p:ext uri="{BB962C8B-B14F-4D97-AF65-F5344CB8AC3E}">
        <p14:creationId xmlns:p14="http://schemas.microsoft.com/office/powerpoint/2010/main" val="952654714"/>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1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2"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1+#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14">
            <a:extLst>
              <a:ext uri="{FF2B5EF4-FFF2-40B4-BE49-F238E27FC236}">
                <a16:creationId xmlns:a16="http://schemas.microsoft.com/office/drawing/2014/main" id="{223782CB-E090-D028-793D-90C6B2F9C44F}"/>
              </a:ext>
            </a:extLst>
          </p:cNvPr>
          <p:cNvSpPr>
            <a:spLocks noChangeArrowheads="1"/>
          </p:cNvSpPr>
          <p:nvPr/>
        </p:nvSpPr>
        <p:spPr bwMode="auto">
          <a:xfrm>
            <a:off x="-2569029" y="-394841"/>
            <a:ext cx="8657855" cy="8276097"/>
          </a:xfrm>
          <a:prstGeom prst="ellipse">
            <a:avLst/>
          </a:pr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10" name="TextBox 15">
            <a:extLst>
              <a:ext uri="{FF2B5EF4-FFF2-40B4-BE49-F238E27FC236}">
                <a16:creationId xmlns:a16="http://schemas.microsoft.com/office/drawing/2014/main" id="{CAD177C9-ED40-01D0-9142-27A150BD51BF}"/>
              </a:ext>
            </a:extLst>
          </p:cNvPr>
          <p:cNvSpPr txBox="1"/>
          <p:nvPr/>
        </p:nvSpPr>
        <p:spPr>
          <a:xfrm>
            <a:off x="6318022" y="3081776"/>
            <a:ext cx="5708877" cy="499624"/>
          </a:xfrm>
          <a:prstGeom prst="rect">
            <a:avLst/>
          </a:prstGeom>
          <a:noFill/>
        </p:spPr>
        <p:txBody>
          <a:bodyPr wrap="square" rtlCol="0">
            <a:spAutoFit/>
          </a:bodyPr>
          <a:lstStyle/>
          <a:p>
            <a:pPr>
              <a:lnSpc>
                <a:spcPct val="150000"/>
              </a:lnSpc>
            </a:pPr>
            <a:r>
              <a:rPr lang="pt-BR" altLang="zh-CN" sz="2000" b="1" dirty="0">
                <a:solidFill>
                  <a:srgbClr val="55BBA1"/>
                </a:solidFill>
                <a:cs typeface="+mn-ea"/>
                <a:sym typeface="+mn-lt"/>
              </a:rPr>
              <a:t>Vamos pensar sobre alguns desses riscos?</a:t>
            </a:r>
            <a:endParaRPr lang="pt-BR" altLang="zh-CN" sz="2000" b="1" dirty="0">
              <a:solidFill>
                <a:schemeClr val="tx1">
                  <a:lumMod val="65000"/>
                  <a:lumOff val="35000"/>
                </a:schemeClr>
              </a:solidFill>
              <a:cs typeface="+mn-ea"/>
              <a:sym typeface="+mn-lt"/>
            </a:endParaRPr>
          </a:p>
        </p:txBody>
      </p:sp>
      <p:pic>
        <p:nvPicPr>
          <p:cNvPr id="9218" name="Picture 2" descr="Empresa de Engenharia de Segurança do Trabalho Ponte Aérea">
            <a:extLst>
              <a:ext uri="{FF2B5EF4-FFF2-40B4-BE49-F238E27FC236}">
                <a16:creationId xmlns:a16="http://schemas.microsoft.com/office/drawing/2014/main" id="{45CE7921-6E85-BF3C-F342-110249BFF64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331007" y="304800"/>
            <a:ext cx="4383969"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024685"/>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2">
            <a:extLst>
              <a:ext uri="{FF2B5EF4-FFF2-40B4-BE49-F238E27FC236}">
                <a16:creationId xmlns:a16="http://schemas.microsoft.com/office/drawing/2014/main" id="{2F3947D2-F9E6-7EA0-D968-B4E2A3924311}"/>
              </a:ext>
            </a:extLst>
          </p:cNvPr>
          <p:cNvSpPr/>
          <p:nvPr/>
        </p:nvSpPr>
        <p:spPr>
          <a:xfrm>
            <a:off x="0" y="0"/>
            <a:ext cx="12191999" cy="6857999"/>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31" name="Rectangle: Rounded Corners 30">
            <a:extLst>
              <a:ext uri="{FF2B5EF4-FFF2-40B4-BE49-F238E27FC236}">
                <a16:creationId xmlns:a16="http://schemas.microsoft.com/office/drawing/2014/main" id="{2E7830D2-34CE-4BD4-BF37-799B1F760980}"/>
              </a:ext>
            </a:extLst>
          </p:cNvPr>
          <p:cNvSpPr/>
          <p:nvPr/>
        </p:nvSpPr>
        <p:spPr>
          <a:xfrm>
            <a:off x="143673" y="115634"/>
            <a:ext cx="1699641" cy="925646"/>
          </a:xfrm>
          <a:prstGeom prst="roundRect">
            <a:avLst>
              <a:gd name="adj" fmla="val 2180"/>
            </a:avLst>
          </a:prstGeom>
          <a:solidFill>
            <a:srgbClr val="55BBA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32" name="TextBox 31">
            <a:extLst>
              <a:ext uri="{FF2B5EF4-FFF2-40B4-BE49-F238E27FC236}">
                <a16:creationId xmlns:a16="http://schemas.microsoft.com/office/drawing/2014/main" id="{90FB8E2F-219A-4C33-949E-C9CFF7E7C76B}"/>
              </a:ext>
            </a:extLst>
          </p:cNvPr>
          <p:cNvSpPr txBox="1"/>
          <p:nvPr/>
        </p:nvSpPr>
        <p:spPr>
          <a:xfrm>
            <a:off x="517070" y="377250"/>
            <a:ext cx="890815" cy="461665"/>
          </a:xfrm>
          <a:prstGeom prst="rect">
            <a:avLst/>
          </a:prstGeom>
          <a:noFill/>
        </p:spPr>
        <p:txBody>
          <a:bodyPr wrap="square" rtlCol="0">
            <a:spAutoFit/>
          </a:bodyPr>
          <a:lstStyle/>
          <a:p>
            <a:pPr algn="ctr"/>
            <a:r>
              <a:rPr lang="pt-BR" sz="2400" b="1" dirty="0">
                <a:solidFill>
                  <a:schemeClr val="bg1"/>
                </a:solidFill>
                <a:cs typeface="+mn-ea"/>
                <a:sym typeface="+mn-lt"/>
              </a:rPr>
              <a:t>01</a:t>
            </a:r>
          </a:p>
        </p:txBody>
      </p:sp>
      <p:sp>
        <p:nvSpPr>
          <p:cNvPr id="3" name="Rectangle: Rounded Corners 6">
            <a:extLst>
              <a:ext uri="{FF2B5EF4-FFF2-40B4-BE49-F238E27FC236}">
                <a16:creationId xmlns:a16="http://schemas.microsoft.com/office/drawing/2014/main" id="{C2DA5740-A774-CCAA-811F-06A852537B95}"/>
              </a:ext>
            </a:extLst>
          </p:cNvPr>
          <p:cNvSpPr/>
          <p:nvPr/>
        </p:nvSpPr>
        <p:spPr>
          <a:xfrm>
            <a:off x="4529857" y="356934"/>
            <a:ext cx="7239070" cy="6065639"/>
          </a:xfrm>
          <a:prstGeom prst="roundRect">
            <a:avLst>
              <a:gd name="adj" fmla="val 1410"/>
            </a:avLst>
          </a:prstGeom>
          <a:solidFill>
            <a:schemeClr val="accent1"/>
          </a:solidFill>
          <a:ln w="12700">
            <a:solidFill>
              <a:schemeClr val="bg1"/>
            </a:solidFill>
          </a:ln>
          <a:effectLst>
            <a:outerShdw blurRad="571500" dist="266700" dir="5400000" sx="95000" sy="95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6" name="TextBox 11">
            <a:extLst>
              <a:ext uri="{FF2B5EF4-FFF2-40B4-BE49-F238E27FC236}">
                <a16:creationId xmlns:a16="http://schemas.microsoft.com/office/drawing/2014/main" id="{83D288A0-64E6-21D8-68CB-1B0C79A23D35}"/>
              </a:ext>
            </a:extLst>
          </p:cNvPr>
          <p:cNvSpPr txBox="1"/>
          <p:nvPr/>
        </p:nvSpPr>
        <p:spPr>
          <a:xfrm>
            <a:off x="5255754" y="2574767"/>
            <a:ext cx="6008914" cy="1289905"/>
          </a:xfrm>
          <a:prstGeom prst="rect">
            <a:avLst/>
          </a:prstGeom>
          <a:noFill/>
        </p:spPr>
        <p:txBody>
          <a:bodyPr wrap="square" rtlCol="0">
            <a:spAutoFit/>
          </a:bodyPr>
          <a:lstStyle/>
          <a:p>
            <a:pPr>
              <a:lnSpc>
                <a:spcPct val="150000"/>
              </a:lnSpc>
            </a:pPr>
            <a:r>
              <a:rPr lang="pt-BR" b="1" dirty="0">
                <a:solidFill>
                  <a:schemeClr val="bg1"/>
                </a:solidFill>
                <a:effectLst>
                  <a:outerShdw blurRad="38100" dist="38100" dir="2700000" algn="tl">
                    <a:srgbClr val="000000">
                      <a:alpha val="43137"/>
                    </a:srgbClr>
                  </a:outerShdw>
                </a:effectLst>
                <a:cs typeface="+mn-ea"/>
                <a:sym typeface="+mn-lt"/>
              </a:rPr>
              <a:t>•	Queda durante o acesso à máquina: por isso você deve usar os corrimões da máquina e subir com as mãos livres.</a:t>
            </a:r>
            <a:endParaRPr lang="en-US" b="1" dirty="0">
              <a:solidFill>
                <a:schemeClr val="bg1"/>
              </a:solidFill>
              <a:effectLst>
                <a:outerShdw blurRad="38100" dist="38100" dir="2700000" algn="tl">
                  <a:srgbClr val="000000">
                    <a:alpha val="43137"/>
                  </a:srgbClr>
                </a:outerShdw>
              </a:effectLst>
              <a:cs typeface="+mn-ea"/>
              <a:sym typeface="+mn-lt"/>
            </a:endParaRPr>
          </a:p>
        </p:txBody>
      </p:sp>
      <p:sp>
        <p:nvSpPr>
          <p:cNvPr id="8" name="Rectangle: Rounded Corners 30">
            <a:extLst>
              <a:ext uri="{FF2B5EF4-FFF2-40B4-BE49-F238E27FC236}">
                <a16:creationId xmlns:a16="http://schemas.microsoft.com/office/drawing/2014/main" id="{A58992AA-500D-AD97-C016-50D4A40D500E}"/>
              </a:ext>
            </a:extLst>
          </p:cNvPr>
          <p:cNvSpPr/>
          <p:nvPr/>
        </p:nvSpPr>
        <p:spPr>
          <a:xfrm>
            <a:off x="2047982" y="11563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0" name="TextBox 31">
            <a:extLst>
              <a:ext uri="{FF2B5EF4-FFF2-40B4-BE49-F238E27FC236}">
                <a16:creationId xmlns:a16="http://schemas.microsoft.com/office/drawing/2014/main" id="{4F78B57C-879F-CFF2-083A-2593C190C38C}"/>
              </a:ext>
            </a:extLst>
          </p:cNvPr>
          <p:cNvSpPr txBox="1"/>
          <p:nvPr/>
        </p:nvSpPr>
        <p:spPr>
          <a:xfrm>
            <a:off x="2421379" y="377250"/>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02</a:t>
            </a:r>
          </a:p>
        </p:txBody>
      </p:sp>
      <p:sp>
        <p:nvSpPr>
          <p:cNvPr id="11" name="Rectangle: Rounded Corners 30">
            <a:extLst>
              <a:ext uri="{FF2B5EF4-FFF2-40B4-BE49-F238E27FC236}">
                <a16:creationId xmlns:a16="http://schemas.microsoft.com/office/drawing/2014/main" id="{FB858B4E-0D9D-364F-EE12-C4A0BD83252B}"/>
              </a:ext>
            </a:extLst>
          </p:cNvPr>
          <p:cNvSpPr/>
          <p:nvPr/>
        </p:nvSpPr>
        <p:spPr>
          <a:xfrm>
            <a:off x="143673" y="125209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3" name="TextBox 31">
            <a:extLst>
              <a:ext uri="{FF2B5EF4-FFF2-40B4-BE49-F238E27FC236}">
                <a16:creationId xmlns:a16="http://schemas.microsoft.com/office/drawing/2014/main" id="{E96F529C-9241-7342-8182-D6F7812F2EE7}"/>
              </a:ext>
            </a:extLst>
          </p:cNvPr>
          <p:cNvSpPr txBox="1"/>
          <p:nvPr/>
        </p:nvSpPr>
        <p:spPr>
          <a:xfrm>
            <a:off x="517070" y="151371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03</a:t>
            </a:r>
          </a:p>
        </p:txBody>
      </p:sp>
      <p:sp>
        <p:nvSpPr>
          <p:cNvPr id="14" name="Rectangle: Rounded Corners 30">
            <a:extLst>
              <a:ext uri="{FF2B5EF4-FFF2-40B4-BE49-F238E27FC236}">
                <a16:creationId xmlns:a16="http://schemas.microsoft.com/office/drawing/2014/main" id="{0CCA877B-E172-1485-94C0-63D252A96F99}"/>
              </a:ext>
            </a:extLst>
          </p:cNvPr>
          <p:cNvSpPr/>
          <p:nvPr/>
        </p:nvSpPr>
        <p:spPr>
          <a:xfrm>
            <a:off x="2047982" y="125209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5" name="TextBox 31">
            <a:extLst>
              <a:ext uri="{FF2B5EF4-FFF2-40B4-BE49-F238E27FC236}">
                <a16:creationId xmlns:a16="http://schemas.microsoft.com/office/drawing/2014/main" id="{C8209A3E-7B5C-7400-CC7E-86311DE5828E}"/>
              </a:ext>
            </a:extLst>
          </p:cNvPr>
          <p:cNvSpPr txBox="1"/>
          <p:nvPr/>
        </p:nvSpPr>
        <p:spPr>
          <a:xfrm>
            <a:off x="2421379" y="151371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04</a:t>
            </a:r>
          </a:p>
        </p:txBody>
      </p:sp>
      <p:sp>
        <p:nvSpPr>
          <p:cNvPr id="16" name="Rectangle: Rounded Corners 30">
            <a:extLst>
              <a:ext uri="{FF2B5EF4-FFF2-40B4-BE49-F238E27FC236}">
                <a16:creationId xmlns:a16="http://schemas.microsoft.com/office/drawing/2014/main" id="{BD76697F-50C7-B3B1-4681-0B8B97F8BCE2}"/>
              </a:ext>
            </a:extLst>
          </p:cNvPr>
          <p:cNvSpPr/>
          <p:nvPr/>
        </p:nvSpPr>
        <p:spPr>
          <a:xfrm>
            <a:off x="126404" y="239517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7" name="TextBox 31">
            <a:extLst>
              <a:ext uri="{FF2B5EF4-FFF2-40B4-BE49-F238E27FC236}">
                <a16:creationId xmlns:a16="http://schemas.microsoft.com/office/drawing/2014/main" id="{D1A156FB-D1E4-D02F-DDE8-A4061E9344E9}"/>
              </a:ext>
            </a:extLst>
          </p:cNvPr>
          <p:cNvSpPr txBox="1"/>
          <p:nvPr/>
        </p:nvSpPr>
        <p:spPr>
          <a:xfrm>
            <a:off x="499801" y="2656790"/>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05</a:t>
            </a:r>
          </a:p>
        </p:txBody>
      </p:sp>
      <p:sp>
        <p:nvSpPr>
          <p:cNvPr id="18" name="Rectangle: Rounded Corners 30">
            <a:extLst>
              <a:ext uri="{FF2B5EF4-FFF2-40B4-BE49-F238E27FC236}">
                <a16:creationId xmlns:a16="http://schemas.microsoft.com/office/drawing/2014/main" id="{FD23A694-C77C-F90D-BF2A-8CADAED55495}"/>
              </a:ext>
            </a:extLst>
          </p:cNvPr>
          <p:cNvSpPr/>
          <p:nvPr/>
        </p:nvSpPr>
        <p:spPr>
          <a:xfrm>
            <a:off x="2030713" y="239517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9" name="TextBox 31">
            <a:extLst>
              <a:ext uri="{FF2B5EF4-FFF2-40B4-BE49-F238E27FC236}">
                <a16:creationId xmlns:a16="http://schemas.microsoft.com/office/drawing/2014/main" id="{57ED9E72-FA1D-B4E2-FA1F-28CD1E5FC054}"/>
              </a:ext>
            </a:extLst>
          </p:cNvPr>
          <p:cNvSpPr txBox="1"/>
          <p:nvPr/>
        </p:nvSpPr>
        <p:spPr>
          <a:xfrm>
            <a:off x="2404110" y="2656790"/>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06</a:t>
            </a:r>
          </a:p>
        </p:txBody>
      </p:sp>
      <p:sp>
        <p:nvSpPr>
          <p:cNvPr id="20" name="Rectangle: Rounded Corners 30">
            <a:extLst>
              <a:ext uri="{FF2B5EF4-FFF2-40B4-BE49-F238E27FC236}">
                <a16:creationId xmlns:a16="http://schemas.microsoft.com/office/drawing/2014/main" id="{2C699440-5B8F-DB23-6B36-698F9367DDEC}"/>
              </a:ext>
            </a:extLst>
          </p:cNvPr>
          <p:cNvSpPr/>
          <p:nvPr/>
        </p:nvSpPr>
        <p:spPr>
          <a:xfrm>
            <a:off x="126404" y="353163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21" name="TextBox 31">
            <a:extLst>
              <a:ext uri="{FF2B5EF4-FFF2-40B4-BE49-F238E27FC236}">
                <a16:creationId xmlns:a16="http://schemas.microsoft.com/office/drawing/2014/main" id="{98B06852-33EF-1DE7-6058-C2CFE80526E1}"/>
              </a:ext>
            </a:extLst>
          </p:cNvPr>
          <p:cNvSpPr txBox="1"/>
          <p:nvPr/>
        </p:nvSpPr>
        <p:spPr>
          <a:xfrm>
            <a:off x="499801" y="379325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07</a:t>
            </a:r>
          </a:p>
        </p:txBody>
      </p:sp>
      <p:sp>
        <p:nvSpPr>
          <p:cNvPr id="22" name="Rectangle: Rounded Corners 30">
            <a:extLst>
              <a:ext uri="{FF2B5EF4-FFF2-40B4-BE49-F238E27FC236}">
                <a16:creationId xmlns:a16="http://schemas.microsoft.com/office/drawing/2014/main" id="{E24AC9E4-B7D1-0703-77BF-3D0A45561A94}"/>
              </a:ext>
            </a:extLst>
          </p:cNvPr>
          <p:cNvSpPr/>
          <p:nvPr/>
        </p:nvSpPr>
        <p:spPr>
          <a:xfrm>
            <a:off x="2030713" y="353163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23" name="TextBox 31">
            <a:extLst>
              <a:ext uri="{FF2B5EF4-FFF2-40B4-BE49-F238E27FC236}">
                <a16:creationId xmlns:a16="http://schemas.microsoft.com/office/drawing/2014/main" id="{89B6D0AA-75B5-5CA7-B15E-3F6C1CD01356}"/>
              </a:ext>
            </a:extLst>
          </p:cNvPr>
          <p:cNvSpPr txBox="1"/>
          <p:nvPr/>
        </p:nvSpPr>
        <p:spPr>
          <a:xfrm>
            <a:off x="2404110" y="379325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08</a:t>
            </a:r>
          </a:p>
        </p:txBody>
      </p:sp>
      <p:sp>
        <p:nvSpPr>
          <p:cNvPr id="2" name="Rectangle: Rounded Corners 30">
            <a:extLst>
              <a:ext uri="{FF2B5EF4-FFF2-40B4-BE49-F238E27FC236}">
                <a16:creationId xmlns:a16="http://schemas.microsoft.com/office/drawing/2014/main" id="{FB6F2058-F1A1-17F7-B012-4EAADB9BA78C}"/>
              </a:ext>
            </a:extLst>
          </p:cNvPr>
          <p:cNvSpPr/>
          <p:nvPr/>
        </p:nvSpPr>
        <p:spPr>
          <a:xfrm>
            <a:off x="143673" y="4668098"/>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4" name="TextBox 31">
            <a:extLst>
              <a:ext uri="{FF2B5EF4-FFF2-40B4-BE49-F238E27FC236}">
                <a16:creationId xmlns:a16="http://schemas.microsoft.com/office/drawing/2014/main" id="{1EB34F29-BD8B-E585-5EAF-37E27E53DDB6}"/>
              </a:ext>
            </a:extLst>
          </p:cNvPr>
          <p:cNvSpPr txBox="1"/>
          <p:nvPr/>
        </p:nvSpPr>
        <p:spPr>
          <a:xfrm>
            <a:off x="517070" y="4929714"/>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09</a:t>
            </a:r>
          </a:p>
        </p:txBody>
      </p:sp>
      <p:sp>
        <p:nvSpPr>
          <p:cNvPr id="5" name="Rectangle: Rounded Corners 30">
            <a:extLst>
              <a:ext uri="{FF2B5EF4-FFF2-40B4-BE49-F238E27FC236}">
                <a16:creationId xmlns:a16="http://schemas.microsoft.com/office/drawing/2014/main" id="{6C44276D-7E32-5503-C13E-2CBA322936E5}"/>
              </a:ext>
            </a:extLst>
          </p:cNvPr>
          <p:cNvSpPr/>
          <p:nvPr/>
        </p:nvSpPr>
        <p:spPr>
          <a:xfrm>
            <a:off x="2047982" y="4668098"/>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7" name="TextBox 31">
            <a:extLst>
              <a:ext uri="{FF2B5EF4-FFF2-40B4-BE49-F238E27FC236}">
                <a16:creationId xmlns:a16="http://schemas.microsoft.com/office/drawing/2014/main" id="{F27EBC7C-D1A8-1946-2D8F-21A9CB856281}"/>
              </a:ext>
            </a:extLst>
          </p:cNvPr>
          <p:cNvSpPr txBox="1"/>
          <p:nvPr/>
        </p:nvSpPr>
        <p:spPr>
          <a:xfrm>
            <a:off x="2421379" y="4929714"/>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10</a:t>
            </a:r>
          </a:p>
        </p:txBody>
      </p:sp>
      <p:sp>
        <p:nvSpPr>
          <p:cNvPr id="9" name="Rectangle: Rounded Corners 30">
            <a:extLst>
              <a:ext uri="{FF2B5EF4-FFF2-40B4-BE49-F238E27FC236}">
                <a16:creationId xmlns:a16="http://schemas.microsoft.com/office/drawing/2014/main" id="{50BF651B-4D1D-2840-C895-A8F1C7158FB7}"/>
              </a:ext>
            </a:extLst>
          </p:cNvPr>
          <p:cNvSpPr/>
          <p:nvPr/>
        </p:nvSpPr>
        <p:spPr>
          <a:xfrm>
            <a:off x="143673" y="581117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25" name="TextBox 31">
            <a:extLst>
              <a:ext uri="{FF2B5EF4-FFF2-40B4-BE49-F238E27FC236}">
                <a16:creationId xmlns:a16="http://schemas.microsoft.com/office/drawing/2014/main" id="{663FF899-2C65-0D58-8F8E-FECB3B7005DE}"/>
              </a:ext>
            </a:extLst>
          </p:cNvPr>
          <p:cNvSpPr txBox="1"/>
          <p:nvPr/>
        </p:nvSpPr>
        <p:spPr>
          <a:xfrm>
            <a:off x="517070" y="607279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11</a:t>
            </a:r>
          </a:p>
        </p:txBody>
      </p:sp>
      <p:pic>
        <p:nvPicPr>
          <p:cNvPr id="26" name="Imagem 25" descr="Colhedoras de Cana CH">
            <a:extLst>
              <a:ext uri="{FF2B5EF4-FFF2-40B4-BE49-F238E27FC236}">
                <a16:creationId xmlns:a16="http://schemas.microsoft.com/office/drawing/2014/main" id="{46FC4DF9-8458-3A46-32C2-88C202B0F1F9}"/>
              </a:ext>
            </a:extLst>
          </p:cNvPr>
          <p:cNvPicPr>
            <a:picLocks noChangeAspect="1"/>
          </p:cNvPicPr>
          <p:nvPr/>
        </p:nvPicPr>
        <p:blipFill rotWithShape="1">
          <a:blip r:embed="rId3">
            <a:extLst>
              <a:ext uri="{28A0092B-C50C-407E-A947-70E740481C1C}">
                <a14:useLocalDpi xmlns:a14="http://schemas.microsoft.com/office/drawing/2010/main" val="0"/>
              </a:ext>
            </a:extLst>
          </a:blip>
          <a:srcRect t="8525" b="9003"/>
          <a:stretch/>
        </p:blipFill>
        <p:spPr bwMode="auto">
          <a:xfrm flipH="1">
            <a:off x="2086082" y="5728360"/>
            <a:ext cx="1585902" cy="110537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87306279"/>
      </p:ext>
    </p:extLst>
  </p:cSld>
  <p:clrMapOvr>
    <a:masterClrMapping/>
  </p:clrMapOvr>
  <mc:AlternateContent xmlns:mc="http://schemas.openxmlformats.org/markup-compatibility/2006" xmlns:p14="http://schemas.microsoft.com/office/powerpoint/2010/main">
    <mc:Choice Requires="p14">
      <p:transition spd="slow" p14:dur="1250" advTm="86399000">
        <p:pull dir="u"/>
      </p:transition>
    </mc:Choice>
    <mc:Fallback xmlns="">
      <p:transition spd="slow" advTm="86399000">
        <p:pull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250" fill="hold"/>
                                        <p:tgtEl>
                                          <p:spTgt spid="12"/>
                                        </p:tgtEl>
                                        <p:attrNameLst>
                                          <p:attrName>ppt_x</p:attrName>
                                        </p:attrNameLst>
                                      </p:cBhvr>
                                      <p:tavLst>
                                        <p:tav tm="0">
                                          <p:val>
                                            <p:strVal val="0-#ppt_w/2"/>
                                          </p:val>
                                        </p:tav>
                                        <p:tav tm="100000">
                                          <p:val>
                                            <p:strVal val="#ppt_x"/>
                                          </p:val>
                                        </p:tav>
                                      </p:tavLst>
                                    </p:anim>
                                    <p:anim calcmode="lin" valueType="num">
                                      <p:cBhvr additive="base">
                                        <p:cTn id="8" dur="12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52D618B-9774-4D89-89D8-4D7351BC98E0}"/>
              </a:ext>
            </a:extLst>
          </p:cNvPr>
          <p:cNvSpPr txBox="1"/>
          <p:nvPr/>
        </p:nvSpPr>
        <p:spPr>
          <a:xfrm>
            <a:off x="201563" y="2283413"/>
            <a:ext cx="5564237" cy="1884618"/>
          </a:xfrm>
          <a:prstGeom prst="rect">
            <a:avLst/>
          </a:prstGeom>
          <a:noFill/>
        </p:spPr>
        <p:txBody>
          <a:bodyPr wrap="square" rtlCol="0">
            <a:spAutoFit/>
          </a:bodyPr>
          <a:lstStyle/>
          <a:p>
            <a:pPr>
              <a:lnSpc>
                <a:spcPct val="150000"/>
              </a:lnSpc>
            </a:pPr>
            <a:r>
              <a:rPr lang="pt-BR" altLang="zh-CN" sz="2000" dirty="0">
                <a:solidFill>
                  <a:schemeClr val="bg1"/>
                </a:solidFill>
                <a:cs typeface="+mn-ea"/>
                <a:sym typeface="+mn-lt"/>
              </a:rPr>
              <a:t>Essas últimas serão tratadas ao longo desta apostila. Vamos começar conhecendo alguns tipos de colheitadeiras, também chamadas de colhedoras.</a:t>
            </a:r>
          </a:p>
        </p:txBody>
      </p:sp>
      <p:pic>
        <p:nvPicPr>
          <p:cNvPr id="32" name="Espaço Reservado para Imagem 31" descr="Uma imagem contendo mesa, xícara, de madeira, pequeno&#10;&#10;Descrição gerada automaticamente">
            <a:extLst>
              <a:ext uri="{FF2B5EF4-FFF2-40B4-BE49-F238E27FC236}">
                <a16:creationId xmlns:a16="http://schemas.microsoft.com/office/drawing/2014/main" id="{12AEE635-C2C4-3364-04B1-9D630431CE4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8792" b="8792"/>
          <a:stretch>
            <a:fillRect/>
          </a:stretch>
        </p:blipFill>
        <p:spPr>
          <a:xfrm>
            <a:off x="6592875" y="1335789"/>
            <a:ext cx="4833257" cy="2844801"/>
          </a:xfrm>
        </p:spPr>
      </p:pic>
      <p:sp>
        <p:nvSpPr>
          <p:cNvPr id="6" name="Rectangle: Rounded Corners 38">
            <a:extLst>
              <a:ext uri="{FF2B5EF4-FFF2-40B4-BE49-F238E27FC236}">
                <a16:creationId xmlns:a16="http://schemas.microsoft.com/office/drawing/2014/main" id="{40F33413-375E-0756-C02F-E8D1823C4620}"/>
              </a:ext>
            </a:extLst>
          </p:cNvPr>
          <p:cNvSpPr/>
          <p:nvPr/>
        </p:nvSpPr>
        <p:spPr>
          <a:xfrm rot="16200000" flipH="1">
            <a:off x="5581964" y="263665"/>
            <a:ext cx="6858000" cy="6330670"/>
          </a:xfrm>
          <a:prstGeom prst="flowChartManualInput">
            <a:avLst/>
          </a:prstGeom>
          <a:gradFill>
            <a:gsLst>
              <a:gs pos="0">
                <a:schemeClr val="accent1"/>
              </a:gs>
              <a:gs pos="100000">
                <a:schemeClr val="accent2"/>
              </a:gs>
            </a:gsLst>
            <a:lin ang="0" scaled="1"/>
          </a:gra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00" b="1" dirty="0">
              <a:solidFill>
                <a:schemeClr val="bg1">
                  <a:lumMod val="95000"/>
                  <a:alpha val="40000"/>
                </a:schemeClr>
              </a:solidFill>
              <a:cs typeface="+mn-ea"/>
              <a:sym typeface="+mn-lt"/>
            </a:endParaRPr>
          </a:p>
        </p:txBody>
      </p:sp>
      <p:pic>
        <p:nvPicPr>
          <p:cNvPr id="2" name="Imagem 1" descr="CNH Industrial Newsroom : Case IH apresenta colheitadeira com sistema  inteligente de regulagem automática">
            <a:extLst>
              <a:ext uri="{FF2B5EF4-FFF2-40B4-BE49-F238E27FC236}">
                <a16:creationId xmlns:a16="http://schemas.microsoft.com/office/drawing/2014/main" id="{F015137A-BD7F-E4E4-3EE2-9CE8D81A961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6878" y="1511300"/>
            <a:ext cx="5400675" cy="3606799"/>
          </a:xfrm>
          <a:prstGeom prst="rect">
            <a:avLst/>
          </a:prstGeom>
          <a:noFill/>
          <a:ln>
            <a:noFill/>
          </a:ln>
          <a:effectLst>
            <a:outerShdw blurRad="63500" sx="102000" sy="102000" algn="ctr" rotWithShape="0">
              <a:prstClr val="black">
                <a:alpha val="40000"/>
              </a:prstClr>
            </a:outerShdw>
          </a:effectLst>
        </p:spPr>
      </p:pic>
      <p:pic>
        <p:nvPicPr>
          <p:cNvPr id="3" name="Imagem 2">
            <a:extLst>
              <a:ext uri="{FF2B5EF4-FFF2-40B4-BE49-F238E27FC236}">
                <a16:creationId xmlns:a16="http://schemas.microsoft.com/office/drawing/2014/main" id="{C16A232C-CE81-1750-033A-F5BE16C331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563" y="122882"/>
            <a:ext cx="1761673" cy="489090"/>
          </a:xfrm>
          <a:prstGeom prst="rect">
            <a:avLst/>
          </a:prstGeom>
        </p:spPr>
      </p:pic>
    </p:spTree>
    <p:extLst>
      <p:ext uri="{BB962C8B-B14F-4D97-AF65-F5344CB8AC3E}">
        <p14:creationId xmlns:p14="http://schemas.microsoft.com/office/powerpoint/2010/main" val="1245582615"/>
      </p:ext>
    </p:extLst>
  </p:cSld>
  <p:clrMapOvr>
    <a:masterClrMapping/>
  </p:clrMapOvr>
  <mc:AlternateContent xmlns:mc="http://schemas.openxmlformats.org/markup-compatibility/2006" xmlns:p14="http://schemas.microsoft.com/office/powerpoint/2010/main">
    <mc:Choice Requires="p14">
      <p:transition spd="slow" p14:dur="1250" advTm="86399000">
        <p:pull/>
      </p:transition>
    </mc:Choice>
    <mc:Fallback xmlns="">
      <p:transition spd="slow" advTm="86399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2">
            <a:extLst>
              <a:ext uri="{FF2B5EF4-FFF2-40B4-BE49-F238E27FC236}">
                <a16:creationId xmlns:a16="http://schemas.microsoft.com/office/drawing/2014/main" id="{2F3947D2-F9E6-7EA0-D968-B4E2A3924311}"/>
              </a:ext>
            </a:extLst>
          </p:cNvPr>
          <p:cNvSpPr/>
          <p:nvPr/>
        </p:nvSpPr>
        <p:spPr>
          <a:xfrm>
            <a:off x="0" y="0"/>
            <a:ext cx="12191999" cy="6857999"/>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31" name="Rectangle: Rounded Corners 30">
            <a:extLst>
              <a:ext uri="{FF2B5EF4-FFF2-40B4-BE49-F238E27FC236}">
                <a16:creationId xmlns:a16="http://schemas.microsoft.com/office/drawing/2014/main" id="{2E7830D2-34CE-4BD4-BF37-799B1F760980}"/>
              </a:ext>
            </a:extLst>
          </p:cNvPr>
          <p:cNvSpPr/>
          <p:nvPr/>
        </p:nvSpPr>
        <p:spPr>
          <a:xfrm>
            <a:off x="143673" y="11563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32" name="TextBox 31">
            <a:extLst>
              <a:ext uri="{FF2B5EF4-FFF2-40B4-BE49-F238E27FC236}">
                <a16:creationId xmlns:a16="http://schemas.microsoft.com/office/drawing/2014/main" id="{90FB8E2F-219A-4C33-949E-C9CFF7E7C76B}"/>
              </a:ext>
            </a:extLst>
          </p:cNvPr>
          <p:cNvSpPr txBox="1"/>
          <p:nvPr/>
        </p:nvSpPr>
        <p:spPr>
          <a:xfrm>
            <a:off x="517070" y="377250"/>
            <a:ext cx="890815" cy="461665"/>
          </a:xfrm>
          <a:prstGeom prst="rect">
            <a:avLst/>
          </a:prstGeom>
          <a:noFill/>
        </p:spPr>
        <p:txBody>
          <a:bodyPr wrap="square" rtlCol="0">
            <a:spAutoFit/>
          </a:bodyPr>
          <a:lstStyle>
            <a:defPPr>
              <a:defRPr lang="en-US"/>
            </a:defPPr>
            <a:lvl1pPr algn="ctr">
              <a:defRPr sz="2400" b="1">
                <a:gradFill>
                  <a:gsLst>
                    <a:gs pos="0">
                      <a:schemeClr val="accent1"/>
                    </a:gs>
                    <a:gs pos="100000">
                      <a:schemeClr val="accent2"/>
                    </a:gs>
                  </a:gsLst>
                  <a:lin ang="0" scaled="1"/>
                </a:gradFill>
                <a:cs typeface="+mn-ea"/>
              </a:defRPr>
            </a:lvl1pPr>
          </a:lstStyle>
          <a:p>
            <a:r>
              <a:rPr lang="pt-BR" dirty="0">
                <a:sym typeface="+mn-lt"/>
              </a:rPr>
              <a:t>01</a:t>
            </a:r>
          </a:p>
        </p:txBody>
      </p:sp>
      <p:sp>
        <p:nvSpPr>
          <p:cNvPr id="3" name="Rectangle: Rounded Corners 6">
            <a:extLst>
              <a:ext uri="{FF2B5EF4-FFF2-40B4-BE49-F238E27FC236}">
                <a16:creationId xmlns:a16="http://schemas.microsoft.com/office/drawing/2014/main" id="{C2DA5740-A774-CCAA-811F-06A852537B95}"/>
              </a:ext>
            </a:extLst>
          </p:cNvPr>
          <p:cNvSpPr/>
          <p:nvPr/>
        </p:nvSpPr>
        <p:spPr>
          <a:xfrm>
            <a:off x="4529857" y="356934"/>
            <a:ext cx="7239070" cy="6065639"/>
          </a:xfrm>
          <a:prstGeom prst="roundRect">
            <a:avLst>
              <a:gd name="adj" fmla="val 1410"/>
            </a:avLst>
          </a:prstGeom>
          <a:solidFill>
            <a:schemeClr val="accent1"/>
          </a:solidFill>
          <a:ln w="12700">
            <a:solidFill>
              <a:schemeClr val="bg1"/>
            </a:solidFill>
          </a:ln>
          <a:effectLst>
            <a:outerShdw blurRad="571500" dist="266700" dir="5400000" sx="95000" sy="95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6" name="TextBox 11">
            <a:extLst>
              <a:ext uri="{FF2B5EF4-FFF2-40B4-BE49-F238E27FC236}">
                <a16:creationId xmlns:a16="http://schemas.microsoft.com/office/drawing/2014/main" id="{83D288A0-64E6-21D8-68CB-1B0C79A23D35}"/>
              </a:ext>
            </a:extLst>
          </p:cNvPr>
          <p:cNvSpPr txBox="1"/>
          <p:nvPr/>
        </p:nvSpPr>
        <p:spPr>
          <a:xfrm>
            <a:off x="5144935" y="2704554"/>
            <a:ext cx="6008914" cy="1289905"/>
          </a:xfrm>
          <a:prstGeom prst="rect">
            <a:avLst/>
          </a:prstGeom>
          <a:noFill/>
        </p:spPr>
        <p:txBody>
          <a:bodyPr wrap="square" rtlCol="0">
            <a:spAutoFit/>
          </a:bodyPr>
          <a:lstStyle/>
          <a:p>
            <a:pPr>
              <a:lnSpc>
                <a:spcPct val="150000"/>
              </a:lnSpc>
            </a:pPr>
            <a:r>
              <a:rPr lang="pt-BR" b="1" dirty="0">
                <a:solidFill>
                  <a:schemeClr val="bg1"/>
                </a:solidFill>
                <a:effectLst>
                  <a:outerShdw blurRad="38100" dist="38100" dir="2700000" algn="tl">
                    <a:srgbClr val="000000">
                      <a:alpha val="43137"/>
                    </a:srgbClr>
                  </a:outerShdw>
                </a:effectLst>
                <a:cs typeface="+mn-ea"/>
                <a:sym typeface="+mn-lt"/>
              </a:rPr>
              <a:t>•	Contato com partes quentes: caso for verificar algo em partes que aquecem, ou mexer na lataria, espere esfriar e tenha cuidado.</a:t>
            </a:r>
            <a:endParaRPr lang="en-US" b="1" dirty="0">
              <a:solidFill>
                <a:schemeClr val="bg1"/>
              </a:solidFill>
              <a:effectLst>
                <a:outerShdw blurRad="38100" dist="38100" dir="2700000" algn="tl">
                  <a:srgbClr val="000000">
                    <a:alpha val="43137"/>
                  </a:srgbClr>
                </a:outerShdw>
              </a:effectLst>
              <a:cs typeface="+mn-ea"/>
              <a:sym typeface="+mn-lt"/>
            </a:endParaRPr>
          </a:p>
        </p:txBody>
      </p:sp>
      <p:sp>
        <p:nvSpPr>
          <p:cNvPr id="8" name="Rectangle: Rounded Corners 30">
            <a:extLst>
              <a:ext uri="{FF2B5EF4-FFF2-40B4-BE49-F238E27FC236}">
                <a16:creationId xmlns:a16="http://schemas.microsoft.com/office/drawing/2014/main" id="{A58992AA-500D-AD97-C016-50D4A40D500E}"/>
              </a:ext>
            </a:extLst>
          </p:cNvPr>
          <p:cNvSpPr/>
          <p:nvPr/>
        </p:nvSpPr>
        <p:spPr>
          <a:xfrm>
            <a:off x="2047982" y="115634"/>
            <a:ext cx="1699641" cy="925646"/>
          </a:xfrm>
          <a:prstGeom prst="roundRect">
            <a:avLst>
              <a:gd name="adj" fmla="val 2180"/>
            </a:avLst>
          </a:prstGeom>
          <a:solidFill>
            <a:srgbClr val="55BBA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0" name="TextBox 31">
            <a:extLst>
              <a:ext uri="{FF2B5EF4-FFF2-40B4-BE49-F238E27FC236}">
                <a16:creationId xmlns:a16="http://schemas.microsoft.com/office/drawing/2014/main" id="{4F78B57C-879F-CFF2-083A-2593C190C38C}"/>
              </a:ext>
            </a:extLst>
          </p:cNvPr>
          <p:cNvSpPr txBox="1"/>
          <p:nvPr/>
        </p:nvSpPr>
        <p:spPr>
          <a:xfrm>
            <a:off x="2421379" y="377250"/>
            <a:ext cx="890815" cy="461665"/>
          </a:xfrm>
          <a:prstGeom prst="rect">
            <a:avLst/>
          </a:prstGeom>
          <a:noFill/>
        </p:spPr>
        <p:txBody>
          <a:bodyPr wrap="square" rtlCol="0">
            <a:spAutoFit/>
          </a:bodyPr>
          <a:lstStyle>
            <a:defPPr>
              <a:defRPr lang="en-US"/>
            </a:defPPr>
            <a:lvl1pPr algn="ctr">
              <a:defRPr sz="2400" b="1">
                <a:solidFill>
                  <a:schemeClr val="bg1"/>
                </a:solidFill>
                <a:cs typeface="+mn-ea"/>
              </a:defRPr>
            </a:lvl1pPr>
          </a:lstStyle>
          <a:p>
            <a:r>
              <a:rPr lang="pt-BR" dirty="0">
                <a:sym typeface="+mn-lt"/>
              </a:rPr>
              <a:t>02</a:t>
            </a:r>
          </a:p>
        </p:txBody>
      </p:sp>
      <p:sp>
        <p:nvSpPr>
          <p:cNvPr id="11" name="Rectangle: Rounded Corners 30">
            <a:extLst>
              <a:ext uri="{FF2B5EF4-FFF2-40B4-BE49-F238E27FC236}">
                <a16:creationId xmlns:a16="http://schemas.microsoft.com/office/drawing/2014/main" id="{FB858B4E-0D9D-364F-EE12-C4A0BD83252B}"/>
              </a:ext>
            </a:extLst>
          </p:cNvPr>
          <p:cNvSpPr/>
          <p:nvPr/>
        </p:nvSpPr>
        <p:spPr>
          <a:xfrm>
            <a:off x="143673" y="125209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3" name="TextBox 31">
            <a:extLst>
              <a:ext uri="{FF2B5EF4-FFF2-40B4-BE49-F238E27FC236}">
                <a16:creationId xmlns:a16="http://schemas.microsoft.com/office/drawing/2014/main" id="{E96F529C-9241-7342-8182-D6F7812F2EE7}"/>
              </a:ext>
            </a:extLst>
          </p:cNvPr>
          <p:cNvSpPr txBox="1"/>
          <p:nvPr/>
        </p:nvSpPr>
        <p:spPr>
          <a:xfrm>
            <a:off x="517070" y="151371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03</a:t>
            </a:r>
          </a:p>
        </p:txBody>
      </p:sp>
      <p:sp>
        <p:nvSpPr>
          <p:cNvPr id="14" name="Rectangle: Rounded Corners 30">
            <a:extLst>
              <a:ext uri="{FF2B5EF4-FFF2-40B4-BE49-F238E27FC236}">
                <a16:creationId xmlns:a16="http://schemas.microsoft.com/office/drawing/2014/main" id="{0CCA877B-E172-1485-94C0-63D252A96F99}"/>
              </a:ext>
            </a:extLst>
          </p:cNvPr>
          <p:cNvSpPr/>
          <p:nvPr/>
        </p:nvSpPr>
        <p:spPr>
          <a:xfrm>
            <a:off x="2047982" y="125209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5" name="TextBox 31">
            <a:extLst>
              <a:ext uri="{FF2B5EF4-FFF2-40B4-BE49-F238E27FC236}">
                <a16:creationId xmlns:a16="http://schemas.microsoft.com/office/drawing/2014/main" id="{C8209A3E-7B5C-7400-CC7E-86311DE5828E}"/>
              </a:ext>
            </a:extLst>
          </p:cNvPr>
          <p:cNvSpPr txBox="1"/>
          <p:nvPr/>
        </p:nvSpPr>
        <p:spPr>
          <a:xfrm>
            <a:off x="2421379" y="151371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04</a:t>
            </a:r>
          </a:p>
        </p:txBody>
      </p:sp>
      <p:sp>
        <p:nvSpPr>
          <p:cNvPr id="16" name="Rectangle: Rounded Corners 30">
            <a:extLst>
              <a:ext uri="{FF2B5EF4-FFF2-40B4-BE49-F238E27FC236}">
                <a16:creationId xmlns:a16="http://schemas.microsoft.com/office/drawing/2014/main" id="{BD76697F-50C7-B3B1-4681-0B8B97F8BCE2}"/>
              </a:ext>
            </a:extLst>
          </p:cNvPr>
          <p:cNvSpPr/>
          <p:nvPr/>
        </p:nvSpPr>
        <p:spPr>
          <a:xfrm>
            <a:off x="126404" y="239517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7" name="TextBox 31">
            <a:extLst>
              <a:ext uri="{FF2B5EF4-FFF2-40B4-BE49-F238E27FC236}">
                <a16:creationId xmlns:a16="http://schemas.microsoft.com/office/drawing/2014/main" id="{D1A156FB-D1E4-D02F-DDE8-A4061E9344E9}"/>
              </a:ext>
            </a:extLst>
          </p:cNvPr>
          <p:cNvSpPr txBox="1"/>
          <p:nvPr/>
        </p:nvSpPr>
        <p:spPr>
          <a:xfrm>
            <a:off x="499801" y="2656790"/>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05</a:t>
            </a:r>
          </a:p>
        </p:txBody>
      </p:sp>
      <p:sp>
        <p:nvSpPr>
          <p:cNvPr id="18" name="Rectangle: Rounded Corners 30">
            <a:extLst>
              <a:ext uri="{FF2B5EF4-FFF2-40B4-BE49-F238E27FC236}">
                <a16:creationId xmlns:a16="http://schemas.microsoft.com/office/drawing/2014/main" id="{FD23A694-C77C-F90D-BF2A-8CADAED55495}"/>
              </a:ext>
            </a:extLst>
          </p:cNvPr>
          <p:cNvSpPr/>
          <p:nvPr/>
        </p:nvSpPr>
        <p:spPr>
          <a:xfrm>
            <a:off x="2030713" y="239517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9" name="TextBox 31">
            <a:extLst>
              <a:ext uri="{FF2B5EF4-FFF2-40B4-BE49-F238E27FC236}">
                <a16:creationId xmlns:a16="http://schemas.microsoft.com/office/drawing/2014/main" id="{57ED9E72-FA1D-B4E2-FA1F-28CD1E5FC054}"/>
              </a:ext>
            </a:extLst>
          </p:cNvPr>
          <p:cNvSpPr txBox="1"/>
          <p:nvPr/>
        </p:nvSpPr>
        <p:spPr>
          <a:xfrm>
            <a:off x="2404110" y="2656790"/>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06</a:t>
            </a:r>
          </a:p>
        </p:txBody>
      </p:sp>
      <p:sp>
        <p:nvSpPr>
          <p:cNvPr id="20" name="Rectangle: Rounded Corners 30">
            <a:extLst>
              <a:ext uri="{FF2B5EF4-FFF2-40B4-BE49-F238E27FC236}">
                <a16:creationId xmlns:a16="http://schemas.microsoft.com/office/drawing/2014/main" id="{2C699440-5B8F-DB23-6B36-698F9367DDEC}"/>
              </a:ext>
            </a:extLst>
          </p:cNvPr>
          <p:cNvSpPr/>
          <p:nvPr/>
        </p:nvSpPr>
        <p:spPr>
          <a:xfrm>
            <a:off x="126404" y="353163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21" name="TextBox 31">
            <a:extLst>
              <a:ext uri="{FF2B5EF4-FFF2-40B4-BE49-F238E27FC236}">
                <a16:creationId xmlns:a16="http://schemas.microsoft.com/office/drawing/2014/main" id="{98B06852-33EF-1DE7-6058-C2CFE80526E1}"/>
              </a:ext>
            </a:extLst>
          </p:cNvPr>
          <p:cNvSpPr txBox="1"/>
          <p:nvPr/>
        </p:nvSpPr>
        <p:spPr>
          <a:xfrm>
            <a:off x="499801" y="379325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07</a:t>
            </a:r>
          </a:p>
        </p:txBody>
      </p:sp>
      <p:sp>
        <p:nvSpPr>
          <p:cNvPr id="22" name="Rectangle: Rounded Corners 30">
            <a:extLst>
              <a:ext uri="{FF2B5EF4-FFF2-40B4-BE49-F238E27FC236}">
                <a16:creationId xmlns:a16="http://schemas.microsoft.com/office/drawing/2014/main" id="{E24AC9E4-B7D1-0703-77BF-3D0A45561A94}"/>
              </a:ext>
            </a:extLst>
          </p:cNvPr>
          <p:cNvSpPr/>
          <p:nvPr/>
        </p:nvSpPr>
        <p:spPr>
          <a:xfrm>
            <a:off x="2030713" y="353163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23" name="TextBox 31">
            <a:extLst>
              <a:ext uri="{FF2B5EF4-FFF2-40B4-BE49-F238E27FC236}">
                <a16:creationId xmlns:a16="http://schemas.microsoft.com/office/drawing/2014/main" id="{89B6D0AA-75B5-5CA7-B15E-3F6C1CD01356}"/>
              </a:ext>
            </a:extLst>
          </p:cNvPr>
          <p:cNvSpPr txBox="1"/>
          <p:nvPr/>
        </p:nvSpPr>
        <p:spPr>
          <a:xfrm>
            <a:off x="2404110" y="379325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08</a:t>
            </a:r>
          </a:p>
        </p:txBody>
      </p:sp>
      <p:sp>
        <p:nvSpPr>
          <p:cNvPr id="2" name="Rectangle: Rounded Corners 30">
            <a:extLst>
              <a:ext uri="{FF2B5EF4-FFF2-40B4-BE49-F238E27FC236}">
                <a16:creationId xmlns:a16="http://schemas.microsoft.com/office/drawing/2014/main" id="{FB6F2058-F1A1-17F7-B012-4EAADB9BA78C}"/>
              </a:ext>
            </a:extLst>
          </p:cNvPr>
          <p:cNvSpPr/>
          <p:nvPr/>
        </p:nvSpPr>
        <p:spPr>
          <a:xfrm>
            <a:off x="143673" y="4668098"/>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4" name="TextBox 31">
            <a:extLst>
              <a:ext uri="{FF2B5EF4-FFF2-40B4-BE49-F238E27FC236}">
                <a16:creationId xmlns:a16="http://schemas.microsoft.com/office/drawing/2014/main" id="{1EB34F29-BD8B-E585-5EAF-37E27E53DDB6}"/>
              </a:ext>
            </a:extLst>
          </p:cNvPr>
          <p:cNvSpPr txBox="1"/>
          <p:nvPr/>
        </p:nvSpPr>
        <p:spPr>
          <a:xfrm>
            <a:off x="517070" y="4929714"/>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09</a:t>
            </a:r>
          </a:p>
        </p:txBody>
      </p:sp>
      <p:sp>
        <p:nvSpPr>
          <p:cNvPr id="5" name="Rectangle: Rounded Corners 30">
            <a:extLst>
              <a:ext uri="{FF2B5EF4-FFF2-40B4-BE49-F238E27FC236}">
                <a16:creationId xmlns:a16="http://schemas.microsoft.com/office/drawing/2014/main" id="{6C44276D-7E32-5503-C13E-2CBA322936E5}"/>
              </a:ext>
            </a:extLst>
          </p:cNvPr>
          <p:cNvSpPr/>
          <p:nvPr/>
        </p:nvSpPr>
        <p:spPr>
          <a:xfrm>
            <a:off x="2047982" y="4668098"/>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7" name="TextBox 31">
            <a:extLst>
              <a:ext uri="{FF2B5EF4-FFF2-40B4-BE49-F238E27FC236}">
                <a16:creationId xmlns:a16="http://schemas.microsoft.com/office/drawing/2014/main" id="{F27EBC7C-D1A8-1946-2D8F-21A9CB856281}"/>
              </a:ext>
            </a:extLst>
          </p:cNvPr>
          <p:cNvSpPr txBox="1"/>
          <p:nvPr/>
        </p:nvSpPr>
        <p:spPr>
          <a:xfrm>
            <a:off x="2421379" y="4929714"/>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10</a:t>
            </a:r>
          </a:p>
        </p:txBody>
      </p:sp>
      <p:sp>
        <p:nvSpPr>
          <p:cNvPr id="9" name="Rectangle: Rounded Corners 30">
            <a:extLst>
              <a:ext uri="{FF2B5EF4-FFF2-40B4-BE49-F238E27FC236}">
                <a16:creationId xmlns:a16="http://schemas.microsoft.com/office/drawing/2014/main" id="{50BF651B-4D1D-2840-C895-A8F1C7158FB7}"/>
              </a:ext>
            </a:extLst>
          </p:cNvPr>
          <p:cNvSpPr/>
          <p:nvPr/>
        </p:nvSpPr>
        <p:spPr>
          <a:xfrm>
            <a:off x="143673" y="581117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25" name="TextBox 31">
            <a:extLst>
              <a:ext uri="{FF2B5EF4-FFF2-40B4-BE49-F238E27FC236}">
                <a16:creationId xmlns:a16="http://schemas.microsoft.com/office/drawing/2014/main" id="{663FF899-2C65-0D58-8F8E-FECB3B7005DE}"/>
              </a:ext>
            </a:extLst>
          </p:cNvPr>
          <p:cNvSpPr txBox="1"/>
          <p:nvPr/>
        </p:nvSpPr>
        <p:spPr>
          <a:xfrm>
            <a:off x="517070" y="607279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11</a:t>
            </a:r>
          </a:p>
        </p:txBody>
      </p:sp>
      <p:pic>
        <p:nvPicPr>
          <p:cNvPr id="26" name="Imagem 25" descr="Colhedoras de Cana CH">
            <a:extLst>
              <a:ext uri="{FF2B5EF4-FFF2-40B4-BE49-F238E27FC236}">
                <a16:creationId xmlns:a16="http://schemas.microsoft.com/office/drawing/2014/main" id="{46FC4DF9-8458-3A46-32C2-88C202B0F1F9}"/>
              </a:ext>
            </a:extLst>
          </p:cNvPr>
          <p:cNvPicPr>
            <a:picLocks noChangeAspect="1"/>
          </p:cNvPicPr>
          <p:nvPr/>
        </p:nvPicPr>
        <p:blipFill rotWithShape="1">
          <a:blip r:embed="rId3">
            <a:extLst>
              <a:ext uri="{28A0092B-C50C-407E-A947-70E740481C1C}">
                <a14:useLocalDpi xmlns:a14="http://schemas.microsoft.com/office/drawing/2010/main" val="0"/>
              </a:ext>
            </a:extLst>
          </a:blip>
          <a:srcRect t="8525" b="9003"/>
          <a:stretch/>
        </p:blipFill>
        <p:spPr bwMode="auto">
          <a:xfrm flipH="1">
            <a:off x="2086082" y="5728360"/>
            <a:ext cx="1585902" cy="110537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37988146"/>
      </p:ext>
    </p:extLst>
  </p:cSld>
  <p:clrMapOvr>
    <a:masterClrMapping/>
  </p:clrMapOvr>
  <mc:AlternateContent xmlns:mc="http://schemas.openxmlformats.org/markup-compatibility/2006" xmlns:p14="http://schemas.microsoft.com/office/powerpoint/2010/main">
    <mc:Choice Requires="p14">
      <p:transition spd="med" p14:dur="700" advTm="86399000">
        <p:fade/>
      </p:transition>
    </mc:Choice>
    <mc:Fallback xmlns="">
      <p:transition spd="med" advTm="863990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2">
            <a:extLst>
              <a:ext uri="{FF2B5EF4-FFF2-40B4-BE49-F238E27FC236}">
                <a16:creationId xmlns:a16="http://schemas.microsoft.com/office/drawing/2014/main" id="{2F3947D2-F9E6-7EA0-D968-B4E2A3924311}"/>
              </a:ext>
            </a:extLst>
          </p:cNvPr>
          <p:cNvSpPr/>
          <p:nvPr/>
        </p:nvSpPr>
        <p:spPr>
          <a:xfrm>
            <a:off x="0" y="0"/>
            <a:ext cx="12191999" cy="6857999"/>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31" name="Rectangle: Rounded Corners 30">
            <a:extLst>
              <a:ext uri="{FF2B5EF4-FFF2-40B4-BE49-F238E27FC236}">
                <a16:creationId xmlns:a16="http://schemas.microsoft.com/office/drawing/2014/main" id="{2E7830D2-34CE-4BD4-BF37-799B1F760980}"/>
              </a:ext>
            </a:extLst>
          </p:cNvPr>
          <p:cNvSpPr/>
          <p:nvPr/>
        </p:nvSpPr>
        <p:spPr>
          <a:xfrm>
            <a:off x="143673" y="11563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32" name="TextBox 31">
            <a:extLst>
              <a:ext uri="{FF2B5EF4-FFF2-40B4-BE49-F238E27FC236}">
                <a16:creationId xmlns:a16="http://schemas.microsoft.com/office/drawing/2014/main" id="{90FB8E2F-219A-4C33-949E-C9CFF7E7C76B}"/>
              </a:ext>
            </a:extLst>
          </p:cNvPr>
          <p:cNvSpPr txBox="1"/>
          <p:nvPr/>
        </p:nvSpPr>
        <p:spPr>
          <a:xfrm>
            <a:off x="517070" y="377250"/>
            <a:ext cx="890815" cy="461665"/>
          </a:xfrm>
          <a:prstGeom prst="rect">
            <a:avLst/>
          </a:prstGeom>
          <a:noFill/>
        </p:spPr>
        <p:txBody>
          <a:bodyPr wrap="square" rtlCol="0">
            <a:spAutoFit/>
          </a:bodyPr>
          <a:lstStyle>
            <a:defPPr>
              <a:defRPr lang="en-US"/>
            </a:defPPr>
            <a:lvl1pPr algn="ctr">
              <a:defRPr sz="2400" b="1">
                <a:gradFill>
                  <a:gsLst>
                    <a:gs pos="0">
                      <a:schemeClr val="accent1"/>
                    </a:gs>
                    <a:gs pos="100000">
                      <a:schemeClr val="accent2"/>
                    </a:gs>
                  </a:gsLst>
                  <a:lin ang="0" scaled="1"/>
                </a:gradFill>
                <a:cs typeface="+mn-ea"/>
              </a:defRPr>
            </a:lvl1pPr>
          </a:lstStyle>
          <a:p>
            <a:r>
              <a:rPr lang="pt-BR" dirty="0">
                <a:sym typeface="+mn-lt"/>
              </a:rPr>
              <a:t>01</a:t>
            </a:r>
          </a:p>
        </p:txBody>
      </p:sp>
      <p:sp>
        <p:nvSpPr>
          <p:cNvPr id="3" name="Rectangle: Rounded Corners 6">
            <a:extLst>
              <a:ext uri="{FF2B5EF4-FFF2-40B4-BE49-F238E27FC236}">
                <a16:creationId xmlns:a16="http://schemas.microsoft.com/office/drawing/2014/main" id="{C2DA5740-A774-CCAA-811F-06A852537B95}"/>
              </a:ext>
            </a:extLst>
          </p:cNvPr>
          <p:cNvSpPr/>
          <p:nvPr/>
        </p:nvSpPr>
        <p:spPr>
          <a:xfrm>
            <a:off x="4529857" y="356934"/>
            <a:ext cx="7239070" cy="6065639"/>
          </a:xfrm>
          <a:prstGeom prst="roundRect">
            <a:avLst>
              <a:gd name="adj" fmla="val 1410"/>
            </a:avLst>
          </a:prstGeom>
          <a:solidFill>
            <a:schemeClr val="accent1"/>
          </a:solidFill>
          <a:ln w="12700">
            <a:solidFill>
              <a:schemeClr val="bg1"/>
            </a:solidFill>
          </a:ln>
          <a:effectLst>
            <a:outerShdw blurRad="571500" dist="266700" dir="5400000" sx="95000" sy="95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6" name="TextBox 11">
            <a:extLst>
              <a:ext uri="{FF2B5EF4-FFF2-40B4-BE49-F238E27FC236}">
                <a16:creationId xmlns:a16="http://schemas.microsoft.com/office/drawing/2014/main" id="{83D288A0-64E6-21D8-68CB-1B0C79A23D35}"/>
              </a:ext>
            </a:extLst>
          </p:cNvPr>
          <p:cNvSpPr txBox="1"/>
          <p:nvPr/>
        </p:nvSpPr>
        <p:spPr>
          <a:xfrm>
            <a:off x="5255754" y="2395174"/>
            <a:ext cx="6008914" cy="2120902"/>
          </a:xfrm>
          <a:prstGeom prst="rect">
            <a:avLst/>
          </a:prstGeom>
          <a:noFill/>
        </p:spPr>
        <p:txBody>
          <a:bodyPr wrap="square" rtlCol="0">
            <a:spAutoFit/>
          </a:bodyPr>
          <a:lstStyle/>
          <a:p>
            <a:pPr>
              <a:lnSpc>
                <a:spcPct val="150000"/>
              </a:lnSpc>
            </a:pPr>
            <a:r>
              <a:rPr lang="pt-BR" b="1" dirty="0">
                <a:solidFill>
                  <a:schemeClr val="bg1"/>
                </a:solidFill>
                <a:effectLst>
                  <a:outerShdw blurRad="38100" dist="38100" dir="2700000" algn="tl">
                    <a:srgbClr val="000000">
                      <a:alpha val="43137"/>
                    </a:srgbClr>
                  </a:outerShdw>
                </a:effectLst>
                <a:cs typeface="+mn-ea"/>
                <a:sym typeface="+mn-lt"/>
              </a:rPr>
              <a:t>•	Mal estar: caso se sinta mal de alguma forma no dia de trabalho, avise seu supervisor e busque ajuda médica ou repouso. O risco de acidentes com pessoas feridas, ou mesmo riscos à sua saúde, torna-se maior nesses eventos.</a:t>
            </a:r>
            <a:endParaRPr lang="en-US" b="1" dirty="0">
              <a:solidFill>
                <a:schemeClr val="bg1"/>
              </a:solidFill>
              <a:effectLst>
                <a:outerShdw blurRad="38100" dist="38100" dir="2700000" algn="tl">
                  <a:srgbClr val="000000">
                    <a:alpha val="43137"/>
                  </a:srgbClr>
                </a:outerShdw>
              </a:effectLst>
              <a:cs typeface="+mn-ea"/>
              <a:sym typeface="+mn-lt"/>
            </a:endParaRPr>
          </a:p>
        </p:txBody>
      </p:sp>
      <p:sp>
        <p:nvSpPr>
          <p:cNvPr id="8" name="Rectangle: Rounded Corners 30">
            <a:extLst>
              <a:ext uri="{FF2B5EF4-FFF2-40B4-BE49-F238E27FC236}">
                <a16:creationId xmlns:a16="http://schemas.microsoft.com/office/drawing/2014/main" id="{A58992AA-500D-AD97-C016-50D4A40D500E}"/>
              </a:ext>
            </a:extLst>
          </p:cNvPr>
          <p:cNvSpPr/>
          <p:nvPr/>
        </p:nvSpPr>
        <p:spPr>
          <a:xfrm>
            <a:off x="2047982" y="11563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0" name="TextBox 31">
            <a:extLst>
              <a:ext uri="{FF2B5EF4-FFF2-40B4-BE49-F238E27FC236}">
                <a16:creationId xmlns:a16="http://schemas.microsoft.com/office/drawing/2014/main" id="{4F78B57C-879F-CFF2-083A-2593C190C38C}"/>
              </a:ext>
            </a:extLst>
          </p:cNvPr>
          <p:cNvSpPr txBox="1"/>
          <p:nvPr/>
        </p:nvSpPr>
        <p:spPr>
          <a:xfrm>
            <a:off x="2421379" y="377250"/>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02</a:t>
            </a:r>
          </a:p>
        </p:txBody>
      </p:sp>
      <p:sp>
        <p:nvSpPr>
          <p:cNvPr id="11" name="Rectangle: Rounded Corners 30">
            <a:extLst>
              <a:ext uri="{FF2B5EF4-FFF2-40B4-BE49-F238E27FC236}">
                <a16:creationId xmlns:a16="http://schemas.microsoft.com/office/drawing/2014/main" id="{FB858B4E-0D9D-364F-EE12-C4A0BD83252B}"/>
              </a:ext>
            </a:extLst>
          </p:cNvPr>
          <p:cNvSpPr/>
          <p:nvPr/>
        </p:nvSpPr>
        <p:spPr>
          <a:xfrm>
            <a:off x="143673" y="1252096"/>
            <a:ext cx="1699641" cy="925646"/>
          </a:xfrm>
          <a:prstGeom prst="roundRect">
            <a:avLst>
              <a:gd name="adj" fmla="val 2180"/>
            </a:avLst>
          </a:prstGeom>
          <a:solidFill>
            <a:srgbClr val="55BBA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3" name="TextBox 31">
            <a:extLst>
              <a:ext uri="{FF2B5EF4-FFF2-40B4-BE49-F238E27FC236}">
                <a16:creationId xmlns:a16="http://schemas.microsoft.com/office/drawing/2014/main" id="{E96F529C-9241-7342-8182-D6F7812F2EE7}"/>
              </a:ext>
            </a:extLst>
          </p:cNvPr>
          <p:cNvSpPr txBox="1"/>
          <p:nvPr/>
        </p:nvSpPr>
        <p:spPr>
          <a:xfrm>
            <a:off x="517070" y="1513712"/>
            <a:ext cx="890815" cy="461665"/>
          </a:xfrm>
          <a:prstGeom prst="rect">
            <a:avLst/>
          </a:prstGeom>
          <a:noFill/>
        </p:spPr>
        <p:txBody>
          <a:bodyPr wrap="square" rtlCol="0">
            <a:spAutoFit/>
          </a:bodyPr>
          <a:lstStyle>
            <a:defPPr>
              <a:defRPr lang="en-US"/>
            </a:defPPr>
            <a:lvl1pPr algn="ctr">
              <a:defRPr sz="2400" b="1">
                <a:solidFill>
                  <a:schemeClr val="bg1"/>
                </a:solidFill>
                <a:cs typeface="+mn-ea"/>
              </a:defRPr>
            </a:lvl1pPr>
          </a:lstStyle>
          <a:p>
            <a:r>
              <a:rPr lang="pt-BR" dirty="0">
                <a:sym typeface="+mn-lt"/>
              </a:rPr>
              <a:t>03</a:t>
            </a:r>
          </a:p>
        </p:txBody>
      </p:sp>
      <p:sp>
        <p:nvSpPr>
          <p:cNvPr id="14" name="Rectangle: Rounded Corners 30">
            <a:extLst>
              <a:ext uri="{FF2B5EF4-FFF2-40B4-BE49-F238E27FC236}">
                <a16:creationId xmlns:a16="http://schemas.microsoft.com/office/drawing/2014/main" id="{0CCA877B-E172-1485-94C0-63D252A96F99}"/>
              </a:ext>
            </a:extLst>
          </p:cNvPr>
          <p:cNvSpPr/>
          <p:nvPr/>
        </p:nvSpPr>
        <p:spPr>
          <a:xfrm>
            <a:off x="2047982" y="125209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5" name="TextBox 31">
            <a:extLst>
              <a:ext uri="{FF2B5EF4-FFF2-40B4-BE49-F238E27FC236}">
                <a16:creationId xmlns:a16="http://schemas.microsoft.com/office/drawing/2014/main" id="{C8209A3E-7B5C-7400-CC7E-86311DE5828E}"/>
              </a:ext>
            </a:extLst>
          </p:cNvPr>
          <p:cNvSpPr txBox="1"/>
          <p:nvPr/>
        </p:nvSpPr>
        <p:spPr>
          <a:xfrm>
            <a:off x="2421379" y="151371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04</a:t>
            </a:r>
          </a:p>
        </p:txBody>
      </p:sp>
      <p:sp>
        <p:nvSpPr>
          <p:cNvPr id="16" name="Rectangle: Rounded Corners 30">
            <a:extLst>
              <a:ext uri="{FF2B5EF4-FFF2-40B4-BE49-F238E27FC236}">
                <a16:creationId xmlns:a16="http://schemas.microsoft.com/office/drawing/2014/main" id="{BD76697F-50C7-B3B1-4681-0B8B97F8BCE2}"/>
              </a:ext>
            </a:extLst>
          </p:cNvPr>
          <p:cNvSpPr/>
          <p:nvPr/>
        </p:nvSpPr>
        <p:spPr>
          <a:xfrm>
            <a:off x="126404" y="239517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7" name="TextBox 31">
            <a:extLst>
              <a:ext uri="{FF2B5EF4-FFF2-40B4-BE49-F238E27FC236}">
                <a16:creationId xmlns:a16="http://schemas.microsoft.com/office/drawing/2014/main" id="{D1A156FB-D1E4-D02F-DDE8-A4061E9344E9}"/>
              </a:ext>
            </a:extLst>
          </p:cNvPr>
          <p:cNvSpPr txBox="1"/>
          <p:nvPr/>
        </p:nvSpPr>
        <p:spPr>
          <a:xfrm>
            <a:off x="499801" y="2656790"/>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05</a:t>
            </a:r>
          </a:p>
        </p:txBody>
      </p:sp>
      <p:sp>
        <p:nvSpPr>
          <p:cNvPr id="18" name="Rectangle: Rounded Corners 30">
            <a:extLst>
              <a:ext uri="{FF2B5EF4-FFF2-40B4-BE49-F238E27FC236}">
                <a16:creationId xmlns:a16="http://schemas.microsoft.com/office/drawing/2014/main" id="{FD23A694-C77C-F90D-BF2A-8CADAED55495}"/>
              </a:ext>
            </a:extLst>
          </p:cNvPr>
          <p:cNvSpPr/>
          <p:nvPr/>
        </p:nvSpPr>
        <p:spPr>
          <a:xfrm>
            <a:off x="2030713" y="239517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9" name="TextBox 31">
            <a:extLst>
              <a:ext uri="{FF2B5EF4-FFF2-40B4-BE49-F238E27FC236}">
                <a16:creationId xmlns:a16="http://schemas.microsoft.com/office/drawing/2014/main" id="{57ED9E72-FA1D-B4E2-FA1F-28CD1E5FC054}"/>
              </a:ext>
            </a:extLst>
          </p:cNvPr>
          <p:cNvSpPr txBox="1"/>
          <p:nvPr/>
        </p:nvSpPr>
        <p:spPr>
          <a:xfrm>
            <a:off x="2404110" y="2656790"/>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06</a:t>
            </a:r>
          </a:p>
        </p:txBody>
      </p:sp>
      <p:sp>
        <p:nvSpPr>
          <p:cNvPr id="20" name="Rectangle: Rounded Corners 30">
            <a:extLst>
              <a:ext uri="{FF2B5EF4-FFF2-40B4-BE49-F238E27FC236}">
                <a16:creationId xmlns:a16="http://schemas.microsoft.com/office/drawing/2014/main" id="{2C699440-5B8F-DB23-6B36-698F9367DDEC}"/>
              </a:ext>
            </a:extLst>
          </p:cNvPr>
          <p:cNvSpPr/>
          <p:nvPr/>
        </p:nvSpPr>
        <p:spPr>
          <a:xfrm>
            <a:off x="126404" y="353163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21" name="TextBox 31">
            <a:extLst>
              <a:ext uri="{FF2B5EF4-FFF2-40B4-BE49-F238E27FC236}">
                <a16:creationId xmlns:a16="http://schemas.microsoft.com/office/drawing/2014/main" id="{98B06852-33EF-1DE7-6058-C2CFE80526E1}"/>
              </a:ext>
            </a:extLst>
          </p:cNvPr>
          <p:cNvSpPr txBox="1"/>
          <p:nvPr/>
        </p:nvSpPr>
        <p:spPr>
          <a:xfrm>
            <a:off x="499801" y="379325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07</a:t>
            </a:r>
          </a:p>
        </p:txBody>
      </p:sp>
      <p:sp>
        <p:nvSpPr>
          <p:cNvPr id="22" name="Rectangle: Rounded Corners 30">
            <a:extLst>
              <a:ext uri="{FF2B5EF4-FFF2-40B4-BE49-F238E27FC236}">
                <a16:creationId xmlns:a16="http://schemas.microsoft.com/office/drawing/2014/main" id="{E24AC9E4-B7D1-0703-77BF-3D0A45561A94}"/>
              </a:ext>
            </a:extLst>
          </p:cNvPr>
          <p:cNvSpPr/>
          <p:nvPr/>
        </p:nvSpPr>
        <p:spPr>
          <a:xfrm>
            <a:off x="2030713" y="353163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23" name="TextBox 31">
            <a:extLst>
              <a:ext uri="{FF2B5EF4-FFF2-40B4-BE49-F238E27FC236}">
                <a16:creationId xmlns:a16="http://schemas.microsoft.com/office/drawing/2014/main" id="{89B6D0AA-75B5-5CA7-B15E-3F6C1CD01356}"/>
              </a:ext>
            </a:extLst>
          </p:cNvPr>
          <p:cNvSpPr txBox="1"/>
          <p:nvPr/>
        </p:nvSpPr>
        <p:spPr>
          <a:xfrm>
            <a:off x="2404110" y="379325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08</a:t>
            </a:r>
          </a:p>
        </p:txBody>
      </p:sp>
      <p:sp>
        <p:nvSpPr>
          <p:cNvPr id="2" name="Rectangle: Rounded Corners 30">
            <a:extLst>
              <a:ext uri="{FF2B5EF4-FFF2-40B4-BE49-F238E27FC236}">
                <a16:creationId xmlns:a16="http://schemas.microsoft.com/office/drawing/2014/main" id="{FB6F2058-F1A1-17F7-B012-4EAADB9BA78C}"/>
              </a:ext>
            </a:extLst>
          </p:cNvPr>
          <p:cNvSpPr/>
          <p:nvPr/>
        </p:nvSpPr>
        <p:spPr>
          <a:xfrm>
            <a:off x="143673" y="4668098"/>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4" name="TextBox 31">
            <a:extLst>
              <a:ext uri="{FF2B5EF4-FFF2-40B4-BE49-F238E27FC236}">
                <a16:creationId xmlns:a16="http://schemas.microsoft.com/office/drawing/2014/main" id="{1EB34F29-BD8B-E585-5EAF-37E27E53DDB6}"/>
              </a:ext>
            </a:extLst>
          </p:cNvPr>
          <p:cNvSpPr txBox="1"/>
          <p:nvPr/>
        </p:nvSpPr>
        <p:spPr>
          <a:xfrm>
            <a:off x="517070" y="4929714"/>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09</a:t>
            </a:r>
          </a:p>
        </p:txBody>
      </p:sp>
      <p:sp>
        <p:nvSpPr>
          <p:cNvPr id="5" name="Rectangle: Rounded Corners 30">
            <a:extLst>
              <a:ext uri="{FF2B5EF4-FFF2-40B4-BE49-F238E27FC236}">
                <a16:creationId xmlns:a16="http://schemas.microsoft.com/office/drawing/2014/main" id="{6C44276D-7E32-5503-C13E-2CBA322936E5}"/>
              </a:ext>
            </a:extLst>
          </p:cNvPr>
          <p:cNvSpPr/>
          <p:nvPr/>
        </p:nvSpPr>
        <p:spPr>
          <a:xfrm>
            <a:off x="2047982" y="4668098"/>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7" name="TextBox 31">
            <a:extLst>
              <a:ext uri="{FF2B5EF4-FFF2-40B4-BE49-F238E27FC236}">
                <a16:creationId xmlns:a16="http://schemas.microsoft.com/office/drawing/2014/main" id="{F27EBC7C-D1A8-1946-2D8F-21A9CB856281}"/>
              </a:ext>
            </a:extLst>
          </p:cNvPr>
          <p:cNvSpPr txBox="1"/>
          <p:nvPr/>
        </p:nvSpPr>
        <p:spPr>
          <a:xfrm>
            <a:off x="2421379" y="4929714"/>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10</a:t>
            </a:r>
          </a:p>
        </p:txBody>
      </p:sp>
      <p:sp>
        <p:nvSpPr>
          <p:cNvPr id="9" name="Rectangle: Rounded Corners 30">
            <a:extLst>
              <a:ext uri="{FF2B5EF4-FFF2-40B4-BE49-F238E27FC236}">
                <a16:creationId xmlns:a16="http://schemas.microsoft.com/office/drawing/2014/main" id="{50BF651B-4D1D-2840-C895-A8F1C7158FB7}"/>
              </a:ext>
            </a:extLst>
          </p:cNvPr>
          <p:cNvSpPr/>
          <p:nvPr/>
        </p:nvSpPr>
        <p:spPr>
          <a:xfrm>
            <a:off x="143673" y="581117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25" name="TextBox 31">
            <a:extLst>
              <a:ext uri="{FF2B5EF4-FFF2-40B4-BE49-F238E27FC236}">
                <a16:creationId xmlns:a16="http://schemas.microsoft.com/office/drawing/2014/main" id="{663FF899-2C65-0D58-8F8E-FECB3B7005DE}"/>
              </a:ext>
            </a:extLst>
          </p:cNvPr>
          <p:cNvSpPr txBox="1"/>
          <p:nvPr/>
        </p:nvSpPr>
        <p:spPr>
          <a:xfrm>
            <a:off x="517070" y="607279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11</a:t>
            </a:r>
          </a:p>
        </p:txBody>
      </p:sp>
      <p:pic>
        <p:nvPicPr>
          <p:cNvPr id="26" name="Imagem 25" descr="Colhedoras de Cana CH">
            <a:extLst>
              <a:ext uri="{FF2B5EF4-FFF2-40B4-BE49-F238E27FC236}">
                <a16:creationId xmlns:a16="http://schemas.microsoft.com/office/drawing/2014/main" id="{46FC4DF9-8458-3A46-32C2-88C202B0F1F9}"/>
              </a:ext>
            </a:extLst>
          </p:cNvPr>
          <p:cNvPicPr>
            <a:picLocks noChangeAspect="1"/>
          </p:cNvPicPr>
          <p:nvPr/>
        </p:nvPicPr>
        <p:blipFill rotWithShape="1">
          <a:blip r:embed="rId3">
            <a:extLst>
              <a:ext uri="{28A0092B-C50C-407E-A947-70E740481C1C}">
                <a14:useLocalDpi xmlns:a14="http://schemas.microsoft.com/office/drawing/2010/main" val="0"/>
              </a:ext>
            </a:extLst>
          </a:blip>
          <a:srcRect t="8525" b="9003"/>
          <a:stretch/>
        </p:blipFill>
        <p:spPr bwMode="auto">
          <a:xfrm flipH="1">
            <a:off x="2086082" y="5728360"/>
            <a:ext cx="1585902" cy="110537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34232645"/>
      </p:ext>
    </p:extLst>
  </p:cSld>
  <p:clrMapOvr>
    <a:masterClrMapping/>
  </p:clrMapOvr>
  <mc:AlternateContent xmlns:mc="http://schemas.openxmlformats.org/markup-compatibility/2006" xmlns:p14="http://schemas.microsoft.com/office/powerpoint/2010/main">
    <mc:Choice Requires="p14">
      <p:transition spd="med" p14:dur="700" advTm="86399000">
        <p:fade/>
      </p:transition>
    </mc:Choice>
    <mc:Fallback xmlns="">
      <p:transition spd="med" advTm="863990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2">
            <a:extLst>
              <a:ext uri="{FF2B5EF4-FFF2-40B4-BE49-F238E27FC236}">
                <a16:creationId xmlns:a16="http://schemas.microsoft.com/office/drawing/2014/main" id="{2F3947D2-F9E6-7EA0-D968-B4E2A3924311}"/>
              </a:ext>
            </a:extLst>
          </p:cNvPr>
          <p:cNvSpPr/>
          <p:nvPr/>
        </p:nvSpPr>
        <p:spPr>
          <a:xfrm>
            <a:off x="0" y="0"/>
            <a:ext cx="12191999" cy="6857999"/>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31" name="Rectangle: Rounded Corners 30">
            <a:extLst>
              <a:ext uri="{FF2B5EF4-FFF2-40B4-BE49-F238E27FC236}">
                <a16:creationId xmlns:a16="http://schemas.microsoft.com/office/drawing/2014/main" id="{2E7830D2-34CE-4BD4-BF37-799B1F760980}"/>
              </a:ext>
            </a:extLst>
          </p:cNvPr>
          <p:cNvSpPr/>
          <p:nvPr/>
        </p:nvSpPr>
        <p:spPr>
          <a:xfrm>
            <a:off x="143673" y="11563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32" name="TextBox 31">
            <a:extLst>
              <a:ext uri="{FF2B5EF4-FFF2-40B4-BE49-F238E27FC236}">
                <a16:creationId xmlns:a16="http://schemas.microsoft.com/office/drawing/2014/main" id="{90FB8E2F-219A-4C33-949E-C9CFF7E7C76B}"/>
              </a:ext>
            </a:extLst>
          </p:cNvPr>
          <p:cNvSpPr txBox="1"/>
          <p:nvPr/>
        </p:nvSpPr>
        <p:spPr>
          <a:xfrm>
            <a:off x="517070" y="377250"/>
            <a:ext cx="890815" cy="461665"/>
          </a:xfrm>
          <a:prstGeom prst="rect">
            <a:avLst/>
          </a:prstGeom>
          <a:noFill/>
        </p:spPr>
        <p:txBody>
          <a:bodyPr wrap="square" rtlCol="0">
            <a:spAutoFit/>
          </a:bodyPr>
          <a:lstStyle>
            <a:defPPr>
              <a:defRPr lang="en-US"/>
            </a:defPPr>
            <a:lvl1pPr algn="ctr">
              <a:defRPr sz="2400" b="1">
                <a:gradFill>
                  <a:gsLst>
                    <a:gs pos="0">
                      <a:schemeClr val="accent1"/>
                    </a:gs>
                    <a:gs pos="100000">
                      <a:schemeClr val="accent2"/>
                    </a:gs>
                  </a:gsLst>
                  <a:lin ang="0" scaled="1"/>
                </a:gradFill>
                <a:cs typeface="+mn-ea"/>
              </a:defRPr>
            </a:lvl1pPr>
          </a:lstStyle>
          <a:p>
            <a:r>
              <a:rPr lang="pt-BR" dirty="0">
                <a:sym typeface="+mn-lt"/>
              </a:rPr>
              <a:t>01</a:t>
            </a:r>
          </a:p>
        </p:txBody>
      </p:sp>
      <p:sp>
        <p:nvSpPr>
          <p:cNvPr id="3" name="Rectangle: Rounded Corners 6">
            <a:extLst>
              <a:ext uri="{FF2B5EF4-FFF2-40B4-BE49-F238E27FC236}">
                <a16:creationId xmlns:a16="http://schemas.microsoft.com/office/drawing/2014/main" id="{C2DA5740-A774-CCAA-811F-06A852537B95}"/>
              </a:ext>
            </a:extLst>
          </p:cNvPr>
          <p:cNvSpPr/>
          <p:nvPr/>
        </p:nvSpPr>
        <p:spPr>
          <a:xfrm>
            <a:off x="4529857" y="356934"/>
            <a:ext cx="7239070" cy="6065639"/>
          </a:xfrm>
          <a:prstGeom prst="roundRect">
            <a:avLst>
              <a:gd name="adj" fmla="val 1410"/>
            </a:avLst>
          </a:prstGeom>
          <a:solidFill>
            <a:schemeClr val="accent1"/>
          </a:solidFill>
          <a:ln w="12700">
            <a:solidFill>
              <a:schemeClr val="bg1"/>
            </a:solidFill>
          </a:ln>
          <a:effectLst>
            <a:outerShdw blurRad="571500" dist="266700" dir="5400000" sx="95000" sy="95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6" name="TextBox 11">
            <a:extLst>
              <a:ext uri="{FF2B5EF4-FFF2-40B4-BE49-F238E27FC236}">
                <a16:creationId xmlns:a16="http://schemas.microsoft.com/office/drawing/2014/main" id="{83D288A0-64E6-21D8-68CB-1B0C79A23D35}"/>
              </a:ext>
            </a:extLst>
          </p:cNvPr>
          <p:cNvSpPr txBox="1"/>
          <p:nvPr/>
        </p:nvSpPr>
        <p:spPr>
          <a:xfrm>
            <a:off x="5144935" y="2177742"/>
            <a:ext cx="6008914" cy="2536400"/>
          </a:xfrm>
          <a:prstGeom prst="rect">
            <a:avLst/>
          </a:prstGeom>
          <a:noFill/>
        </p:spPr>
        <p:txBody>
          <a:bodyPr wrap="square" rtlCol="0">
            <a:spAutoFit/>
          </a:bodyPr>
          <a:lstStyle/>
          <a:p>
            <a:pPr>
              <a:lnSpc>
                <a:spcPct val="150000"/>
              </a:lnSpc>
            </a:pPr>
            <a:r>
              <a:rPr lang="pt-BR" b="1" dirty="0">
                <a:solidFill>
                  <a:schemeClr val="bg1"/>
                </a:solidFill>
                <a:effectLst>
                  <a:outerShdw blurRad="38100" dist="38100" dir="2700000" algn="tl">
                    <a:srgbClr val="000000">
                      <a:alpha val="43137"/>
                    </a:srgbClr>
                  </a:outerShdw>
                </a:effectLst>
                <a:cs typeface="+mn-ea"/>
                <a:sym typeface="+mn-lt"/>
              </a:rPr>
              <a:t>•	Dores nas costas ou outras dores musculares: faça alongamentos antes e após o trabalho. Como é um trabalho feito com extenso período na mesma posição – sentado – é preciso atentar à saúde física. Se possível, faça pausas durante o expediente.</a:t>
            </a:r>
            <a:endParaRPr lang="en-US" b="1" dirty="0">
              <a:solidFill>
                <a:schemeClr val="bg1"/>
              </a:solidFill>
              <a:effectLst>
                <a:outerShdw blurRad="38100" dist="38100" dir="2700000" algn="tl">
                  <a:srgbClr val="000000">
                    <a:alpha val="43137"/>
                  </a:srgbClr>
                </a:outerShdw>
              </a:effectLst>
              <a:cs typeface="+mn-ea"/>
              <a:sym typeface="+mn-lt"/>
            </a:endParaRPr>
          </a:p>
        </p:txBody>
      </p:sp>
      <p:sp>
        <p:nvSpPr>
          <p:cNvPr id="8" name="Rectangle: Rounded Corners 30">
            <a:extLst>
              <a:ext uri="{FF2B5EF4-FFF2-40B4-BE49-F238E27FC236}">
                <a16:creationId xmlns:a16="http://schemas.microsoft.com/office/drawing/2014/main" id="{A58992AA-500D-AD97-C016-50D4A40D500E}"/>
              </a:ext>
            </a:extLst>
          </p:cNvPr>
          <p:cNvSpPr/>
          <p:nvPr/>
        </p:nvSpPr>
        <p:spPr>
          <a:xfrm>
            <a:off x="2047982" y="11563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0" name="TextBox 31">
            <a:extLst>
              <a:ext uri="{FF2B5EF4-FFF2-40B4-BE49-F238E27FC236}">
                <a16:creationId xmlns:a16="http://schemas.microsoft.com/office/drawing/2014/main" id="{4F78B57C-879F-CFF2-083A-2593C190C38C}"/>
              </a:ext>
            </a:extLst>
          </p:cNvPr>
          <p:cNvSpPr txBox="1"/>
          <p:nvPr/>
        </p:nvSpPr>
        <p:spPr>
          <a:xfrm>
            <a:off x="2421379" y="377250"/>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02</a:t>
            </a:r>
          </a:p>
        </p:txBody>
      </p:sp>
      <p:sp>
        <p:nvSpPr>
          <p:cNvPr id="11" name="Rectangle: Rounded Corners 30">
            <a:extLst>
              <a:ext uri="{FF2B5EF4-FFF2-40B4-BE49-F238E27FC236}">
                <a16:creationId xmlns:a16="http://schemas.microsoft.com/office/drawing/2014/main" id="{FB858B4E-0D9D-364F-EE12-C4A0BD83252B}"/>
              </a:ext>
            </a:extLst>
          </p:cNvPr>
          <p:cNvSpPr/>
          <p:nvPr/>
        </p:nvSpPr>
        <p:spPr>
          <a:xfrm>
            <a:off x="143673" y="125209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3" name="TextBox 31">
            <a:extLst>
              <a:ext uri="{FF2B5EF4-FFF2-40B4-BE49-F238E27FC236}">
                <a16:creationId xmlns:a16="http://schemas.microsoft.com/office/drawing/2014/main" id="{E96F529C-9241-7342-8182-D6F7812F2EE7}"/>
              </a:ext>
            </a:extLst>
          </p:cNvPr>
          <p:cNvSpPr txBox="1"/>
          <p:nvPr/>
        </p:nvSpPr>
        <p:spPr>
          <a:xfrm>
            <a:off x="517070" y="151371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03</a:t>
            </a:r>
          </a:p>
        </p:txBody>
      </p:sp>
      <p:sp>
        <p:nvSpPr>
          <p:cNvPr id="14" name="Rectangle: Rounded Corners 30">
            <a:extLst>
              <a:ext uri="{FF2B5EF4-FFF2-40B4-BE49-F238E27FC236}">
                <a16:creationId xmlns:a16="http://schemas.microsoft.com/office/drawing/2014/main" id="{0CCA877B-E172-1485-94C0-63D252A96F99}"/>
              </a:ext>
            </a:extLst>
          </p:cNvPr>
          <p:cNvSpPr/>
          <p:nvPr/>
        </p:nvSpPr>
        <p:spPr>
          <a:xfrm>
            <a:off x="2047982" y="1252096"/>
            <a:ext cx="1699641" cy="925646"/>
          </a:xfrm>
          <a:prstGeom prst="roundRect">
            <a:avLst>
              <a:gd name="adj" fmla="val 2180"/>
            </a:avLst>
          </a:prstGeom>
          <a:solidFill>
            <a:srgbClr val="55BBA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5" name="TextBox 31">
            <a:extLst>
              <a:ext uri="{FF2B5EF4-FFF2-40B4-BE49-F238E27FC236}">
                <a16:creationId xmlns:a16="http://schemas.microsoft.com/office/drawing/2014/main" id="{C8209A3E-7B5C-7400-CC7E-86311DE5828E}"/>
              </a:ext>
            </a:extLst>
          </p:cNvPr>
          <p:cNvSpPr txBox="1"/>
          <p:nvPr/>
        </p:nvSpPr>
        <p:spPr>
          <a:xfrm>
            <a:off x="2421379" y="1513712"/>
            <a:ext cx="890815" cy="461665"/>
          </a:xfrm>
          <a:prstGeom prst="rect">
            <a:avLst/>
          </a:prstGeom>
          <a:noFill/>
        </p:spPr>
        <p:txBody>
          <a:bodyPr wrap="square" rtlCol="0">
            <a:spAutoFit/>
          </a:bodyPr>
          <a:lstStyle>
            <a:defPPr>
              <a:defRPr lang="en-US"/>
            </a:defPPr>
            <a:lvl1pPr algn="ctr">
              <a:defRPr sz="2400" b="1">
                <a:solidFill>
                  <a:schemeClr val="bg1"/>
                </a:solidFill>
                <a:cs typeface="+mn-ea"/>
              </a:defRPr>
            </a:lvl1pPr>
          </a:lstStyle>
          <a:p>
            <a:r>
              <a:rPr lang="pt-BR" dirty="0">
                <a:sym typeface="+mn-lt"/>
              </a:rPr>
              <a:t>04</a:t>
            </a:r>
          </a:p>
        </p:txBody>
      </p:sp>
      <p:sp>
        <p:nvSpPr>
          <p:cNvPr id="16" name="Rectangle: Rounded Corners 30">
            <a:extLst>
              <a:ext uri="{FF2B5EF4-FFF2-40B4-BE49-F238E27FC236}">
                <a16:creationId xmlns:a16="http://schemas.microsoft.com/office/drawing/2014/main" id="{BD76697F-50C7-B3B1-4681-0B8B97F8BCE2}"/>
              </a:ext>
            </a:extLst>
          </p:cNvPr>
          <p:cNvSpPr/>
          <p:nvPr/>
        </p:nvSpPr>
        <p:spPr>
          <a:xfrm>
            <a:off x="126404" y="239517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7" name="TextBox 31">
            <a:extLst>
              <a:ext uri="{FF2B5EF4-FFF2-40B4-BE49-F238E27FC236}">
                <a16:creationId xmlns:a16="http://schemas.microsoft.com/office/drawing/2014/main" id="{D1A156FB-D1E4-D02F-DDE8-A4061E9344E9}"/>
              </a:ext>
            </a:extLst>
          </p:cNvPr>
          <p:cNvSpPr txBox="1"/>
          <p:nvPr/>
        </p:nvSpPr>
        <p:spPr>
          <a:xfrm>
            <a:off x="499801" y="2656790"/>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05</a:t>
            </a:r>
          </a:p>
        </p:txBody>
      </p:sp>
      <p:sp>
        <p:nvSpPr>
          <p:cNvPr id="18" name="Rectangle: Rounded Corners 30">
            <a:extLst>
              <a:ext uri="{FF2B5EF4-FFF2-40B4-BE49-F238E27FC236}">
                <a16:creationId xmlns:a16="http://schemas.microsoft.com/office/drawing/2014/main" id="{FD23A694-C77C-F90D-BF2A-8CADAED55495}"/>
              </a:ext>
            </a:extLst>
          </p:cNvPr>
          <p:cNvSpPr/>
          <p:nvPr/>
        </p:nvSpPr>
        <p:spPr>
          <a:xfrm>
            <a:off x="2030713" y="239517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9" name="TextBox 31">
            <a:extLst>
              <a:ext uri="{FF2B5EF4-FFF2-40B4-BE49-F238E27FC236}">
                <a16:creationId xmlns:a16="http://schemas.microsoft.com/office/drawing/2014/main" id="{57ED9E72-FA1D-B4E2-FA1F-28CD1E5FC054}"/>
              </a:ext>
            </a:extLst>
          </p:cNvPr>
          <p:cNvSpPr txBox="1"/>
          <p:nvPr/>
        </p:nvSpPr>
        <p:spPr>
          <a:xfrm>
            <a:off x="2404110" y="2656790"/>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06</a:t>
            </a:r>
          </a:p>
        </p:txBody>
      </p:sp>
      <p:sp>
        <p:nvSpPr>
          <p:cNvPr id="20" name="Rectangle: Rounded Corners 30">
            <a:extLst>
              <a:ext uri="{FF2B5EF4-FFF2-40B4-BE49-F238E27FC236}">
                <a16:creationId xmlns:a16="http://schemas.microsoft.com/office/drawing/2014/main" id="{2C699440-5B8F-DB23-6B36-698F9367DDEC}"/>
              </a:ext>
            </a:extLst>
          </p:cNvPr>
          <p:cNvSpPr/>
          <p:nvPr/>
        </p:nvSpPr>
        <p:spPr>
          <a:xfrm>
            <a:off x="126404" y="353163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21" name="TextBox 31">
            <a:extLst>
              <a:ext uri="{FF2B5EF4-FFF2-40B4-BE49-F238E27FC236}">
                <a16:creationId xmlns:a16="http://schemas.microsoft.com/office/drawing/2014/main" id="{98B06852-33EF-1DE7-6058-C2CFE80526E1}"/>
              </a:ext>
            </a:extLst>
          </p:cNvPr>
          <p:cNvSpPr txBox="1"/>
          <p:nvPr/>
        </p:nvSpPr>
        <p:spPr>
          <a:xfrm>
            <a:off x="499801" y="379325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07</a:t>
            </a:r>
          </a:p>
        </p:txBody>
      </p:sp>
      <p:sp>
        <p:nvSpPr>
          <p:cNvPr id="22" name="Rectangle: Rounded Corners 30">
            <a:extLst>
              <a:ext uri="{FF2B5EF4-FFF2-40B4-BE49-F238E27FC236}">
                <a16:creationId xmlns:a16="http://schemas.microsoft.com/office/drawing/2014/main" id="{E24AC9E4-B7D1-0703-77BF-3D0A45561A94}"/>
              </a:ext>
            </a:extLst>
          </p:cNvPr>
          <p:cNvSpPr/>
          <p:nvPr/>
        </p:nvSpPr>
        <p:spPr>
          <a:xfrm>
            <a:off x="2030713" y="353163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23" name="TextBox 31">
            <a:extLst>
              <a:ext uri="{FF2B5EF4-FFF2-40B4-BE49-F238E27FC236}">
                <a16:creationId xmlns:a16="http://schemas.microsoft.com/office/drawing/2014/main" id="{89B6D0AA-75B5-5CA7-B15E-3F6C1CD01356}"/>
              </a:ext>
            </a:extLst>
          </p:cNvPr>
          <p:cNvSpPr txBox="1"/>
          <p:nvPr/>
        </p:nvSpPr>
        <p:spPr>
          <a:xfrm>
            <a:off x="2404110" y="379325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08</a:t>
            </a:r>
          </a:p>
        </p:txBody>
      </p:sp>
      <p:sp>
        <p:nvSpPr>
          <p:cNvPr id="2" name="Rectangle: Rounded Corners 30">
            <a:extLst>
              <a:ext uri="{FF2B5EF4-FFF2-40B4-BE49-F238E27FC236}">
                <a16:creationId xmlns:a16="http://schemas.microsoft.com/office/drawing/2014/main" id="{FB6F2058-F1A1-17F7-B012-4EAADB9BA78C}"/>
              </a:ext>
            </a:extLst>
          </p:cNvPr>
          <p:cNvSpPr/>
          <p:nvPr/>
        </p:nvSpPr>
        <p:spPr>
          <a:xfrm>
            <a:off x="143673" y="4668098"/>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4" name="TextBox 31">
            <a:extLst>
              <a:ext uri="{FF2B5EF4-FFF2-40B4-BE49-F238E27FC236}">
                <a16:creationId xmlns:a16="http://schemas.microsoft.com/office/drawing/2014/main" id="{1EB34F29-BD8B-E585-5EAF-37E27E53DDB6}"/>
              </a:ext>
            </a:extLst>
          </p:cNvPr>
          <p:cNvSpPr txBox="1"/>
          <p:nvPr/>
        </p:nvSpPr>
        <p:spPr>
          <a:xfrm>
            <a:off x="517070" y="4929714"/>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09</a:t>
            </a:r>
          </a:p>
        </p:txBody>
      </p:sp>
      <p:sp>
        <p:nvSpPr>
          <p:cNvPr id="5" name="Rectangle: Rounded Corners 30">
            <a:extLst>
              <a:ext uri="{FF2B5EF4-FFF2-40B4-BE49-F238E27FC236}">
                <a16:creationId xmlns:a16="http://schemas.microsoft.com/office/drawing/2014/main" id="{6C44276D-7E32-5503-C13E-2CBA322936E5}"/>
              </a:ext>
            </a:extLst>
          </p:cNvPr>
          <p:cNvSpPr/>
          <p:nvPr/>
        </p:nvSpPr>
        <p:spPr>
          <a:xfrm>
            <a:off x="2047982" y="4668098"/>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7" name="TextBox 31">
            <a:extLst>
              <a:ext uri="{FF2B5EF4-FFF2-40B4-BE49-F238E27FC236}">
                <a16:creationId xmlns:a16="http://schemas.microsoft.com/office/drawing/2014/main" id="{F27EBC7C-D1A8-1946-2D8F-21A9CB856281}"/>
              </a:ext>
            </a:extLst>
          </p:cNvPr>
          <p:cNvSpPr txBox="1"/>
          <p:nvPr/>
        </p:nvSpPr>
        <p:spPr>
          <a:xfrm>
            <a:off x="2421379" y="4929714"/>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10</a:t>
            </a:r>
          </a:p>
        </p:txBody>
      </p:sp>
      <p:sp>
        <p:nvSpPr>
          <p:cNvPr id="9" name="Rectangle: Rounded Corners 30">
            <a:extLst>
              <a:ext uri="{FF2B5EF4-FFF2-40B4-BE49-F238E27FC236}">
                <a16:creationId xmlns:a16="http://schemas.microsoft.com/office/drawing/2014/main" id="{50BF651B-4D1D-2840-C895-A8F1C7158FB7}"/>
              </a:ext>
            </a:extLst>
          </p:cNvPr>
          <p:cNvSpPr/>
          <p:nvPr/>
        </p:nvSpPr>
        <p:spPr>
          <a:xfrm>
            <a:off x="143673" y="581117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25" name="TextBox 31">
            <a:extLst>
              <a:ext uri="{FF2B5EF4-FFF2-40B4-BE49-F238E27FC236}">
                <a16:creationId xmlns:a16="http://schemas.microsoft.com/office/drawing/2014/main" id="{663FF899-2C65-0D58-8F8E-FECB3B7005DE}"/>
              </a:ext>
            </a:extLst>
          </p:cNvPr>
          <p:cNvSpPr txBox="1"/>
          <p:nvPr/>
        </p:nvSpPr>
        <p:spPr>
          <a:xfrm>
            <a:off x="517070" y="607279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11</a:t>
            </a:r>
          </a:p>
        </p:txBody>
      </p:sp>
      <p:pic>
        <p:nvPicPr>
          <p:cNvPr id="26" name="Imagem 25" descr="Colhedoras de Cana CH">
            <a:extLst>
              <a:ext uri="{FF2B5EF4-FFF2-40B4-BE49-F238E27FC236}">
                <a16:creationId xmlns:a16="http://schemas.microsoft.com/office/drawing/2014/main" id="{46FC4DF9-8458-3A46-32C2-88C202B0F1F9}"/>
              </a:ext>
            </a:extLst>
          </p:cNvPr>
          <p:cNvPicPr>
            <a:picLocks noChangeAspect="1"/>
          </p:cNvPicPr>
          <p:nvPr/>
        </p:nvPicPr>
        <p:blipFill rotWithShape="1">
          <a:blip r:embed="rId3">
            <a:extLst>
              <a:ext uri="{28A0092B-C50C-407E-A947-70E740481C1C}">
                <a14:useLocalDpi xmlns:a14="http://schemas.microsoft.com/office/drawing/2010/main" val="0"/>
              </a:ext>
            </a:extLst>
          </a:blip>
          <a:srcRect t="8525" b="9003"/>
          <a:stretch/>
        </p:blipFill>
        <p:spPr bwMode="auto">
          <a:xfrm flipH="1">
            <a:off x="2086082" y="5728360"/>
            <a:ext cx="1585902" cy="110537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19868820"/>
      </p:ext>
    </p:extLst>
  </p:cSld>
  <p:clrMapOvr>
    <a:masterClrMapping/>
  </p:clrMapOvr>
  <mc:AlternateContent xmlns:mc="http://schemas.openxmlformats.org/markup-compatibility/2006" xmlns:p14="http://schemas.microsoft.com/office/powerpoint/2010/main">
    <mc:Choice Requires="p14">
      <p:transition spd="med" p14:dur="700" advTm="86399000">
        <p:fade/>
      </p:transition>
    </mc:Choice>
    <mc:Fallback xmlns="">
      <p:transition spd="med" advTm="8639900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2">
            <a:extLst>
              <a:ext uri="{FF2B5EF4-FFF2-40B4-BE49-F238E27FC236}">
                <a16:creationId xmlns:a16="http://schemas.microsoft.com/office/drawing/2014/main" id="{2F3947D2-F9E6-7EA0-D968-B4E2A3924311}"/>
              </a:ext>
            </a:extLst>
          </p:cNvPr>
          <p:cNvSpPr/>
          <p:nvPr/>
        </p:nvSpPr>
        <p:spPr>
          <a:xfrm>
            <a:off x="0" y="0"/>
            <a:ext cx="12191999" cy="6857999"/>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31" name="Rectangle: Rounded Corners 30">
            <a:extLst>
              <a:ext uri="{FF2B5EF4-FFF2-40B4-BE49-F238E27FC236}">
                <a16:creationId xmlns:a16="http://schemas.microsoft.com/office/drawing/2014/main" id="{2E7830D2-34CE-4BD4-BF37-799B1F760980}"/>
              </a:ext>
            </a:extLst>
          </p:cNvPr>
          <p:cNvSpPr/>
          <p:nvPr/>
        </p:nvSpPr>
        <p:spPr>
          <a:xfrm>
            <a:off x="143673" y="11563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32" name="TextBox 31">
            <a:extLst>
              <a:ext uri="{FF2B5EF4-FFF2-40B4-BE49-F238E27FC236}">
                <a16:creationId xmlns:a16="http://schemas.microsoft.com/office/drawing/2014/main" id="{90FB8E2F-219A-4C33-949E-C9CFF7E7C76B}"/>
              </a:ext>
            </a:extLst>
          </p:cNvPr>
          <p:cNvSpPr txBox="1"/>
          <p:nvPr/>
        </p:nvSpPr>
        <p:spPr>
          <a:xfrm>
            <a:off x="517070" y="377250"/>
            <a:ext cx="890815" cy="461665"/>
          </a:xfrm>
          <a:prstGeom prst="rect">
            <a:avLst/>
          </a:prstGeom>
          <a:noFill/>
        </p:spPr>
        <p:txBody>
          <a:bodyPr wrap="square" rtlCol="0">
            <a:spAutoFit/>
          </a:bodyPr>
          <a:lstStyle>
            <a:defPPr>
              <a:defRPr lang="en-US"/>
            </a:defPPr>
            <a:lvl1pPr algn="ctr">
              <a:defRPr sz="2400" b="1">
                <a:gradFill>
                  <a:gsLst>
                    <a:gs pos="0">
                      <a:schemeClr val="accent1"/>
                    </a:gs>
                    <a:gs pos="100000">
                      <a:schemeClr val="accent2"/>
                    </a:gs>
                  </a:gsLst>
                  <a:lin ang="0" scaled="1"/>
                </a:gradFill>
                <a:cs typeface="+mn-ea"/>
              </a:defRPr>
            </a:lvl1pPr>
          </a:lstStyle>
          <a:p>
            <a:r>
              <a:rPr lang="pt-BR" dirty="0">
                <a:sym typeface="+mn-lt"/>
              </a:rPr>
              <a:t>01</a:t>
            </a:r>
          </a:p>
        </p:txBody>
      </p:sp>
      <p:sp>
        <p:nvSpPr>
          <p:cNvPr id="3" name="Rectangle: Rounded Corners 6">
            <a:extLst>
              <a:ext uri="{FF2B5EF4-FFF2-40B4-BE49-F238E27FC236}">
                <a16:creationId xmlns:a16="http://schemas.microsoft.com/office/drawing/2014/main" id="{C2DA5740-A774-CCAA-811F-06A852537B95}"/>
              </a:ext>
            </a:extLst>
          </p:cNvPr>
          <p:cNvSpPr/>
          <p:nvPr/>
        </p:nvSpPr>
        <p:spPr>
          <a:xfrm>
            <a:off x="4529857" y="356934"/>
            <a:ext cx="7239070" cy="6065639"/>
          </a:xfrm>
          <a:prstGeom prst="roundRect">
            <a:avLst>
              <a:gd name="adj" fmla="val 1410"/>
            </a:avLst>
          </a:prstGeom>
          <a:solidFill>
            <a:schemeClr val="accent1"/>
          </a:solidFill>
          <a:ln w="12700">
            <a:solidFill>
              <a:schemeClr val="bg1"/>
            </a:solidFill>
          </a:ln>
          <a:effectLst>
            <a:outerShdw blurRad="571500" dist="266700" dir="5400000" sx="95000" sy="95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6" name="TextBox 11">
            <a:extLst>
              <a:ext uri="{FF2B5EF4-FFF2-40B4-BE49-F238E27FC236}">
                <a16:creationId xmlns:a16="http://schemas.microsoft.com/office/drawing/2014/main" id="{83D288A0-64E6-21D8-68CB-1B0C79A23D35}"/>
              </a:ext>
            </a:extLst>
          </p:cNvPr>
          <p:cNvSpPr txBox="1"/>
          <p:nvPr/>
        </p:nvSpPr>
        <p:spPr>
          <a:xfrm>
            <a:off x="5144935" y="2336380"/>
            <a:ext cx="6008914" cy="2120902"/>
          </a:xfrm>
          <a:prstGeom prst="rect">
            <a:avLst/>
          </a:prstGeom>
          <a:noFill/>
        </p:spPr>
        <p:txBody>
          <a:bodyPr wrap="square" rtlCol="0">
            <a:spAutoFit/>
          </a:bodyPr>
          <a:lstStyle/>
          <a:p>
            <a:pPr>
              <a:lnSpc>
                <a:spcPct val="150000"/>
              </a:lnSpc>
            </a:pPr>
            <a:r>
              <a:rPr lang="pt-BR" b="1" dirty="0">
                <a:solidFill>
                  <a:schemeClr val="bg1"/>
                </a:solidFill>
                <a:effectLst>
                  <a:outerShdw blurRad="38100" dist="38100" dir="2700000" algn="tl">
                    <a:srgbClr val="000000">
                      <a:alpha val="43137"/>
                    </a:srgbClr>
                  </a:outerShdw>
                </a:effectLst>
                <a:cs typeface="+mn-ea"/>
                <a:sym typeface="+mn-lt"/>
              </a:rPr>
              <a:t>•	Insetos ou outros animais: no meio rural, alguns animais podem circular no ambiente, então é importante estar protegido, dentro do possível, durante o trabalho. Use repelentes e roupas compridas durante o expediente.</a:t>
            </a:r>
            <a:endParaRPr lang="en-US" b="1" dirty="0">
              <a:solidFill>
                <a:schemeClr val="bg1"/>
              </a:solidFill>
              <a:effectLst>
                <a:outerShdw blurRad="38100" dist="38100" dir="2700000" algn="tl">
                  <a:srgbClr val="000000">
                    <a:alpha val="43137"/>
                  </a:srgbClr>
                </a:outerShdw>
              </a:effectLst>
              <a:cs typeface="+mn-ea"/>
              <a:sym typeface="+mn-lt"/>
            </a:endParaRPr>
          </a:p>
        </p:txBody>
      </p:sp>
      <p:sp>
        <p:nvSpPr>
          <p:cNvPr id="8" name="Rectangle: Rounded Corners 30">
            <a:extLst>
              <a:ext uri="{FF2B5EF4-FFF2-40B4-BE49-F238E27FC236}">
                <a16:creationId xmlns:a16="http://schemas.microsoft.com/office/drawing/2014/main" id="{A58992AA-500D-AD97-C016-50D4A40D500E}"/>
              </a:ext>
            </a:extLst>
          </p:cNvPr>
          <p:cNvSpPr/>
          <p:nvPr/>
        </p:nvSpPr>
        <p:spPr>
          <a:xfrm>
            <a:off x="2047982" y="11563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0" name="TextBox 31">
            <a:extLst>
              <a:ext uri="{FF2B5EF4-FFF2-40B4-BE49-F238E27FC236}">
                <a16:creationId xmlns:a16="http://schemas.microsoft.com/office/drawing/2014/main" id="{4F78B57C-879F-CFF2-083A-2593C190C38C}"/>
              </a:ext>
            </a:extLst>
          </p:cNvPr>
          <p:cNvSpPr txBox="1"/>
          <p:nvPr/>
        </p:nvSpPr>
        <p:spPr>
          <a:xfrm>
            <a:off x="2421379" y="377250"/>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02</a:t>
            </a:r>
          </a:p>
        </p:txBody>
      </p:sp>
      <p:sp>
        <p:nvSpPr>
          <p:cNvPr id="11" name="Rectangle: Rounded Corners 30">
            <a:extLst>
              <a:ext uri="{FF2B5EF4-FFF2-40B4-BE49-F238E27FC236}">
                <a16:creationId xmlns:a16="http://schemas.microsoft.com/office/drawing/2014/main" id="{FB858B4E-0D9D-364F-EE12-C4A0BD83252B}"/>
              </a:ext>
            </a:extLst>
          </p:cNvPr>
          <p:cNvSpPr/>
          <p:nvPr/>
        </p:nvSpPr>
        <p:spPr>
          <a:xfrm>
            <a:off x="143673" y="125209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3" name="TextBox 31">
            <a:extLst>
              <a:ext uri="{FF2B5EF4-FFF2-40B4-BE49-F238E27FC236}">
                <a16:creationId xmlns:a16="http://schemas.microsoft.com/office/drawing/2014/main" id="{E96F529C-9241-7342-8182-D6F7812F2EE7}"/>
              </a:ext>
            </a:extLst>
          </p:cNvPr>
          <p:cNvSpPr txBox="1"/>
          <p:nvPr/>
        </p:nvSpPr>
        <p:spPr>
          <a:xfrm>
            <a:off x="517070" y="151371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03</a:t>
            </a:r>
          </a:p>
        </p:txBody>
      </p:sp>
      <p:sp>
        <p:nvSpPr>
          <p:cNvPr id="14" name="Rectangle: Rounded Corners 30">
            <a:extLst>
              <a:ext uri="{FF2B5EF4-FFF2-40B4-BE49-F238E27FC236}">
                <a16:creationId xmlns:a16="http://schemas.microsoft.com/office/drawing/2014/main" id="{0CCA877B-E172-1485-94C0-63D252A96F99}"/>
              </a:ext>
            </a:extLst>
          </p:cNvPr>
          <p:cNvSpPr/>
          <p:nvPr/>
        </p:nvSpPr>
        <p:spPr>
          <a:xfrm>
            <a:off x="2047982" y="125209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5" name="TextBox 31">
            <a:extLst>
              <a:ext uri="{FF2B5EF4-FFF2-40B4-BE49-F238E27FC236}">
                <a16:creationId xmlns:a16="http://schemas.microsoft.com/office/drawing/2014/main" id="{C8209A3E-7B5C-7400-CC7E-86311DE5828E}"/>
              </a:ext>
            </a:extLst>
          </p:cNvPr>
          <p:cNvSpPr txBox="1"/>
          <p:nvPr/>
        </p:nvSpPr>
        <p:spPr>
          <a:xfrm>
            <a:off x="2421379" y="151371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04</a:t>
            </a:r>
          </a:p>
        </p:txBody>
      </p:sp>
      <p:sp>
        <p:nvSpPr>
          <p:cNvPr id="16" name="Rectangle: Rounded Corners 30">
            <a:extLst>
              <a:ext uri="{FF2B5EF4-FFF2-40B4-BE49-F238E27FC236}">
                <a16:creationId xmlns:a16="http://schemas.microsoft.com/office/drawing/2014/main" id="{BD76697F-50C7-B3B1-4681-0B8B97F8BCE2}"/>
              </a:ext>
            </a:extLst>
          </p:cNvPr>
          <p:cNvSpPr/>
          <p:nvPr/>
        </p:nvSpPr>
        <p:spPr>
          <a:xfrm>
            <a:off x="126404" y="2395174"/>
            <a:ext cx="1699641" cy="925646"/>
          </a:xfrm>
          <a:prstGeom prst="roundRect">
            <a:avLst>
              <a:gd name="adj" fmla="val 2180"/>
            </a:avLst>
          </a:prstGeom>
          <a:solidFill>
            <a:srgbClr val="55BBA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7" name="TextBox 31">
            <a:extLst>
              <a:ext uri="{FF2B5EF4-FFF2-40B4-BE49-F238E27FC236}">
                <a16:creationId xmlns:a16="http://schemas.microsoft.com/office/drawing/2014/main" id="{D1A156FB-D1E4-D02F-DDE8-A4061E9344E9}"/>
              </a:ext>
            </a:extLst>
          </p:cNvPr>
          <p:cNvSpPr txBox="1"/>
          <p:nvPr/>
        </p:nvSpPr>
        <p:spPr>
          <a:xfrm>
            <a:off x="499801" y="2656790"/>
            <a:ext cx="890815" cy="461665"/>
          </a:xfrm>
          <a:prstGeom prst="rect">
            <a:avLst/>
          </a:prstGeom>
          <a:noFill/>
        </p:spPr>
        <p:txBody>
          <a:bodyPr wrap="square" rtlCol="0">
            <a:spAutoFit/>
          </a:bodyPr>
          <a:lstStyle>
            <a:defPPr>
              <a:defRPr lang="en-US"/>
            </a:defPPr>
            <a:lvl1pPr algn="ctr">
              <a:defRPr sz="2400" b="1">
                <a:solidFill>
                  <a:schemeClr val="bg1"/>
                </a:solidFill>
                <a:cs typeface="+mn-ea"/>
              </a:defRPr>
            </a:lvl1pPr>
          </a:lstStyle>
          <a:p>
            <a:r>
              <a:rPr lang="pt-BR" dirty="0">
                <a:sym typeface="+mn-lt"/>
              </a:rPr>
              <a:t>05</a:t>
            </a:r>
          </a:p>
        </p:txBody>
      </p:sp>
      <p:sp>
        <p:nvSpPr>
          <p:cNvPr id="18" name="Rectangle: Rounded Corners 30">
            <a:extLst>
              <a:ext uri="{FF2B5EF4-FFF2-40B4-BE49-F238E27FC236}">
                <a16:creationId xmlns:a16="http://schemas.microsoft.com/office/drawing/2014/main" id="{FD23A694-C77C-F90D-BF2A-8CADAED55495}"/>
              </a:ext>
            </a:extLst>
          </p:cNvPr>
          <p:cNvSpPr/>
          <p:nvPr/>
        </p:nvSpPr>
        <p:spPr>
          <a:xfrm>
            <a:off x="2030713" y="239517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9" name="TextBox 31">
            <a:extLst>
              <a:ext uri="{FF2B5EF4-FFF2-40B4-BE49-F238E27FC236}">
                <a16:creationId xmlns:a16="http://schemas.microsoft.com/office/drawing/2014/main" id="{57ED9E72-FA1D-B4E2-FA1F-28CD1E5FC054}"/>
              </a:ext>
            </a:extLst>
          </p:cNvPr>
          <p:cNvSpPr txBox="1"/>
          <p:nvPr/>
        </p:nvSpPr>
        <p:spPr>
          <a:xfrm>
            <a:off x="2404110" y="2656790"/>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06</a:t>
            </a:r>
          </a:p>
        </p:txBody>
      </p:sp>
      <p:sp>
        <p:nvSpPr>
          <p:cNvPr id="20" name="Rectangle: Rounded Corners 30">
            <a:extLst>
              <a:ext uri="{FF2B5EF4-FFF2-40B4-BE49-F238E27FC236}">
                <a16:creationId xmlns:a16="http://schemas.microsoft.com/office/drawing/2014/main" id="{2C699440-5B8F-DB23-6B36-698F9367DDEC}"/>
              </a:ext>
            </a:extLst>
          </p:cNvPr>
          <p:cNvSpPr/>
          <p:nvPr/>
        </p:nvSpPr>
        <p:spPr>
          <a:xfrm>
            <a:off x="126404" y="353163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21" name="TextBox 31">
            <a:extLst>
              <a:ext uri="{FF2B5EF4-FFF2-40B4-BE49-F238E27FC236}">
                <a16:creationId xmlns:a16="http://schemas.microsoft.com/office/drawing/2014/main" id="{98B06852-33EF-1DE7-6058-C2CFE80526E1}"/>
              </a:ext>
            </a:extLst>
          </p:cNvPr>
          <p:cNvSpPr txBox="1"/>
          <p:nvPr/>
        </p:nvSpPr>
        <p:spPr>
          <a:xfrm>
            <a:off x="499801" y="379325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07</a:t>
            </a:r>
          </a:p>
        </p:txBody>
      </p:sp>
      <p:sp>
        <p:nvSpPr>
          <p:cNvPr id="22" name="Rectangle: Rounded Corners 30">
            <a:extLst>
              <a:ext uri="{FF2B5EF4-FFF2-40B4-BE49-F238E27FC236}">
                <a16:creationId xmlns:a16="http://schemas.microsoft.com/office/drawing/2014/main" id="{E24AC9E4-B7D1-0703-77BF-3D0A45561A94}"/>
              </a:ext>
            </a:extLst>
          </p:cNvPr>
          <p:cNvSpPr/>
          <p:nvPr/>
        </p:nvSpPr>
        <p:spPr>
          <a:xfrm>
            <a:off x="2030713" y="353163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23" name="TextBox 31">
            <a:extLst>
              <a:ext uri="{FF2B5EF4-FFF2-40B4-BE49-F238E27FC236}">
                <a16:creationId xmlns:a16="http://schemas.microsoft.com/office/drawing/2014/main" id="{89B6D0AA-75B5-5CA7-B15E-3F6C1CD01356}"/>
              </a:ext>
            </a:extLst>
          </p:cNvPr>
          <p:cNvSpPr txBox="1"/>
          <p:nvPr/>
        </p:nvSpPr>
        <p:spPr>
          <a:xfrm>
            <a:off x="2404110" y="379325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08</a:t>
            </a:r>
          </a:p>
        </p:txBody>
      </p:sp>
      <p:sp>
        <p:nvSpPr>
          <p:cNvPr id="2" name="Rectangle: Rounded Corners 30">
            <a:extLst>
              <a:ext uri="{FF2B5EF4-FFF2-40B4-BE49-F238E27FC236}">
                <a16:creationId xmlns:a16="http://schemas.microsoft.com/office/drawing/2014/main" id="{FB6F2058-F1A1-17F7-B012-4EAADB9BA78C}"/>
              </a:ext>
            </a:extLst>
          </p:cNvPr>
          <p:cNvSpPr/>
          <p:nvPr/>
        </p:nvSpPr>
        <p:spPr>
          <a:xfrm>
            <a:off x="143673" y="4668098"/>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4" name="TextBox 31">
            <a:extLst>
              <a:ext uri="{FF2B5EF4-FFF2-40B4-BE49-F238E27FC236}">
                <a16:creationId xmlns:a16="http://schemas.microsoft.com/office/drawing/2014/main" id="{1EB34F29-BD8B-E585-5EAF-37E27E53DDB6}"/>
              </a:ext>
            </a:extLst>
          </p:cNvPr>
          <p:cNvSpPr txBox="1"/>
          <p:nvPr/>
        </p:nvSpPr>
        <p:spPr>
          <a:xfrm>
            <a:off x="517070" y="4929714"/>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09</a:t>
            </a:r>
          </a:p>
        </p:txBody>
      </p:sp>
      <p:sp>
        <p:nvSpPr>
          <p:cNvPr id="5" name="Rectangle: Rounded Corners 30">
            <a:extLst>
              <a:ext uri="{FF2B5EF4-FFF2-40B4-BE49-F238E27FC236}">
                <a16:creationId xmlns:a16="http://schemas.microsoft.com/office/drawing/2014/main" id="{6C44276D-7E32-5503-C13E-2CBA322936E5}"/>
              </a:ext>
            </a:extLst>
          </p:cNvPr>
          <p:cNvSpPr/>
          <p:nvPr/>
        </p:nvSpPr>
        <p:spPr>
          <a:xfrm>
            <a:off x="2047982" y="4668098"/>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7" name="TextBox 31">
            <a:extLst>
              <a:ext uri="{FF2B5EF4-FFF2-40B4-BE49-F238E27FC236}">
                <a16:creationId xmlns:a16="http://schemas.microsoft.com/office/drawing/2014/main" id="{F27EBC7C-D1A8-1946-2D8F-21A9CB856281}"/>
              </a:ext>
            </a:extLst>
          </p:cNvPr>
          <p:cNvSpPr txBox="1"/>
          <p:nvPr/>
        </p:nvSpPr>
        <p:spPr>
          <a:xfrm>
            <a:off x="2421379" y="4929714"/>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10</a:t>
            </a:r>
          </a:p>
        </p:txBody>
      </p:sp>
      <p:sp>
        <p:nvSpPr>
          <p:cNvPr id="9" name="Rectangle: Rounded Corners 30">
            <a:extLst>
              <a:ext uri="{FF2B5EF4-FFF2-40B4-BE49-F238E27FC236}">
                <a16:creationId xmlns:a16="http://schemas.microsoft.com/office/drawing/2014/main" id="{50BF651B-4D1D-2840-C895-A8F1C7158FB7}"/>
              </a:ext>
            </a:extLst>
          </p:cNvPr>
          <p:cNvSpPr/>
          <p:nvPr/>
        </p:nvSpPr>
        <p:spPr>
          <a:xfrm>
            <a:off x="143673" y="581117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25" name="TextBox 31">
            <a:extLst>
              <a:ext uri="{FF2B5EF4-FFF2-40B4-BE49-F238E27FC236}">
                <a16:creationId xmlns:a16="http://schemas.microsoft.com/office/drawing/2014/main" id="{663FF899-2C65-0D58-8F8E-FECB3B7005DE}"/>
              </a:ext>
            </a:extLst>
          </p:cNvPr>
          <p:cNvSpPr txBox="1"/>
          <p:nvPr/>
        </p:nvSpPr>
        <p:spPr>
          <a:xfrm>
            <a:off x="517070" y="607279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11</a:t>
            </a:r>
          </a:p>
        </p:txBody>
      </p:sp>
      <p:pic>
        <p:nvPicPr>
          <p:cNvPr id="26" name="Imagem 25" descr="Colhedoras de Cana CH">
            <a:extLst>
              <a:ext uri="{FF2B5EF4-FFF2-40B4-BE49-F238E27FC236}">
                <a16:creationId xmlns:a16="http://schemas.microsoft.com/office/drawing/2014/main" id="{46FC4DF9-8458-3A46-32C2-88C202B0F1F9}"/>
              </a:ext>
            </a:extLst>
          </p:cNvPr>
          <p:cNvPicPr>
            <a:picLocks noChangeAspect="1"/>
          </p:cNvPicPr>
          <p:nvPr/>
        </p:nvPicPr>
        <p:blipFill rotWithShape="1">
          <a:blip r:embed="rId3">
            <a:extLst>
              <a:ext uri="{28A0092B-C50C-407E-A947-70E740481C1C}">
                <a14:useLocalDpi xmlns:a14="http://schemas.microsoft.com/office/drawing/2010/main" val="0"/>
              </a:ext>
            </a:extLst>
          </a:blip>
          <a:srcRect t="8525" b="9003"/>
          <a:stretch/>
        </p:blipFill>
        <p:spPr bwMode="auto">
          <a:xfrm flipH="1">
            <a:off x="2086082" y="5728360"/>
            <a:ext cx="1585902" cy="110537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2724338"/>
      </p:ext>
    </p:extLst>
  </p:cSld>
  <p:clrMapOvr>
    <a:masterClrMapping/>
  </p:clrMapOvr>
  <mc:AlternateContent xmlns:mc="http://schemas.openxmlformats.org/markup-compatibility/2006" xmlns:p14="http://schemas.microsoft.com/office/powerpoint/2010/main">
    <mc:Choice Requires="p14">
      <p:transition spd="med" p14:dur="700" advTm="86399000">
        <p:fade/>
      </p:transition>
    </mc:Choice>
    <mc:Fallback xmlns="">
      <p:transition spd="med" advTm="8639900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2">
            <a:extLst>
              <a:ext uri="{FF2B5EF4-FFF2-40B4-BE49-F238E27FC236}">
                <a16:creationId xmlns:a16="http://schemas.microsoft.com/office/drawing/2014/main" id="{2F3947D2-F9E6-7EA0-D968-B4E2A3924311}"/>
              </a:ext>
            </a:extLst>
          </p:cNvPr>
          <p:cNvSpPr/>
          <p:nvPr/>
        </p:nvSpPr>
        <p:spPr>
          <a:xfrm>
            <a:off x="0" y="0"/>
            <a:ext cx="12191999" cy="6857999"/>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31" name="Rectangle: Rounded Corners 30">
            <a:extLst>
              <a:ext uri="{FF2B5EF4-FFF2-40B4-BE49-F238E27FC236}">
                <a16:creationId xmlns:a16="http://schemas.microsoft.com/office/drawing/2014/main" id="{2E7830D2-34CE-4BD4-BF37-799B1F760980}"/>
              </a:ext>
            </a:extLst>
          </p:cNvPr>
          <p:cNvSpPr/>
          <p:nvPr/>
        </p:nvSpPr>
        <p:spPr>
          <a:xfrm>
            <a:off x="143673" y="11563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32" name="TextBox 31">
            <a:extLst>
              <a:ext uri="{FF2B5EF4-FFF2-40B4-BE49-F238E27FC236}">
                <a16:creationId xmlns:a16="http://schemas.microsoft.com/office/drawing/2014/main" id="{90FB8E2F-219A-4C33-949E-C9CFF7E7C76B}"/>
              </a:ext>
            </a:extLst>
          </p:cNvPr>
          <p:cNvSpPr txBox="1"/>
          <p:nvPr/>
        </p:nvSpPr>
        <p:spPr>
          <a:xfrm>
            <a:off x="517070" y="377250"/>
            <a:ext cx="890815" cy="461665"/>
          </a:xfrm>
          <a:prstGeom prst="rect">
            <a:avLst/>
          </a:prstGeom>
          <a:noFill/>
        </p:spPr>
        <p:txBody>
          <a:bodyPr wrap="square" rtlCol="0">
            <a:spAutoFit/>
          </a:bodyPr>
          <a:lstStyle>
            <a:defPPr>
              <a:defRPr lang="en-US"/>
            </a:defPPr>
            <a:lvl1pPr algn="ctr">
              <a:defRPr sz="2400" b="1">
                <a:gradFill>
                  <a:gsLst>
                    <a:gs pos="0">
                      <a:schemeClr val="accent1"/>
                    </a:gs>
                    <a:gs pos="100000">
                      <a:schemeClr val="accent2"/>
                    </a:gs>
                  </a:gsLst>
                  <a:lin ang="0" scaled="1"/>
                </a:gradFill>
                <a:cs typeface="+mn-ea"/>
              </a:defRPr>
            </a:lvl1pPr>
          </a:lstStyle>
          <a:p>
            <a:r>
              <a:rPr lang="pt-BR" dirty="0">
                <a:sym typeface="+mn-lt"/>
              </a:rPr>
              <a:t>01</a:t>
            </a:r>
          </a:p>
        </p:txBody>
      </p:sp>
      <p:sp>
        <p:nvSpPr>
          <p:cNvPr id="3" name="Rectangle: Rounded Corners 6">
            <a:extLst>
              <a:ext uri="{FF2B5EF4-FFF2-40B4-BE49-F238E27FC236}">
                <a16:creationId xmlns:a16="http://schemas.microsoft.com/office/drawing/2014/main" id="{C2DA5740-A774-CCAA-811F-06A852537B95}"/>
              </a:ext>
            </a:extLst>
          </p:cNvPr>
          <p:cNvSpPr/>
          <p:nvPr/>
        </p:nvSpPr>
        <p:spPr>
          <a:xfrm>
            <a:off x="4529857" y="356934"/>
            <a:ext cx="7239070" cy="6065639"/>
          </a:xfrm>
          <a:prstGeom prst="roundRect">
            <a:avLst>
              <a:gd name="adj" fmla="val 1410"/>
            </a:avLst>
          </a:prstGeom>
          <a:solidFill>
            <a:schemeClr val="accent1"/>
          </a:solidFill>
          <a:ln w="12700">
            <a:solidFill>
              <a:schemeClr val="bg1"/>
            </a:solidFill>
          </a:ln>
          <a:effectLst>
            <a:outerShdw blurRad="571500" dist="266700" dir="5400000" sx="95000" sy="95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6" name="TextBox 11">
            <a:extLst>
              <a:ext uri="{FF2B5EF4-FFF2-40B4-BE49-F238E27FC236}">
                <a16:creationId xmlns:a16="http://schemas.microsoft.com/office/drawing/2014/main" id="{83D288A0-64E6-21D8-68CB-1B0C79A23D35}"/>
              </a:ext>
            </a:extLst>
          </p:cNvPr>
          <p:cNvSpPr txBox="1"/>
          <p:nvPr/>
        </p:nvSpPr>
        <p:spPr>
          <a:xfrm>
            <a:off x="5255754" y="2260369"/>
            <a:ext cx="6008914" cy="2120902"/>
          </a:xfrm>
          <a:prstGeom prst="rect">
            <a:avLst/>
          </a:prstGeom>
          <a:noFill/>
        </p:spPr>
        <p:txBody>
          <a:bodyPr wrap="square" rtlCol="0">
            <a:spAutoFit/>
          </a:bodyPr>
          <a:lstStyle/>
          <a:p>
            <a:pPr>
              <a:lnSpc>
                <a:spcPct val="150000"/>
              </a:lnSpc>
            </a:pPr>
            <a:r>
              <a:rPr lang="pt-BR" b="1" dirty="0">
                <a:solidFill>
                  <a:schemeClr val="bg1"/>
                </a:solidFill>
                <a:effectLst>
                  <a:outerShdw blurRad="38100" dist="38100" dir="2700000" algn="tl">
                    <a:srgbClr val="000000">
                      <a:alpha val="43137"/>
                    </a:srgbClr>
                  </a:outerShdw>
                </a:effectLst>
                <a:cs typeface="+mn-ea"/>
                <a:sym typeface="+mn-lt"/>
              </a:rPr>
              <a:t>•	Choque elétrico: ao manusear partes elétricas ou mesmo baterias, o ideal é fazer isso com o equipamento desligado e com atenção para não formar corrente elétrica ligando os polos da bateria.</a:t>
            </a:r>
            <a:endParaRPr lang="en-US" b="1" dirty="0">
              <a:solidFill>
                <a:schemeClr val="bg1"/>
              </a:solidFill>
              <a:effectLst>
                <a:outerShdw blurRad="38100" dist="38100" dir="2700000" algn="tl">
                  <a:srgbClr val="000000">
                    <a:alpha val="43137"/>
                  </a:srgbClr>
                </a:outerShdw>
              </a:effectLst>
              <a:cs typeface="+mn-ea"/>
              <a:sym typeface="+mn-lt"/>
            </a:endParaRPr>
          </a:p>
        </p:txBody>
      </p:sp>
      <p:sp>
        <p:nvSpPr>
          <p:cNvPr id="8" name="Rectangle: Rounded Corners 30">
            <a:extLst>
              <a:ext uri="{FF2B5EF4-FFF2-40B4-BE49-F238E27FC236}">
                <a16:creationId xmlns:a16="http://schemas.microsoft.com/office/drawing/2014/main" id="{A58992AA-500D-AD97-C016-50D4A40D500E}"/>
              </a:ext>
            </a:extLst>
          </p:cNvPr>
          <p:cNvSpPr/>
          <p:nvPr/>
        </p:nvSpPr>
        <p:spPr>
          <a:xfrm>
            <a:off x="2047982" y="11563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0" name="TextBox 31">
            <a:extLst>
              <a:ext uri="{FF2B5EF4-FFF2-40B4-BE49-F238E27FC236}">
                <a16:creationId xmlns:a16="http://schemas.microsoft.com/office/drawing/2014/main" id="{4F78B57C-879F-CFF2-083A-2593C190C38C}"/>
              </a:ext>
            </a:extLst>
          </p:cNvPr>
          <p:cNvSpPr txBox="1"/>
          <p:nvPr/>
        </p:nvSpPr>
        <p:spPr>
          <a:xfrm>
            <a:off x="2421379" y="377250"/>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02</a:t>
            </a:r>
          </a:p>
        </p:txBody>
      </p:sp>
      <p:sp>
        <p:nvSpPr>
          <p:cNvPr id="11" name="Rectangle: Rounded Corners 30">
            <a:extLst>
              <a:ext uri="{FF2B5EF4-FFF2-40B4-BE49-F238E27FC236}">
                <a16:creationId xmlns:a16="http://schemas.microsoft.com/office/drawing/2014/main" id="{FB858B4E-0D9D-364F-EE12-C4A0BD83252B}"/>
              </a:ext>
            </a:extLst>
          </p:cNvPr>
          <p:cNvSpPr/>
          <p:nvPr/>
        </p:nvSpPr>
        <p:spPr>
          <a:xfrm>
            <a:off x="143673" y="125209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3" name="TextBox 31">
            <a:extLst>
              <a:ext uri="{FF2B5EF4-FFF2-40B4-BE49-F238E27FC236}">
                <a16:creationId xmlns:a16="http://schemas.microsoft.com/office/drawing/2014/main" id="{E96F529C-9241-7342-8182-D6F7812F2EE7}"/>
              </a:ext>
            </a:extLst>
          </p:cNvPr>
          <p:cNvSpPr txBox="1"/>
          <p:nvPr/>
        </p:nvSpPr>
        <p:spPr>
          <a:xfrm>
            <a:off x="517070" y="151371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03</a:t>
            </a:r>
          </a:p>
        </p:txBody>
      </p:sp>
      <p:sp>
        <p:nvSpPr>
          <p:cNvPr id="14" name="Rectangle: Rounded Corners 30">
            <a:extLst>
              <a:ext uri="{FF2B5EF4-FFF2-40B4-BE49-F238E27FC236}">
                <a16:creationId xmlns:a16="http://schemas.microsoft.com/office/drawing/2014/main" id="{0CCA877B-E172-1485-94C0-63D252A96F99}"/>
              </a:ext>
            </a:extLst>
          </p:cNvPr>
          <p:cNvSpPr/>
          <p:nvPr/>
        </p:nvSpPr>
        <p:spPr>
          <a:xfrm>
            <a:off x="2047982" y="125209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5" name="TextBox 31">
            <a:extLst>
              <a:ext uri="{FF2B5EF4-FFF2-40B4-BE49-F238E27FC236}">
                <a16:creationId xmlns:a16="http://schemas.microsoft.com/office/drawing/2014/main" id="{C8209A3E-7B5C-7400-CC7E-86311DE5828E}"/>
              </a:ext>
            </a:extLst>
          </p:cNvPr>
          <p:cNvSpPr txBox="1"/>
          <p:nvPr/>
        </p:nvSpPr>
        <p:spPr>
          <a:xfrm>
            <a:off x="2421379" y="151371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04</a:t>
            </a:r>
          </a:p>
        </p:txBody>
      </p:sp>
      <p:sp>
        <p:nvSpPr>
          <p:cNvPr id="16" name="Rectangle: Rounded Corners 30">
            <a:extLst>
              <a:ext uri="{FF2B5EF4-FFF2-40B4-BE49-F238E27FC236}">
                <a16:creationId xmlns:a16="http://schemas.microsoft.com/office/drawing/2014/main" id="{BD76697F-50C7-B3B1-4681-0B8B97F8BCE2}"/>
              </a:ext>
            </a:extLst>
          </p:cNvPr>
          <p:cNvSpPr/>
          <p:nvPr/>
        </p:nvSpPr>
        <p:spPr>
          <a:xfrm>
            <a:off x="126404" y="239517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7" name="TextBox 31">
            <a:extLst>
              <a:ext uri="{FF2B5EF4-FFF2-40B4-BE49-F238E27FC236}">
                <a16:creationId xmlns:a16="http://schemas.microsoft.com/office/drawing/2014/main" id="{D1A156FB-D1E4-D02F-DDE8-A4061E9344E9}"/>
              </a:ext>
            </a:extLst>
          </p:cNvPr>
          <p:cNvSpPr txBox="1"/>
          <p:nvPr/>
        </p:nvSpPr>
        <p:spPr>
          <a:xfrm>
            <a:off x="499801" y="2656790"/>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05</a:t>
            </a:r>
          </a:p>
        </p:txBody>
      </p:sp>
      <p:sp>
        <p:nvSpPr>
          <p:cNvPr id="18" name="Rectangle: Rounded Corners 30">
            <a:extLst>
              <a:ext uri="{FF2B5EF4-FFF2-40B4-BE49-F238E27FC236}">
                <a16:creationId xmlns:a16="http://schemas.microsoft.com/office/drawing/2014/main" id="{FD23A694-C77C-F90D-BF2A-8CADAED55495}"/>
              </a:ext>
            </a:extLst>
          </p:cNvPr>
          <p:cNvSpPr/>
          <p:nvPr/>
        </p:nvSpPr>
        <p:spPr>
          <a:xfrm>
            <a:off x="2030713" y="2395174"/>
            <a:ext cx="1699641" cy="925646"/>
          </a:xfrm>
          <a:prstGeom prst="roundRect">
            <a:avLst>
              <a:gd name="adj" fmla="val 2180"/>
            </a:avLst>
          </a:prstGeom>
          <a:solidFill>
            <a:srgbClr val="55BBA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9" name="TextBox 31">
            <a:extLst>
              <a:ext uri="{FF2B5EF4-FFF2-40B4-BE49-F238E27FC236}">
                <a16:creationId xmlns:a16="http://schemas.microsoft.com/office/drawing/2014/main" id="{57ED9E72-FA1D-B4E2-FA1F-28CD1E5FC054}"/>
              </a:ext>
            </a:extLst>
          </p:cNvPr>
          <p:cNvSpPr txBox="1"/>
          <p:nvPr/>
        </p:nvSpPr>
        <p:spPr>
          <a:xfrm>
            <a:off x="2404110" y="2656790"/>
            <a:ext cx="890815" cy="461665"/>
          </a:xfrm>
          <a:prstGeom prst="rect">
            <a:avLst/>
          </a:prstGeom>
          <a:noFill/>
        </p:spPr>
        <p:txBody>
          <a:bodyPr wrap="square" rtlCol="0">
            <a:spAutoFit/>
          </a:bodyPr>
          <a:lstStyle>
            <a:defPPr>
              <a:defRPr lang="en-US"/>
            </a:defPPr>
            <a:lvl1pPr algn="ctr">
              <a:defRPr sz="2400" b="1">
                <a:solidFill>
                  <a:schemeClr val="bg1"/>
                </a:solidFill>
                <a:cs typeface="+mn-ea"/>
              </a:defRPr>
            </a:lvl1pPr>
          </a:lstStyle>
          <a:p>
            <a:r>
              <a:rPr lang="pt-BR" dirty="0">
                <a:sym typeface="+mn-lt"/>
              </a:rPr>
              <a:t>06</a:t>
            </a:r>
          </a:p>
        </p:txBody>
      </p:sp>
      <p:sp>
        <p:nvSpPr>
          <p:cNvPr id="20" name="Rectangle: Rounded Corners 30">
            <a:extLst>
              <a:ext uri="{FF2B5EF4-FFF2-40B4-BE49-F238E27FC236}">
                <a16:creationId xmlns:a16="http://schemas.microsoft.com/office/drawing/2014/main" id="{2C699440-5B8F-DB23-6B36-698F9367DDEC}"/>
              </a:ext>
            </a:extLst>
          </p:cNvPr>
          <p:cNvSpPr/>
          <p:nvPr/>
        </p:nvSpPr>
        <p:spPr>
          <a:xfrm>
            <a:off x="126404" y="353163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21" name="TextBox 31">
            <a:extLst>
              <a:ext uri="{FF2B5EF4-FFF2-40B4-BE49-F238E27FC236}">
                <a16:creationId xmlns:a16="http://schemas.microsoft.com/office/drawing/2014/main" id="{98B06852-33EF-1DE7-6058-C2CFE80526E1}"/>
              </a:ext>
            </a:extLst>
          </p:cNvPr>
          <p:cNvSpPr txBox="1"/>
          <p:nvPr/>
        </p:nvSpPr>
        <p:spPr>
          <a:xfrm>
            <a:off x="499801" y="379325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07</a:t>
            </a:r>
          </a:p>
        </p:txBody>
      </p:sp>
      <p:sp>
        <p:nvSpPr>
          <p:cNvPr id="22" name="Rectangle: Rounded Corners 30">
            <a:extLst>
              <a:ext uri="{FF2B5EF4-FFF2-40B4-BE49-F238E27FC236}">
                <a16:creationId xmlns:a16="http://schemas.microsoft.com/office/drawing/2014/main" id="{E24AC9E4-B7D1-0703-77BF-3D0A45561A94}"/>
              </a:ext>
            </a:extLst>
          </p:cNvPr>
          <p:cNvSpPr/>
          <p:nvPr/>
        </p:nvSpPr>
        <p:spPr>
          <a:xfrm>
            <a:off x="2030713" y="353163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23" name="TextBox 31">
            <a:extLst>
              <a:ext uri="{FF2B5EF4-FFF2-40B4-BE49-F238E27FC236}">
                <a16:creationId xmlns:a16="http://schemas.microsoft.com/office/drawing/2014/main" id="{89B6D0AA-75B5-5CA7-B15E-3F6C1CD01356}"/>
              </a:ext>
            </a:extLst>
          </p:cNvPr>
          <p:cNvSpPr txBox="1"/>
          <p:nvPr/>
        </p:nvSpPr>
        <p:spPr>
          <a:xfrm>
            <a:off x="2404110" y="379325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08</a:t>
            </a:r>
          </a:p>
        </p:txBody>
      </p:sp>
      <p:sp>
        <p:nvSpPr>
          <p:cNvPr id="2" name="Rectangle: Rounded Corners 30">
            <a:extLst>
              <a:ext uri="{FF2B5EF4-FFF2-40B4-BE49-F238E27FC236}">
                <a16:creationId xmlns:a16="http://schemas.microsoft.com/office/drawing/2014/main" id="{FB6F2058-F1A1-17F7-B012-4EAADB9BA78C}"/>
              </a:ext>
            </a:extLst>
          </p:cNvPr>
          <p:cNvSpPr/>
          <p:nvPr/>
        </p:nvSpPr>
        <p:spPr>
          <a:xfrm>
            <a:off x="143673" y="4668098"/>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4" name="TextBox 31">
            <a:extLst>
              <a:ext uri="{FF2B5EF4-FFF2-40B4-BE49-F238E27FC236}">
                <a16:creationId xmlns:a16="http://schemas.microsoft.com/office/drawing/2014/main" id="{1EB34F29-BD8B-E585-5EAF-37E27E53DDB6}"/>
              </a:ext>
            </a:extLst>
          </p:cNvPr>
          <p:cNvSpPr txBox="1"/>
          <p:nvPr/>
        </p:nvSpPr>
        <p:spPr>
          <a:xfrm>
            <a:off x="517070" y="4929714"/>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09</a:t>
            </a:r>
          </a:p>
        </p:txBody>
      </p:sp>
      <p:sp>
        <p:nvSpPr>
          <p:cNvPr id="5" name="Rectangle: Rounded Corners 30">
            <a:extLst>
              <a:ext uri="{FF2B5EF4-FFF2-40B4-BE49-F238E27FC236}">
                <a16:creationId xmlns:a16="http://schemas.microsoft.com/office/drawing/2014/main" id="{6C44276D-7E32-5503-C13E-2CBA322936E5}"/>
              </a:ext>
            </a:extLst>
          </p:cNvPr>
          <p:cNvSpPr/>
          <p:nvPr/>
        </p:nvSpPr>
        <p:spPr>
          <a:xfrm>
            <a:off x="2047982" y="4668098"/>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7" name="TextBox 31">
            <a:extLst>
              <a:ext uri="{FF2B5EF4-FFF2-40B4-BE49-F238E27FC236}">
                <a16:creationId xmlns:a16="http://schemas.microsoft.com/office/drawing/2014/main" id="{F27EBC7C-D1A8-1946-2D8F-21A9CB856281}"/>
              </a:ext>
            </a:extLst>
          </p:cNvPr>
          <p:cNvSpPr txBox="1"/>
          <p:nvPr/>
        </p:nvSpPr>
        <p:spPr>
          <a:xfrm>
            <a:off x="2421379" y="4929714"/>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10</a:t>
            </a:r>
          </a:p>
        </p:txBody>
      </p:sp>
      <p:sp>
        <p:nvSpPr>
          <p:cNvPr id="9" name="Rectangle: Rounded Corners 30">
            <a:extLst>
              <a:ext uri="{FF2B5EF4-FFF2-40B4-BE49-F238E27FC236}">
                <a16:creationId xmlns:a16="http://schemas.microsoft.com/office/drawing/2014/main" id="{50BF651B-4D1D-2840-C895-A8F1C7158FB7}"/>
              </a:ext>
            </a:extLst>
          </p:cNvPr>
          <p:cNvSpPr/>
          <p:nvPr/>
        </p:nvSpPr>
        <p:spPr>
          <a:xfrm>
            <a:off x="143673" y="581117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25" name="TextBox 31">
            <a:extLst>
              <a:ext uri="{FF2B5EF4-FFF2-40B4-BE49-F238E27FC236}">
                <a16:creationId xmlns:a16="http://schemas.microsoft.com/office/drawing/2014/main" id="{663FF899-2C65-0D58-8F8E-FECB3B7005DE}"/>
              </a:ext>
            </a:extLst>
          </p:cNvPr>
          <p:cNvSpPr txBox="1"/>
          <p:nvPr/>
        </p:nvSpPr>
        <p:spPr>
          <a:xfrm>
            <a:off x="517070" y="607279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11</a:t>
            </a:r>
          </a:p>
        </p:txBody>
      </p:sp>
      <p:pic>
        <p:nvPicPr>
          <p:cNvPr id="26" name="Imagem 25" descr="Colhedoras de Cana CH">
            <a:extLst>
              <a:ext uri="{FF2B5EF4-FFF2-40B4-BE49-F238E27FC236}">
                <a16:creationId xmlns:a16="http://schemas.microsoft.com/office/drawing/2014/main" id="{46FC4DF9-8458-3A46-32C2-88C202B0F1F9}"/>
              </a:ext>
            </a:extLst>
          </p:cNvPr>
          <p:cNvPicPr>
            <a:picLocks noChangeAspect="1"/>
          </p:cNvPicPr>
          <p:nvPr/>
        </p:nvPicPr>
        <p:blipFill rotWithShape="1">
          <a:blip r:embed="rId3">
            <a:extLst>
              <a:ext uri="{28A0092B-C50C-407E-A947-70E740481C1C}">
                <a14:useLocalDpi xmlns:a14="http://schemas.microsoft.com/office/drawing/2010/main" val="0"/>
              </a:ext>
            </a:extLst>
          </a:blip>
          <a:srcRect t="8525" b="9003"/>
          <a:stretch/>
        </p:blipFill>
        <p:spPr bwMode="auto">
          <a:xfrm flipH="1">
            <a:off x="2086082" y="5728360"/>
            <a:ext cx="1585902" cy="110537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05211653"/>
      </p:ext>
    </p:extLst>
  </p:cSld>
  <p:clrMapOvr>
    <a:masterClrMapping/>
  </p:clrMapOvr>
  <mc:AlternateContent xmlns:mc="http://schemas.openxmlformats.org/markup-compatibility/2006" xmlns:p14="http://schemas.microsoft.com/office/powerpoint/2010/main">
    <mc:Choice Requires="p14">
      <p:transition spd="med" p14:dur="700" advTm="86399000">
        <p:fade/>
      </p:transition>
    </mc:Choice>
    <mc:Fallback xmlns="">
      <p:transition spd="med" advTm="8639900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2">
            <a:extLst>
              <a:ext uri="{FF2B5EF4-FFF2-40B4-BE49-F238E27FC236}">
                <a16:creationId xmlns:a16="http://schemas.microsoft.com/office/drawing/2014/main" id="{2F3947D2-F9E6-7EA0-D968-B4E2A3924311}"/>
              </a:ext>
            </a:extLst>
          </p:cNvPr>
          <p:cNvSpPr/>
          <p:nvPr/>
        </p:nvSpPr>
        <p:spPr>
          <a:xfrm>
            <a:off x="0" y="0"/>
            <a:ext cx="12191999" cy="6857999"/>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31" name="Rectangle: Rounded Corners 30">
            <a:extLst>
              <a:ext uri="{FF2B5EF4-FFF2-40B4-BE49-F238E27FC236}">
                <a16:creationId xmlns:a16="http://schemas.microsoft.com/office/drawing/2014/main" id="{2E7830D2-34CE-4BD4-BF37-799B1F760980}"/>
              </a:ext>
            </a:extLst>
          </p:cNvPr>
          <p:cNvSpPr/>
          <p:nvPr/>
        </p:nvSpPr>
        <p:spPr>
          <a:xfrm>
            <a:off x="143673" y="11563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32" name="TextBox 31">
            <a:extLst>
              <a:ext uri="{FF2B5EF4-FFF2-40B4-BE49-F238E27FC236}">
                <a16:creationId xmlns:a16="http://schemas.microsoft.com/office/drawing/2014/main" id="{90FB8E2F-219A-4C33-949E-C9CFF7E7C76B}"/>
              </a:ext>
            </a:extLst>
          </p:cNvPr>
          <p:cNvSpPr txBox="1"/>
          <p:nvPr/>
        </p:nvSpPr>
        <p:spPr>
          <a:xfrm>
            <a:off x="517070" y="377250"/>
            <a:ext cx="890815" cy="461665"/>
          </a:xfrm>
          <a:prstGeom prst="rect">
            <a:avLst/>
          </a:prstGeom>
          <a:noFill/>
        </p:spPr>
        <p:txBody>
          <a:bodyPr wrap="square" rtlCol="0">
            <a:spAutoFit/>
          </a:bodyPr>
          <a:lstStyle>
            <a:defPPr>
              <a:defRPr lang="en-US"/>
            </a:defPPr>
            <a:lvl1pPr algn="ctr">
              <a:defRPr sz="2400" b="1">
                <a:gradFill>
                  <a:gsLst>
                    <a:gs pos="0">
                      <a:schemeClr val="accent1"/>
                    </a:gs>
                    <a:gs pos="100000">
                      <a:schemeClr val="accent2"/>
                    </a:gs>
                  </a:gsLst>
                  <a:lin ang="0" scaled="1"/>
                </a:gradFill>
                <a:cs typeface="+mn-ea"/>
              </a:defRPr>
            </a:lvl1pPr>
          </a:lstStyle>
          <a:p>
            <a:r>
              <a:rPr lang="pt-BR" dirty="0">
                <a:sym typeface="+mn-lt"/>
              </a:rPr>
              <a:t>01</a:t>
            </a:r>
          </a:p>
        </p:txBody>
      </p:sp>
      <p:sp>
        <p:nvSpPr>
          <p:cNvPr id="3" name="Rectangle: Rounded Corners 6">
            <a:extLst>
              <a:ext uri="{FF2B5EF4-FFF2-40B4-BE49-F238E27FC236}">
                <a16:creationId xmlns:a16="http://schemas.microsoft.com/office/drawing/2014/main" id="{C2DA5740-A774-CCAA-811F-06A852537B95}"/>
              </a:ext>
            </a:extLst>
          </p:cNvPr>
          <p:cNvSpPr/>
          <p:nvPr/>
        </p:nvSpPr>
        <p:spPr>
          <a:xfrm>
            <a:off x="4529857" y="356934"/>
            <a:ext cx="7239070" cy="6065639"/>
          </a:xfrm>
          <a:prstGeom prst="roundRect">
            <a:avLst>
              <a:gd name="adj" fmla="val 1410"/>
            </a:avLst>
          </a:prstGeom>
          <a:solidFill>
            <a:schemeClr val="accent1"/>
          </a:solidFill>
          <a:ln w="12700">
            <a:solidFill>
              <a:schemeClr val="bg1"/>
            </a:solidFill>
          </a:ln>
          <a:effectLst>
            <a:outerShdw blurRad="571500" dist="266700" dir="5400000" sx="95000" sy="95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6" name="TextBox 11">
            <a:extLst>
              <a:ext uri="{FF2B5EF4-FFF2-40B4-BE49-F238E27FC236}">
                <a16:creationId xmlns:a16="http://schemas.microsoft.com/office/drawing/2014/main" id="{83D288A0-64E6-21D8-68CB-1B0C79A23D35}"/>
              </a:ext>
            </a:extLst>
          </p:cNvPr>
          <p:cNvSpPr txBox="1"/>
          <p:nvPr/>
        </p:nvSpPr>
        <p:spPr>
          <a:xfrm>
            <a:off x="5144935" y="1282580"/>
            <a:ext cx="6008914" cy="3782895"/>
          </a:xfrm>
          <a:prstGeom prst="rect">
            <a:avLst/>
          </a:prstGeom>
          <a:noFill/>
        </p:spPr>
        <p:txBody>
          <a:bodyPr wrap="square" rtlCol="0">
            <a:spAutoFit/>
          </a:bodyPr>
          <a:lstStyle/>
          <a:p>
            <a:pPr>
              <a:lnSpc>
                <a:spcPct val="150000"/>
              </a:lnSpc>
            </a:pPr>
            <a:r>
              <a:rPr lang="pt-BR" b="1" dirty="0">
                <a:solidFill>
                  <a:schemeClr val="bg1"/>
                </a:solidFill>
                <a:effectLst>
                  <a:outerShdw blurRad="38100" dist="38100" dir="2700000" algn="tl">
                    <a:srgbClr val="000000">
                      <a:alpha val="43137"/>
                    </a:srgbClr>
                  </a:outerShdw>
                </a:effectLst>
                <a:cs typeface="+mn-ea"/>
                <a:sym typeface="+mn-lt"/>
              </a:rPr>
              <a:t>•	Uso indevido ou por menores de idade: máquina não é brinquedo. Por mais que algumas pessoas considerem que as crianças precisam ter contato com equipamentos de trabalho para que criem interesse por ele, os riscos envolvidos são reais e grandes, incompatíveis com a idade, onde elas ainda não têm dimensão exata de suas atitudes. Nunca deixe outras pessoas inabilitadas usarem a máquina, mesmo de brincadeira.</a:t>
            </a:r>
            <a:endParaRPr lang="en-US" b="1" dirty="0">
              <a:solidFill>
                <a:schemeClr val="bg1"/>
              </a:solidFill>
              <a:effectLst>
                <a:outerShdw blurRad="38100" dist="38100" dir="2700000" algn="tl">
                  <a:srgbClr val="000000">
                    <a:alpha val="43137"/>
                  </a:srgbClr>
                </a:outerShdw>
              </a:effectLst>
              <a:cs typeface="+mn-ea"/>
              <a:sym typeface="+mn-lt"/>
            </a:endParaRPr>
          </a:p>
        </p:txBody>
      </p:sp>
      <p:sp>
        <p:nvSpPr>
          <p:cNvPr id="8" name="Rectangle: Rounded Corners 30">
            <a:extLst>
              <a:ext uri="{FF2B5EF4-FFF2-40B4-BE49-F238E27FC236}">
                <a16:creationId xmlns:a16="http://schemas.microsoft.com/office/drawing/2014/main" id="{A58992AA-500D-AD97-C016-50D4A40D500E}"/>
              </a:ext>
            </a:extLst>
          </p:cNvPr>
          <p:cNvSpPr/>
          <p:nvPr/>
        </p:nvSpPr>
        <p:spPr>
          <a:xfrm>
            <a:off x="2047982" y="11563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0" name="TextBox 31">
            <a:extLst>
              <a:ext uri="{FF2B5EF4-FFF2-40B4-BE49-F238E27FC236}">
                <a16:creationId xmlns:a16="http://schemas.microsoft.com/office/drawing/2014/main" id="{4F78B57C-879F-CFF2-083A-2593C190C38C}"/>
              </a:ext>
            </a:extLst>
          </p:cNvPr>
          <p:cNvSpPr txBox="1"/>
          <p:nvPr/>
        </p:nvSpPr>
        <p:spPr>
          <a:xfrm>
            <a:off x="2421379" y="377250"/>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02</a:t>
            </a:r>
          </a:p>
        </p:txBody>
      </p:sp>
      <p:sp>
        <p:nvSpPr>
          <p:cNvPr id="11" name="Rectangle: Rounded Corners 30">
            <a:extLst>
              <a:ext uri="{FF2B5EF4-FFF2-40B4-BE49-F238E27FC236}">
                <a16:creationId xmlns:a16="http://schemas.microsoft.com/office/drawing/2014/main" id="{FB858B4E-0D9D-364F-EE12-C4A0BD83252B}"/>
              </a:ext>
            </a:extLst>
          </p:cNvPr>
          <p:cNvSpPr/>
          <p:nvPr/>
        </p:nvSpPr>
        <p:spPr>
          <a:xfrm>
            <a:off x="143673" y="125209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3" name="TextBox 31">
            <a:extLst>
              <a:ext uri="{FF2B5EF4-FFF2-40B4-BE49-F238E27FC236}">
                <a16:creationId xmlns:a16="http://schemas.microsoft.com/office/drawing/2014/main" id="{E96F529C-9241-7342-8182-D6F7812F2EE7}"/>
              </a:ext>
            </a:extLst>
          </p:cNvPr>
          <p:cNvSpPr txBox="1"/>
          <p:nvPr/>
        </p:nvSpPr>
        <p:spPr>
          <a:xfrm>
            <a:off x="517070" y="151371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03</a:t>
            </a:r>
          </a:p>
        </p:txBody>
      </p:sp>
      <p:sp>
        <p:nvSpPr>
          <p:cNvPr id="14" name="Rectangle: Rounded Corners 30">
            <a:extLst>
              <a:ext uri="{FF2B5EF4-FFF2-40B4-BE49-F238E27FC236}">
                <a16:creationId xmlns:a16="http://schemas.microsoft.com/office/drawing/2014/main" id="{0CCA877B-E172-1485-94C0-63D252A96F99}"/>
              </a:ext>
            </a:extLst>
          </p:cNvPr>
          <p:cNvSpPr/>
          <p:nvPr/>
        </p:nvSpPr>
        <p:spPr>
          <a:xfrm>
            <a:off x="2047982" y="125209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5" name="TextBox 31">
            <a:extLst>
              <a:ext uri="{FF2B5EF4-FFF2-40B4-BE49-F238E27FC236}">
                <a16:creationId xmlns:a16="http://schemas.microsoft.com/office/drawing/2014/main" id="{C8209A3E-7B5C-7400-CC7E-86311DE5828E}"/>
              </a:ext>
            </a:extLst>
          </p:cNvPr>
          <p:cNvSpPr txBox="1"/>
          <p:nvPr/>
        </p:nvSpPr>
        <p:spPr>
          <a:xfrm>
            <a:off x="2421379" y="151371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04</a:t>
            </a:r>
          </a:p>
        </p:txBody>
      </p:sp>
      <p:sp>
        <p:nvSpPr>
          <p:cNvPr id="16" name="Rectangle: Rounded Corners 30">
            <a:extLst>
              <a:ext uri="{FF2B5EF4-FFF2-40B4-BE49-F238E27FC236}">
                <a16:creationId xmlns:a16="http://schemas.microsoft.com/office/drawing/2014/main" id="{BD76697F-50C7-B3B1-4681-0B8B97F8BCE2}"/>
              </a:ext>
            </a:extLst>
          </p:cNvPr>
          <p:cNvSpPr/>
          <p:nvPr/>
        </p:nvSpPr>
        <p:spPr>
          <a:xfrm>
            <a:off x="126404" y="239517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7" name="TextBox 31">
            <a:extLst>
              <a:ext uri="{FF2B5EF4-FFF2-40B4-BE49-F238E27FC236}">
                <a16:creationId xmlns:a16="http://schemas.microsoft.com/office/drawing/2014/main" id="{D1A156FB-D1E4-D02F-DDE8-A4061E9344E9}"/>
              </a:ext>
            </a:extLst>
          </p:cNvPr>
          <p:cNvSpPr txBox="1"/>
          <p:nvPr/>
        </p:nvSpPr>
        <p:spPr>
          <a:xfrm>
            <a:off x="499801" y="2656790"/>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05</a:t>
            </a:r>
          </a:p>
        </p:txBody>
      </p:sp>
      <p:sp>
        <p:nvSpPr>
          <p:cNvPr id="18" name="Rectangle: Rounded Corners 30">
            <a:extLst>
              <a:ext uri="{FF2B5EF4-FFF2-40B4-BE49-F238E27FC236}">
                <a16:creationId xmlns:a16="http://schemas.microsoft.com/office/drawing/2014/main" id="{FD23A694-C77C-F90D-BF2A-8CADAED55495}"/>
              </a:ext>
            </a:extLst>
          </p:cNvPr>
          <p:cNvSpPr/>
          <p:nvPr/>
        </p:nvSpPr>
        <p:spPr>
          <a:xfrm>
            <a:off x="2030713" y="239517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9" name="TextBox 31">
            <a:extLst>
              <a:ext uri="{FF2B5EF4-FFF2-40B4-BE49-F238E27FC236}">
                <a16:creationId xmlns:a16="http://schemas.microsoft.com/office/drawing/2014/main" id="{57ED9E72-FA1D-B4E2-FA1F-28CD1E5FC054}"/>
              </a:ext>
            </a:extLst>
          </p:cNvPr>
          <p:cNvSpPr txBox="1"/>
          <p:nvPr/>
        </p:nvSpPr>
        <p:spPr>
          <a:xfrm>
            <a:off x="2404110" y="2656790"/>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06</a:t>
            </a:r>
          </a:p>
        </p:txBody>
      </p:sp>
      <p:sp>
        <p:nvSpPr>
          <p:cNvPr id="20" name="Rectangle: Rounded Corners 30">
            <a:extLst>
              <a:ext uri="{FF2B5EF4-FFF2-40B4-BE49-F238E27FC236}">
                <a16:creationId xmlns:a16="http://schemas.microsoft.com/office/drawing/2014/main" id="{2C699440-5B8F-DB23-6B36-698F9367DDEC}"/>
              </a:ext>
            </a:extLst>
          </p:cNvPr>
          <p:cNvSpPr/>
          <p:nvPr/>
        </p:nvSpPr>
        <p:spPr>
          <a:xfrm>
            <a:off x="126404" y="3531636"/>
            <a:ext cx="1699641" cy="925646"/>
          </a:xfrm>
          <a:prstGeom prst="roundRect">
            <a:avLst>
              <a:gd name="adj" fmla="val 2180"/>
            </a:avLst>
          </a:prstGeom>
          <a:solidFill>
            <a:srgbClr val="55BBA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21" name="TextBox 31">
            <a:extLst>
              <a:ext uri="{FF2B5EF4-FFF2-40B4-BE49-F238E27FC236}">
                <a16:creationId xmlns:a16="http://schemas.microsoft.com/office/drawing/2014/main" id="{98B06852-33EF-1DE7-6058-C2CFE80526E1}"/>
              </a:ext>
            </a:extLst>
          </p:cNvPr>
          <p:cNvSpPr txBox="1"/>
          <p:nvPr/>
        </p:nvSpPr>
        <p:spPr>
          <a:xfrm>
            <a:off x="499801" y="3793252"/>
            <a:ext cx="890815" cy="461665"/>
          </a:xfrm>
          <a:prstGeom prst="rect">
            <a:avLst/>
          </a:prstGeom>
          <a:noFill/>
        </p:spPr>
        <p:txBody>
          <a:bodyPr wrap="square" rtlCol="0">
            <a:spAutoFit/>
          </a:bodyPr>
          <a:lstStyle>
            <a:defPPr>
              <a:defRPr lang="en-US"/>
            </a:defPPr>
            <a:lvl1pPr algn="ctr">
              <a:defRPr sz="2400" b="1">
                <a:solidFill>
                  <a:schemeClr val="bg1"/>
                </a:solidFill>
                <a:cs typeface="+mn-ea"/>
              </a:defRPr>
            </a:lvl1pPr>
          </a:lstStyle>
          <a:p>
            <a:r>
              <a:rPr lang="pt-BR" dirty="0">
                <a:sym typeface="+mn-lt"/>
              </a:rPr>
              <a:t>07</a:t>
            </a:r>
          </a:p>
        </p:txBody>
      </p:sp>
      <p:sp>
        <p:nvSpPr>
          <p:cNvPr id="22" name="Rectangle: Rounded Corners 30">
            <a:extLst>
              <a:ext uri="{FF2B5EF4-FFF2-40B4-BE49-F238E27FC236}">
                <a16:creationId xmlns:a16="http://schemas.microsoft.com/office/drawing/2014/main" id="{E24AC9E4-B7D1-0703-77BF-3D0A45561A94}"/>
              </a:ext>
            </a:extLst>
          </p:cNvPr>
          <p:cNvSpPr/>
          <p:nvPr/>
        </p:nvSpPr>
        <p:spPr>
          <a:xfrm>
            <a:off x="2030713" y="353163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23" name="TextBox 31">
            <a:extLst>
              <a:ext uri="{FF2B5EF4-FFF2-40B4-BE49-F238E27FC236}">
                <a16:creationId xmlns:a16="http://schemas.microsoft.com/office/drawing/2014/main" id="{89B6D0AA-75B5-5CA7-B15E-3F6C1CD01356}"/>
              </a:ext>
            </a:extLst>
          </p:cNvPr>
          <p:cNvSpPr txBox="1"/>
          <p:nvPr/>
        </p:nvSpPr>
        <p:spPr>
          <a:xfrm>
            <a:off x="2404110" y="379325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08</a:t>
            </a:r>
          </a:p>
        </p:txBody>
      </p:sp>
      <p:sp>
        <p:nvSpPr>
          <p:cNvPr id="2" name="Rectangle: Rounded Corners 30">
            <a:extLst>
              <a:ext uri="{FF2B5EF4-FFF2-40B4-BE49-F238E27FC236}">
                <a16:creationId xmlns:a16="http://schemas.microsoft.com/office/drawing/2014/main" id="{FB6F2058-F1A1-17F7-B012-4EAADB9BA78C}"/>
              </a:ext>
            </a:extLst>
          </p:cNvPr>
          <p:cNvSpPr/>
          <p:nvPr/>
        </p:nvSpPr>
        <p:spPr>
          <a:xfrm>
            <a:off x="143673" y="4668098"/>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4" name="TextBox 31">
            <a:extLst>
              <a:ext uri="{FF2B5EF4-FFF2-40B4-BE49-F238E27FC236}">
                <a16:creationId xmlns:a16="http://schemas.microsoft.com/office/drawing/2014/main" id="{1EB34F29-BD8B-E585-5EAF-37E27E53DDB6}"/>
              </a:ext>
            </a:extLst>
          </p:cNvPr>
          <p:cNvSpPr txBox="1"/>
          <p:nvPr/>
        </p:nvSpPr>
        <p:spPr>
          <a:xfrm>
            <a:off x="517070" y="4929714"/>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09</a:t>
            </a:r>
          </a:p>
        </p:txBody>
      </p:sp>
      <p:sp>
        <p:nvSpPr>
          <p:cNvPr id="5" name="Rectangle: Rounded Corners 30">
            <a:extLst>
              <a:ext uri="{FF2B5EF4-FFF2-40B4-BE49-F238E27FC236}">
                <a16:creationId xmlns:a16="http://schemas.microsoft.com/office/drawing/2014/main" id="{6C44276D-7E32-5503-C13E-2CBA322936E5}"/>
              </a:ext>
            </a:extLst>
          </p:cNvPr>
          <p:cNvSpPr/>
          <p:nvPr/>
        </p:nvSpPr>
        <p:spPr>
          <a:xfrm>
            <a:off x="2047982" y="4668098"/>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7" name="TextBox 31">
            <a:extLst>
              <a:ext uri="{FF2B5EF4-FFF2-40B4-BE49-F238E27FC236}">
                <a16:creationId xmlns:a16="http://schemas.microsoft.com/office/drawing/2014/main" id="{F27EBC7C-D1A8-1946-2D8F-21A9CB856281}"/>
              </a:ext>
            </a:extLst>
          </p:cNvPr>
          <p:cNvSpPr txBox="1"/>
          <p:nvPr/>
        </p:nvSpPr>
        <p:spPr>
          <a:xfrm>
            <a:off x="2421379" y="4929714"/>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10</a:t>
            </a:r>
          </a:p>
        </p:txBody>
      </p:sp>
      <p:sp>
        <p:nvSpPr>
          <p:cNvPr id="9" name="Rectangle: Rounded Corners 30">
            <a:extLst>
              <a:ext uri="{FF2B5EF4-FFF2-40B4-BE49-F238E27FC236}">
                <a16:creationId xmlns:a16="http://schemas.microsoft.com/office/drawing/2014/main" id="{50BF651B-4D1D-2840-C895-A8F1C7158FB7}"/>
              </a:ext>
            </a:extLst>
          </p:cNvPr>
          <p:cNvSpPr/>
          <p:nvPr/>
        </p:nvSpPr>
        <p:spPr>
          <a:xfrm>
            <a:off x="143673" y="581117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25" name="TextBox 31">
            <a:extLst>
              <a:ext uri="{FF2B5EF4-FFF2-40B4-BE49-F238E27FC236}">
                <a16:creationId xmlns:a16="http://schemas.microsoft.com/office/drawing/2014/main" id="{663FF899-2C65-0D58-8F8E-FECB3B7005DE}"/>
              </a:ext>
            </a:extLst>
          </p:cNvPr>
          <p:cNvSpPr txBox="1"/>
          <p:nvPr/>
        </p:nvSpPr>
        <p:spPr>
          <a:xfrm>
            <a:off x="517070" y="607279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11</a:t>
            </a:r>
          </a:p>
        </p:txBody>
      </p:sp>
      <p:pic>
        <p:nvPicPr>
          <p:cNvPr id="26" name="Imagem 25" descr="Colhedoras de Cana CH">
            <a:extLst>
              <a:ext uri="{FF2B5EF4-FFF2-40B4-BE49-F238E27FC236}">
                <a16:creationId xmlns:a16="http://schemas.microsoft.com/office/drawing/2014/main" id="{46FC4DF9-8458-3A46-32C2-88C202B0F1F9}"/>
              </a:ext>
            </a:extLst>
          </p:cNvPr>
          <p:cNvPicPr>
            <a:picLocks noChangeAspect="1"/>
          </p:cNvPicPr>
          <p:nvPr/>
        </p:nvPicPr>
        <p:blipFill rotWithShape="1">
          <a:blip r:embed="rId3">
            <a:extLst>
              <a:ext uri="{28A0092B-C50C-407E-A947-70E740481C1C}">
                <a14:useLocalDpi xmlns:a14="http://schemas.microsoft.com/office/drawing/2010/main" val="0"/>
              </a:ext>
            </a:extLst>
          </a:blip>
          <a:srcRect t="8525" b="9003"/>
          <a:stretch/>
        </p:blipFill>
        <p:spPr bwMode="auto">
          <a:xfrm flipH="1">
            <a:off x="2086082" y="5728360"/>
            <a:ext cx="1585902" cy="110537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90171982"/>
      </p:ext>
    </p:extLst>
  </p:cSld>
  <p:clrMapOvr>
    <a:masterClrMapping/>
  </p:clrMapOvr>
  <mc:AlternateContent xmlns:mc="http://schemas.openxmlformats.org/markup-compatibility/2006" xmlns:p14="http://schemas.microsoft.com/office/powerpoint/2010/main">
    <mc:Choice Requires="p14">
      <p:transition spd="med" p14:dur="700" advTm="86399000">
        <p:fade/>
      </p:transition>
    </mc:Choice>
    <mc:Fallback xmlns="">
      <p:transition spd="med" advTm="8639900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2">
            <a:extLst>
              <a:ext uri="{FF2B5EF4-FFF2-40B4-BE49-F238E27FC236}">
                <a16:creationId xmlns:a16="http://schemas.microsoft.com/office/drawing/2014/main" id="{2F3947D2-F9E6-7EA0-D968-B4E2A3924311}"/>
              </a:ext>
            </a:extLst>
          </p:cNvPr>
          <p:cNvSpPr/>
          <p:nvPr/>
        </p:nvSpPr>
        <p:spPr>
          <a:xfrm>
            <a:off x="0" y="0"/>
            <a:ext cx="12191999" cy="6857999"/>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31" name="Rectangle: Rounded Corners 30">
            <a:extLst>
              <a:ext uri="{FF2B5EF4-FFF2-40B4-BE49-F238E27FC236}">
                <a16:creationId xmlns:a16="http://schemas.microsoft.com/office/drawing/2014/main" id="{2E7830D2-34CE-4BD4-BF37-799B1F760980}"/>
              </a:ext>
            </a:extLst>
          </p:cNvPr>
          <p:cNvSpPr/>
          <p:nvPr/>
        </p:nvSpPr>
        <p:spPr>
          <a:xfrm>
            <a:off x="143673" y="11563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32" name="TextBox 31">
            <a:extLst>
              <a:ext uri="{FF2B5EF4-FFF2-40B4-BE49-F238E27FC236}">
                <a16:creationId xmlns:a16="http://schemas.microsoft.com/office/drawing/2014/main" id="{90FB8E2F-219A-4C33-949E-C9CFF7E7C76B}"/>
              </a:ext>
            </a:extLst>
          </p:cNvPr>
          <p:cNvSpPr txBox="1"/>
          <p:nvPr/>
        </p:nvSpPr>
        <p:spPr>
          <a:xfrm>
            <a:off x="517070" y="377250"/>
            <a:ext cx="890815" cy="461665"/>
          </a:xfrm>
          <a:prstGeom prst="rect">
            <a:avLst/>
          </a:prstGeom>
          <a:noFill/>
        </p:spPr>
        <p:txBody>
          <a:bodyPr wrap="square" rtlCol="0">
            <a:spAutoFit/>
          </a:bodyPr>
          <a:lstStyle>
            <a:defPPr>
              <a:defRPr lang="en-US"/>
            </a:defPPr>
            <a:lvl1pPr algn="ctr">
              <a:defRPr sz="2400" b="1">
                <a:gradFill>
                  <a:gsLst>
                    <a:gs pos="0">
                      <a:schemeClr val="accent1"/>
                    </a:gs>
                    <a:gs pos="100000">
                      <a:schemeClr val="accent2"/>
                    </a:gs>
                  </a:gsLst>
                  <a:lin ang="0" scaled="1"/>
                </a:gradFill>
                <a:cs typeface="+mn-ea"/>
              </a:defRPr>
            </a:lvl1pPr>
          </a:lstStyle>
          <a:p>
            <a:r>
              <a:rPr lang="pt-BR" dirty="0">
                <a:sym typeface="+mn-lt"/>
              </a:rPr>
              <a:t>01</a:t>
            </a:r>
          </a:p>
        </p:txBody>
      </p:sp>
      <p:sp>
        <p:nvSpPr>
          <p:cNvPr id="3" name="Rectangle: Rounded Corners 6">
            <a:extLst>
              <a:ext uri="{FF2B5EF4-FFF2-40B4-BE49-F238E27FC236}">
                <a16:creationId xmlns:a16="http://schemas.microsoft.com/office/drawing/2014/main" id="{C2DA5740-A774-CCAA-811F-06A852537B95}"/>
              </a:ext>
            </a:extLst>
          </p:cNvPr>
          <p:cNvSpPr/>
          <p:nvPr/>
        </p:nvSpPr>
        <p:spPr>
          <a:xfrm>
            <a:off x="4529857" y="356934"/>
            <a:ext cx="7239070" cy="6065639"/>
          </a:xfrm>
          <a:prstGeom prst="roundRect">
            <a:avLst>
              <a:gd name="adj" fmla="val 1410"/>
            </a:avLst>
          </a:prstGeom>
          <a:solidFill>
            <a:schemeClr val="accent1"/>
          </a:solidFill>
          <a:ln w="12700">
            <a:solidFill>
              <a:schemeClr val="bg1"/>
            </a:solidFill>
          </a:ln>
          <a:effectLst>
            <a:outerShdw blurRad="571500" dist="266700" dir="5400000" sx="95000" sy="95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6" name="TextBox 11">
            <a:extLst>
              <a:ext uri="{FF2B5EF4-FFF2-40B4-BE49-F238E27FC236}">
                <a16:creationId xmlns:a16="http://schemas.microsoft.com/office/drawing/2014/main" id="{83D288A0-64E6-21D8-68CB-1B0C79A23D35}"/>
              </a:ext>
            </a:extLst>
          </p:cNvPr>
          <p:cNvSpPr txBox="1"/>
          <p:nvPr/>
        </p:nvSpPr>
        <p:spPr>
          <a:xfrm>
            <a:off x="5144935" y="1282580"/>
            <a:ext cx="6008914" cy="1705403"/>
          </a:xfrm>
          <a:prstGeom prst="rect">
            <a:avLst/>
          </a:prstGeom>
          <a:noFill/>
        </p:spPr>
        <p:txBody>
          <a:bodyPr wrap="square" rtlCol="0">
            <a:spAutoFit/>
          </a:bodyPr>
          <a:lstStyle/>
          <a:p>
            <a:pPr>
              <a:lnSpc>
                <a:spcPct val="150000"/>
              </a:lnSpc>
            </a:pPr>
            <a:r>
              <a:rPr lang="pt-BR" b="1" dirty="0">
                <a:solidFill>
                  <a:schemeClr val="bg1"/>
                </a:solidFill>
                <a:effectLst>
                  <a:outerShdw blurRad="38100" dist="38100" dir="2700000" algn="tl">
                    <a:srgbClr val="000000">
                      <a:alpha val="43137"/>
                    </a:srgbClr>
                  </a:outerShdw>
                </a:effectLst>
                <a:cs typeface="+mn-ea"/>
                <a:sym typeface="+mn-lt"/>
              </a:rPr>
              <a:t>•	Exposição ao sol: por mais que a cabine seja fechada e tenha algum fator de proteção pelo filme protetor do vidro, isso não dispensa o uso diário de protetor solar.</a:t>
            </a:r>
            <a:endParaRPr lang="en-US" b="1" dirty="0">
              <a:solidFill>
                <a:schemeClr val="bg1"/>
              </a:solidFill>
              <a:effectLst>
                <a:outerShdw blurRad="38100" dist="38100" dir="2700000" algn="tl">
                  <a:srgbClr val="000000">
                    <a:alpha val="43137"/>
                  </a:srgbClr>
                </a:outerShdw>
              </a:effectLst>
              <a:cs typeface="+mn-ea"/>
              <a:sym typeface="+mn-lt"/>
            </a:endParaRPr>
          </a:p>
        </p:txBody>
      </p:sp>
      <p:sp>
        <p:nvSpPr>
          <p:cNvPr id="8" name="Rectangle: Rounded Corners 30">
            <a:extLst>
              <a:ext uri="{FF2B5EF4-FFF2-40B4-BE49-F238E27FC236}">
                <a16:creationId xmlns:a16="http://schemas.microsoft.com/office/drawing/2014/main" id="{A58992AA-500D-AD97-C016-50D4A40D500E}"/>
              </a:ext>
            </a:extLst>
          </p:cNvPr>
          <p:cNvSpPr/>
          <p:nvPr/>
        </p:nvSpPr>
        <p:spPr>
          <a:xfrm>
            <a:off x="2047982" y="11563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0" name="TextBox 31">
            <a:extLst>
              <a:ext uri="{FF2B5EF4-FFF2-40B4-BE49-F238E27FC236}">
                <a16:creationId xmlns:a16="http://schemas.microsoft.com/office/drawing/2014/main" id="{4F78B57C-879F-CFF2-083A-2593C190C38C}"/>
              </a:ext>
            </a:extLst>
          </p:cNvPr>
          <p:cNvSpPr txBox="1"/>
          <p:nvPr/>
        </p:nvSpPr>
        <p:spPr>
          <a:xfrm>
            <a:off x="2421379" y="377250"/>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02</a:t>
            </a:r>
          </a:p>
        </p:txBody>
      </p:sp>
      <p:sp>
        <p:nvSpPr>
          <p:cNvPr id="11" name="Rectangle: Rounded Corners 30">
            <a:extLst>
              <a:ext uri="{FF2B5EF4-FFF2-40B4-BE49-F238E27FC236}">
                <a16:creationId xmlns:a16="http://schemas.microsoft.com/office/drawing/2014/main" id="{FB858B4E-0D9D-364F-EE12-C4A0BD83252B}"/>
              </a:ext>
            </a:extLst>
          </p:cNvPr>
          <p:cNvSpPr/>
          <p:nvPr/>
        </p:nvSpPr>
        <p:spPr>
          <a:xfrm>
            <a:off x="143673" y="125209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3" name="TextBox 31">
            <a:extLst>
              <a:ext uri="{FF2B5EF4-FFF2-40B4-BE49-F238E27FC236}">
                <a16:creationId xmlns:a16="http://schemas.microsoft.com/office/drawing/2014/main" id="{E96F529C-9241-7342-8182-D6F7812F2EE7}"/>
              </a:ext>
            </a:extLst>
          </p:cNvPr>
          <p:cNvSpPr txBox="1"/>
          <p:nvPr/>
        </p:nvSpPr>
        <p:spPr>
          <a:xfrm>
            <a:off x="517070" y="151371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03</a:t>
            </a:r>
          </a:p>
        </p:txBody>
      </p:sp>
      <p:sp>
        <p:nvSpPr>
          <p:cNvPr id="14" name="Rectangle: Rounded Corners 30">
            <a:extLst>
              <a:ext uri="{FF2B5EF4-FFF2-40B4-BE49-F238E27FC236}">
                <a16:creationId xmlns:a16="http://schemas.microsoft.com/office/drawing/2014/main" id="{0CCA877B-E172-1485-94C0-63D252A96F99}"/>
              </a:ext>
            </a:extLst>
          </p:cNvPr>
          <p:cNvSpPr/>
          <p:nvPr/>
        </p:nvSpPr>
        <p:spPr>
          <a:xfrm>
            <a:off x="2047982" y="125209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5" name="TextBox 31">
            <a:extLst>
              <a:ext uri="{FF2B5EF4-FFF2-40B4-BE49-F238E27FC236}">
                <a16:creationId xmlns:a16="http://schemas.microsoft.com/office/drawing/2014/main" id="{C8209A3E-7B5C-7400-CC7E-86311DE5828E}"/>
              </a:ext>
            </a:extLst>
          </p:cNvPr>
          <p:cNvSpPr txBox="1"/>
          <p:nvPr/>
        </p:nvSpPr>
        <p:spPr>
          <a:xfrm>
            <a:off x="2421379" y="151371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04</a:t>
            </a:r>
          </a:p>
        </p:txBody>
      </p:sp>
      <p:sp>
        <p:nvSpPr>
          <p:cNvPr id="16" name="Rectangle: Rounded Corners 30">
            <a:extLst>
              <a:ext uri="{FF2B5EF4-FFF2-40B4-BE49-F238E27FC236}">
                <a16:creationId xmlns:a16="http://schemas.microsoft.com/office/drawing/2014/main" id="{BD76697F-50C7-B3B1-4681-0B8B97F8BCE2}"/>
              </a:ext>
            </a:extLst>
          </p:cNvPr>
          <p:cNvSpPr/>
          <p:nvPr/>
        </p:nvSpPr>
        <p:spPr>
          <a:xfrm>
            <a:off x="126404" y="239517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7" name="TextBox 31">
            <a:extLst>
              <a:ext uri="{FF2B5EF4-FFF2-40B4-BE49-F238E27FC236}">
                <a16:creationId xmlns:a16="http://schemas.microsoft.com/office/drawing/2014/main" id="{D1A156FB-D1E4-D02F-DDE8-A4061E9344E9}"/>
              </a:ext>
            </a:extLst>
          </p:cNvPr>
          <p:cNvSpPr txBox="1"/>
          <p:nvPr/>
        </p:nvSpPr>
        <p:spPr>
          <a:xfrm>
            <a:off x="499801" y="2656790"/>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05</a:t>
            </a:r>
          </a:p>
        </p:txBody>
      </p:sp>
      <p:sp>
        <p:nvSpPr>
          <p:cNvPr id="18" name="Rectangle: Rounded Corners 30">
            <a:extLst>
              <a:ext uri="{FF2B5EF4-FFF2-40B4-BE49-F238E27FC236}">
                <a16:creationId xmlns:a16="http://schemas.microsoft.com/office/drawing/2014/main" id="{FD23A694-C77C-F90D-BF2A-8CADAED55495}"/>
              </a:ext>
            </a:extLst>
          </p:cNvPr>
          <p:cNvSpPr/>
          <p:nvPr/>
        </p:nvSpPr>
        <p:spPr>
          <a:xfrm>
            <a:off x="2030713" y="239517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9" name="TextBox 31">
            <a:extLst>
              <a:ext uri="{FF2B5EF4-FFF2-40B4-BE49-F238E27FC236}">
                <a16:creationId xmlns:a16="http://schemas.microsoft.com/office/drawing/2014/main" id="{57ED9E72-FA1D-B4E2-FA1F-28CD1E5FC054}"/>
              </a:ext>
            </a:extLst>
          </p:cNvPr>
          <p:cNvSpPr txBox="1"/>
          <p:nvPr/>
        </p:nvSpPr>
        <p:spPr>
          <a:xfrm>
            <a:off x="2404110" y="2656790"/>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06</a:t>
            </a:r>
          </a:p>
        </p:txBody>
      </p:sp>
      <p:sp>
        <p:nvSpPr>
          <p:cNvPr id="20" name="Rectangle: Rounded Corners 30">
            <a:extLst>
              <a:ext uri="{FF2B5EF4-FFF2-40B4-BE49-F238E27FC236}">
                <a16:creationId xmlns:a16="http://schemas.microsoft.com/office/drawing/2014/main" id="{2C699440-5B8F-DB23-6B36-698F9367DDEC}"/>
              </a:ext>
            </a:extLst>
          </p:cNvPr>
          <p:cNvSpPr/>
          <p:nvPr/>
        </p:nvSpPr>
        <p:spPr>
          <a:xfrm>
            <a:off x="126404" y="353163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21" name="TextBox 31">
            <a:extLst>
              <a:ext uri="{FF2B5EF4-FFF2-40B4-BE49-F238E27FC236}">
                <a16:creationId xmlns:a16="http://schemas.microsoft.com/office/drawing/2014/main" id="{98B06852-33EF-1DE7-6058-C2CFE80526E1}"/>
              </a:ext>
            </a:extLst>
          </p:cNvPr>
          <p:cNvSpPr txBox="1"/>
          <p:nvPr/>
        </p:nvSpPr>
        <p:spPr>
          <a:xfrm>
            <a:off x="499801" y="379325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07</a:t>
            </a:r>
          </a:p>
        </p:txBody>
      </p:sp>
      <p:sp>
        <p:nvSpPr>
          <p:cNvPr id="22" name="Rectangle: Rounded Corners 30">
            <a:extLst>
              <a:ext uri="{FF2B5EF4-FFF2-40B4-BE49-F238E27FC236}">
                <a16:creationId xmlns:a16="http://schemas.microsoft.com/office/drawing/2014/main" id="{E24AC9E4-B7D1-0703-77BF-3D0A45561A94}"/>
              </a:ext>
            </a:extLst>
          </p:cNvPr>
          <p:cNvSpPr/>
          <p:nvPr/>
        </p:nvSpPr>
        <p:spPr>
          <a:xfrm>
            <a:off x="2030713" y="3531636"/>
            <a:ext cx="1699641" cy="925646"/>
          </a:xfrm>
          <a:prstGeom prst="roundRect">
            <a:avLst>
              <a:gd name="adj" fmla="val 2180"/>
            </a:avLst>
          </a:prstGeom>
          <a:solidFill>
            <a:srgbClr val="55BBA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23" name="TextBox 31">
            <a:extLst>
              <a:ext uri="{FF2B5EF4-FFF2-40B4-BE49-F238E27FC236}">
                <a16:creationId xmlns:a16="http://schemas.microsoft.com/office/drawing/2014/main" id="{89B6D0AA-75B5-5CA7-B15E-3F6C1CD01356}"/>
              </a:ext>
            </a:extLst>
          </p:cNvPr>
          <p:cNvSpPr txBox="1"/>
          <p:nvPr/>
        </p:nvSpPr>
        <p:spPr>
          <a:xfrm>
            <a:off x="2404110" y="3793252"/>
            <a:ext cx="890815" cy="461665"/>
          </a:xfrm>
          <a:prstGeom prst="rect">
            <a:avLst/>
          </a:prstGeom>
          <a:noFill/>
        </p:spPr>
        <p:txBody>
          <a:bodyPr wrap="square" rtlCol="0">
            <a:spAutoFit/>
          </a:bodyPr>
          <a:lstStyle>
            <a:defPPr>
              <a:defRPr lang="en-US"/>
            </a:defPPr>
            <a:lvl1pPr algn="ctr">
              <a:defRPr sz="2400" b="1">
                <a:solidFill>
                  <a:schemeClr val="bg1"/>
                </a:solidFill>
                <a:cs typeface="+mn-ea"/>
              </a:defRPr>
            </a:lvl1pPr>
          </a:lstStyle>
          <a:p>
            <a:r>
              <a:rPr lang="pt-BR" dirty="0">
                <a:sym typeface="+mn-lt"/>
              </a:rPr>
              <a:t>08</a:t>
            </a:r>
          </a:p>
        </p:txBody>
      </p:sp>
      <p:sp>
        <p:nvSpPr>
          <p:cNvPr id="2" name="Rectangle: Rounded Corners 30">
            <a:extLst>
              <a:ext uri="{FF2B5EF4-FFF2-40B4-BE49-F238E27FC236}">
                <a16:creationId xmlns:a16="http://schemas.microsoft.com/office/drawing/2014/main" id="{FB6F2058-F1A1-17F7-B012-4EAADB9BA78C}"/>
              </a:ext>
            </a:extLst>
          </p:cNvPr>
          <p:cNvSpPr/>
          <p:nvPr/>
        </p:nvSpPr>
        <p:spPr>
          <a:xfrm>
            <a:off x="143673" y="4668098"/>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4" name="TextBox 31">
            <a:extLst>
              <a:ext uri="{FF2B5EF4-FFF2-40B4-BE49-F238E27FC236}">
                <a16:creationId xmlns:a16="http://schemas.microsoft.com/office/drawing/2014/main" id="{1EB34F29-BD8B-E585-5EAF-37E27E53DDB6}"/>
              </a:ext>
            </a:extLst>
          </p:cNvPr>
          <p:cNvSpPr txBox="1"/>
          <p:nvPr/>
        </p:nvSpPr>
        <p:spPr>
          <a:xfrm>
            <a:off x="517070" y="4929714"/>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09</a:t>
            </a:r>
          </a:p>
        </p:txBody>
      </p:sp>
      <p:sp>
        <p:nvSpPr>
          <p:cNvPr id="5" name="Rectangle: Rounded Corners 30">
            <a:extLst>
              <a:ext uri="{FF2B5EF4-FFF2-40B4-BE49-F238E27FC236}">
                <a16:creationId xmlns:a16="http://schemas.microsoft.com/office/drawing/2014/main" id="{6C44276D-7E32-5503-C13E-2CBA322936E5}"/>
              </a:ext>
            </a:extLst>
          </p:cNvPr>
          <p:cNvSpPr/>
          <p:nvPr/>
        </p:nvSpPr>
        <p:spPr>
          <a:xfrm>
            <a:off x="2047982" y="4668098"/>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7" name="TextBox 31">
            <a:extLst>
              <a:ext uri="{FF2B5EF4-FFF2-40B4-BE49-F238E27FC236}">
                <a16:creationId xmlns:a16="http://schemas.microsoft.com/office/drawing/2014/main" id="{F27EBC7C-D1A8-1946-2D8F-21A9CB856281}"/>
              </a:ext>
            </a:extLst>
          </p:cNvPr>
          <p:cNvSpPr txBox="1"/>
          <p:nvPr/>
        </p:nvSpPr>
        <p:spPr>
          <a:xfrm>
            <a:off x="2421379" y="4929714"/>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10</a:t>
            </a:r>
          </a:p>
        </p:txBody>
      </p:sp>
      <p:sp>
        <p:nvSpPr>
          <p:cNvPr id="9" name="Rectangle: Rounded Corners 30">
            <a:extLst>
              <a:ext uri="{FF2B5EF4-FFF2-40B4-BE49-F238E27FC236}">
                <a16:creationId xmlns:a16="http://schemas.microsoft.com/office/drawing/2014/main" id="{50BF651B-4D1D-2840-C895-A8F1C7158FB7}"/>
              </a:ext>
            </a:extLst>
          </p:cNvPr>
          <p:cNvSpPr/>
          <p:nvPr/>
        </p:nvSpPr>
        <p:spPr>
          <a:xfrm>
            <a:off x="143673" y="581117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25" name="TextBox 31">
            <a:extLst>
              <a:ext uri="{FF2B5EF4-FFF2-40B4-BE49-F238E27FC236}">
                <a16:creationId xmlns:a16="http://schemas.microsoft.com/office/drawing/2014/main" id="{663FF899-2C65-0D58-8F8E-FECB3B7005DE}"/>
              </a:ext>
            </a:extLst>
          </p:cNvPr>
          <p:cNvSpPr txBox="1"/>
          <p:nvPr/>
        </p:nvSpPr>
        <p:spPr>
          <a:xfrm>
            <a:off x="517070" y="607279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11</a:t>
            </a:r>
          </a:p>
        </p:txBody>
      </p:sp>
      <p:pic>
        <p:nvPicPr>
          <p:cNvPr id="26" name="Imagem 25" descr="Colhedoras de Cana CH">
            <a:extLst>
              <a:ext uri="{FF2B5EF4-FFF2-40B4-BE49-F238E27FC236}">
                <a16:creationId xmlns:a16="http://schemas.microsoft.com/office/drawing/2014/main" id="{46FC4DF9-8458-3A46-32C2-88C202B0F1F9}"/>
              </a:ext>
            </a:extLst>
          </p:cNvPr>
          <p:cNvPicPr>
            <a:picLocks noChangeAspect="1"/>
          </p:cNvPicPr>
          <p:nvPr/>
        </p:nvPicPr>
        <p:blipFill rotWithShape="1">
          <a:blip r:embed="rId3">
            <a:extLst>
              <a:ext uri="{28A0092B-C50C-407E-A947-70E740481C1C}">
                <a14:useLocalDpi xmlns:a14="http://schemas.microsoft.com/office/drawing/2010/main" val="0"/>
              </a:ext>
            </a:extLst>
          </a:blip>
          <a:srcRect t="8525" b="9003"/>
          <a:stretch/>
        </p:blipFill>
        <p:spPr bwMode="auto">
          <a:xfrm flipH="1">
            <a:off x="2086082" y="5728360"/>
            <a:ext cx="1585902" cy="110537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8296965"/>
      </p:ext>
    </p:extLst>
  </p:cSld>
  <p:clrMapOvr>
    <a:masterClrMapping/>
  </p:clrMapOvr>
  <mc:AlternateContent xmlns:mc="http://schemas.openxmlformats.org/markup-compatibility/2006" xmlns:p14="http://schemas.microsoft.com/office/powerpoint/2010/main">
    <mc:Choice Requires="p14">
      <p:transition spd="med" p14:dur="700" advTm="86399000">
        <p:fade/>
      </p:transition>
    </mc:Choice>
    <mc:Fallback xmlns="">
      <p:transition spd="med" advTm="8639900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2">
            <a:extLst>
              <a:ext uri="{FF2B5EF4-FFF2-40B4-BE49-F238E27FC236}">
                <a16:creationId xmlns:a16="http://schemas.microsoft.com/office/drawing/2014/main" id="{2F3947D2-F9E6-7EA0-D968-B4E2A3924311}"/>
              </a:ext>
            </a:extLst>
          </p:cNvPr>
          <p:cNvSpPr/>
          <p:nvPr/>
        </p:nvSpPr>
        <p:spPr>
          <a:xfrm>
            <a:off x="0" y="0"/>
            <a:ext cx="12191999" cy="6857999"/>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31" name="Rectangle: Rounded Corners 30">
            <a:extLst>
              <a:ext uri="{FF2B5EF4-FFF2-40B4-BE49-F238E27FC236}">
                <a16:creationId xmlns:a16="http://schemas.microsoft.com/office/drawing/2014/main" id="{2E7830D2-34CE-4BD4-BF37-799B1F760980}"/>
              </a:ext>
            </a:extLst>
          </p:cNvPr>
          <p:cNvSpPr/>
          <p:nvPr/>
        </p:nvSpPr>
        <p:spPr>
          <a:xfrm>
            <a:off x="143673" y="11563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32" name="TextBox 31">
            <a:extLst>
              <a:ext uri="{FF2B5EF4-FFF2-40B4-BE49-F238E27FC236}">
                <a16:creationId xmlns:a16="http://schemas.microsoft.com/office/drawing/2014/main" id="{90FB8E2F-219A-4C33-949E-C9CFF7E7C76B}"/>
              </a:ext>
            </a:extLst>
          </p:cNvPr>
          <p:cNvSpPr txBox="1"/>
          <p:nvPr/>
        </p:nvSpPr>
        <p:spPr>
          <a:xfrm>
            <a:off x="517070" y="377250"/>
            <a:ext cx="890815" cy="461665"/>
          </a:xfrm>
          <a:prstGeom prst="rect">
            <a:avLst/>
          </a:prstGeom>
          <a:noFill/>
        </p:spPr>
        <p:txBody>
          <a:bodyPr wrap="square" rtlCol="0">
            <a:spAutoFit/>
          </a:bodyPr>
          <a:lstStyle>
            <a:defPPr>
              <a:defRPr lang="en-US"/>
            </a:defPPr>
            <a:lvl1pPr algn="ctr">
              <a:defRPr sz="2400" b="1">
                <a:gradFill>
                  <a:gsLst>
                    <a:gs pos="0">
                      <a:schemeClr val="accent1"/>
                    </a:gs>
                    <a:gs pos="100000">
                      <a:schemeClr val="accent2"/>
                    </a:gs>
                  </a:gsLst>
                  <a:lin ang="0" scaled="1"/>
                </a:gradFill>
                <a:cs typeface="+mn-ea"/>
              </a:defRPr>
            </a:lvl1pPr>
          </a:lstStyle>
          <a:p>
            <a:r>
              <a:rPr lang="pt-BR" dirty="0">
                <a:sym typeface="+mn-lt"/>
              </a:rPr>
              <a:t>01</a:t>
            </a:r>
          </a:p>
        </p:txBody>
      </p:sp>
      <p:sp>
        <p:nvSpPr>
          <p:cNvPr id="3" name="Rectangle: Rounded Corners 6">
            <a:extLst>
              <a:ext uri="{FF2B5EF4-FFF2-40B4-BE49-F238E27FC236}">
                <a16:creationId xmlns:a16="http://schemas.microsoft.com/office/drawing/2014/main" id="{C2DA5740-A774-CCAA-811F-06A852537B95}"/>
              </a:ext>
            </a:extLst>
          </p:cNvPr>
          <p:cNvSpPr/>
          <p:nvPr/>
        </p:nvSpPr>
        <p:spPr>
          <a:xfrm>
            <a:off x="4529857" y="356934"/>
            <a:ext cx="7239070" cy="6065639"/>
          </a:xfrm>
          <a:prstGeom prst="roundRect">
            <a:avLst>
              <a:gd name="adj" fmla="val 1410"/>
            </a:avLst>
          </a:prstGeom>
          <a:solidFill>
            <a:schemeClr val="accent1"/>
          </a:solidFill>
          <a:ln w="12700">
            <a:solidFill>
              <a:schemeClr val="bg1"/>
            </a:solidFill>
          </a:ln>
          <a:effectLst>
            <a:outerShdw blurRad="571500" dist="266700" dir="5400000" sx="95000" sy="95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6" name="TextBox 11">
            <a:extLst>
              <a:ext uri="{FF2B5EF4-FFF2-40B4-BE49-F238E27FC236}">
                <a16:creationId xmlns:a16="http://schemas.microsoft.com/office/drawing/2014/main" id="{83D288A0-64E6-21D8-68CB-1B0C79A23D35}"/>
              </a:ext>
            </a:extLst>
          </p:cNvPr>
          <p:cNvSpPr txBox="1"/>
          <p:nvPr/>
        </p:nvSpPr>
        <p:spPr>
          <a:xfrm>
            <a:off x="5144935" y="1282580"/>
            <a:ext cx="6008914" cy="3367397"/>
          </a:xfrm>
          <a:prstGeom prst="rect">
            <a:avLst/>
          </a:prstGeom>
          <a:noFill/>
        </p:spPr>
        <p:txBody>
          <a:bodyPr wrap="square" rtlCol="0">
            <a:spAutoFit/>
          </a:bodyPr>
          <a:lstStyle/>
          <a:p>
            <a:pPr>
              <a:lnSpc>
                <a:spcPct val="150000"/>
              </a:lnSpc>
            </a:pPr>
            <a:r>
              <a:rPr lang="pt-BR" b="1" dirty="0">
                <a:solidFill>
                  <a:schemeClr val="bg1"/>
                </a:solidFill>
                <a:effectLst>
                  <a:outerShdw blurRad="38100" dist="38100" dir="2700000" algn="tl">
                    <a:srgbClr val="000000">
                      <a:alpha val="43137"/>
                    </a:srgbClr>
                  </a:outerShdw>
                </a:effectLst>
                <a:cs typeface="+mn-ea"/>
                <a:sym typeface="+mn-lt"/>
              </a:rPr>
              <a:t>•	Batidas e acidentes de trânsito: o uso em locais estreitos ou em rodovias pode gerar vários acidentes, seja pelo excesso de largura das máquinas, seja pela baixa visibilidade. Se um automóvel convencional já possui vários pontos cegos, uma colheitadeira praticamente não possui visibilidade traseira devido ao seu formato e cabine mais estreita do que a região traseira.</a:t>
            </a:r>
            <a:endParaRPr lang="en-US" b="1" dirty="0">
              <a:solidFill>
                <a:schemeClr val="bg1"/>
              </a:solidFill>
              <a:effectLst>
                <a:outerShdw blurRad="38100" dist="38100" dir="2700000" algn="tl">
                  <a:srgbClr val="000000">
                    <a:alpha val="43137"/>
                  </a:srgbClr>
                </a:outerShdw>
              </a:effectLst>
              <a:cs typeface="+mn-ea"/>
              <a:sym typeface="+mn-lt"/>
            </a:endParaRPr>
          </a:p>
        </p:txBody>
      </p:sp>
      <p:sp>
        <p:nvSpPr>
          <p:cNvPr id="8" name="Rectangle: Rounded Corners 30">
            <a:extLst>
              <a:ext uri="{FF2B5EF4-FFF2-40B4-BE49-F238E27FC236}">
                <a16:creationId xmlns:a16="http://schemas.microsoft.com/office/drawing/2014/main" id="{A58992AA-500D-AD97-C016-50D4A40D500E}"/>
              </a:ext>
            </a:extLst>
          </p:cNvPr>
          <p:cNvSpPr/>
          <p:nvPr/>
        </p:nvSpPr>
        <p:spPr>
          <a:xfrm>
            <a:off x="2047982" y="11563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0" name="TextBox 31">
            <a:extLst>
              <a:ext uri="{FF2B5EF4-FFF2-40B4-BE49-F238E27FC236}">
                <a16:creationId xmlns:a16="http://schemas.microsoft.com/office/drawing/2014/main" id="{4F78B57C-879F-CFF2-083A-2593C190C38C}"/>
              </a:ext>
            </a:extLst>
          </p:cNvPr>
          <p:cNvSpPr txBox="1"/>
          <p:nvPr/>
        </p:nvSpPr>
        <p:spPr>
          <a:xfrm>
            <a:off x="2421379" y="377250"/>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02</a:t>
            </a:r>
          </a:p>
        </p:txBody>
      </p:sp>
      <p:sp>
        <p:nvSpPr>
          <p:cNvPr id="11" name="Rectangle: Rounded Corners 30">
            <a:extLst>
              <a:ext uri="{FF2B5EF4-FFF2-40B4-BE49-F238E27FC236}">
                <a16:creationId xmlns:a16="http://schemas.microsoft.com/office/drawing/2014/main" id="{FB858B4E-0D9D-364F-EE12-C4A0BD83252B}"/>
              </a:ext>
            </a:extLst>
          </p:cNvPr>
          <p:cNvSpPr/>
          <p:nvPr/>
        </p:nvSpPr>
        <p:spPr>
          <a:xfrm>
            <a:off x="143673" y="125209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3" name="TextBox 31">
            <a:extLst>
              <a:ext uri="{FF2B5EF4-FFF2-40B4-BE49-F238E27FC236}">
                <a16:creationId xmlns:a16="http://schemas.microsoft.com/office/drawing/2014/main" id="{E96F529C-9241-7342-8182-D6F7812F2EE7}"/>
              </a:ext>
            </a:extLst>
          </p:cNvPr>
          <p:cNvSpPr txBox="1"/>
          <p:nvPr/>
        </p:nvSpPr>
        <p:spPr>
          <a:xfrm>
            <a:off x="517070" y="151371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03</a:t>
            </a:r>
          </a:p>
        </p:txBody>
      </p:sp>
      <p:sp>
        <p:nvSpPr>
          <p:cNvPr id="14" name="Rectangle: Rounded Corners 30">
            <a:extLst>
              <a:ext uri="{FF2B5EF4-FFF2-40B4-BE49-F238E27FC236}">
                <a16:creationId xmlns:a16="http://schemas.microsoft.com/office/drawing/2014/main" id="{0CCA877B-E172-1485-94C0-63D252A96F99}"/>
              </a:ext>
            </a:extLst>
          </p:cNvPr>
          <p:cNvSpPr/>
          <p:nvPr/>
        </p:nvSpPr>
        <p:spPr>
          <a:xfrm>
            <a:off x="2047982" y="125209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5" name="TextBox 31">
            <a:extLst>
              <a:ext uri="{FF2B5EF4-FFF2-40B4-BE49-F238E27FC236}">
                <a16:creationId xmlns:a16="http://schemas.microsoft.com/office/drawing/2014/main" id="{C8209A3E-7B5C-7400-CC7E-86311DE5828E}"/>
              </a:ext>
            </a:extLst>
          </p:cNvPr>
          <p:cNvSpPr txBox="1"/>
          <p:nvPr/>
        </p:nvSpPr>
        <p:spPr>
          <a:xfrm>
            <a:off x="2421379" y="151371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04</a:t>
            </a:r>
          </a:p>
        </p:txBody>
      </p:sp>
      <p:sp>
        <p:nvSpPr>
          <p:cNvPr id="16" name="Rectangle: Rounded Corners 30">
            <a:extLst>
              <a:ext uri="{FF2B5EF4-FFF2-40B4-BE49-F238E27FC236}">
                <a16:creationId xmlns:a16="http://schemas.microsoft.com/office/drawing/2014/main" id="{BD76697F-50C7-B3B1-4681-0B8B97F8BCE2}"/>
              </a:ext>
            </a:extLst>
          </p:cNvPr>
          <p:cNvSpPr/>
          <p:nvPr/>
        </p:nvSpPr>
        <p:spPr>
          <a:xfrm>
            <a:off x="126404" y="239517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7" name="TextBox 31">
            <a:extLst>
              <a:ext uri="{FF2B5EF4-FFF2-40B4-BE49-F238E27FC236}">
                <a16:creationId xmlns:a16="http://schemas.microsoft.com/office/drawing/2014/main" id="{D1A156FB-D1E4-D02F-DDE8-A4061E9344E9}"/>
              </a:ext>
            </a:extLst>
          </p:cNvPr>
          <p:cNvSpPr txBox="1"/>
          <p:nvPr/>
        </p:nvSpPr>
        <p:spPr>
          <a:xfrm>
            <a:off x="499801" y="2656790"/>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05</a:t>
            </a:r>
          </a:p>
        </p:txBody>
      </p:sp>
      <p:sp>
        <p:nvSpPr>
          <p:cNvPr id="18" name="Rectangle: Rounded Corners 30">
            <a:extLst>
              <a:ext uri="{FF2B5EF4-FFF2-40B4-BE49-F238E27FC236}">
                <a16:creationId xmlns:a16="http://schemas.microsoft.com/office/drawing/2014/main" id="{FD23A694-C77C-F90D-BF2A-8CADAED55495}"/>
              </a:ext>
            </a:extLst>
          </p:cNvPr>
          <p:cNvSpPr/>
          <p:nvPr/>
        </p:nvSpPr>
        <p:spPr>
          <a:xfrm>
            <a:off x="2030713" y="239517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9" name="TextBox 31">
            <a:extLst>
              <a:ext uri="{FF2B5EF4-FFF2-40B4-BE49-F238E27FC236}">
                <a16:creationId xmlns:a16="http://schemas.microsoft.com/office/drawing/2014/main" id="{57ED9E72-FA1D-B4E2-FA1F-28CD1E5FC054}"/>
              </a:ext>
            </a:extLst>
          </p:cNvPr>
          <p:cNvSpPr txBox="1"/>
          <p:nvPr/>
        </p:nvSpPr>
        <p:spPr>
          <a:xfrm>
            <a:off x="2404110" y="2656790"/>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06</a:t>
            </a:r>
          </a:p>
        </p:txBody>
      </p:sp>
      <p:sp>
        <p:nvSpPr>
          <p:cNvPr id="20" name="Rectangle: Rounded Corners 30">
            <a:extLst>
              <a:ext uri="{FF2B5EF4-FFF2-40B4-BE49-F238E27FC236}">
                <a16:creationId xmlns:a16="http://schemas.microsoft.com/office/drawing/2014/main" id="{2C699440-5B8F-DB23-6B36-698F9367DDEC}"/>
              </a:ext>
            </a:extLst>
          </p:cNvPr>
          <p:cNvSpPr/>
          <p:nvPr/>
        </p:nvSpPr>
        <p:spPr>
          <a:xfrm>
            <a:off x="126404" y="353163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21" name="TextBox 31">
            <a:extLst>
              <a:ext uri="{FF2B5EF4-FFF2-40B4-BE49-F238E27FC236}">
                <a16:creationId xmlns:a16="http://schemas.microsoft.com/office/drawing/2014/main" id="{98B06852-33EF-1DE7-6058-C2CFE80526E1}"/>
              </a:ext>
            </a:extLst>
          </p:cNvPr>
          <p:cNvSpPr txBox="1"/>
          <p:nvPr/>
        </p:nvSpPr>
        <p:spPr>
          <a:xfrm>
            <a:off x="499801" y="379325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07</a:t>
            </a:r>
          </a:p>
        </p:txBody>
      </p:sp>
      <p:sp>
        <p:nvSpPr>
          <p:cNvPr id="22" name="Rectangle: Rounded Corners 30">
            <a:extLst>
              <a:ext uri="{FF2B5EF4-FFF2-40B4-BE49-F238E27FC236}">
                <a16:creationId xmlns:a16="http://schemas.microsoft.com/office/drawing/2014/main" id="{E24AC9E4-B7D1-0703-77BF-3D0A45561A94}"/>
              </a:ext>
            </a:extLst>
          </p:cNvPr>
          <p:cNvSpPr/>
          <p:nvPr/>
        </p:nvSpPr>
        <p:spPr>
          <a:xfrm>
            <a:off x="2030713" y="353163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23" name="TextBox 31">
            <a:extLst>
              <a:ext uri="{FF2B5EF4-FFF2-40B4-BE49-F238E27FC236}">
                <a16:creationId xmlns:a16="http://schemas.microsoft.com/office/drawing/2014/main" id="{89B6D0AA-75B5-5CA7-B15E-3F6C1CD01356}"/>
              </a:ext>
            </a:extLst>
          </p:cNvPr>
          <p:cNvSpPr txBox="1"/>
          <p:nvPr/>
        </p:nvSpPr>
        <p:spPr>
          <a:xfrm>
            <a:off x="2404110" y="379325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08</a:t>
            </a:r>
          </a:p>
        </p:txBody>
      </p:sp>
      <p:sp>
        <p:nvSpPr>
          <p:cNvPr id="2" name="Rectangle: Rounded Corners 30">
            <a:extLst>
              <a:ext uri="{FF2B5EF4-FFF2-40B4-BE49-F238E27FC236}">
                <a16:creationId xmlns:a16="http://schemas.microsoft.com/office/drawing/2014/main" id="{FB6F2058-F1A1-17F7-B012-4EAADB9BA78C}"/>
              </a:ext>
            </a:extLst>
          </p:cNvPr>
          <p:cNvSpPr/>
          <p:nvPr/>
        </p:nvSpPr>
        <p:spPr>
          <a:xfrm>
            <a:off x="143673" y="4668098"/>
            <a:ext cx="1699641" cy="925646"/>
          </a:xfrm>
          <a:prstGeom prst="roundRect">
            <a:avLst>
              <a:gd name="adj" fmla="val 2180"/>
            </a:avLst>
          </a:prstGeom>
          <a:solidFill>
            <a:srgbClr val="55BBA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4" name="TextBox 31">
            <a:extLst>
              <a:ext uri="{FF2B5EF4-FFF2-40B4-BE49-F238E27FC236}">
                <a16:creationId xmlns:a16="http://schemas.microsoft.com/office/drawing/2014/main" id="{1EB34F29-BD8B-E585-5EAF-37E27E53DDB6}"/>
              </a:ext>
            </a:extLst>
          </p:cNvPr>
          <p:cNvSpPr txBox="1"/>
          <p:nvPr/>
        </p:nvSpPr>
        <p:spPr>
          <a:xfrm>
            <a:off x="517070" y="4929714"/>
            <a:ext cx="890815" cy="461665"/>
          </a:xfrm>
          <a:prstGeom prst="rect">
            <a:avLst/>
          </a:prstGeom>
          <a:noFill/>
        </p:spPr>
        <p:txBody>
          <a:bodyPr wrap="square" rtlCol="0">
            <a:spAutoFit/>
          </a:bodyPr>
          <a:lstStyle>
            <a:defPPr>
              <a:defRPr lang="en-US"/>
            </a:defPPr>
            <a:lvl1pPr algn="ctr">
              <a:defRPr sz="2400" b="1">
                <a:solidFill>
                  <a:schemeClr val="bg1"/>
                </a:solidFill>
                <a:cs typeface="+mn-ea"/>
              </a:defRPr>
            </a:lvl1pPr>
          </a:lstStyle>
          <a:p>
            <a:r>
              <a:rPr lang="pt-BR" dirty="0">
                <a:sym typeface="+mn-lt"/>
              </a:rPr>
              <a:t>09</a:t>
            </a:r>
          </a:p>
        </p:txBody>
      </p:sp>
      <p:sp>
        <p:nvSpPr>
          <p:cNvPr id="5" name="Rectangle: Rounded Corners 30">
            <a:extLst>
              <a:ext uri="{FF2B5EF4-FFF2-40B4-BE49-F238E27FC236}">
                <a16:creationId xmlns:a16="http://schemas.microsoft.com/office/drawing/2014/main" id="{6C44276D-7E32-5503-C13E-2CBA322936E5}"/>
              </a:ext>
            </a:extLst>
          </p:cNvPr>
          <p:cNvSpPr/>
          <p:nvPr/>
        </p:nvSpPr>
        <p:spPr>
          <a:xfrm>
            <a:off x="2047982" y="4668098"/>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7" name="TextBox 31">
            <a:extLst>
              <a:ext uri="{FF2B5EF4-FFF2-40B4-BE49-F238E27FC236}">
                <a16:creationId xmlns:a16="http://schemas.microsoft.com/office/drawing/2014/main" id="{F27EBC7C-D1A8-1946-2D8F-21A9CB856281}"/>
              </a:ext>
            </a:extLst>
          </p:cNvPr>
          <p:cNvSpPr txBox="1"/>
          <p:nvPr/>
        </p:nvSpPr>
        <p:spPr>
          <a:xfrm>
            <a:off x="2421379" y="4929714"/>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10</a:t>
            </a:r>
          </a:p>
        </p:txBody>
      </p:sp>
      <p:sp>
        <p:nvSpPr>
          <p:cNvPr id="9" name="Rectangle: Rounded Corners 30">
            <a:extLst>
              <a:ext uri="{FF2B5EF4-FFF2-40B4-BE49-F238E27FC236}">
                <a16:creationId xmlns:a16="http://schemas.microsoft.com/office/drawing/2014/main" id="{50BF651B-4D1D-2840-C895-A8F1C7158FB7}"/>
              </a:ext>
            </a:extLst>
          </p:cNvPr>
          <p:cNvSpPr/>
          <p:nvPr/>
        </p:nvSpPr>
        <p:spPr>
          <a:xfrm>
            <a:off x="143673" y="581117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25" name="TextBox 31">
            <a:extLst>
              <a:ext uri="{FF2B5EF4-FFF2-40B4-BE49-F238E27FC236}">
                <a16:creationId xmlns:a16="http://schemas.microsoft.com/office/drawing/2014/main" id="{663FF899-2C65-0D58-8F8E-FECB3B7005DE}"/>
              </a:ext>
            </a:extLst>
          </p:cNvPr>
          <p:cNvSpPr txBox="1"/>
          <p:nvPr/>
        </p:nvSpPr>
        <p:spPr>
          <a:xfrm>
            <a:off x="517070" y="607279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11</a:t>
            </a:r>
          </a:p>
        </p:txBody>
      </p:sp>
      <p:pic>
        <p:nvPicPr>
          <p:cNvPr id="26" name="Imagem 25" descr="Colhedoras de Cana CH">
            <a:extLst>
              <a:ext uri="{FF2B5EF4-FFF2-40B4-BE49-F238E27FC236}">
                <a16:creationId xmlns:a16="http://schemas.microsoft.com/office/drawing/2014/main" id="{46FC4DF9-8458-3A46-32C2-88C202B0F1F9}"/>
              </a:ext>
            </a:extLst>
          </p:cNvPr>
          <p:cNvPicPr>
            <a:picLocks noChangeAspect="1"/>
          </p:cNvPicPr>
          <p:nvPr/>
        </p:nvPicPr>
        <p:blipFill rotWithShape="1">
          <a:blip r:embed="rId3">
            <a:extLst>
              <a:ext uri="{28A0092B-C50C-407E-A947-70E740481C1C}">
                <a14:useLocalDpi xmlns:a14="http://schemas.microsoft.com/office/drawing/2010/main" val="0"/>
              </a:ext>
            </a:extLst>
          </a:blip>
          <a:srcRect t="8525" b="9003"/>
          <a:stretch/>
        </p:blipFill>
        <p:spPr bwMode="auto">
          <a:xfrm flipH="1">
            <a:off x="2086082" y="5728360"/>
            <a:ext cx="1585902" cy="110537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70910408"/>
      </p:ext>
    </p:extLst>
  </p:cSld>
  <p:clrMapOvr>
    <a:masterClrMapping/>
  </p:clrMapOvr>
  <mc:AlternateContent xmlns:mc="http://schemas.openxmlformats.org/markup-compatibility/2006" xmlns:p14="http://schemas.microsoft.com/office/powerpoint/2010/main">
    <mc:Choice Requires="p14">
      <p:transition spd="med" p14:dur="700" advTm="86399000">
        <p:fade/>
      </p:transition>
    </mc:Choice>
    <mc:Fallback xmlns="">
      <p:transition spd="med" advTm="8639900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2">
            <a:extLst>
              <a:ext uri="{FF2B5EF4-FFF2-40B4-BE49-F238E27FC236}">
                <a16:creationId xmlns:a16="http://schemas.microsoft.com/office/drawing/2014/main" id="{2F3947D2-F9E6-7EA0-D968-B4E2A3924311}"/>
              </a:ext>
            </a:extLst>
          </p:cNvPr>
          <p:cNvSpPr/>
          <p:nvPr/>
        </p:nvSpPr>
        <p:spPr>
          <a:xfrm>
            <a:off x="0" y="0"/>
            <a:ext cx="12191999" cy="6857999"/>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31" name="Rectangle: Rounded Corners 30">
            <a:extLst>
              <a:ext uri="{FF2B5EF4-FFF2-40B4-BE49-F238E27FC236}">
                <a16:creationId xmlns:a16="http://schemas.microsoft.com/office/drawing/2014/main" id="{2E7830D2-34CE-4BD4-BF37-799B1F760980}"/>
              </a:ext>
            </a:extLst>
          </p:cNvPr>
          <p:cNvSpPr/>
          <p:nvPr/>
        </p:nvSpPr>
        <p:spPr>
          <a:xfrm>
            <a:off x="143673" y="11563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32" name="TextBox 31">
            <a:extLst>
              <a:ext uri="{FF2B5EF4-FFF2-40B4-BE49-F238E27FC236}">
                <a16:creationId xmlns:a16="http://schemas.microsoft.com/office/drawing/2014/main" id="{90FB8E2F-219A-4C33-949E-C9CFF7E7C76B}"/>
              </a:ext>
            </a:extLst>
          </p:cNvPr>
          <p:cNvSpPr txBox="1"/>
          <p:nvPr/>
        </p:nvSpPr>
        <p:spPr>
          <a:xfrm>
            <a:off x="517070" y="377250"/>
            <a:ext cx="890815" cy="461665"/>
          </a:xfrm>
          <a:prstGeom prst="rect">
            <a:avLst/>
          </a:prstGeom>
          <a:noFill/>
        </p:spPr>
        <p:txBody>
          <a:bodyPr wrap="square" rtlCol="0">
            <a:spAutoFit/>
          </a:bodyPr>
          <a:lstStyle>
            <a:defPPr>
              <a:defRPr lang="en-US"/>
            </a:defPPr>
            <a:lvl1pPr algn="ctr">
              <a:defRPr sz="2400" b="1">
                <a:gradFill>
                  <a:gsLst>
                    <a:gs pos="0">
                      <a:schemeClr val="accent1"/>
                    </a:gs>
                    <a:gs pos="100000">
                      <a:schemeClr val="accent2"/>
                    </a:gs>
                  </a:gsLst>
                  <a:lin ang="0" scaled="1"/>
                </a:gradFill>
                <a:cs typeface="+mn-ea"/>
              </a:defRPr>
            </a:lvl1pPr>
          </a:lstStyle>
          <a:p>
            <a:r>
              <a:rPr lang="pt-BR" dirty="0">
                <a:sym typeface="+mn-lt"/>
              </a:rPr>
              <a:t>01</a:t>
            </a:r>
          </a:p>
        </p:txBody>
      </p:sp>
      <p:sp>
        <p:nvSpPr>
          <p:cNvPr id="3" name="Rectangle: Rounded Corners 6">
            <a:extLst>
              <a:ext uri="{FF2B5EF4-FFF2-40B4-BE49-F238E27FC236}">
                <a16:creationId xmlns:a16="http://schemas.microsoft.com/office/drawing/2014/main" id="{C2DA5740-A774-CCAA-811F-06A852537B95}"/>
              </a:ext>
            </a:extLst>
          </p:cNvPr>
          <p:cNvSpPr/>
          <p:nvPr/>
        </p:nvSpPr>
        <p:spPr>
          <a:xfrm>
            <a:off x="4529857" y="356934"/>
            <a:ext cx="7239070" cy="6065639"/>
          </a:xfrm>
          <a:prstGeom prst="roundRect">
            <a:avLst>
              <a:gd name="adj" fmla="val 1410"/>
            </a:avLst>
          </a:prstGeom>
          <a:solidFill>
            <a:schemeClr val="accent1"/>
          </a:solidFill>
          <a:ln w="12700">
            <a:solidFill>
              <a:schemeClr val="bg1"/>
            </a:solidFill>
          </a:ln>
          <a:effectLst>
            <a:outerShdw blurRad="571500" dist="266700" dir="5400000" sx="95000" sy="95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6" name="TextBox 11">
            <a:extLst>
              <a:ext uri="{FF2B5EF4-FFF2-40B4-BE49-F238E27FC236}">
                <a16:creationId xmlns:a16="http://schemas.microsoft.com/office/drawing/2014/main" id="{83D288A0-64E6-21D8-68CB-1B0C79A23D35}"/>
              </a:ext>
            </a:extLst>
          </p:cNvPr>
          <p:cNvSpPr txBox="1"/>
          <p:nvPr/>
        </p:nvSpPr>
        <p:spPr>
          <a:xfrm>
            <a:off x="5144935" y="2734179"/>
            <a:ext cx="6008914" cy="1289905"/>
          </a:xfrm>
          <a:prstGeom prst="rect">
            <a:avLst/>
          </a:prstGeom>
          <a:noFill/>
        </p:spPr>
        <p:txBody>
          <a:bodyPr wrap="square" rtlCol="0">
            <a:spAutoFit/>
          </a:bodyPr>
          <a:lstStyle/>
          <a:p>
            <a:pPr>
              <a:lnSpc>
                <a:spcPct val="150000"/>
              </a:lnSpc>
            </a:pPr>
            <a:r>
              <a:rPr lang="pt-BR" b="1" dirty="0">
                <a:solidFill>
                  <a:schemeClr val="bg1"/>
                </a:solidFill>
                <a:effectLst>
                  <a:outerShdw blurRad="38100" dist="38100" dir="2700000" algn="tl">
                    <a:srgbClr val="000000">
                      <a:alpha val="43137"/>
                    </a:srgbClr>
                  </a:outerShdw>
                </a:effectLst>
                <a:cs typeface="+mn-ea"/>
                <a:sym typeface="+mn-lt"/>
              </a:rPr>
              <a:t>•	Atropelamento: ao guardar a máquina na garagem, atente à presença de outras pessoas antes de realizar manobras.</a:t>
            </a:r>
            <a:endParaRPr lang="en-US" b="1" dirty="0">
              <a:solidFill>
                <a:schemeClr val="bg1"/>
              </a:solidFill>
              <a:effectLst>
                <a:outerShdw blurRad="38100" dist="38100" dir="2700000" algn="tl">
                  <a:srgbClr val="000000">
                    <a:alpha val="43137"/>
                  </a:srgbClr>
                </a:outerShdw>
              </a:effectLst>
              <a:cs typeface="+mn-ea"/>
              <a:sym typeface="+mn-lt"/>
            </a:endParaRPr>
          </a:p>
        </p:txBody>
      </p:sp>
      <p:sp>
        <p:nvSpPr>
          <p:cNvPr id="8" name="Rectangle: Rounded Corners 30">
            <a:extLst>
              <a:ext uri="{FF2B5EF4-FFF2-40B4-BE49-F238E27FC236}">
                <a16:creationId xmlns:a16="http://schemas.microsoft.com/office/drawing/2014/main" id="{A58992AA-500D-AD97-C016-50D4A40D500E}"/>
              </a:ext>
            </a:extLst>
          </p:cNvPr>
          <p:cNvSpPr/>
          <p:nvPr/>
        </p:nvSpPr>
        <p:spPr>
          <a:xfrm>
            <a:off x="2047982" y="11563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0" name="TextBox 31">
            <a:extLst>
              <a:ext uri="{FF2B5EF4-FFF2-40B4-BE49-F238E27FC236}">
                <a16:creationId xmlns:a16="http://schemas.microsoft.com/office/drawing/2014/main" id="{4F78B57C-879F-CFF2-083A-2593C190C38C}"/>
              </a:ext>
            </a:extLst>
          </p:cNvPr>
          <p:cNvSpPr txBox="1"/>
          <p:nvPr/>
        </p:nvSpPr>
        <p:spPr>
          <a:xfrm>
            <a:off x="2421379" y="377250"/>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02</a:t>
            </a:r>
          </a:p>
        </p:txBody>
      </p:sp>
      <p:sp>
        <p:nvSpPr>
          <p:cNvPr id="11" name="Rectangle: Rounded Corners 30">
            <a:extLst>
              <a:ext uri="{FF2B5EF4-FFF2-40B4-BE49-F238E27FC236}">
                <a16:creationId xmlns:a16="http://schemas.microsoft.com/office/drawing/2014/main" id="{FB858B4E-0D9D-364F-EE12-C4A0BD83252B}"/>
              </a:ext>
            </a:extLst>
          </p:cNvPr>
          <p:cNvSpPr/>
          <p:nvPr/>
        </p:nvSpPr>
        <p:spPr>
          <a:xfrm>
            <a:off x="143673" y="125209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3" name="TextBox 31">
            <a:extLst>
              <a:ext uri="{FF2B5EF4-FFF2-40B4-BE49-F238E27FC236}">
                <a16:creationId xmlns:a16="http://schemas.microsoft.com/office/drawing/2014/main" id="{E96F529C-9241-7342-8182-D6F7812F2EE7}"/>
              </a:ext>
            </a:extLst>
          </p:cNvPr>
          <p:cNvSpPr txBox="1"/>
          <p:nvPr/>
        </p:nvSpPr>
        <p:spPr>
          <a:xfrm>
            <a:off x="517070" y="151371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03</a:t>
            </a:r>
          </a:p>
        </p:txBody>
      </p:sp>
      <p:sp>
        <p:nvSpPr>
          <p:cNvPr id="14" name="Rectangle: Rounded Corners 30">
            <a:extLst>
              <a:ext uri="{FF2B5EF4-FFF2-40B4-BE49-F238E27FC236}">
                <a16:creationId xmlns:a16="http://schemas.microsoft.com/office/drawing/2014/main" id="{0CCA877B-E172-1485-94C0-63D252A96F99}"/>
              </a:ext>
            </a:extLst>
          </p:cNvPr>
          <p:cNvSpPr/>
          <p:nvPr/>
        </p:nvSpPr>
        <p:spPr>
          <a:xfrm>
            <a:off x="2047982" y="125209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5" name="TextBox 31">
            <a:extLst>
              <a:ext uri="{FF2B5EF4-FFF2-40B4-BE49-F238E27FC236}">
                <a16:creationId xmlns:a16="http://schemas.microsoft.com/office/drawing/2014/main" id="{C8209A3E-7B5C-7400-CC7E-86311DE5828E}"/>
              </a:ext>
            </a:extLst>
          </p:cNvPr>
          <p:cNvSpPr txBox="1"/>
          <p:nvPr/>
        </p:nvSpPr>
        <p:spPr>
          <a:xfrm>
            <a:off x="2421379" y="151371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04</a:t>
            </a:r>
          </a:p>
        </p:txBody>
      </p:sp>
      <p:sp>
        <p:nvSpPr>
          <p:cNvPr id="16" name="Rectangle: Rounded Corners 30">
            <a:extLst>
              <a:ext uri="{FF2B5EF4-FFF2-40B4-BE49-F238E27FC236}">
                <a16:creationId xmlns:a16="http://schemas.microsoft.com/office/drawing/2014/main" id="{BD76697F-50C7-B3B1-4681-0B8B97F8BCE2}"/>
              </a:ext>
            </a:extLst>
          </p:cNvPr>
          <p:cNvSpPr/>
          <p:nvPr/>
        </p:nvSpPr>
        <p:spPr>
          <a:xfrm>
            <a:off x="126404" y="239517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7" name="TextBox 31">
            <a:extLst>
              <a:ext uri="{FF2B5EF4-FFF2-40B4-BE49-F238E27FC236}">
                <a16:creationId xmlns:a16="http://schemas.microsoft.com/office/drawing/2014/main" id="{D1A156FB-D1E4-D02F-DDE8-A4061E9344E9}"/>
              </a:ext>
            </a:extLst>
          </p:cNvPr>
          <p:cNvSpPr txBox="1"/>
          <p:nvPr/>
        </p:nvSpPr>
        <p:spPr>
          <a:xfrm>
            <a:off x="499801" y="2656790"/>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05</a:t>
            </a:r>
          </a:p>
        </p:txBody>
      </p:sp>
      <p:sp>
        <p:nvSpPr>
          <p:cNvPr id="18" name="Rectangle: Rounded Corners 30">
            <a:extLst>
              <a:ext uri="{FF2B5EF4-FFF2-40B4-BE49-F238E27FC236}">
                <a16:creationId xmlns:a16="http://schemas.microsoft.com/office/drawing/2014/main" id="{FD23A694-C77C-F90D-BF2A-8CADAED55495}"/>
              </a:ext>
            </a:extLst>
          </p:cNvPr>
          <p:cNvSpPr/>
          <p:nvPr/>
        </p:nvSpPr>
        <p:spPr>
          <a:xfrm>
            <a:off x="2030713" y="239517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9" name="TextBox 31">
            <a:extLst>
              <a:ext uri="{FF2B5EF4-FFF2-40B4-BE49-F238E27FC236}">
                <a16:creationId xmlns:a16="http://schemas.microsoft.com/office/drawing/2014/main" id="{57ED9E72-FA1D-B4E2-FA1F-28CD1E5FC054}"/>
              </a:ext>
            </a:extLst>
          </p:cNvPr>
          <p:cNvSpPr txBox="1"/>
          <p:nvPr/>
        </p:nvSpPr>
        <p:spPr>
          <a:xfrm>
            <a:off x="2404110" y="2656790"/>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06</a:t>
            </a:r>
          </a:p>
        </p:txBody>
      </p:sp>
      <p:sp>
        <p:nvSpPr>
          <p:cNvPr id="20" name="Rectangle: Rounded Corners 30">
            <a:extLst>
              <a:ext uri="{FF2B5EF4-FFF2-40B4-BE49-F238E27FC236}">
                <a16:creationId xmlns:a16="http://schemas.microsoft.com/office/drawing/2014/main" id="{2C699440-5B8F-DB23-6B36-698F9367DDEC}"/>
              </a:ext>
            </a:extLst>
          </p:cNvPr>
          <p:cNvSpPr/>
          <p:nvPr/>
        </p:nvSpPr>
        <p:spPr>
          <a:xfrm>
            <a:off x="126404" y="353163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21" name="TextBox 31">
            <a:extLst>
              <a:ext uri="{FF2B5EF4-FFF2-40B4-BE49-F238E27FC236}">
                <a16:creationId xmlns:a16="http://schemas.microsoft.com/office/drawing/2014/main" id="{98B06852-33EF-1DE7-6058-C2CFE80526E1}"/>
              </a:ext>
            </a:extLst>
          </p:cNvPr>
          <p:cNvSpPr txBox="1"/>
          <p:nvPr/>
        </p:nvSpPr>
        <p:spPr>
          <a:xfrm>
            <a:off x="499801" y="379325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07</a:t>
            </a:r>
          </a:p>
        </p:txBody>
      </p:sp>
      <p:sp>
        <p:nvSpPr>
          <p:cNvPr id="22" name="Rectangle: Rounded Corners 30">
            <a:extLst>
              <a:ext uri="{FF2B5EF4-FFF2-40B4-BE49-F238E27FC236}">
                <a16:creationId xmlns:a16="http://schemas.microsoft.com/office/drawing/2014/main" id="{E24AC9E4-B7D1-0703-77BF-3D0A45561A94}"/>
              </a:ext>
            </a:extLst>
          </p:cNvPr>
          <p:cNvSpPr/>
          <p:nvPr/>
        </p:nvSpPr>
        <p:spPr>
          <a:xfrm>
            <a:off x="2030713" y="353163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23" name="TextBox 31">
            <a:extLst>
              <a:ext uri="{FF2B5EF4-FFF2-40B4-BE49-F238E27FC236}">
                <a16:creationId xmlns:a16="http://schemas.microsoft.com/office/drawing/2014/main" id="{89B6D0AA-75B5-5CA7-B15E-3F6C1CD01356}"/>
              </a:ext>
            </a:extLst>
          </p:cNvPr>
          <p:cNvSpPr txBox="1"/>
          <p:nvPr/>
        </p:nvSpPr>
        <p:spPr>
          <a:xfrm>
            <a:off x="2404110" y="379325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08</a:t>
            </a:r>
          </a:p>
        </p:txBody>
      </p:sp>
      <p:sp>
        <p:nvSpPr>
          <p:cNvPr id="2" name="Rectangle: Rounded Corners 30">
            <a:extLst>
              <a:ext uri="{FF2B5EF4-FFF2-40B4-BE49-F238E27FC236}">
                <a16:creationId xmlns:a16="http://schemas.microsoft.com/office/drawing/2014/main" id="{FB6F2058-F1A1-17F7-B012-4EAADB9BA78C}"/>
              </a:ext>
            </a:extLst>
          </p:cNvPr>
          <p:cNvSpPr/>
          <p:nvPr/>
        </p:nvSpPr>
        <p:spPr>
          <a:xfrm>
            <a:off x="143673" y="4668098"/>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4" name="TextBox 31">
            <a:extLst>
              <a:ext uri="{FF2B5EF4-FFF2-40B4-BE49-F238E27FC236}">
                <a16:creationId xmlns:a16="http://schemas.microsoft.com/office/drawing/2014/main" id="{1EB34F29-BD8B-E585-5EAF-37E27E53DDB6}"/>
              </a:ext>
            </a:extLst>
          </p:cNvPr>
          <p:cNvSpPr txBox="1"/>
          <p:nvPr/>
        </p:nvSpPr>
        <p:spPr>
          <a:xfrm>
            <a:off x="517070" y="4929714"/>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09</a:t>
            </a:r>
          </a:p>
        </p:txBody>
      </p:sp>
      <p:sp>
        <p:nvSpPr>
          <p:cNvPr id="5" name="Rectangle: Rounded Corners 30">
            <a:extLst>
              <a:ext uri="{FF2B5EF4-FFF2-40B4-BE49-F238E27FC236}">
                <a16:creationId xmlns:a16="http://schemas.microsoft.com/office/drawing/2014/main" id="{6C44276D-7E32-5503-C13E-2CBA322936E5}"/>
              </a:ext>
            </a:extLst>
          </p:cNvPr>
          <p:cNvSpPr/>
          <p:nvPr/>
        </p:nvSpPr>
        <p:spPr>
          <a:xfrm>
            <a:off x="2047982" y="4668098"/>
            <a:ext cx="1699641" cy="925646"/>
          </a:xfrm>
          <a:prstGeom prst="roundRect">
            <a:avLst>
              <a:gd name="adj" fmla="val 2180"/>
            </a:avLst>
          </a:prstGeom>
          <a:solidFill>
            <a:srgbClr val="55BBA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7" name="TextBox 31">
            <a:extLst>
              <a:ext uri="{FF2B5EF4-FFF2-40B4-BE49-F238E27FC236}">
                <a16:creationId xmlns:a16="http://schemas.microsoft.com/office/drawing/2014/main" id="{F27EBC7C-D1A8-1946-2D8F-21A9CB856281}"/>
              </a:ext>
            </a:extLst>
          </p:cNvPr>
          <p:cNvSpPr txBox="1"/>
          <p:nvPr/>
        </p:nvSpPr>
        <p:spPr>
          <a:xfrm>
            <a:off x="2421379" y="4929714"/>
            <a:ext cx="890815" cy="461665"/>
          </a:xfrm>
          <a:prstGeom prst="rect">
            <a:avLst/>
          </a:prstGeom>
          <a:noFill/>
        </p:spPr>
        <p:txBody>
          <a:bodyPr wrap="square" rtlCol="0">
            <a:spAutoFit/>
          </a:bodyPr>
          <a:lstStyle>
            <a:defPPr>
              <a:defRPr lang="en-US"/>
            </a:defPPr>
            <a:lvl1pPr algn="ctr">
              <a:defRPr sz="2400" b="1">
                <a:solidFill>
                  <a:schemeClr val="bg1"/>
                </a:solidFill>
                <a:cs typeface="+mn-ea"/>
              </a:defRPr>
            </a:lvl1pPr>
          </a:lstStyle>
          <a:p>
            <a:r>
              <a:rPr lang="pt-BR" dirty="0">
                <a:sym typeface="+mn-lt"/>
              </a:rPr>
              <a:t>10</a:t>
            </a:r>
          </a:p>
        </p:txBody>
      </p:sp>
      <p:sp>
        <p:nvSpPr>
          <p:cNvPr id="9" name="Rectangle: Rounded Corners 30">
            <a:extLst>
              <a:ext uri="{FF2B5EF4-FFF2-40B4-BE49-F238E27FC236}">
                <a16:creationId xmlns:a16="http://schemas.microsoft.com/office/drawing/2014/main" id="{50BF651B-4D1D-2840-C895-A8F1C7158FB7}"/>
              </a:ext>
            </a:extLst>
          </p:cNvPr>
          <p:cNvSpPr/>
          <p:nvPr/>
        </p:nvSpPr>
        <p:spPr>
          <a:xfrm>
            <a:off x="143673" y="581117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25" name="TextBox 31">
            <a:extLst>
              <a:ext uri="{FF2B5EF4-FFF2-40B4-BE49-F238E27FC236}">
                <a16:creationId xmlns:a16="http://schemas.microsoft.com/office/drawing/2014/main" id="{663FF899-2C65-0D58-8F8E-FECB3B7005DE}"/>
              </a:ext>
            </a:extLst>
          </p:cNvPr>
          <p:cNvSpPr txBox="1"/>
          <p:nvPr/>
        </p:nvSpPr>
        <p:spPr>
          <a:xfrm>
            <a:off x="517070" y="607279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11</a:t>
            </a:r>
          </a:p>
        </p:txBody>
      </p:sp>
      <p:pic>
        <p:nvPicPr>
          <p:cNvPr id="26" name="Imagem 25" descr="Colhedoras de Cana CH">
            <a:extLst>
              <a:ext uri="{FF2B5EF4-FFF2-40B4-BE49-F238E27FC236}">
                <a16:creationId xmlns:a16="http://schemas.microsoft.com/office/drawing/2014/main" id="{46FC4DF9-8458-3A46-32C2-88C202B0F1F9}"/>
              </a:ext>
            </a:extLst>
          </p:cNvPr>
          <p:cNvPicPr>
            <a:picLocks noChangeAspect="1"/>
          </p:cNvPicPr>
          <p:nvPr/>
        </p:nvPicPr>
        <p:blipFill rotWithShape="1">
          <a:blip r:embed="rId3">
            <a:extLst>
              <a:ext uri="{28A0092B-C50C-407E-A947-70E740481C1C}">
                <a14:useLocalDpi xmlns:a14="http://schemas.microsoft.com/office/drawing/2010/main" val="0"/>
              </a:ext>
            </a:extLst>
          </a:blip>
          <a:srcRect t="8525" b="9003"/>
          <a:stretch/>
        </p:blipFill>
        <p:spPr bwMode="auto">
          <a:xfrm flipH="1">
            <a:off x="2086082" y="5728360"/>
            <a:ext cx="1585902" cy="110537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54248481"/>
      </p:ext>
    </p:extLst>
  </p:cSld>
  <p:clrMapOvr>
    <a:masterClrMapping/>
  </p:clrMapOvr>
  <mc:AlternateContent xmlns:mc="http://schemas.openxmlformats.org/markup-compatibility/2006" xmlns:p14="http://schemas.microsoft.com/office/powerpoint/2010/main">
    <mc:Choice Requires="p14">
      <p:transition spd="med" p14:dur="700" advTm="86399000">
        <p:fade/>
      </p:transition>
    </mc:Choice>
    <mc:Fallback xmlns="">
      <p:transition spd="med" advTm="8639900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2">
            <a:extLst>
              <a:ext uri="{FF2B5EF4-FFF2-40B4-BE49-F238E27FC236}">
                <a16:creationId xmlns:a16="http://schemas.microsoft.com/office/drawing/2014/main" id="{2F3947D2-F9E6-7EA0-D968-B4E2A3924311}"/>
              </a:ext>
            </a:extLst>
          </p:cNvPr>
          <p:cNvSpPr/>
          <p:nvPr/>
        </p:nvSpPr>
        <p:spPr>
          <a:xfrm>
            <a:off x="0" y="0"/>
            <a:ext cx="12191999" cy="6857999"/>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31" name="Rectangle: Rounded Corners 30">
            <a:extLst>
              <a:ext uri="{FF2B5EF4-FFF2-40B4-BE49-F238E27FC236}">
                <a16:creationId xmlns:a16="http://schemas.microsoft.com/office/drawing/2014/main" id="{2E7830D2-34CE-4BD4-BF37-799B1F760980}"/>
              </a:ext>
            </a:extLst>
          </p:cNvPr>
          <p:cNvSpPr/>
          <p:nvPr/>
        </p:nvSpPr>
        <p:spPr>
          <a:xfrm>
            <a:off x="143673" y="11563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32" name="TextBox 31">
            <a:extLst>
              <a:ext uri="{FF2B5EF4-FFF2-40B4-BE49-F238E27FC236}">
                <a16:creationId xmlns:a16="http://schemas.microsoft.com/office/drawing/2014/main" id="{90FB8E2F-219A-4C33-949E-C9CFF7E7C76B}"/>
              </a:ext>
            </a:extLst>
          </p:cNvPr>
          <p:cNvSpPr txBox="1"/>
          <p:nvPr/>
        </p:nvSpPr>
        <p:spPr>
          <a:xfrm>
            <a:off x="517070" y="377250"/>
            <a:ext cx="890815" cy="461665"/>
          </a:xfrm>
          <a:prstGeom prst="rect">
            <a:avLst/>
          </a:prstGeom>
          <a:noFill/>
        </p:spPr>
        <p:txBody>
          <a:bodyPr wrap="square" rtlCol="0">
            <a:spAutoFit/>
          </a:bodyPr>
          <a:lstStyle>
            <a:defPPr>
              <a:defRPr lang="en-US"/>
            </a:defPPr>
            <a:lvl1pPr algn="ctr">
              <a:defRPr sz="2400" b="1">
                <a:gradFill>
                  <a:gsLst>
                    <a:gs pos="0">
                      <a:schemeClr val="accent1"/>
                    </a:gs>
                    <a:gs pos="100000">
                      <a:schemeClr val="accent2"/>
                    </a:gs>
                  </a:gsLst>
                  <a:lin ang="0" scaled="1"/>
                </a:gradFill>
                <a:cs typeface="+mn-ea"/>
              </a:defRPr>
            </a:lvl1pPr>
          </a:lstStyle>
          <a:p>
            <a:r>
              <a:rPr lang="pt-BR" dirty="0">
                <a:sym typeface="+mn-lt"/>
              </a:rPr>
              <a:t>01</a:t>
            </a:r>
          </a:p>
        </p:txBody>
      </p:sp>
      <p:sp>
        <p:nvSpPr>
          <p:cNvPr id="3" name="Rectangle: Rounded Corners 6">
            <a:extLst>
              <a:ext uri="{FF2B5EF4-FFF2-40B4-BE49-F238E27FC236}">
                <a16:creationId xmlns:a16="http://schemas.microsoft.com/office/drawing/2014/main" id="{C2DA5740-A774-CCAA-811F-06A852537B95}"/>
              </a:ext>
            </a:extLst>
          </p:cNvPr>
          <p:cNvSpPr/>
          <p:nvPr/>
        </p:nvSpPr>
        <p:spPr>
          <a:xfrm>
            <a:off x="4529857" y="356934"/>
            <a:ext cx="7239070" cy="6065639"/>
          </a:xfrm>
          <a:prstGeom prst="roundRect">
            <a:avLst>
              <a:gd name="adj" fmla="val 1410"/>
            </a:avLst>
          </a:prstGeom>
          <a:solidFill>
            <a:schemeClr val="accent1"/>
          </a:solidFill>
          <a:ln w="12700">
            <a:solidFill>
              <a:schemeClr val="bg1"/>
            </a:solidFill>
          </a:ln>
          <a:effectLst>
            <a:outerShdw blurRad="571500" dist="266700" dir="5400000" sx="95000" sy="95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6" name="TextBox 11">
            <a:extLst>
              <a:ext uri="{FF2B5EF4-FFF2-40B4-BE49-F238E27FC236}">
                <a16:creationId xmlns:a16="http://schemas.microsoft.com/office/drawing/2014/main" id="{83D288A0-64E6-21D8-68CB-1B0C79A23D35}"/>
              </a:ext>
            </a:extLst>
          </p:cNvPr>
          <p:cNvSpPr txBox="1"/>
          <p:nvPr/>
        </p:nvSpPr>
        <p:spPr>
          <a:xfrm>
            <a:off x="5144935" y="1282580"/>
            <a:ext cx="6008914" cy="3367397"/>
          </a:xfrm>
          <a:prstGeom prst="rect">
            <a:avLst/>
          </a:prstGeom>
          <a:noFill/>
        </p:spPr>
        <p:txBody>
          <a:bodyPr wrap="square" rtlCol="0">
            <a:spAutoFit/>
          </a:bodyPr>
          <a:lstStyle/>
          <a:p>
            <a:pPr>
              <a:lnSpc>
                <a:spcPct val="150000"/>
              </a:lnSpc>
            </a:pPr>
            <a:r>
              <a:rPr lang="pt-BR" b="1" dirty="0">
                <a:solidFill>
                  <a:schemeClr val="bg1"/>
                </a:solidFill>
                <a:effectLst>
                  <a:outerShdw blurRad="38100" dist="38100" dir="2700000" algn="tl">
                    <a:srgbClr val="000000">
                      <a:alpha val="43137"/>
                    </a:srgbClr>
                  </a:outerShdw>
                </a:effectLst>
                <a:cs typeface="+mn-ea"/>
                <a:sym typeface="+mn-lt"/>
              </a:rPr>
              <a:t>•	Sinais de defeitos na máquina: máquinas autopropelidas mais modernas possuem sistemas eletrônicos e painéis que mostram defeitos e necessidade de manutenção. Em caso de alertas, sempre comunique ao responsável pela manutenção para evitar acidentes. Leia o manual para ver se a máquina pode ser operada com segurança.</a:t>
            </a:r>
            <a:endParaRPr lang="en-US" b="1" dirty="0">
              <a:solidFill>
                <a:schemeClr val="bg1"/>
              </a:solidFill>
              <a:effectLst>
                <a:outerShdw blurRad="38100" dist="38100" dir="2700000" algn="tl">
                  <a:srgbClr val="000000">
                    <a:alpha val="43137"/>
                  </a:srgbClr>
                </a:outerShdw>
              </a:effectLst>
              <a:cs typeface="+mn-ea"/>
              <a:sym typeface="+mn-lt"/>
            </a:endParaRPr>
          </a:p>
        </p:txBody>
      </p:sp>
      <p:sp>
        <p:nvSpPr>
          <p:cNvPr id="8" name="Rectangle: Rounded Corners 30">
            <a:extLst>
              <a:ext uri="{FF2B5EF4-FFF2-40B4-BE49-F238E27FC236}">
                <a16:creationId xmlns:a16="http://schemas.microsoft.com/office/drawing/2014/main" id="{A58992AA-500D-AD97-C016-50D4A40D500E}"/>
              </a:ext>
            </a:extLst>
          </p:cNvPr>
          <p:cNvSpPr/>
          <p:nvPr/>
        </p:nvSpPr>
        <p:spPr>
          <a:xfrm>
            <a:off x="2047982" y="11563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0" name="TextBox 31">
            <a:extLst>
              <a:ext uri="{FF2B5EF4-FFF2-40B4-BE49-F238E27FC236}">
                <a16:creationId xmlns:a16="http://schemas.microsoft.com/office/drawing/2014/main" id="{4F78B57C-879F-CFF2-083A-2593C190C38C}"/>
              </a:ext>
            </a:extLst>
          </p:cNvPr>
          <p:cNvSpPr txBox="1"/>
          <p:nvPr/>
        </p:nvSpPr>
        <p:spPr>
          <a:xfrm>
            <a:off x="2421379" y="377250"/>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02</a:t>
            </a:r>
          </a:p>
        </p:txBody>
      </p:sp>
      <p:sp>
        <p:nvSpPr>
          <p:cNvPr id="11" name="Rectangle: Rounded Corners 30">
            <a:extLst>
              <a:ext uri="{FF2B5EF4-FFF2-40B4-BE49-F238E27FC236}">
                <a16:creationId xmlns:a16="http://schemas.microsoft.com/office/drawing/2014/main" id="{FB858B4E-0D9D-364F-EE12-C4A0BD83252B}"/>
              </a:ext>
            </a:extLst>
          </p:cNvPr>
          <p:cNvSpPr/>
          <p:nvPr/>
        </p:nvSpPr>
        <p:spPr>
          <a:xfrm>
            <a:off x="143673" y="125209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3" name="TextBox 31">
            <a:extLst>
              <a:ext uri="{FF2B5EF4-FFF2-40B4-BE49-F238E27FC236}">
                <a16:creationId xmlns:a16="http://schemas.microsoft.com/office/drawing/2014/main" id="{E96F529C-9241-7342-8182-D6F7812F2EE7}"/>
              </a:ext>
            </a:extLst>
          </p:cNvPr>
          <p:cNvSpPr txBox="1"/>
          <p:nvPr/>
        </p:nvSpPr>
        <p:spPr>
          <a:xfrm>
            <a:off x="517070" y="151371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03</a:t>
            </a:r>
          </a:p>
        </p:txBody>
      </p:sp>
      <p:sp>
        <p:nvSpPr>
          <p:cNvPr id="14" name="Rectangle: Rounded Corners 30">
            <a:extLst>
              <a:ext uri="{FF2B5EF4-FFF2-40B4-BE49-F238E27FC236}">
                <a16:creationId xmlns:a16="http://schemas.microsoft.com/office/drawing/2014/main" id="{0CCA877B-E172-1485-94C0-63D252A96F99}"/>
              </a:ext>
            </a:extLst>
          </p:cNvPr>
          <p:cNvSpPr/>
          <p:nvPr/>
        </p:nvSpPr>
        <p:spPr>
          <a:xfrm>
            <a:off x="2047982" y="125209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5" name="TextBox 31">
            <a:extLst>
              <a:ext uri="{FF2B5EF4-FFF2-40B4-BE49-F238E27FC236}">
                <a16:creationId xmlns:a16="http://schemas.microsoft.com/office/drawing/2014/main" id="{C8209A3E-7B5C-7400-CC7E-86311DE5828E}"/>
              </a:ext>
            </a:extLst>
          </p:cNvPr>
          <p:cNvSpPr txBox="1"/>
          <p:nvPr/>
        </p:nvSpPr>
        <p:spPr>
          <a:xfrm>
            <a:off x="2421379" y="151371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04</a:t>
            </a:r>
          </a:p>
        </p:txBody>
      </p:sp>
      <p:sp>
        <p:nvSpPr>
          <p:cNvPr id="16" name="Rectangle: Rounded Corners 30">
            <a:extLst>
              <a:ext uri="{FF2B5EF4-FFF2-40B4-BE49-F238E27FC236}">
                <a16:creationId xmlns:a16="http://schemas.microsoft.com/office/drawing/2014/main" id="{BD76697F-50C7-B3B1-4681-0B8B97F8BCE2}"/>
              </a:ext>
            </a:extLst>
          </p:cNvPr>
          <p:cNvSpPr/>
          <p:nvPr/>
        </p:nvSpPr>
        <p:spPr>
          <a:xfrm>
            <a:off x="126404" y="239517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7" name="TextBox 31">
            <a:extLst>
              <a:ext uri="{FF2B5EF4-FFF2-40B4-BE49-F238E27FC236}">
                <a16:creationId xmlns:a16="http://schemas.microsoft.com/office/drawing/2014/main" id="{D1A156FB-D1E4-D02F-DDE8-A4061E9344E9}"/>
              </a:ext>
            </a:extLst>
          </p:cNvPr>
          <p:cNvSpPr txBox="1"/>
          <p:nvPr/>
        </p:nvSpPr>
        <p:spPr>
          <a:xfrm>
            <a:off x="499801" y="2656790"/>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05</a:t>
            </a:r>
          </a:p>
        </p:txBody>
      </p:sp>
      <p:sp>
        <p:nvSpPr>
          <p:cNvPr id="18" name="Rectangle: Rounded Corners 30">
            <a:extLst>
              <a:ext uri="{FF2B5EF4-FFF2-40B4-BE49-F238E27FC236}">
                <a16:creationId xmlns:a16="http://schemas.microsoft.com/office/drawing/2014/main" id="{FD23A694-C77C-F90D-BF2A-8CADAED55495}"/>
              </a:ext>
            </a:extLst>
          </p:cNvPr>
          <p:cNvSpPr/>
          <p:nvPr/>
        </p:nvSpPr>
        <p:spPr>
          <a:xfrm>
            <a:off x="2030713" y="2395174"/>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9" name="TextBox 31">
            <a:extLst>
              <a:ext uri="{FF2B5EF4-FFF2-40B4-BE49-F238E27FC236}">
                <a16:creationId xmlns:a16="http://schemas.microsoft.com/office/drawing/2014/main" id="{57ED9E72-FA1D-B4E2-FA1F-28CD1E5FC054}"/>
              </a:ext>
            </a:extLst>
          </p:cNvPr>
          <p:cNvSpPr txBox="1"/>
          <p:nvPr/>
        </p:nvSpPr>
        <p:spPr>
          <a:xfrm>
            <a:off x="2404110" y="2656790"/>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06</a:t>
            </a:r>
          </a:p>
        </p:txBody>
      </p:sp>
      <p:sp>
        <p:nvSpPr>
          <p:cNvPr id="20" name="Rectangle: Rounded Corners 30">
            <a:extLst>
              <a:ext uri="{FF2B5EF4-FFF2-40B4-BE49-F238E27FC236}">
                <a16:creationId xmlns:a16="http://schemas.microsoft.com/office/drawing/2014/main" id="{2C699440-5B8F-DB23-6B36-698F9367DDEC}"/>
              </a:ext>
            </a:extLst>
          </p:cNvPr>
          <p:cNvSpPr/>
          <p:nvPr/>
        </p:nvSpPr>
        <p:spPr>
          <a:xfrm>
            <a:off x="126404" y="353163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21" name="TextBox 31">
            <a:extLst>
              <a:ext uri="{FF2B5EF4-FFF2-40B4-BE49-F238E27FC236}">
                <a16:creationId xmlns:a16="http://schemas.microsoft.com/office/drawing/2014/main" id="{98B06852-33EF-1DE7-6058-C2CFE80526E1}"/>
              </a:ext>
            </a:extLst>
          </p:cNvPr>
          <p:cNvSpPr txBox="1"/>
          <p:nvPr/>
        </p:nvSpPr>
        <p:spPr>
          <a:xfrm>
            <a:off x="499801" y="379325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07</a:t>
            </a:r>
          </a:p>
        </p:txBody>
      </p:sp>
      <p:sp>
        <p:nvSpPr>
          <p:cNvPr id="22" name="Rectangle: Rounded Corners 30">
            <a:extLst>
              <a:ext uri="{FF2B5EF4-FFF2-40B4-BE49-F238E27FC236}">
                <a16:creationId xmlns:a16="http://schemas.microsoft.com/office/drawing/2014/main" id="{E24AC9E4-B7D1-0703-77BF-3D0A45561A94}"/>
              </a:ext>
            </a:extLst>
          </p:cNvPr>
          <p:cNvSpPr/>
          <p:nvPr/>
        </p:nvSpPr>
        <p:spPr>
          <a:xfrm>
            <a:off x="2030713" y="3531636"/>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23" name="TextBox 31">
            <a:extLst>
              <a:ext uri="{FF2B5EF4-FFF2-40B4-BE49-F238E27FC236}">
                <a16:creationId xmlns:a16="http://schemas.microsoft.com/office/drawing/2014/main" id="{89B6D0AA-75B5-5CA7-B15E-3F6C1CD01356}"/>
              </a:ext>
            </a:extLst>
          </p:cNvPr>
          <p:cNvSpPr txBox="1"/>
          <p:nvPr/>
        </p:nvSpPr>
        <p:spPr>
          <a:xfrm>
            <a:off x="2404110" y="3793252"/>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08</a:t>
            </a:r>
          </a:p>
        </p:txBody>
      </p:sp>
      <p:sp>
        <p:nvSpPr>
          <p:cNvPr id="2" name="Rectangle: Rounded Corners 30">
            <a:extLst>
              <a:ext uri="{FF2B5EF4-FFF2-40B4-BE49-F238E27FC236}">
                <a16:creationId xmlns:a16="http://schemas.microsoft.com/office/drawing/2014/main" id="{FB6F2058-F1A1-17F7-B012-4EAADB9BA78C}"/>
              </a:ext>
            </a:extLst>
          </p:cNvPr>
          <p:cNvSpPr/>
          <p:nvPr/>
        </p:nvSpPr>
        <p:spPr>
          <a:xfrm>
            <a:off x="143673" y="4668098"/>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4" name="TextBox 31">
            <a:extLst>
              <a:ext uri="{FF2B5EF4-FFF2-40B4-BE49-F238E27FC236}">
                <a16:creationId xmlns:a16="http://schemas.microsoft.com/office/drawing/2014/main" id="{1EB34F29-BD8B-E585-5EAF-37E27E53DDB6}"/>
              </a:ext>
            </a:extLst>
          </p:cNvPr>
          <p:cNvSpPr txBox="1"/>
          <p:nvPr/>
        </p:nvSpPr>
        <p:spPr>
          <a:xfrm>
            <a:off x="517070" y="4929714"/>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09</a:t>
            </a:r>
          </a:p>
        </p:txBody>
      </p:sp>
      <p:sp>
        <p:nvSpPr>
          <p:cNvPr id="5" name="Rectangle: Rounded Corners 30">
            <a:extLst>
              <a:ext uri="{FF2B5EF4-FFF2-40B4-BE49-F238E27FC236}">
                <a16:creationId xmlns:a16="http://schemas.microsoft.com/office/drawing/2014/main" id="{6C44276D-7E32-5503-C13E-2CBA322936E5}"/>
              </a:ext>
            </a:extLst>
          </p:cNvPr>
          <p:cNvSpPr/>
          <p:nvPr/>
        </p:nvSpPr>
        <p:spPr>
          <a:xfrm>
            <a:off x="2047982" y="4668098"/>
            <a:ext cx="1699641" cy="925646"/>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7" name="TextBox 31">
            <a:extLst>
              <a:ext uri="{FF2B5EF4-FFF2-40B4-BE49-F238E27FC236}">
                <a16:creationId xmlns:a16="http://schemas.microsoft.com/office/drawing/2014/main" id="{F27EBC7C-D1A8-1946-2D8F-21A9CB856281}"/>
              </a:ext>
            </a:extLst>
          </p:cNvPr>
          <p:cNvSpPr txBox="1"/>
          <p:nvPr/>
        </p:nvSpPr>
        <p:spPr>
          <a:xfrm>
            <a:off x="2421379" y="4929714"/>
            <a:ext cx="890815" cy="461665"/>
          </a:xfrm>
          <a:prstGeom prst="rect">
            <a:avLst/>
          </a:prstGeom>
          <a:noFill/>
        </p:spPr>
        <p:txBody>
          <a:bodyPr wrap="square" rtlCol="0">
            <a:spAutoFit/>
          </a:bodyPr>
          <a:lstStyle/>
          <a:p>
            <a:pPr algn="ctr"/>
            <a:r>
              <a:rPr lang="pt-BR" sz="2400" b="1" dirty="0">
                <a:gradFill>
                  <a:gsLst>
                    <a:gs pos="0">
                      <a:schemeClr val="accent1"/>
                    </a:gs>
                    <a:gs pos="100000">
                      <a:schemeClr val="accent2"/>
                    </a:gs>
                  </a:gsLst>
                  <a:lin ang="0" scaled="1"/>
                </a:gradFill>
                <a:cs typeface="+mn-ea"/>
                <a:sym typeface="+mn-lt"/>
              </a:rPr>
              <a:t>10</a:t>
            </a:r>
          </a:p>
        </p:txBody>
      </p:sp>
      <p:sp>
        <p:nvSpPr>
          <p:cNvPr id="9" name="Rectangle: Rounded Corners 30">
            <a:extLst>
              <a:ext uri="{FF2B5EF4-FFF2-40B4-BE49-F238E27FC236}">
                <a16:creationId xmlns:a16="http://schemas.microsoft.com/office/drawing/2014/main" id="{50BF651B-4D1D-2840-C895-A8F1C7158FB7}"/>
              </a:ext>
            </a:extLst>
          </p:cNvPr>
          <p:cNvSpPr/>
          <p:nvPr/>
        </p:nvSpPr>
        <p:spPr>
          <a:xfrm>
            <a:off x="143673" y="5811176"/>
            <a:ext cx="1699641" cy="925646"/>
          </a:xfrm>
          <a:prstGeom prst="roundRect">
            <a:avLst>
              <a:gd name="adj" fmla="val 2180"/>
            </a:avLst>
          </a:prstGeom>
          <a:solidFill>
            <a:srgbClr val="55BBA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25" name="TextBox 31">
            <a:extLst>
              <a:ext uri="{FF2B5EF4-FFF2-40B4-BE49-F238E27FC236}">
                <a16:creationId xmlns:a16="http://schemas.microsoft.com/office/drawing/2014/main" id="{663FF899-2C65-0D58-8F8E-FECB3B7005DE}"/>
              </a:ext>
            </a:extLst>
          </p:cNvPr>
          <p:cNvSpPr txBox="1"/>
          <p:nvPr/>
        </p:nvSpPr>
        <p:spPr>
          <a:xfrm>
            <a:off x="517070" y="6072792"/>
            <a:ext cx="890815" cy="461665"/>
          </a:xfrm>
          <a:prstGeom prst="rect">
            <a:avLst/>
          </a:prstGeom>
          <a:noFill/>
        </p:spPr>
        <p:txBody>
          <a:bodyPr wrap="square" rtlCol="0">
            <a:spAutoFit/>
          </a:bodyPr>
          <a:lstStyle/>
          <a:p>
            <a:pPr algn="ctr"/>
            <a:r>
              <a:rPr lang="pt-BR" sz="2400" b="1" dirty="0">
                <a:solidFill>
                  <a:schemeClr val="bg1"/>
                </a:solidFill>
                <a:cs typeface="+mn-ea"/>
                <a:sym typeface="+mn-lt"/>
              </a:rPr>
              <a:t>11</a:t>
            </a:r>
          </a:p>
        </p:txBody>
      </p:sp>
      <p:pic>
        <p:nvPicPr>
          <p:cNvPr id="26" name="Imagem 25" descr="Colhedoras de Cana CH">
            <a:extLst>
              <a:ext uri="{FF2B5EF4-FFF2-40B4-BE49-F238E27FC236}">
                <a16:creationId xmlns:a16="http://schemas.microsoft.com/office/drawing/2014/main" id="{46FC4DF9-8458-3A46-32C2-88C202B0F1F9}"/>
              </a:ext>
            </a:extLst>
          </p:cNvPr>
          <p:cNvPicPr>
            <a:picLocks noChangeAspect="1"/>
          </p:cNvPicPr>
          <p:nvPr/>
        </p:nvPicPr>
        <p:blipFill rotWithShape="1">
          <a:blip r:embed="rId3">
            <a:extLst>
              <a:ext uri="{28A0092B-C50C-407E-A947-70E740481C1C}">
                <a14:useLocalDpi xmlns:a14="http://schemas.microsoft.com/office/drawing/2010/main" val="0"/>
              </a:ext>
            </a:extLst>
          </a:blip>
          <a:srcRect t="8525" b="9003"/>
          <a:stretch/>
        </p:blipFill>
        <p:spPr bwMode="auto">
          <a:xfrm flipH="1">
            <a:off x="2086082" y="5728360"/>
            <a:ext cx="1585902" cy="110537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66886005"/>
      </p:ext>
    </p:extLst>
  </p:cSld>
  <p:clrMapOvr>
    <a:masterClrMapping/>
  </p:clrMapOvr>
  <mc:AlternateContent xmlns:mc="http://schemas.openxmlformats.org/markup-compatibility/2006" xmlns:p14="http://schemas.microsoft.com/office/powerpoint/2010/main">
    <mc:Choice Requires="p14">
      <p:transition spd="med" p14:dur="700" advTm="86399000">
        <p:fade/>
      </p:transition>
    </mc:Choice>
    <mc:Fallback xmlns="">
      <p:transition spd="med" advTm="86399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5">
            <a:extLst>
              <a:ext uri="{FF2B5EF4-FFF2-40B4-BE49-F238E27FC236}">
                <a16:creationId xmlns:a16="http://schemas.microsoft.com/office/drawing/2014/main" id="{B184E528-C9A9-BD6A-9800-B0B93E8443CD}"/>
              </a:ext>
            </a:extLst>
          </p:cNvPr>
          <p:cNvSpPr/>
          <p:nvPr/>
        </p:nvSpPr>
        <p:spPr>
          <a:xfrm>
            <a:off x="6571224" y="1730829"/>
            <a:ext cx="5345161" cy="3559628"/>
          </a:xfrm>
          <a:prstGeom prst="roundRect">
            <a:avLst>
              <a:gd name="adj" fmla="val 1406"/>
            </a:avLst>
          </a:prstGeom>
          <a:gradFill flip="none" rotWithShape="1">
            <a:gsLst>
              <a:gs pos="7000">
                <a:schemeClr val="accent1"/>
              </a:gs>
              <a:gs pos="100000">
                <a:schemeClr val="accent2"/>
              </a:gs>
            </a:gsLst>
            <a:lin ang="18900000" scaled="1"/>
            <a:tileRect/>
          </a:gradFill>
          <a:ln>
            <a:noFill/>
          </a:ln>
          <a:effectLst>
            <a:outerShdw blurRad="190500" dist="63500" dir="5400000" sx="99000" sy="99000" algn="t"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7" name="TextBox 20">
            <a:extLst>
              <a:ext uri="{FF2B5EF4-FFF2-40B4-BE49-F238E27FC236}">
                <a16:creationId xmlns:a16="http://schemas.microsoft.com/office/drawing/2014/main" id="{ADCF7427-7901-23C2-35AA-6479A2C5CE1C}"/>
              </a:ext>
            </a:extLst>
          </p:cNvPr>
          <p:cNvSpPr txBox="1"/>
          <p:nvPr/>
        </p:nvSpPr>
        <p:spPr>
          <a:xfrm>
            <a:off x="6991257" y="2596867"/>
            <a:ext cx="4780710" cy="1827552"/>
          </a:xfrm>
          <a:prstGeom prst="rect">
            <a:avLst/>
          </a:prstGeom>
          <a:noFill/>
        </p:spPr>
        <p:txBody>
          <a:bodyPr wrap="square" rtlCol="0">
            <a:spAutoFit/>
          </a:bodyPr>
          <a:lstStyle/>
          <a:p>
            <a:pPr>
              <a:lnSpc>
                <a:spcPct val="120000"/>
              </a:lnSpc>
            </a:pPr>
            <a:r>
              <a:rPr lang="pt-BR" sz="2400" b="1" dirty="0">
                <a:solidFill>
                  <a:schemeClr val="bg1"/>
                </a:solidFill>
                <a:cs typeface="+mn-ea"/>
                <a:sym typeface="+mn-lt"/>
              </a:rPr>
              <a:t>A colheitadeira de grãos é uma máquina que serve para colher grãos como trigo, soja, milho, arroz, feijão e outros. </a:t>
            </a:r>
          </a:p>
        </p:txBody>
      </p:sp>
      <p:sp>
        <p:nvSpPr>
          <p:cNvPr id="3" name="Rectangle: Rounded Corners 2">
            <a:extLst>
              <a:ext uri="{FF2B5EF4-FFF2-40B4-BE49-F238E27FC236}">
                <a16:creationId xmlns:a16="http://schemas.microsoft.com/office/drawing/2014/main" id="{B0A9C215-8B59-48F9-3431-006D3387C591}"/>
              </a:ext>
            </a:extLst>
          </p:cNvPr>
          <p:cNvSpPr/>
          <p:nvPr/>
        </p:nvSpPr>
        <p:spPr>
          <a:xfrm>
            <a:off x="1" y="4305394"/>
            <a:ext cx="6296987" cy="985063"/>
          </a:xfrm>
          <a:prstGeom prst="roundRect">
            <a:avLst>
              <a:gd name="adj" fmla="val 1406"/>
            </a:avLst>
          </a:prstGeom>
          <a:gradFill flip="none" rotWithShape="1">
            <a:gsLst>
              <a:gs pos="0">
                <a:schemeClr val="accent1"/>
              </a:gs>
              <a:gs pos="100000">
                <a:schemeClr val="accent2"/>
              </a:gs>
            </a:gsLst>
            <a:lin ang="0" scaled="1"/>
            <a:tileRect/>
          </a:gradFill>
          <a:ln>
            <a:noFill/>
          </a:ln>
          <a:effectLst>
            <a:outerShdw blurRad="190500" dist="635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5" name="TextBox 67">
            <a:extLst>
              <a:ext uri="{FF2B5EF4-FFF2-40B4-BE49-F238E27FC236}">
                <a16:creationId xmlns:a16="http://schemas.microsoft.com/office/drawing/2014/main" id="{2B066602-AD96-CAAB-2622-060A101E2AF2}"/>
              </a:ext>
            </a:extLst>
          </p:cNvPr>
          <p:cNvSpPr txBox="1"/>
          <p:nvPr/>
        </p:nvSpPr>
        <p:spPr>
          <a:xfrm>
            <a:off x="275615" y="4555175"/>
            <a:ext cx="5872722" cy="584775"/>
          </a:xfrm>
          <a:prstGeom prst="rect">
            <a:avLst/>
          </a:prstGeom>
          <a:noFill/>
        </p:spPr>
        <p:txBody>
          <a:bodyPr wrap="square" rtlCol="0">
            <a:spAutoFit/>
          </a:bodyPr>
          <a:lstStyle/>
          <a:p>
            <a:pPr algn="ctr"/>
            <a:r>
              <a:rPr lang="pt-BR" sz="3200" b="1" dirty="0">
                <a:solidFill>
                  <a:schemeClr val="bg1"/>
                </a:solidFill>
                <a:effectLst>
                  <a:outerShdw blurRad="38100" dist="38100" dir="2700000" algn="tl">
                    <a:srgbClr val="000000">
                      <a:alpha val="43137"/>
                    </a:srgbClr>
                  </a:outerShdw>
                </a:effectLst>
                <a:cs typeface="+mn-ea"/>
                <a:sym typeface="+mn-lt"/>
              </a:rPr>
              <a:t>Colheitadeira de Grãos</a:t>
            </a:r>
            <a:endParaRPr lang="en-US" sz="3200" b="1" dirty="0">
              <a:solidFill>
                <a:schemeClr val="bg1"/>
              </a:solidFill>
              <a:effectLst>
                <a:outerShdw blurRad="38100" dist="38100" dir="2700000" algn="tl">
                  <a:srgbClr val="000000">
                    <a:alpha val="43137"/>
                  </a:srgbClr>
                </a:outerShdw>
              </a:effectLst>
              <a:cs typeface="+mn-ea"/>
              <a:sym typeface="+mn-lt"/>
            </a:endParaRPr>
          </a:p>
        </p:txBody>
      </p:sp>
      <p:pic>
        <p:nvPicPr>
          <p:cNvPr id="2" name="Imagem 1" descr="Colheitadeiras de Grãos Série S">
            <a:extLst>
              <a:ext uri="{FF2B5EF4-FFF2-40B4-BE49-F238E27FC236}">
                <a16:creationId xmlns:a16="http://schemas.microsoft.com/office/drawing/2014/main" id="{AFB7BABC-CBCE-38C7-FDD0-9EE35B6BA48B}"/>
              </a:ext>
            </a:extLst>
          </p:cNvPr>
          <p:cNvPicPr>
            <a:picLocks noChangeAspect="1"/>
          </p:cNvPicPr>
          <p:nvPr/>
        </p:nvPicPr>
        <p:blipFill rotWithShape="1">
          <a:blip r:embed="rId2">
            <a:extLst>
              <a:ext uri="{28A0092B-C50C-407E-A947-70E740481C1C}">
                <a14:useLocalDpi xmlns:a14="http://schemas.microsoft.com/office/drawing/2010/main" val="0"/>
              </a:ext>
            </a:extLst>
          </a:blip>
          <a:srcRect t="22425" b="7892"/>
          <a:stretch/>
        </p:blipFill>
        <p:spPr bwMode="auto">
          <a:xfrm>
            <a:off x="152399" y="1059048"/>
            <a:ext cx="6144589" cy="3559628"/>
          </a:xfrm>
          <a:prstGeom prst="rect">
            <a:avLst/>
          </a:prstGeom>
          <a:noFill/>
          <a:ln>
            <a:noFill/>
          </a:ln>
          <a:extLst>
            <a:ext uri="{53640926-AAD7-44D8-BBD7-CCE9431645EC}">
              <a14:shadowObscured xmlns:a14="http://schemas.microsoft.com/office/drawing/2010/main"/>
            </a:ext>
          </a:extLst>
        </p:spPr>
      </p:pic>
      <p:pic>
        <p:nvPicPr>
          <p:cNvPr id="6" name="Imagem 5">
            <a:extLst>
              <a:ext uri="{FF2B5EF4-FFF2-40B4-BE49-F238E27FC236}">
                <a16:creationId xmlns:a16="http://schemas.microsoft.com/office/drawing/2014/main" id="{0AC9941F-AC49-0841-0459-F09F4DE5F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2275" y="136530"/>
            <a:ext cx="1761673" cy="489090"/>
          </a:xfrm>
          <a:prstGeom prst="rect">
            <a:avLst/>
          </a:prstGeom>
        </p:spPr>
      </p:pic>
    </p:spTree>
    <p:extLst>
      <p:ext uri="{BB962C8B-B14F-4D97-AF65-F5344CB8AC3E}">
        <p14:creationId xmlns:p14="http://schemas.microsoft.com/office/powerpoint/2010/main" val="886523193"/>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2EF7B101-3225-4120-BC96-865E4E4012BE}"/>
              </a:ext>
            </a:extLst>
          </p:cNvPr>
          <p:cNvSpPr/>
          <p:nvPr/>
        </p:nvSpPr>
        <p:spPr>
          <a:xfrm>
            <a:off x="0" y="958857"/>
            <a:ext cx="12191999" cy="5158915"/>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19" name="Rectangle: Rounded Corners 18">
            <a:extLst>
              <a:ext uri="{FF2B5EF4-FFF2-40B4-BE49-F238E27FC236}">
                <a16:creationId xmlns:a16="http://schemas.microsoft.com/office/drawing/2014/main" id="{98872122-F72E-46BB-8EEC-CCF6BF397E05}"/>
              </a:ext>
            </a:extLst>
          </p:cNvPr>
          <p:cNvSpPr/>
          <p:nvPr/>
        </p:nvSpPr>
        <p:spPr>
          <a:xfrm>
            <a:off x="2285996" y="1680988"/>
            <a:ext cx="7620000" cy="3637700"/>
          </a:xfrm>
          <a:prstGeom prst="roundRect">
            <a:avLst>
              <a:gd name="adj" fmla="val 2606"/>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pic>
        <p:nvPicPr>
          <p:cNvPr id="33" name="Espaço Reservado para Imagem 32" descr="Uma imagem contendo mesa, xícara, de madeira, pequeno&#10;&#10;Descrição gerada automaticamente">
            <a:extLst>
              <a:ext uri="{FF2B5EF4-FFF2-40B4-BE49-F238E27FC236}">
                <a16:creationId xmlns:a16="http://schemas.microsoft.com/office/drawing/2014/main" id="{79A3B350-617F-59D4-A699-CBD57CCF888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4297" r="14297"/>
          <a:stretch>
            <a:fillRect/>
          </a:stretch>
        </p:blipFill>
        <p:spPr>
          <a:xfrm>
            <a:off x="5805733" y="1349331"/>
            <a:ext cx="671512" cy="671512"/>
          </a:xfrm>
        </p:spPr>
      </p:pic>
      <p:sp>
        <p:nvSpPr>
          <p:cNvPr id="43" name="TextBox 8">
            <a:extLst>
              <a:ext uri="{FF2B5EF4-FFF2-40B4-BE49-F238E27FC236}">
                <a16:creationId xmlns:a16="http://schemas.microsoft.com/office/drawing/2014/main" id="{41DB5F78-5C79-2DFE-D0F5-244D2DDBED36}"/>
              </a:ext>
            </a:extLst>
          </p:cNvPr>
          <p:cNvSpPr txBox="1"/>
          <p:nvPr/>
        </p:nvSpPr>
        <p:spPr>
          <a:xfrm>
            <a:off x="2676897" y="2906672"/>
            <a:ext cx="7229099" cy="1526187"/>
          </a:xfrm>
          <a:prstGeom prst="rect">
            <a:avLst/>
          </a:prstGeom>
          <a:noFill/>
        </p:spPr>
        <p:txBody>
          <a:bodyPr wrap="square" rtlCol="0">
            <a:spAutoFit/>
          </a:bodyPr>
          <a:lstStyle/>
          <a:p>
            <a:pPr>
              <a:lnSpc>
                <a:spcPct val="150000"/>
              </a:lnSpc>
            </a:pPr>
            <a:r>
              <a:rPr lang="pt-BR" sz="1600" b="1" dirty="0">
                <a:solidFill>
                  <a:schemeClr val="tx1">
                    <a:lumMod val="75000"/>
                    <a:lumOff val="25000"/>
                  </a:schemeClr>
                </a:solidFill>
                <a:cs typeface="+mn-ea"/>
                <a:sym typeface="+mn-lt"/>
              </a:rPr>
              <a:t>São vários os riscos, não se limitando aos indicados aqui. </a:t>
            </a:r>
          </a:p>
          <a:p>
            <a:pPr>
              <a:lnSpc>
                <a:spcPct val="150000"/>
              </a:lnSpc>
            </a:pPr>
            <a:endParaRPr lang="pt-BR" sz="1600" b="1" dirty="0">
              <a:solidFill>
                <a:schemeClr val="tx1">
                  <a:lumMod val="75000"/>
                  <a:lumOff val="25000"/>
                </a:schemeClr>
              </a:solidFill>
              <a:cs typeface="+mn-ea"/>
              <a:sym typeface="+mn-lt"/>
            </a:endParaRPr>
          </a:p>
          <a:p>
            <a:pPr>
              <a:lnSpc>
                <a:spcPct val="150000"/>
              </a:lnSpc>
            </a:pPr>
            <a:r>
              <a:rPr lang="pt-BR" sz="1600" b="1" dirty="0">
                <a:solidFill>
                  <a:schemeClr val="tx1">
                    <a:lumMod val="75000"/>
                    <a:lumOff val="25000"/>
                  </a:schemeClr>
                </a:solidFill>
                <a:cs typeface="+mn-ea"/>
                <a:sym typeface="+mn-lt"/>
              </a:rPr>
              <a:t>Sempre esteja atento para fazer do seu trabalho o mais seguro e produtivo possível.</a:t>
            </a:r>
            <a:endParaRPr lang="pt-BR" sz="1600" dirty="0">
              <a:solidFill>
                <a:schemeClr val="tx1">
                  <a:lumMod val="75000"/>
                  <a:lumOff val="25000"/>
                </a:schemeClr>
              </a:solidFill>
              <a:cs typeface="+mn-ea"/>
              <a:sym typeface="+mn-lt"/>
            </a:endParaRPr>
          </a:p>
        </p:txBody>
      </p:sp>
    </p:spTree>
    <p:extLst>
      <p:ext uri="{BB962C8B-B14F-4D97-AF65-F5344CB8AC3E}">
        <p14:creationId xmlns:p14="http://schemas.microsoft.com/office/powerpoint/2010/main" val="2203765489"/>
      </p:ext>
    </p:extLst>
  </p:cSld>
  <p:clrMapOvr>
    <a:masterClrMapping/>
  </p:clrMapOvr>
  <mc:AlternateContent xmlns:mc="http://schemas.openxmlformats.org/markup-compatibility/2006" xmlns:p14="http://schemas.microsoft.com/office/powerpoint/2010/main">
    <mc:Choice Requires="p14">
      <p:transition spd="slow" p14:dur="1250" advTm="86399000">
        <p:pull/>
      </p:transition>
    </mc:Choice>
    <mc:Fallback xmlns="">
      <p:transition spd="slow" advTm="86399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1250" fill="hold"/>
                                        <p:tgtEl>
                                          <p:spTgt spid="53"/>
                                        </p:tgtEl>
                                        <p:attrNameLst>
                                          <p:attrName>ppt_x</p:attrName>
                                        </p:attrNameLst>
                                      </p:cBhvr>
                                      <p:tavLst>
                                        <p:tav tm="0">
                                          <p:val>
                                            <p:strVal val="0-#ppt_w/2"/>
                                          </p:val>
                                        </p:tav>
                                        <p:tav tm="100000">
                                          <p:val>
                                            <p:strVal val="#ppt_x"/>
                                          </p:val>
                                        </p:tav>
                                      </p:tavLst>
                                    </p:anim>
                                    <p:anim calcmode="lin" valueType="num">
                                      <p:cBhvr additive="base">
                                        <p:cTn id="8" dur="1250" fill="hold"/>
                                        <p:tgtEl>
                                          <p:spTgt spid="5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250" fill="hold"/>
                                        <p:tgtEl>
                                          <p:spTgt spid="19"/>
                                        </p:tgtEl>
                                        <p:attrNameLst>
                                          <p:attrName>ppt_x</p:attrName>
                                        </p:attrNameLst>
                                      </p:cBhvr>
                                      <p:tavLst>
                                        <p:tav tm="0">
                                          <p:val>
                                            <p:strVal val="1+#ppt_w/2"/>
                                          </p:val>
                                        </p:tav>
                                        <p:tav tm="100000">
                                          <p:val>
                                            <p:strVal val="#ppt_x"/>
                                          </p:val>
                                        </p:tav>
                                      </p:tavLst>
                                    </p:anim>
                                    <p:anim calcmode="lin" valueType="num">
                                      <p:cBhvr additive="base">
                                        <p:cTn id="12" dur="12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1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Espaço Reservado para Imagem 13" descr="Caminhão verde na grama&#10;&#10;Descrição gerada automaticamente com confiança baixa">
            <a:extLst>
              <a:ext uri="{FF2B5EF4-FFF2-40B4-BE49-F238E27FC236}">
                <a16:creationId xmlns:a16="http://schemas.microsoft.com/office/drawing/2014/main" id="{FC2ADB8B-DE67-178A-0486-8F9F3EF8F9F5}"/>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9198" b="9198"/>
          <a:stretch>
            <a:fillRect/>
          </a:stretch>
        </p:blipFill>
        <p:spPr/>
      </p:pic>
      <p:sp>
        <p:nvSpPr>
          <p:cNvPr id="40" name="Rectangle 39">
            <a:extLst>
              <a:ext uri="{FF2B5EF4-FFF2-40B4-BE49-F238E27FC236}">
                <a16:creationId xmlns:a16="http://schemas.microsoft.com/office/drawing/2014/main" id="{F5204749-E588-43AC-A0F4-71CECD5B84C1}"/>
              </a:ext>
            </a:extLst>
          </p:cNvPr>
          <p:cNvSpPr/>
          <p:nvPr/>
        </p:nvSpPr>
        <p:spPr>
          <a:xfrm>
            <a:off x="9258031" y="3429001"/>
            <a:ext cx="2933968" cy="2389238"/>
          </a:xfrm>
          <a:prstGeom prst="rect">
            <a:avLst/>
          </a:prstGeom>
          <a:solidFill>
            <a:schemeClr val="bg1">
              <a:lumMod val="9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39" name="Rectangle: Rounded Corners 38">
            <a:extLst>
              <a:ext uri="{FF2B5EF4-FFF2-40B4-BE49-F238E27FC236}">
                <a16:creationId xmlns:a16="http://schemas.microsoft.com/office/drawing/2014/main" id="{6D4DB275-CFE0-4DC8-BDCD-809CFEB52457}"/>
              </a:ext>
            </a:extLst>
          </p:cNvPr>
          <p:cNvSpPr/>
          <p:nvPr/>
        </p:nvSpPr>
        <p:spPr>
          <a:xfrm>
            <a:off x="4984422" y="3303639"/>
            <a:ext cx="5161936" cy="2639961"/>
          </a:xfrm>
          <a:prstGeom prst="roundRect">
            <a:avLst>
              <a:gd name="adj" fmla="val 8004"/>
            </a:avLst>
          </a:prstGeom>
          <a:gradFill>
            <a:gsLst>
              <a:gs pos="0">
                <a:schemeClr val="accent1"/>
              </a:gs>
              <a:gs pos="100000">
                <a:schemeClr val="accent2"/>
              </a:gs>
            </a:gsLst>
            <a:lin ang="0" scaled="1"/>
          </a:gra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00" b="1" dirty="0">
              <a:solidFill>
                <a:schemeClr val="bg1">
                  <a:lumMod val="95000"/>
                  <a:alpha val="40000"/>
                </a:schemeClr>
              </a:solidFill>
              <a:cs typeface="+mn-ea"/>
              <a:sym typeface="+mn-lt"/>
            </a:endParaRPr>
          </a:p>
        </p:txBody>
      </p:sp>
      <p:sp>
        <p:nvSpPr>
          <p:cNvPr id="32" name="TextBox 31">
            <a:extLst>
              <a:ext uri="{FF2B5EF4-FFF2-40B4-BE49-F238E27FC236}">
                <a16:creationId xmlns:a16="http://schemas.microsoft.com/office/drawing/2014/main" id="{072460F6-9530-45BF-B5CE-9B111A88DA5D}"/>
              </a:ext>
            </a:extLst>
          </p:cNvPr>
          <p:cNvSpPr txBox="1"/>
          <p:nvPr/>
        </p:nvSpPr>
        <p:spPr>
          <a:xfrm>
            <a:off x="5182082" y="4611997"/>
            <a:ext cx="4445497" cy="497957"/>
          </a:xfrm>
          <a:prstGeom prst="rect">
            <a:avLst/>
          </a:prstGeom>
          <a:noFill/>
        </p:spPr>
        <p:txBody>
          <a:bodyPr wrap="square" rtlCol="0">
            <a:spAutoFit/>
          </a:bodyPr>
          <a:lstStyle/>
          <a:p>
            <a:pPr>
              <a:lnSpc>
                <a:spcPct val="120000"/>
              </a:lnSpc>
            </a:pPr>
            <a:r>
              <a:rPr lang="pt-BR" sz="2400" b="1" dirty="0">
                <a:solidFill>
                  <a:schemeClr val="accent2">
                    <a:lumMod val="20000"/>
                    <a:lumOff val="80000"/>
                  </a:schemeClr>
                </a:solidFill>
                <a:effectLst>
                  <a:outerShdw blurRad="38100" dist="38100" dir="2700000" algn="tl">
                    <a:srgbClr val="000000">
                      <a:alpha val="43137"/>
                    </a:srgbClr>
                  </a:outerShdw>
                </a:effectLst>
                <a:cs typeface="+mn-ea"/>
                <a:sym typeface="+mn-lt"/>
              </a:rPr>
              <a:t>EPIs Necessários</a:t>
            </a:r>
          </a:p>
        </p:txBody>
      </p:sp>
      <p:sp>
        <p:nvSpPr>
          <p:cNvPr id="33" name="TextBox 32">
            <a:extLst>
              <a:ext uri="{FF2B5EF4-FFF2-40B4-BE49-F238E27FC236}">
                <a16:creationId xmlns:a16="http://schemas.microsoft.com/office/drawing/2014/main" id="{60D34A72-0885-4908-8E33-29EA67FABC95}"/>
              </a:ext>
            </a:extLst>
          </p:cNvPr>
          <p:cNvSpPr txBox="1"/>
          <p:nvPr/>
        </p:nvSpPr>
        <p:spPr>
          <a:xfrm>
            <a:off x="5214164" y="3429000"/>
            <a:ext cx="4085304" cy="1365567"/>
          </a:xfrm>
          <a:prstGeom prst="rect">
            <a:avLst/>
          </a:prstGeom>
          <a:noFill/>
        </p:spPr>
        <p:txBody>
          <a:bodyPr wrap="square" rtlCol="0">
            <a:spAutoFit/>
          </a:bodyPr>
          <a:lstStyle/>
          <a:p>
            <a:pPr>
              <a:lnSpc>
                <a:spcPct val="120000"/>
              </a:lnSpc>
            </a:pPr>
            <a:r>
              <a:rPr lang="en-US" altLang="zh-CN" sz="3600" b="1" dirty="0">
                <a:solidFill>
                  <a:schemeClr val="bg1"/>
                </a:solidFill>
                <a:effectLst>
                  <a:outerShdw blurRad="38100" dist="38100" dir="2700000" algn="tl">
                    <a:srgbClr val="000000">
                      <a:alpha val="43137"/>
                    </a:srgbClr>
                  </a:outerShdw>
                </a:effectLst>
                <a:cs typeface="+mn-ea"/>
                <a:sym typeface="+mn-lt"/>
              </a:rPr>
              <a:t>04</a:t>
            </a:r>
            <a:endParaRPr lang="zh-CN" altLang="en-US" sz="3600" b="1" dirty="0">
              <a:solidFill>
                <a:schemeClr val="bg1"/>
              </a:solidFill>
              <a:effectLst>
                <a:outerShdw blurRad="38100" dist="38100" dir="2700000" algn="tl">
                  <a:srgbClr val="000000">
                    <a:alpha val="43137"/>
                  </a:srgbClr>
                </a:outerShdw>
              </a:effectLst>
              <a:cs typeface="+mn-ea"/>
              <a:sym typeface="+mn-lt"/>
            </a:endParaRPr>
          </a:p>
          <a:p>
            <a:pPr>
              <a:lnSpc>
                <a:spcPct val="120000"/>
              </a:lnSpc>
            </a:pPr>
            <a:endParaRPr lang="en-US" sz="3600" dirty="0">
              <a:gradFill flip="none" rotWithShape="1">
                <a:gsLst>
                  <a:gs pos="0">
                    <a:schemeClr val="accent1"/>
                  </a:gs>
                  <a:gs pos="100000">
                    <a:schemeClr val="accent2"/>
                  </a:gs>
                </a:gsLst>
                <a:lin ang="0" scaled="1"/>
                <a:tileRect/>
              </a:gradFill>
              <a:cs typeface="+mn-ea"/>
              <a:sym typeface="+mn-lt"/>
            </a:endParaRPr>
          </a:p>
        </p:txBody>
      </p:sp>
    </p:spTree>
    <p:extLst>
      <p:ext uri="{BB962C8B-B14F-4D97-AF65-F5344CB8AC3E}">
        <p14:creationId xmlns:p14="http://schemas.microsoft.com/office/powerpoint/2010/main" val="3941945032"/>
      </p:ext>
    </p:extLst>
  </p:cSld>
  <p:clrMapOvr>
    <a:masterClrMapping/>
  </p:clrMapOvr>
  <mc:AlternateContent xmlns:mc="http://schemas.openxmlformats.org/markup-compatibility/2006" xmlns:p14="http://schemas.microsoft.com/office/powerpoint/2010/main">
    <mc:Choice Requires="p14">
      <p:transition spd="slow" p14:dur="1250" advTm="86399000">
        <p:pull dir="u"/>
      </p:transition>
    </mc:Choice>
    <mc:Fallback xmlns="">
      <p:transition spd="slow" advTm="86399000">
        <p:pull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000" fill="hold"/>
                                        <p:tgtEl>
                                          <p:spTgt spid="39"/>
                                        </p:tgtEl>
                                        <p:attrNameLst>
                                          <p:attrName>ppt_x</p:attrName>
                                        </p:attrNameLst>
                                      </p:cBhvr>
                                      <p:tavLst>
                                        <p:tav tm="0">
                                          <p:val>
                                            <p:strVal val="1+#ppt_w/2"/>
                                          </p:val>
                                        </p:tav>
                                        <p:tav tm="100000">
                                          <p:val>
                                            <p:strVal val="#ppt_x"/>
                                          </p:val>
                                        </p:tav>
                                      </p:tavLst>
                                    </p:anim>
                                    <p:anim calcmode="lin" valueType="num">
                                      <p:cBhvr additive="base">
                                        <p:cTn id="8" dur="10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000" fill="hold"/>
                                        <p:tgtEl>
                                          <p:spTgt spid="40"/>
                                        </p:tgtEl>
                                        <p:attrNameLst>
                                          <p:attrName>ppt_x</p:attrName>
                                        </p:attrNameLst>
                                      </p:cBhvr>
                                      <p:tavLst>
                                        <p:tav tm="0">
                                          <p:val>
                                            <p:strVal val="1+#ppt_w/2"/>
                                          </p:val>
                                        </p:tav>
                                        <p:tav tm="100000">
                                          <p:val>
                                            <p:strVal val="#ppt_x"/>
                                          </p:val>
                                        </p:tav>
                                      </p:tavLst>
                                    </p:anim>
                                    <p:anim calcmode="lin" valueType="num">
                                      <p:cBhvr additive="base">
                                        <p:cTn id="12" dur="1000" fill="hold"/>
                                        <p:tgtEl>
                                          <p:spTgt spid="4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25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000" fill="hold"/>
                                        <p:tgtEl>
                                          <p:spTgt spid="33"/>
                                        </p:tgtEl>
                                        <p:attrNameLst>
                                          <p:attrName>ppt_x</p:attrName>
                                        </p:attrNameLst>
                                      </p:cBhvr>
                                      <p:tavLst>
                                        <p:tav tm="0">
                                          <p:val>
                                            <p:strVal val="1+#ppt_w/2"/>
                                          </p:val>
                                        </p:tav>
                                        <p:tav tm="100000">
                                          <p:val>
                                            <p:strVal val="#ppt_x"/>
                                          </p:val>
                                        </p:tav>
                                      </p:tavLst>
                                    </p:anim>
                                    <p:anim calcmode="lin" valueType="num">
                                      <p:cBhvr additive="base">
                                        <p:cTn id="16" dur="1000" fill="hold"/>
                                        <p:tgtEl>
                                          <p:spTgt spid="33"/>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15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000" fill="hold"/>
                                        <p:tgtEl>
                                          <p:spTgt spid="32"/>
                                        </p:tgtEl>
                                        <p:attrNameLst>
                                          <p:attrName>ppt_x</p:attrName>
                                        </p:attrNameLst>
                                      </p:cBhvr>
                                      <p:tavLst>
                                        <p:tav tm="0">
                                          <p:val>
                                            <p:strVal val="1+#ppt_w/2"/>
                                          </p:val>
                                        </p:tav>
                                        <p:tav tm="100000">
                                          <p:val>
                                            <p:strVal val="#ppt_x"/>
                                          </p:val>
                                        </p:tav>
                                      </p:tavLst>
                                    </p:anim>
                                    <p:anim calcmode="lin" valueType="num">
                                      <p:cBhvr additive="base">
                                        <p:cTn id="20" dur="10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9" grpId="0" animBg="1"/>
      <p:bldP spid="32" grpId="0"/>
      <p:bldP spid="3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52D618B-9774-4D89-89D8-4D7351BC98E0}"/>
              </a:ext>
            </a:extLst>
          </p:cNvPr>
          <p:cNvSpPr txBox="1"/>
          <p:nvPr/>
        </p:nvSpPr>
        <p:spPr>
          <a:xfrm>
            <a:off x="277512" y="1849458"/>
            <a:ext cx="6034387" cy="3367397"/>
          </a:xfrm>
          <a:prstGeom prst="rect">
            <a:avLst/>
          </a:prstGeom>
          <a:noFill/>
        </p:spPr>
        <p:txBody>
          <a:bodyPr wrap="square" rtlCol="0">
            <a:spAutoFit/>
          </a:bodyPr>
          <a:lstStyle/>
          <a:p>
            <a:pPr>
              <a:lnSpc>
                <a:spcPct val="150000"/>
              </a:lnSpc>
            </a:pPr>
            <a:r>
              <a:rPr lang="pt-BR" altLang="zh-CN" dirty="0">
                <a:solidFill>
                  <a:schemeClr val="tx1">
                    <a:lumMod val="75000"/>
                    <a:lumOff val="25000"/>
                  </a:schemeClr>
                </a:solidFill>
                <a:cs typeface="+mn-ea"/>
                <a:sym typeface="+mn-lt"/>
              </a:rPr>
              <a:t>O uso de EPIs é necessário nas atividades com colheitadeiras. Além de necessário, é obrigatório, sendo que a Consolidação das Leis Trabalhistas (CLT) obriga o empregador a fornecer o EPI, e a NR 06 o operador a usar. O fornecimento acontece quando existem riscos no trabalho, como no caso de uma máquina pesada como essa, onde os riscos são maiores em relação a máquinas menores.</a:t>
            </a:r>
          </a:p>
        </p:txBody>
      </p:sp>
      <p:pic>
        <p:nvPicPr>
          <p:cNvPr id="7" name="Espaço Reservado para Imagem 6" descr="Caminhão parado na grama&#10;&#10;Descrição gerada automaticamente com confiança baixa">
            <a:extLst>
              <a:ext uri="{FF2B5EF4-FFF2-40B4-BE49-F238E27FC236}">
                <a16:creationId xmlns:a16="http://schemas.microsoft.com/office/drawing/2014/main" id="{0F030930-FD74-0A41-8BB4-9906820A0F8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289" r="2289"/>
          <a:stretch>
            <a:fillRect/>
          </a:stretch>
        </p:blipFill>
        <p:spPr/>
      </p:pic>
    </p:spTree>
    <p:extLst>
      <p:ext uri="{BB962C8B-B14F-4D97-AF65-F5344CB8AC3E}">
        <p14:creationId xmlns:p14="http://schemas.microsoft.com/office/powerpoint/2010/main" val="845231407"/>
      </p:ext>
    </p:extLst>
  </p:cSld>
  <p:clrMapOvr>
    <a:masterClrMapping/>
  </p:clrMapOvr>
  <mc:AlternateContent xmlns:mc="http://schemas.openxmlformats.org/markup-compatibility/2006" xmlns:p14="http://schemas.microsoft.com/office/powerpoint/2010/main">
    <mc:Choice Requires="p14">
      <p:transition spd="slow" p14:dur="1250" advTm="86399000">
        <p:pull/>
      </p:transition>
    </mc:Choice>
    <mc:Fallback xmlns="">
      <p:transition spd="slow" advTm="86399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14">
            <a:extLst>
              <a:ext uri="{FF2B5EF4-FFF2-40B4-BE49-F238E27FC236}">
                <a16:creationId xmlns:a16="http://schemas.microsoft.com/office/drawing/2014/main" id="{223782CB-E090-D028-793D-90C6B2F9C44F}"/>
              </a:ext>
            </a:extLst>
          </p:cNvPr>
          <p:cNvSpPr>
            <a:spLocks noChangeArrowheads="1"/>
          </p:cNvSpPr>
          <p:nvPr/>
        </p:nvSpPr>
        <p:spPr bwMode="auto">
          <a:xfrm>
            <a:off x="-2569029" y="-394841"/>
            <a:ext cx="8657855" cy="8276097"/>
          </a:xfrm>
          <a:prstGeom prst="ellipse">
            <a:avLst/>
          </a:pr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10" name="TextBox 15">
            <a:extLst>
              <a:ext uri="{FF2B5EF4-FFF2-40B4-BE49-F238E27FC236}">
                <a16:creationId xmlns:a16="http://schemas.microsoft.com/office/drawing/2014/main" id="{CAD177C9-ED40-01D0-9142-27A150BD51BF}"/>
              </a:ext>
            </a:extLst>
          </p:cNvPr>
          <p:cNvSpPr txBox="1"/>
          <p:nvPr/>
        </p:nvSpPr>
        <p:spPr>
          <a:xfrm>
            <a:off x="6229122" y="1525645"/>
            <a:ext cx="5708877" cy="4480842"/>
          </a:xfrm>
          <a:prstGeom prst="rect">
            <a:avLst/>
          </a:prstGeom>
          <a:noFill/>
        </p:spPr>
        <p:txBody>
          <a:bodyPr wrap="square" rtlCol="0">
            <a:spAutoFit/>
          </a:bodyPr>
          <a:lstStyle/>
          <a:p>
            <a:pPr>
              <a:lnSpc>
                <a:spcPct val="150000"/>
              </a:lnSpc>
            </a:pPr>
            <a:r>
              <a:rPr lang="pt-BR" altLang="zh-CN" sz="1600" b="1" dirty="0">
                <a:solidFill>
                  <a:srgbClr val="55BBA1"/>
                </a:solidFill>
                <a:cs typeface="+mn-ea"/>
                <a:sym typeface="+mn-lt"/>
              </a:rPr>
              <a:t>Para a atividade em colheitadeira, recomenda-se os seguintes EPIs:</a:t>
            </a:r>
          </a:p>
          <a:p>
            <a:pPr>
              <a:lnSpc>
                <a:spcPct val="150000"/>
              </a:lnSpc>
            </a:pPr>
            <a:endParaRPr lang="pt-BR" altLang="zh-CN" sz="1600" b="1" dirty="0">
              <a:solidFill>
                <a:schemeClr val="bg1"/>
              </a:solidFill>
              <a:cs typeface="+mn-ea"/>
              <a:sym typeface="+mn-lt"/>
            </a:endParaRPr>
          </a:p>
          <a:p>
            <a:pPr marL="285750" indent="-285750">
              <a:lnSpc>
                <a:spcPct val="150000"/>
              </a:lnSpc>
              <a:buFont typeface="Arial" panose="020B0604020202020204" pitchFamily="34" charset="0"/>
              <a:buChar char="•"/>
            </a:pPr>
            <a:r>
              <a:rPr lang="pt-BR" altLang="zh-CN" sz="1600" dirty="0">
                <a:solidFill>
                  <a:schemeClr val="bg1"/>
                </a:solidFill>
                <a:cs typeface="+mn-ea"/>
                <a:sym typeface="+mn-lt"/>
              </a:rPr>
              <a:t>Óculos de proteção contra partículas, pois algumas partes de vegetais secos ficam na máquina ou grudadas, e podem ser movidas contra seus olhos ao sair da máquina.</a:t>
            </a:r>
          </a:p>
          <a:p>
            <a:pPr marL="285750" indent="-285750">
              <a:lnSpc>
                <a:spcPct val="150000"/>
              </a:lnSpc>
              <a:buFont typeface="Arial" panose="020B0604020202020204" pitchFamily="34" charset="0"/>
              <a:buChar char="•"/>
            </a:pPr>
            <a:r>
              <a:rPr lang="pt-BR" altLang="zh-CN" sz="1600" dirty="0">
                <a:solidFill>
                  <a:schemeClr val="bg1"/>
                </a:solidFill>
                <a:cs typeface="+mn-ea"/>
                <a:sym typeface="+mn-lt"/>
              </a:rPr>
              <a:t>Protetor auricular, em função do ruído no uso da máquina.</a:t>
            </a:r>
          </a:p>
          <a:p>
            <a:pPr marL="285750" indent="-285750">
              <a:lnSpc>
                <a:spcPct val="150000"/>
              </a:lnSpc>
              <a:buFont typeface="Arial" panose="020B0604020202020204" pitchFamily="34" charset="0"/>
              <a:buChar char="•"/>
            </a:pPr>
            <a:r>
              <a:rPr lang="pt-BR" altLang="zh-CN" sz="1600" dirty="0">
                <a:solidFill>
                  <a:schemeClr val="bg1"/>
                </a:solidFill>
                <a:cs typeface="+mn-ea"/>
                <a:sym typeface="+mn-lt"/>
              </a:rPr>
              <a:t>Luvas de proteção, visto que o manuseio de partes quentes ou mesmo de </a:t>
            </a:r>
            <a:r>
              <a:rPr lang="pt-BR" altLang="zh-CN" sz="1600" dirty="0" err="1">
                <a:solidFill>
                  <a:schemeClr val="bg1"/>
                </a:solidFill>
                <a:cs typeface="+mn-ea"/>
                <a:sym typeface="+mn-lt"/>
              </a:rPr>
              <a:t>pega-mãos</a:t>
            </a:r>
            <a:r>
              <a:rPr lang="pt-BR" altLang="zh-CN" sz="1600" dirty="0">
                <a:solidFill>
                  <a:schemeClr val="bg1"/>
                </a:solidFill>
                <a:cs typeface="+mn-ea"/>
                <a:sym typeface="+mn-lt"/>
              </a:rPr>
              <a:t> após dias quentes pode causar machucados</a:t>
            </a:r>
            <a:r>
              <a:rPr lang="pt-BR" altLang="zh-CN" sz="1600" dirty="0">
                <a:solidFill>
                  <a:schemeClr val="tx1">
                    <a:lumMod val="85000"/>
                    <a:lumOff val="15000"/>
                  </a:schemeClr>
                </a:solidFill>
                <a:cs typeface="+mn-ea"/>
                <a:sym typeface="+mn-lt"/>
              </a:rPr>
              <a:t>.</a:t>
            </a:r>
          </a:p>
        </p:txBody>
      </p:sp>
      <p:pic>
        <p:nvPicPr>
          <p:cNvPr id="9218" name="Picture 2" descr="Empresa de Engenharia de Segurança do Trabalho Ponte Aérea">
            <a:extLst>
              <a:ext uri="{FF2B5EF4-FFF2-40B4-BE49-F238E27FC236}">
                <a16:creationId xmlns:a16="http://schemas.microsoft.com/office/drawing/2014/main" id="{45CE7921-6E85-BF3C-F342-110249BFF64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331007" y="304800"/>
            <a:ext cx="4383969" cy="65532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64E174FC-9C40-0F65-3ED6-F479D4D2AA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4078" y="304800"/>
            <a:ext cx="1761673" cy="489090"/>
          </a:xfrm>
          <a:prstGeom prst="rect">
            <a:avLst/>
          </a:prstGeom>
        </p:spPr>
      </p:pic>
    </p:spTree>
    <p:extLst>
      <p:ext uri="{BB962C8B-B14F-4D97-AF65-F5344CB8AC3E}">
        <p14:creationId xmlns:p14="http://schemas.microsoft.com/office/powerpoint/2010/main" val="706475395"/>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AC2B24B7-782F-D4FC-AF1C-237A9F2288C0}"/>
              </a:ext>
            </a:extLst>
          </p:cNvPr>
          <p:cNvSpPr/>
          <p:nvPr/>
        </p:nvSpPr>
        <p:spPr>
          <a:xfrm>
            <a:off x="-13345" y="0"/>
            <a:ext cx="12205345" cy="6857998"/>
          </a:xfrm>
          <a:prstGeom prst="rect">
            <a:avLst/>
          </a:prstGeom>
          <a:solidFill>
            <a:schemeClr val="bg1"/>
          </a:solidFill>
          <a:ln>
            <a:noFill/>
          </a:ln>
          <a:effectLst>
            <a:outerShdw blurRad="2794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1" name="Imagem 10" descr="Bota de segurança Marluvas | EQUIVALE EQUIPAMENTO DE PROTEÇÃO">
            <a:extLst>
              <a:ext uri="{FF2B5EF4-FFF2-40B4-BE49-F238E27FC236}">
                <a16:creationId xmlns:a16="http://schemas.microsoft.com/office/drawing/2014/main" id="{FE7570F8-0295-37CB-3848-BC7A086D6BD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107" y="1854280"/>
            <a:ext cx="5115834" cy="3836876"/>
          </a:xfrm>
          <a:prstGeom prst="rect">
            <a:avLst/>
          </a:prstGeom>
          <a:noFill/>
          <a:ln>
            <a:noFill/>
          </a:ln>
        </p:spPr>
      </p:pic>
      <p:sp>
        <p:nvSpPr>
          <p:cNvPr id="3" name="Rectangle: Rounded Corners 30">
            <a:extLst>
              <a:ext uri="{FF2B5EF4-FFF2-40B4-BE49-F238E27FC236}">
                <a16:creationId xmlns:a16="http://schemas.microsoft.com/office/drawing/2014/main" id="{9620A768-2752-D7B3-B4A7-DD188861DE2D}"/>
              </a:ext>
            </a:extLst>
          </p:cNvPr>
          <p:cNvSpPr/>
          <p:nvPr/>
        </p:nvSpPr>
        <p:spPr>
          <a:xfrm>
            <a:off x="6129606" y="3684815"/>
            <a:ext cx="5498883" cy="2754085"/>
          </a:xfrm>
          <a:prstGeom prst="roundRect">
            <a:avLst>
              <a:gd name="adj" fmla="val 2180"/>
            </a:avLst>
          </a:prstGeom>
          <a:solidFill>
            <a:schemeClr val="accent2"/>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grpSp>
        <p:nvGrpSpPr>
          <p:cNvPr id="6" name="Group 13">
            <a:extLst>
              <a:ext uri="{FF2B5EF4-FFF2-40B4-BE49-F238E27FC236}">
                <a16:creationId xmlns:a16="http://schemas.microsoft.com/office/drawing/2014/main" id="{906583CC-CE44-81D5-8E59-9130D0CA320B}"/>
              </a:ext>
            </a:extLst>
          </p:cNvPr>
          <p:cNvGrpSpPr/>
          <p:nvPr/>
        </p:nvGrpSpPr>
        <p:grpSpPr>
          <a:xfrm rot="16426826">
            <a:off x="5015061" y="1908517"/>
            <a:ext cx="929134" cy="929134"/>
            <a:chOff x="5931582" y="4864782"/>
            <a:chExt cx="328836" cy="328836"/>
          </a:xfrm>
          <a:effectLst>
            <a:outerShdw blurRad="63500" sx="102000" sy="102000" algn="ctr" rotWithShape="0">
              <a:prstClr val="black">
                <a:alpha val="40000"/>
              </a:prstClr>
            </a:outerShdw>
          </a:effectLst>
        </p:grpSpPr>
        <p:sp>
          <p:nvSpPr>
            <p:cNvPr id="7" name="Oval 10">
              <a:extLst>
                <a:ext uri="{FF2B5EF4-FFF2-40B4-BE49-F238E27FC236}">
                  <a16:creationId xmlns:a16="http://schemas.microsoft.com/office/drawing/2014/main" id="{51D1D9EE-B519-1698-B51B-5618C8E5EBB0}"/>
                </a:ext>
              </a:extLst>
            </p:cNvPr>
            <p:cNvSpPr/>
            <p:nvPr/>
          </p:nvSpPr>
          <p:spPr>
            <a:xfrm>
              <a:off x="5931582" y="4864782"/>
              <a:ext cx="328836" cy="328836"/>
            </a:xfrm>
            <a:prstGeom prst="ellipse">
              <a:avLst/>
            </a:prstGeom>
            <a:solidFill>
              <a:schemeClr val="bg1"/>
            </a:solidFill>
            <a:ln>
              <a:noFill/>
            </a:ln>
            <a:effectLst>
              <a:outerShdw blurRad="203200" dist="76200" dir="5400000" sx="88000" sy="88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8" name="Freeform 23">
              <a:extLst>
                <a:ext uri="{FF2B5EF4-FFF2-40B4-BE49-F238E27FC236}">
                  <a16:creationId xmlns:a16="http://schemas.microsoft.com/office/drawing/2014/main" id="{57B8FD16-4EB0-D6FD-45A3-43AABFD003C5}"/>
                </a:ext>
              </a:extLst>
            </p:cNvPr>
            <p:cNvSpPr>
              <a:spLocks noChangeArrowheads="1"/>
            </p:cNvSpPr>
            <p:nvPr/>
          </p:nvSpPr>
          <p:spPr bwMode="auto">
            <a:xfrm>
              <a:off x="6024074" y="4986387"/>
              <a:ext cx="143852" cy="85626"/>
            </a:xfrm>
            <a:custGeom>
              <a:avLst/>
              <a:gdLst>
                <a:gd name="T0" fmla="*/ 124988 w 303"/>
                <a:gd name="T1" fmla="*/ 23946 h 179"/>
                <a:gd name="T2" fmla="*/ 124988 w 303"/>
                <a:gd name="T3" fmla="*/ 23946 h 179"/>
                <a:gd name="T4" fmla="*/ 74377 w 303"/>
                <a:gd name="T5" fmla="*/ 74941 h 179"/>
                <a:gd name="T6" fmla="*/ 66455 w 303"/>
                <a:gd name="T7" fmla="*/ 78932 h 179"/>
                <a:gd name="T8" fmla="*/ 58973 w 303"/>
                <a:gd name="T9" fmla="*/ 74941 h 179"/>
                <a:gd name="T10" fmla="*/ 8362 w 303"/>
                <a:gd name="T11" fmla="*/ 23946 h 179"/>
                <a:gd name="T12" fmla="*/ 8362 w 303"/>
                <a:gd name="T13" fmla="*/ 8425 h 179"/>
                <a:gd name="T14" fmla="*/ 23765 w 303"/>
                <a:gd name="T15" fmla="*/ 8425 h 179"/>
                <a:gd name="T16" fmla="*/ 66455 w 303"/>
                <a:gd name="T17" fmla="*/ 47448 h 179"/>
                <a:gd name="T18" fmla="*/ 109145 w 303"/>
                <a:gd name="T19" fmla="*/ 8425 h 179"/>
                <a:gd name="T20" fmla="*/ 124988 w 303"/>
                <a:gd name="T21" fmla="*/ 8425 h 179"/>
                <a:gd name="T22" fmla="*/ 124988 w 303"/>
                <a:gd name="T23" fmla="*/ 23946 h 1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3" h="179">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accent1"/>
            </a:solidFill>
            <a:ln>
              <a:noFill/>
            </a:ln>
            <a:effectLst/>
          </p:spPr>
          <p:txBody>
            <a:bodyPr wrap="none" lIns="34290" tIns="17145" rIns="34290" bIns="17145" anchor="ctr"/>
            <a:lstStyle/>
            <a:p>
              <a:endParaRPr lang="en-US" dirty="0">
                <a:cs typeface="+mn-ea"/>
                <a:sym typeface="+mn-lt"/>
              </a:endParaRPr>
            </a:p>
          </p:txBody>
        </p:sp>
      </p:grpSp>
      <p:sp>
        <p:nvSpPr>
          <p:cNvPr id="31" name="Rectangle: Rounded Corners 30">
            <a:extLst>
              <a:ext uri="{FF2B5EF4-FFF2-40B4-BE49-F238E27FC236}">
                <a16:creationId xmlns:a16="http://schemas.microsoft.com/office/drawing/2014/main" id="{2E7830D2-34CE-4BD4-BF37-799B1F760980}"/>
              </a:ext>
            </a:extLst>
          </p:cNvPr>
          <p:cNvSpPr/>
          <p:nvPr/>
        </p:nvSpPr>
        <p:spPr>
          <a:xfrm>
            <a:off x="6134317" y="806082"/>
            <a:ext cx="5498883" cy="2754085"/>
          </a:xfrm>
          <a:prstGeom prst="roundRect">
            <a:avLst>
              <a:gd name="adj" fmla="val 2180"/>
            </a:avLst>
          </a:prstGeom>
          <a:solidFill>
            <a:schemeClr val="accent2"/>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32" name="TextBox 31">
            <a:extLst>
              <a:ext uri="{FF2B5EF4-FFF2-40B4-BE49-F238E27FC236}">
                <a16:creationId xmlns:a16="http://schemas.microsoft.com/office/drawing/2014/main" id="{90FB8E2F-219A-4C33-949E-C9CFF7E7C76B}"/>
              </a:ext>
            </a:extLst>
          </p:cNvPr>
          <p:cNvSpPr txBox="1"/>
          <p:nvPr/>
        </p:nvSpPr>
        <p:spPr>
          <a:xfrm>
            <a:off x="6302899" y="1720441"/>
            <a:ext cx="5152296" cy="4524315"/>
          </a:xfrm>
          <a:prstGeom prst="rect">
            <a:avLst/>
          </a:prstGeom>
          <a:noFill/>
        </p:spPr>
        <p:txBody>
          <a:bodyPr wrap="square" rtlCol="0">
            <a:spAutoFit/>
          </a:bodyPr>
          <a:lstStyle/>
          <a:p>
            <a:r>
              <a:rPr lang="pt-BR" b="1" dirty="0">
                <a:solidFill>
                  <a:schemeClr val="bg1"/>
                </a:solidFill>
                <a:cs typeface="+mn-ea"/>
                <a:sym typeface="+mn-lt"/>
              </a:rPr>
              <a:t>Calçado fechado e de proteção contra agentes perfurantes e cortantes. </a:t>
            </a:r>
          </a:p>
          <a:p>
            <a:endParaRPr lang="pt-BR" b="1" dirty="0">
              <a:solidFill>
                <a:schemeClr val="bg1"/>
              </a:solidFill>
              <a:cs typeface="+mn-ea"/>
              <a:sym typeface="+mn-lt"/>
            </a:endParaRPr>
          </a:p>
          <a:p>
            <a:endParaRPr lang="pt-BR" b="1" dirty="0">
              <a:solidFill>
                <a:schemeClr val="bg1"/>
              </a:solidFill>
              <a:cs typeface="+mn-ea"/>
              <a:sym typeface="+mn-lt"/>
            </a:endParaRPr>
          </a:p>
          <a:p>
            <a:endParaRPr lang="pt-BR" b="1" dirty="0">
              <a:solidFill>
                <a:schemeClr val="bg1"/>
              </a:solidFill>
              <a:cs typeface="+mn-ea"/>
              <a:sym typeface="+mn-lt"/>
            </a:endParaRPr>
          </a:p>
          <a:p>
            <a:endParaRPr lang="pt-BR" b="1" dirty="0">
              <a:solidFill>
                <a:schemeClr val="bg1"/>
              </a:solidFill>
              <a:cs typeface="+mn-ea"/>
              <a:sym typeface="+mn-lt"/>
            </a:endParaRPr>
          </a:p>
          <a:p>
            <a:endParaRPr lang="pt-BR" b="1" dirty="0">
              <a:solidFill>
                <a:schemeClr val="bg1"/>
              </a:solidFill>
              <a:cs typeface="+mn-ea"/>
              <a:sym typeface="+mn-lt"/>
            </a:endParaRPr>
          </a:p>
          <a:p>
            <a:endParaRPr lang="pt-BR" b="1" dirty="0">
              <a:solidFill>
                <a:schemeClr val="bg1"/>
              </a:solidFill>
              <a:cs typeface="+mn-ea"/>
              <a:sym typeface="+mn-lt"/>
            </a:endParaRPr>
          </a:p>
          <a:p>
            <a:endParaRPr lang="pt-BR" b="1" dirty="0">
              <a:solidFill>
                <a:schemeClr val="bg1"/>
              </a:solidFill>
              <a:cs typeface="+mn-ea"/>
              <a:sym typeface="+mn-lt"/>
            </a:endParaRPr>
          </a:p>
          <a:p>
            <a:r>
              <a:rPr lang="pt-BR" b="1" dirty="0">
                <a:solidFill>
                  <a:schemeClr val="bg1"/>
                </a:solidFill>
                <a:cs typeface="+mn-ea"/>
                <a:sym typeface="+mn-lt"/>
              </a:rPr>
              <a:t>Dentro da máquina, alguns modelos possuem comandos acionados apenas pela mão, mas fora, na circulação pela propriedade e nos estribos, partes perfurantes de galhos e objetos podem machucar os pés.</a:t>
            </a:r>
          </a:p>
          <a:p>
            <a:endParaRPr lang="pt-BR" b="1" dirty="0">
              <a:solidFill>
                <a:schemeClr val="bg1"/>
              </a:solidFill>
              <a:cs typeface="+mn-ea"/>
              <a:sym typeface="+mn-lt"/>
            </a:endParaRPr>
          </a:p>
        </p:txBody>
      </p:sp>
      <p:grpSp>
        <p:nvGrpSpPr>
          <p:cNvPr id="4" name="Group 13">
            <a:extLst>
              <a:ext uri="{FF2B5EF4-FFF2-40B4-BE49-F238E27FC236}">
                <a16:creationId xmlns:a16="http://schemas.microsoft.com/office/drawing/2014/main" id="{810BE7CB-8F16-E759-B01C-FCCA5C1992E5}"/>
              </a:ext>
            </a:extLst>
          </p:cNvPr>
          <p:cNvGrpSpPr/>
          <p:nvPr/>
        </p:nvGrpSpPr>
        <p:grpSpPr>
          <a:xfrm rot="16426826">
            <a:off x="5015062" y="4562051"/>
            <a:ext cx="929134" cy="929134"/>
            <a:chOff x="5931582" y="4864782"/>
            <a:chExt cx="328836" cy="328836"/>
          </a:xfrm>
          <a:effectLst>
            <a:outerShdw blurRad="63500" sx="102000" sy="102000" algn="ctr" rotWithShape="0">
              <a:prstClr val="black">
                <a:alpha val="40000"/>
              </a:prstClr>
            </a:outerShdw>
          </a:effectLst>
        </p:grpSpPr>
        <p:sp>
          <p:nvSpPr>
            <p:cNvPr id="5" name="Oval 10">
              <a:extLst>
                <a:ext uri="{FF2B5EF4-FFF2-40B4-BE49-F238E27FC236}">
                  <a16:creationId xmlns:a16="http://schemas.microsoft.com/office/drawing/2014/main" id="{D13D979A-8A90-90CD-931A-9BC9DF76BCB8}"/>
                </a:ext>
              </a:extLst>
            </p:cNvPr>
            <p:cNvSpPr/>
            <p:nvPr/>
          </p:nvSpPr>
          <p:spPr>
            <a:xfrm>
              <a:off x="5931582" y="4864782"/>
              <a:ext cx="328836" cy="328836"/>
            </a:xfrm>
            <a:prstGeom prst="ellipse">
              <a:avLst/>
            </a:prstGeom>
            <a:solidFill>
              <a:schemeClr val="bg1"/>
            </a:solidFill>
            <a:ln>
              <a:noFill/>
            </a:ln>
            <a:effectLst>
              <a:outerShdw blurRad="203200" dist="76200" dir="5400000" sx="88000" sy="88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10" name="Freeform 23">
              <a:extLst>
                <a:ext uri="{FF2B5EF4-FFF2-40B4-BE49-F238E27FC236}">
                  <a16:creationId xmlns:a16="http://schemas.microsoft.com/office/drawing/2014/main" id="{287F4E74-AA93-B030-82B4-987B88A426A5}"/>
                </a:ext>
              </a:extLst>
            </p:cNvPr>
            <p:cNvSpPr>
              <a:spLocks noChangeArrowheads="1"/>
            </p:cNvSpPr>
            <p:nvPr/>
          </p:nvSpPr>
          <p:spPr bwMode="auto">
            <a:xfrm>
              <a:off x="6024074" y="4986387"/>
              <a:ext cx="143852" cy="85626"/>
            </a:xfrm>
            <a:custGeom>
              <a:avLst/>
              <a:gdLst>
                <a:gd name="T0" fmla="*/ 124988 w 303"/>
                <a:gd name="T1" fmla="*/ 23946 h 179"/>
                <a:gd name="T2" fmla="*/ 124988 w 303"/>
                <a:gd name="T3" fmla="*/ 23946 h 179"/>
                <a:gd name="T4" fmla="*/ 74377 w 303"/>
                <a:gd name="T5" fmla="*/ 74941 h 179"/>
                <a:gd name="T6" fmla="*/ 66455 w 303"/>
                <a:gd name="T7" fmla="*/ 78932 h 179"/>
                <a:gd name="T8" fmla="*/ 58973 w 303"/>
                <a:gd name="T9" fmla="*/ 74941 h 179"/>
                <a:gd name="T10" fmla="*/ 8362 w 303"/>
                <a:gd name="T11" fmla="*/ 23946 h 179"/>
                <a:gd name="T12" fmla="*/ 8362 w 303"/>
                <a:gd name="T13" fmla="*/ 8425 h 179"/>
                <a:gd name="T14" fmla="*/ 23765 w 303"/>
                <a:gd name="T15" fmla="*/ 8425 h 179"/>
                <a:gd name="T16" fmla="*/ 66455 w 303"/>
                <a:gd name="T17" fmla="*/ 47448 h 179"/>
                <a:gd name="T18" fmla="*/ 109145 w 303"/>
                <a:gd name="T19" fmla="*/ 8425 h 179"/>
                <a:gd name="T20" fmla="*/ 124988 w 303"/>
                <a:gd name="T21" fmla="*/ 8425 h 179"/>
                <a:gd name="T22" fmla="*/ 124988 w 303"/>
                <a:gd name="T23" fmla="*/ 23946 h 1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3" h="179">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accent1"/>
            </a:solidFill>
            <a:ln>
              <a:noFill/>
            </a:ln>
            <a:effectLst/>
          </p:spPr>
          <p:txBody>
            <a:bodyPr wrap="none" lIns="34290" tIns="17145" rIns="34290" bIns="17145" anchor="ctr"/>
            <a:lstStyle/>
            <a:p>
              <a:endParaRPr lang="en-US" dirty="0">
                <a:cs typeface="+mn-ea"/>
                <a:sym typeface="+mn-lt"/>
              </a:endParaRPr>
            </a:p>
          </p:txBody>
        </p:sp>
      </p:grpSp>
    </p:spTree>
    <p:extLst>
      <p:ext uri="{BB962C8B-B14F-4D97-AF65-F5344CB8AC3E}">
        <p14:creationId xmlns:p14="http://schemas.microsoft.com/office/powerpoint/2010/main" val="644219155"/>
      </p:ext>
    </p:extLst>
  </p:cSld>
  <p:clrMapOvr>
    <a:masterClrMapping/>
  </p:clrMapOvr>
  <mc:AlternateContent xmlns:mc="http://schemas.openxmlformats.org/markup-compatibility/2006" xmlns:p14="http://schemas.microsoft.com/office/powerpoint/2010/main">
    <mc:Choice Requires="p14">
      <p:transition spd="med" p14:dur="700" advTm="86399000">
        <p:fade/>
      </p:transition>
    </mc:Choice>
    <mc:Fallback xmlns="">
      <p:transition spd="med" advTm="86399000">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2EF7B101-3225-4120-BC96-865E4E4012BE}"/>
              </a:ext>
            </a:extLst>
          </p:cNvPr>
          <p:cNvSpPr/>
          <p:nvPr/>
        </p:nvSpPr>
        <p:spPr>
          <a:xfrm>
            <a:off x="1" y="961182"/>
            <a:ext cx="10111153" cy="5630117"/>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19" name="Rectangle: Rounded Corners 18">
            <a:extLst>
              <a:ext uri="{FF2B5EF4-FFF2-40B4-BE49-F238E27FC236}">
                <a16:creationId xmlns:a16="http://schemas.microsoft.com/office/drawing/2014/main" id="{98872122-F72E-46BB-8EEC-CCF6BF397E05}"/>
              </a:ext>
            </a:extLst>
          </p:cNvPr>
          <p:cNvSpPr/>
          <p:nvPr/>
        </p:nvSpPr>
        <p:spPr>
          <a:xfrm>
            <a:off x="330200" y="965201"/>
            <a:ext cx="8215923" cy="5178468"/>
          </a:xfrm>
          <a:prstGeom prst="roundRect">
            <a:avLst>
              <a:gd name="adj" fmla="val 2606"/>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pic>
        <p:nvPicPr>
          <p:cNvPr id="33" name="Espaço Reservado para Imagem 32" descr="Uma imagem contendo mesa, xícara, de madeira, pequeno&#10;&#10;Descrição gerada automaticamente">
            <a:extLst>
              <a:ext uri="{FF2B5EF4-FFF2-40B4-BE49-F238E27FC236}">
                <a16:creationId xmlns:a16="http://schemas.microsoft.com/office/drawing/2014/main" id="{79A3B350-617F-59D4-A699-CBD57CCF888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4297" r="14297"/>
          <a:stretch>
            <a:fillRect/>
          </a:stretch>
        </p:blipFill>
        <p:spPr>
          <a:xfrm>
            <a:off x="5805733" y="714331"/>
            <a:ext cx="671512" cy="671512"/>
          </a:xfrm>
        </p:spPr>
      </p:pic>
      <p:sp>
        <p:nvSpPr>
          <p:cNvPr id="43" name="TextBox 8">
            <a:extLst>
              <a:ext uri="{FF2B5EF4-FFF2-40B4-BE49-F238E27FC236}">
                <a16:creationId xmlns:a16="http://schemas.microsoft.com/office/drawing/2014/main" id="{41DB5F78-5C79-2DFE-D0F5-244D2DDBED36}"/>
              </a:ext>
            </a:extLst>
          </p:cNvPr>
          <p:cNvSpPr txBox="1"/>
          <p:nvPr/>
        </p:nvSpPr>
        <p:spPr>
          <a:xfrm>
            <a:off x="977900" y="2660221"/>
            <a:ext cx="4028703" cy="2346283"/>
          </a:xfrm>
          <a:prstGeom prst="rect">
            <a:avLst/>
          </a:prstGeom>
          <a:noFill/>
        </p:spPr>
        <p:txBody>
          <a:bodyPr wrap="square" rtlCol="0">
            <a:spAutoFit/>
          </a:bodyPr>
          <a:lstStyle/>
          <a:p>
            <a:pPr>
              <a:lnSpc>
                <a:spcPct val="150000"/>
              </a:lnSpc>
            </a:pPr>
            <a:r>
              <a:rPr lang="pt-BR" sz="2000" b="1" dirty="0">
                <a:solidFill>
                  <a:schemeClr val="tx1">
                    <a:lumMod val="75000"/>
                    <a:lumOff val="25000"/>
                  </a:schemeClr>
                </a:solidFill>
                <a:cs typeface="+mn-ea"/>
                <a:sym typeface="+mn-lt"/>
              </a:rPr>
              <a:t>Outros modelos, por sua vez, possuem pedais, então operar com calçado aberto pode não permitir a firmeza necessária na operação.</a:t>
            </a:r>
          </a:p>
        </p:txBody>
      </p:sp>
      <p:pic>
        <p:nvPicPr>
          <p:cNvPr id="2" name="Imagem 1">
            <a:extLst>
              <a:ext uri="{FF2B5EF4-FFF2-40B4-BE49-F238E27FC236}">
                <a16:creationId xmlns:a16="http://schemas.microsoft.com/office/drawing/2014/main" id="{E52AF55E-65BF-6795-6FC7-3FB03199159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4303" y="4349958"/>
            <a:ext cx="4625340" cy="1546860"/>
          </a:xfrm>
          <a:prstGeom prst="rect">
            <a:avLst/>
          </a:prstGeom>
          <a:noFill/>
          <a:ln>
            <a:noFill/>
          </a:ln>
        </p:spPr>
      </p:pic>
      <p:pic>
        <p:nvPicPr>
          <p:cNvPr id="3" name="Imagem 2">
            <a:extLst>
              <a:ext uri="{FF2B5EF4-FFF2-40B4-BE49-F238E27FC236}">
                <a16:creationId xmlns:a16="http://schemas.microsoft.com/office/drawing/2014/main" id="{6FC6F17B-AE4C-AD10-391A-35AE63070A00}"/>
              </a:ext>
            </a:extLst>
          </p:cNvPr>
          <p:cNvPicPr>
            <a:picLocks noChangeAspect="1"/>
          </p:cNvPicPr>
          <p:nvPr/>
        </p:nvPicPr>
        <p:blipFill>
          <a:blip r:embed="rId5"/>
          <a:stretch>
            <a:fillRect/>
          </a:stretch>
        </p:blipFill>
        <p:spPr>
          <a:xfrm>
            <a:off x="4931913" y="1385843"/>
            <a:ext cx="4506971" cy="2762885"/>
          </a:xfrm>
          <a:prstGeom prst="rect">
            <a:avLst/>
          </a:prstGeom>
        </p:spPr>
      </p:pic>
      <p:pic>
        <p:nvPicPr>
          <p:cNvPr id="4" name="Imagem 3">
            <a:extLst>
              <a:ext uri="{FF2B5EF4-FFF2-40B4-BE49-F238E27FC236}">
                <a16:creationId xmlns:a16="http://schemas.microsoft.com/office/drawing/2014/main" id="{B3D6ED05-F873-BE95-1E40-375E7AC690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632302513"/>
      </p:ext>
    </p:extLst>
  </p:cSld>
  <p:clrMapOvr>
    <a:masterClrMapping/>
  </p:clrMapOvr>
  <mc:AlternateContent xmlns:mc="http://schemas.openxmlformats.org/markup-compatibility/2006" xmlns:p14="http://schemas.microsoft.com/office/powerpoint/2010/main">
    <mc:Choice Requires="p14">
      <p:transition spd="slow" p14:dur="1250" advTm="86399000">
        <p:pull/>
      </p:transition>
    </mc:Choice>
    <mc:Fallback xmlns="">
      <p:transition spd="slow" advTm="86399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1250" fill="hold"/>
                                        <p:tgtEl>
                                          <p:spTgt spid="53"/>
                                        </p:tgtEl>
                                        <p:attrNameLst>
                                          <p:attrName>ppt_x</p:attrName>
                                        </p:attrNameLst>
                                      </p:cBhvr>
                                      <p:tavLst>
                                        <p:tav tm="0">
                                          <p:val>
                                            <p:strVal val="0-#ppt_w/2"/>
                                          </p:val>
                                        </p:tav>
                                        <p:tav tm="100000">
                                          <p:val>
                                            <p:strVal val="#ppt_x"/>
                                          </p:val>
                                        </p:tav>
                                      </p:tavLst>
                                    </p:anim>
                                    <p:anim calcmode="lin" valueType="num">
                                      <p:cBhvr additive="base">
                                        <p:cTn id="8" dur="1250" fill="hold"/>
                                        <p:tgtEl>
                                          <p:spTgt spid="5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250" fill="hold"/>
                                        <p:tgtEl>
                                          <p:spTgt spid="19"/>
                                        </p:tgtEl>
                                        <p:attrNameLst>
                                          <p:attrName>ppt_x</p:attrName>
                                        </p:attrNameLst>
                                      </p:cBhvr>
                                      <p:tavLst>
                                        <p:tav tm="0">
                                          <p:val>
                                            <p:strVal val="1+#ppt_w/2"/>
                                          </p:val>
                                        </p:tav>
                                        <p:tav tm="100000">
                                          <p:val>
                                            <p:strVal val="#ppt_x"/>
                                          </p:val>
                                        </p:tav>
                                      </p:tavLst>
                                    </p:anim>
                                    <p:anim calcmode="lin" valueType="num">
                                      <p:cBhvr additive="base">
                                        <p:cTn id="12" dur="12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1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Espaço Reservado para Imagem 13" descr="Caminhão verde na grama&#10;&#10;Descrição gerada automaticamente com confiança baixa">
            <a:extLst>
              <a:ext uri="{FF2B5EF4-FFF2-40B4-BE49-F238E27FC236}">
                <a16:creationId xmlns:a16="http://schemas.microsoft.com/office/drawing/2014/main" id="{FC2ADB8B-DE67-178A-0486-8F9F3EF8F9F5}"/>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9198" b="9198"/>
          <a:stretch>
            <a:fillRect/>
          </a:stretch>
        </p:blipFill>
        <p:spPr/>
      </p:pic>
      <p:sp>
        <p:nvSpPr>
          <p:cNvPr id="40" name="Rectangle 39">
            <a:extLst>
              <a:ext uri="{FF2B5EF4-FFF2-40B4-BE49-F238E27FC236}">
                <a16:creationId xmlns:a16="http://schemas.microsoft.com/office/drawing/2014/main" id="{F5204749-E588-43AC-A0F4-71CECD5B84C1}"/>
              </a:ext>
            </a:extLst>
          </p:cNvPr>
          <p:cNvSpPr/>
          <p:nvPr/>
        </p:nvSpPr>
        <p:spPr>
          <a:xfrm>
            <a:off x="9258031" y="3429001"/>
            <a:ext cx="2933968" cy="2389238"/>
          </a:xfrm>
          <a:prstGeom prst="rect">
            <a:avLst/>
          </a:prstGeom>
          <a:solidFill>
            <a:schemeClr val="bg1">
              <a:lumMod val="9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39" name="Rectangle: Rounded Corners 38">
            <a:extLst>
              <a:ext uri="{FF2B5EF4-FFF2-40B4-BE49-F238E27FC236}">
                <a16:creationId xmlns:a16="http://schemas.microsoft.com/office/drawing/2014/main" id="{6D4DB275-CFE0-4DC8-BDCD-809CFEB52457}"/>
              </a:ext>
            </a:extLst>
          </p:cNvPr>
          <p:cNvSpPr/>
          <p:nvPr/>
        </p:nvSpPr>
        <p:spPr>
          <a:xfrm>
            <a:off x="4984422" y="3303639"/>
            <a:ext cx="5161936" cy="2639961"/>
          </a:xfrm>
          <a:prstGeom prst="roundRect">
            <a:avLst>
              <a:gd name="adj" fmla="val 8004"/>
            </a:avLst>
          </a:prstGeom>
          <a:gradFill>
            <a:gsLst>
              <a:gs pos="0">
                <a:schemeClr val="accent1"/>
              </a:gs>
              <a:gs pos="100000">
                <a:schemeClr val="accent2"/>
              </a:gs>
            </a:gsLst>
            <a:lin ang="0" scaled="1"/>
          </a:gra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00" b="1">
              <a:solidFill>
                <a:schemeClr val="bg1">
                  <a:lumMod val="95000"/>
                  <a:alpha val="40000"/>
                </a:schemeClr>
              </a:solidFill>
              <a:cs typeface="+mn-ea"/>
              <a:sym typeface="+mn-lt"/>
            </a:endParaRPr>
          </a:p>
        </p:txBody>
      </p:sp>
      <p:sp>
        <p:nvSpPr>
          <p:cNvPr id="32" name="TextBox 31">
            <a:extLst>
              <a:ext uri="{FF2B5EF4-FFF2-40B4-BE49-F238E27FC236}">
                <a16:creationId xmlns:a16="http://schemas.microsoft.com/office/drawing/2014/main" id="{072460F6-9530-45BF-B5CE-9B111A88DA5D}"/>
              </a:ext>
            </a:extLst>
          </p:cNvPr>
          <p:cNvSpPr txBox="1"/>
          <p:nvPr/>
        </p:nvSpPr>
        <p:spPr>
          <a:xfrm>
            <a:off x="5182082" y="4611997"/>
            <a:ext cx="4445497" cy="941155"/>
          </a:xfrm>
          <a:prstGeom prst="rect">
            <a:avLst/>
          </a:prstGeom>
          <a:noFill/>
        </p:spPr>
        <p:txBody>
          <a:bodyPr wrap="square" rtlCol="0">
            <a:spAutoFit/>
          </a:bodyPr>
          <a:lstStyle/>
          <a:p>
            <a:pPr>
              <a:lnSpc>
                <a:spcPct val="120000"/>
              </a:lnSpc>
            </a:pPr>
            <a:r>
              <a:rPr lang="pt-BR" sz="2400" b="1" dirty="0">
                <a:solidFill>
                  <a:schemeClr val="accent2">
                    <a:lumMod val="20000"/>
                    <a:lumOff val="80000"/>
                  </a:schemeClr>
                </a:solidFill>
                <a:effectLst>
                  <a:outerShdw blurRad="38100" dist="38100" dir="2700000" algn="tl">
                    <a:srgbClr val="000000">
                      <a:alpha val="43137"/>
                    </a:srgbClr>
                  </a:outerShdw>
                </a:effectLst>
                <a:cs typeface="+mn-ea"/>
                <a:sym typeface="+mn-lt"/>
              </a:rPr>
              <a:t>Inspeção, regulagem e manutenção</a:t>
            </a:r>
          </a:p>
        </p:txBody>
      </p:sp>
      <p:sp>
        <p:nvSpPr>
          <p:cNvPr id="33" name="TextBox 32">
            <a:extLst>
              <a:ext uri="{FF2B5EF4-FFF2-40B4-BE49-F238E27FC236}">
                <a16:creationId xmlns:a16="http://schemas.microsoft.com/office/drawing/2014/main" id="{60D34A72-0885-4908-8E33-29EA67FABC95}"/>
              </a:ext>
            </a:extLst>
          </p:cNvPr>
          <p:cNvSpPr txBox="1"/>
          <p:nvPr/>
        </p:nvSpPr>
        <p:spPr>
          <a:xfrm>
            <a:off x="5214164" y="3429000"/>
            <a:ext cx="4085304" cy="1365567"/>
          </a:xfrm>
          <a:prstGeom prst="rect">
            <a:avLst/>
          </a:prstGeom>
          <a:noFill/>
        </p:spPr>
        <p:txBody>
          <a:bodyPr wrap="square" rtlCol="0">
            <a:spAutoFit/>
          </a:bodyPr>
          <a:lstStyle/>
          <a:p>
            <a:pPr>
              <a:lnSpc>
                <a:spcPct val="120000"/>
              </a:lnSpc>
            </a:pPr>
            <a:r>
              <a:rPr lang="en-US" altLang="zh-CN" sz="3600" b="1" dirty="0">
                <a:solidFill>
                  <a:schemeClr val="bg1"/>
                </a:solidFill>
                <a:effectLst>
                  <a:outerShdw blurRad="38100" dist="38100" dir="2700000" algn="tl">
                    <a:srgbClr val="000000">
                      <a:alpha val="43137"/>
                    </a:srgbClr>
                  </a:outerShdw>
                </a:effectLst>
                <a:cs typeface="+mn-ea"/>
                <a:sym typeface="+mn-lt"/>
              </a:rPr>
              <a:t>05</a:t>
            </a:r>
            <a:endParaRPr lang="zh-CN" altLang="en-US" sz="3600" b="1" dirty="0">
              <a:solidFill>
                <a:schemeClr val="bg1"/>
              </a:solidFill>
              <a:effectLst>
                <a:outerShdw blurRad="38100" dist="38100" dir="2700000" algn="tl">
                  <a:srgbClr val="000000">
                    <a:alpha val="43137"/>
                  </a:srgbClr>
                </a:outerShdw>
              </a:effectLst>
              <a:cs typeface="+mn-ea"/>
              <a:sym typeface="+mn-lt"/>
            </a:endParaRPr>
          </a:p>
          <a:p>
            <a:pPr>
              <a:lnSpc>
                <a:spcPct val="120000"/>
              </a:lnSpc>
            </a:pPr>
            <a:endParaRPr lang="en-US" sz="3600" dirty="0">
              <a:gradFill flip="none" rotWithShape="1">
                <a:gsLst>
                  <a:gs pos="0">
                    <a:schemeClr val="accent1"/>
                  </a:gs>
                  <a:gs pos="100000">
                    <a:schemeClr val="accent2"/>
                  </a:gs>
                </a:gsLst>
                <a:lin ang="0" scaled="1"/>
                <a:tileRect/>
              </a:gradFill>
              <a:cs typeface="+mn-ea"/>
              <a:sym typeface="+mn-lt"/>
            </a:endParaRPr>
          </a:p>
        </p:txBody>
      </p:sp>
      <p:pic>
        <p:nvPicPr>
          <p:cNvPr id="2" name="Imagem 1">
            <a:extLst>
              <a:ext uri="{FF2B5EF4-FFF2-40B4-BE49-F238E27FC236}">
                <a16:creationId xmlns:a16="http://schemas.microsoft.com/office/drawing/2014/main" id="{9019E1B4-BD92-A4D7-3A4B-F61B41884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659" y="6151076"/>
            <a:ext cx="1761673" cy="489090"/>
          </a:xfrm>
          <a:prstGeom prst="rect">
            <a:avLst/>
          </a:prstGeom>
        </p:spPr>
      </p:pic>
    </p:spTree>
    <p:extLst>
      <p:ext uri="{BB962C8B-B14F-4D97-AF65-F5344CB8AC3E}">
        <p14:creationId xmlns:p14="http://schemas.microsoft.com/office/powerpoint/2010/main" val="1669431954"/>
      </p:ext>
    </p:extLst>
  </p:cSld>
  <p:clrMapOvr>
    <a:masterClrMapping/>
  </p:clrMapOvr>
  <mc:AlternateContent xmlns:mc="http://schemas.openxmlformats.org/markup-compatibility/2006" xmlns:p14="http://schemas.microsoft.com/office/powerpoint/2010/main">
    <mc:Choice Requires="p14">
      <p:transition spd="slow" p14:dur="1250" advTm="86399000">
        <p:pull dir="u"/>
      </p:transition>
    </mc:Choice>
    <mc:Fallback xmlns="">
      <p:transition spd="slow" advTm="86399000">
        <p:pull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000" fill="hold"/>
                                        <p:tgtEl>
                                          <p:spTgt spid="39"/>
                                        </p:tgtEl>
                                        <p:attrNameLst>
                                          <p:attrName>ppt_x</p:attrName>
                                        </p:attrNameLst>
                                      </p:cBhvr>
                                      <p:tavLst>
                                        <p:tav tm="0">
                                          <p:val>
                                            <p:strVal val="1+#ppt_w/2"/>
                                          </p:val>
                                        </p:tav>
                                        <p:tav tm="100000">
                                          <p:val>
                                            <p:strVal val="#ppt_x"/>
                                          </p:val>
                                        </p:tav>
                                      </p:tavLst>
                                    </p:anim>
                                    <p:anim calcmode="lin" valueType="num">
                                      <p:cBhvr additive="base">
                                        <p:cTn id="8" dur="10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000" fill="hold"/>
                                        <p:tgtEl>
                                          <p:spTgt spid="40"/>
                                        </p:tgtEl>
                                        <p:attrNameLst>
                                          <p:attrName>ppt_x</p:attrName>
                                        </p:attrNameLst>
                                      </p:cBhvr>
                                      <p:tavLst>
                                        <p:tav tm="0">
                                          <p:val>
                                            <p:strVal val="1+#ppt_w/2"/>
                                          </p:val>
                                        </p:tav>
                                        <p:tav tm="100000">
                                          <p:val>
                                            <p:strVal val="#ppt_x"/>
                                          </p:val>
                                        </p:tav>
                                      </p:tavLst>
                                    </p:anim>
                                    <p:anim calcmode="lin" valueType="num">
                                      <p:cBhvr additive="base">
                                        <p:cTn id="12" dur="1000" fill="hold"/>
                                        <p:tgtEl>
                                          <p:spTgt spid="4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25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000" fill="hold"/>
                                        <p:tgtEl>
                                          <p:spTgt spid="33"/>
                                        </p:tgtEl>
                                        <p:attrNameLst>
                                          <p:attrName>ppt_x</p:attrName>
                                        </p:attrNameLst>
                                      </p:cBhvr>
                                      <p:tavLst>
                                        <p:tav tm="0">
                                          <p:val>
                                            <p:strVal val="1+#ppt_w/2"/>
                                          </p:val>
                                        </p:tav>
                                        <p:tav tm="100000">
                                          <p:val>
                                            <p:strVal val="#ppt_x"/>
                                          </p:val>
                                        </p:tav>
                                      </p:tavLst>
                                    </p:anim>
                                    <p:anim calcmode="lin" valueType="num">
                                      <p:cBhvr additive="base">
                                        <p:cTn id="16" dur="1000" fill="hold"/>
                                        <p:tgtEl>
                                          <p:spTgt spid="33"/>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15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000" fill="hold"/>
                                        <p:tgtEl>
                                          <p:spTgt spid="32"/>
                                        </p:tgtEl>
                                        <p:attrNameLst>
                                          <p:attrName>ppt_x</p:attrName>
                                        </p:attrNameLst>
                                      </p:cBhvr>
                                      <p:tavLst>
                                        <p:tav tm="0">
                                          <p:val>
                                            <p:strVal val="1+#ppt_w/2"/>
                                          </p:val>
                                        </p:tav>
                                        <p:tav tm="100000">
                                          <p:val>
                                            <p:strVal val="#ppt_x"/>
                                          </p:val>
                                        </p:tav>
                                      </p:tavLst>
                                    </p:anim>
                                    <p:anim calcmode="lin" valueType="num">
                                      <p:cBhvr additive="base">
                                        <p:cTn id="20" dur="10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9" grpId="0" animBg="1"/>
      <p:bldP spid="32" grpId="0"/>
      <p:bldP spid="3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14">
            <a:extLst>
              <a:ext uri="{FF2B5EF4-FFF2-40B4-BE49-F238E27FC236}">
                <a16:creationId xmlns:a16="http://schemas.microsoft.com/office/drawing/2014/main" id="{223782CB-E090-D028-793D-90C6B2F9C44F}"/>
              </a:ext>
            </a:extLst>
          </p:cNvPr>
          <p:cNvSpPr>
            <a:spLocks noChangeArrowheads="1"/>
          </p:cNvSpPr>
          <p:nvPr/>
        </p:nvSpPr>
        <p:spPr bwMode="auto">
          <a:xfrm>
            <a:off x="0" y="2090602"/>
            <a:ext cx="11745686" cy="3101883"/>
          </a:xfrm>
          <a:prstGeom prst="rect">
            <a:avLst/>
          </a:pr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 name="Freeform 154">
            <a:extLst>
              <a:ext uri="{FF2B5EF4-FFF2-40B4-BE49-F238E27FC236}">
                <a16:creationId xmlns:a16="http://schemas.microsoft.com/office/drawing/2014/main" id="{79DCDB5E-1E4E-2511-3594-31332D175BEC}"/>
              </a:ext>
            </a:extLst>
          </p:cNvPr>
          <p:cNvSpPr>
            <a:spLocks noChangeArrowheads="1"/>
          </p:cNvSpPr>
          <p:nvPr/>
        </p:nvSpPr>
        <p:spPr bwMode="auto">
          <a:xfrm>
            <a:off x="3375800" y="690506"/>
            <a:ext cx="443280" cy="601282"/>
          </a:xfrm>
          <a:custGeom>
            <a:avLst/>
            <a:gdLst>
              <a:gd name="T0" fmla="*/ 156272 w 355"/>
              <a:gd name="T1" fmla="*/ 58950 h 487"/>
              <a:gd name="T2" fmla="*/ 156272 w 355"/>
              <a:gd name="T3" fmla="*/ 58950 h 487"/>
              <a:gd name="T4" fmla="*/ 52392 w 355"/>
              <a:gd name="T5" fmla="*/ 7592 h 487"/>
              <a:gd name="T6" fmla="*/ 4065 w 355"/>
              <a:gd name="T7" fmla="*/ 23669 h 487"/>
              <a:gd name="T8" fmla="*/ 0 w 355"/>
              <a:gd name="T9" fmla="*/ 35280 h 487"/>
              <a:gd name="T10" fmla="*/ 4065 w 355"/>
              <a:gd name="T11" fmla="*/ 154073 h 487"/>
              <a:gd name="T12" fmla="*/ 8130 w 355"/>
              <a:gd name="T13" fmla="*/ 162111 h 487"/>
              <a:gd name="T14" fmla="*/ 100267 w 355"/>
              <a:gd name="T15" fmla="*/ 217041 h 487"/>
              <a:gd name="T16" fmla="*/ 104332 w 355"/>
              <a:gd name="T17" fmla="*/ 217041 h 487"/>
              <a:gd name="T18" fmla="*/ 108397 w 355"/>
              <a:gd name="T19" fmla="*/ 217041 h 487"/>
              <a:gd name="T20" fmla="*/ 112010 w 355"/>
              <a:gd name="T21" fmla="*/ 213469 h 487"/>
              <a:gd name="T22" fmla="*/ 112010 w 355"/>
              <a:gd name="T23" fmla="*/ 90657 h 487"/>
              <a:gd name="T24" fmla="*/ 108397 w 355"/>
              <a:gd name="T25" fmla="*/ 82619 h 487"/>
              <a:gd name="T26" fmla="*/ 19873 w 355"/>
              <a:gd name="T27" fmla="*/ 31261 h 487"/>
              <a:gd name="T28" fmla="*/ 32067 w 355"/>
              <a:gd name="T29" fmla="*/ 23669 h 487"/>
              <a:gd name="T30" fmla="*/ 48327 w 355"/>
              <a:gd name="T31" fmla="*/ 19650 h 487"/>
              <a:gd name="T32" fmla="*/ 135948 w 355"/>
              <a:gd name="T33" fmla="*/ 66988 h 487"/>
              <a:gd name="T34" fmla="*/ 140013 w 355"/>
              <a:gd name="T35" fmla="*/ 71007 h 487"/>
              <a:gd name="T36" fmla="*/ 140013 w 355"/>
              <a:gd name="T37" fmla="*/ 189800 h 487"/>
              <a:gd name="T38" fmla="*/ 148142 w 355"/>
              <a:gd name="T39" fmla="*/ 197392 h 487"/>
              <a:gd name="T40" fmla="*/ 159885 w 355"/>
              <a:gd name="T41" fmla="*/ 189800 h 487"/>
              <a:gd name="T42" fmla="*/ 159885 w 355"/>
              <a:gd name="T43" fmla="*/ 62969 h 487"/>
              <a:gd name="T44" fmla="*/ 156272 w 355"/>
              <a:gd name="T45" fmla="*/ 58950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cs typeface="+mn-ea"/>
              <a:sym typeface="+mn-lt"/>
            </a:endParaRPr>
          </a:p>
        </p:txBody>
      </p:sp>
      <p:sp>
        <p:nvSpPr>
          <p:cNvPr id="10" name="TextBox 15">
            <a:extLst>
              <a:ext uri="{FF2B5EF4-FFF2-40B4-BE49-F238E27FC236}">
                <a16:creationId xmlns:a16="http://schemas.microsoft.com/office/drawing/2014/main" id="{CAD177C9-ED40-01D0-9142-27A150BD51BF}"/>
              </a:ext>
            </a:extLst>
          </p:cNvPr>
          <p:cNvSpPr txBox="1"/>
          <p:nvPr/>
        </p:nvSpPr>
        <p:spPr>
          <a:xfrm>
            <a:off x="100804" y="2373342"/>
            <a:ext cx="6855339" cy="2536400"/>
          </a:xfrm>
          <a:prstGeom prst="rect">
            <a:avLst/>
          </a:prstGeom>
          <a:noFill/>
        </p:spPr>
        <p:txBody>
          <a:bodyPr wrap="square" rtlCol="0">
            <a:spAutoFit/>
          </a:bodyPr>
          <a:lstStyle/>
          <a:p>
            <a:pPr>
              <a:lnSpc>
                <a:spcPct val="150000"/>
              </a:lnSpc>
            </a:pPr>
            <a:r>
              <a:rPr lang="pt-BR" altLang="zh-CN" dirty="0">
                <a:solidFill>
                  <a:schemeClr val="tx1">
                    <a:lumMod val="75000"/>
                    <a:lumOff val="25000"/>
                  </a:schemeClr>
                </a:solidFill>
                <a:cs typeface="+mn-ea"/>
                <a:sym typeface="+mn-lt"/>
              </a:rPr>
              <a:t>Como toda máquina, é necessária atenção ao estado de conservação e a necessidade de manutenção para que permaneça funcionando adequadamente e com segurança. Um procedimento é a inspeção diária, onde o operador vê itens como pneus, estado dos faróis e outros equipamentos básicos antes de começar o trabalho.</a:t>
            </a:r>
            <a:endParaRPr lang="en-US" altLang="zh-CN" dirty="0">
              <a:solidFill>
                <a:schemeClr val="tx1">
                  <a:lumMod val="75000"/>
                  <a:lumOff val="25000"/>
                </a:schemeClr>
              </a:solidFill>
              <a:cs typeface="+mn-ea"/>
              <a:sym typeface="+mn-lt"/>
            </a:endParaRPr>
          </a:p>
        </p:txBody>
      </p:sp>
      <p:sp>
        <p:nvSpPr>
          <p:cNvPr id="3" name="Oval 14">
            <a:extLst>
              <a:ext uri="{FF2B5EF4-FFF2-40B4-BE49-F238E27FC236}">
                <a16:creationId xmlns:a16="http://schemas.microsoft.com/office/drawing/2014/main" id="{0DED4F15-1F41-C9D5-BB7E-5030B755DDB0}"/>
              </a:ext>
            </a:extLst>
          </p:cNvPr>
          <p:cNvSpPr>
            <a:spLocks noChangeArrowheads="1"/>
          </p:cNvSpPr>
          <p:nvPr/>
        </p:nvSpPr>
        <p:spPr bwMode="auto">
          <a:xfrm>
            <a:off x="11836400" y="2090601"/>
            <a:ext cx="178198" cy="3101883"/>
          </a:xfrm>
          <a:prstGeom prst="rect">
            <a:avLst/>
          </a:pr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endParaRPr lang="en-US">
              <a:cs typeface="+mn-ea"/>
              <a:sym typeface="+mn-lt"/>
            </a:endParaRPr>
          </a:p>
        </p:txBody>
      </p:sp>
      <p:pic>
        <p:nvPicPr>
          <p:cNvPr id="4" name="Imagem 3" descr="Colheitadeira - Axial-Flow 7250">
            <a:extLst>
              <a:ext uri="{FF2B5EF4-FFF2-40B4-BE49-F238E27FC236}">
                <a16:creationId xmlns:a16="http://schemas.microsoft.com/office/drawing/2014/main" id="{7DFC9288-48E4-F05F-51DA-98323A9AC7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1621659"/>
            <a:ext cx="3914775" cy="3914775"/>
          </a:xfrm>
          <a:prstGeom prst="rect">
            <a:avLst/>
          </a:prstGeom>
          <a:noFill/>
          <a:ln>
            <a:noFill/>
          </a:ln>
          <a:effectLst>
            <a:outerShdw blurRad="63500" sx="102000" sy="102000" algn="ctr" rotWithShape="0">
              <a:prstClr val="black">
                <a:alpha val="40000"/>
              </a:prstClr>
            </a:outerShdw>
          </a:effectLst>
        </p:spPr>
      </p:pic>
      <p:pic>
        <p:nvPicPr>
          <p:cNvPr id="2" name="Imagem 1">
            <a:extLst>
              <a:ext uri="{FF2B5EF4-FFF2-40B4-BE49-F238E27FC236}">
                <a16:creationId xmlns:a16="http://schemas.microsoft.com/office/drawing/2014/main" id="{B8A89413-E6DD-439D-E88D-2FDD3392F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3599285731"/>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2">
            <a:extLst>
              <a:ext uri="{FF2B5EF4-FFF2-40B4-BE49-F238E27FC236}">
                <a16:creationId xmlns:a16="http://schemas.microsoft.com/office/drawing/2014/main" id="{BC75C916-EA12-6207-CDC0-0A708492A060}"/>
              </a:ext>
            </a:extLst>
          </p:cNvPr>
          <p:cNvSpPr/>
          <p:nvPr/>
        </p:nvSpPr>
        <p:spPr>
          <a:xfrm>
            <a:off x="0" y="0"/>
            <a:ext cx="12191999" cy="6857999"/>
          </a:xfrm>
          <a:prstGeom prst="rect">
            <a:avLst/>
          </a:prstGeom>
          <a:solidFill>
            <a:srgbClr val="201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pic>
        <p:nvPicPr>
          <p:cNvPr id="4100" name="Picture 4" descr="SST: o que é e como realizar uma gestão eficiente">
            <a:extLst>
              <a:ext uri="{FF2B5EF4-FFF2-40B4-BE49-F238E27FC236}">
                <a16:creationId xmlns:a16="http://schemas.microsoft.com/office/drawing/2014/main" id="{95A2FD72-F94B-0F2F-4FDA-F162384E940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968" r="6340"/>
          <a:stretch/>
        </p:blipFill>
        <p:spPr bwMode="auto">
          <a:xfrm>
            <a:off x="587832" y="0"/>
            <a:ext cx="643474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2">
            <a:extLst>
              <a:ext uri="{FF2B5EF4-FFF2-40B4-BE49-F238E27FC236}">
                <a16:creationId xmlns:a16="http://schemas.microsoft.com/office/drawing/2014/main" id="{D6D5154B-C4C3-46B1-50FF-D409E1CBDB5B}"/>
              </a:ext>
            </a:extLst>
          </p:cNvPr>
          <p:cNvSpPr/>
          <p:nvPr/>
        </p:nvSpPr>
        <p:spPr>
          <a:xfrm>
            <a:off x="4603369" y="979714"/>
            <a:ext cx="7000799" cy="5442857"/>
          </a:xfrm>
          <a:prstGeom prst="roundRect">
            <a:avLst>
              <a:gd name="adj" fmla="val 2606"/>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8" name="TextBox 8">
            <a:extLst>
              <a:ext uri="{FF2B5EF4-FFF2-40B4-BE49-F238E27FC236}">
                <a16:creationId xmlns:a16="http://schemas.microsoft.com/office/drawing/2014/main" id="{E9A03273-A1D0-5142-90A3-61F7D6A785C6}"/>
              </a:ext>
            </a:extLst>
          </p:cNvPr>
          <p:cNvSpPr txBox="1"/>
          <p:nvPr/>
        </p:nvSpPr>
        <p:spPr>
          <a:xfrm>
            <a:off x="4986176" y="1579270"/>
            <a:ext cx="6235183" cy="4481804"/>
          </a:xfrm>
          <a:prstGeom prst="rect">
            <a:avLst/>
          </a:prstGeom>
          <a:noFill/>
        </p:spPr>
        <p:txBody>
          <a:bodyPr wrap="square" rtlCol="0">
            <a:spAutoFit/>
          </a:bodyPr>
          <a:lstStyle/>
          <a:p>
            <a:pPr>
              <a:lnSpc>
                <a:spcPct val="107000"/>
              </a:lnSpc>
              <a:spcAft>
                <a:spcPts val="800"/>
              </a:spcAft>
            </a:pPr>
            <a:r>
              <a:rPr lang="pt-BR" sz="2000" kern="100" dirty="0">
                <a:effectLst/>
                <a:latin typeface="Calibri" panose="020F0502020204030204" pitchFamily="34" charset="0"/>
                <a:ea typeface="Calibri" panose="020F0502020204030204" pitchFamily="34" charset="0"/>
                <a:cs typeface="Times New Roman" panose="02020603050405020304" pitchFamily="18" charset="0"/>
              </a:rPr>
              <a:t>Algumas regulagens das máquinas alteram a forma como elas trabalham e precisam ser feitas de acordo com o trabalho necessário.</a:t>
            </a:r>
          </a:p>
          <a:p>
            <a:pPr>
              <a:lnSpc>
                <a:spcPct val="107000"/>
              </a:lnSpc>
              <a:spcAft>
                <a:spcPts val="800"/>
              </a:spcAft>
            </a:pPr>
            <a:endParaRPr lang="pt-BR"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2000" kern="100" dirty="0">
                <a:effectLst/>
                <a:latin typeface="Calibri" panose="020F0502020204030204" pitchFamily="34" charset="0"/>
                <a:ea typeface="Calibri" panose="020F0502020204030204" pitchFamily="34" charset="0"/>
                <a:cs typeface="Times New Roman" panose="02020603050405020304" pitchFamily="18" charset="0"/>
              </a:rPr>
              <a:t>Vamos trazer como exemplo as regulagens das colheitadeiras S500 e S600 e plataformas John Deere para Arroz.</a:t>
            </a:r>
          </a:p>
          <a:p>
            <a:pPr>
              <a:lnSpc>
                <a:spcPct val="107000"/>
              </a:lnSpc>
              <a:spcAft>
                <a:spcPts val="800"/>
              </a:spcAft>
            </a:pPr>
            <a:endParaRPr lang="pt-BR"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800" b="1" kern="100" dirty="0">
                <a:solidFill>
                  <a:srgbClr val="55BBA1"/>
                </a:solidFill>
                <a:effectLst/>
                <a:latin typeface="Calibri" panose="020F0502020204030204" pitchFamily="34" charset="0"/>
                <a:ea typeface="Calibri" panose="020F0502020204030204" pitchFamily="34" charset="0"/>
                <a:cs typeface="Times New Roman" panose="02020603050405020304" pitchFamily="18" charset="0"/>
              </a:rPr>
              <a:t>ATENÇÃO PROFISSIONAL SST</a:t>
            </a:r>
            <a:endParaRPr lang="pt-BR" sz="1800" kern="100" dirty="0">
              <a:solidFill>
                <a:srgbClr val="55BBA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800" kern="100" dirty="0">
                <a:solidFill>
                  <a:srgbClr val="55BBA1"/>
                </a:solidFill>
                <a:effectLst/>
                <a:latin typeface="Calibri" panose="020F0502020204030204" pitchFamily="34" charset="0"/>
                <a:ea typeface="Calibri" panose="020F0502020204030204" pitchFamily="34" charset="0"/>
                <a:cs typeface="Times New Roman" panose="02020603050405020304" pitchFamily="18" charset="0"/>
              </a:rPr>
              <a:t>VOCÊ PODE ADAPTAR ESSAS INSTRUÇÕES PARA A MÁQUINA DE SEU CURSO</a:t>
            </a:r>
          </a:p>
        </p:txBody>
      </p:sp>
      <p:pic>
        <p:nvPicPr>
          <p:cNvPr id="2" name="Imagem 1">
            <a:extLst>
              <a:ext uri="{FF2B5EF4-FFF2-40B4-BE49-F238E27FC236}">
                <a16:creationId xmlns:a16="http://schemas.microsoft.com/office/drawing/2014/main" id="{35CD10F0-3066-7612-9837-F5D6357E16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0598" y="190846"/>
            <a:ext cx="1761673" cy="489090"/>
          </a:xfrm>
          <a:prstGeom prst="rect">
            <a:avLst/>
          </a:prstGeom>
        </p:spPr>
      </p:pic>
    </p:spTree>
    <p:extLst>
      <p:ext uri="{BB962C8B-B14F-4D97-AF65-F5344CB8AC3E}">
        <p14:creationId xmlns:p14="http://schemas.microsoft.com/office/powerpoint/2010/main" val="2999410350"/>
      </p:ext>
    </p:extLst>
  </p:cSld>
  <p:clrMapOvr>
    <a:masterClrMapping/>
  </p:clrMapOvr>
  <p:transition spd="med" advTm="8639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250" fill="hold"/>
                                        <p:tgtEl>
                                          <p:spTgt spid="7"/>
                                        </p:tgtEl>
                                        <p:attrNameLst>
                                          <p:attrName>ppt_x</p:attrName>
                                        </p:attrNameLst>
                                      </p:cBhvr>
                                      <p:tavLst>
                                        <p:tav tm="0">
                                          <p:val>
                                            <p:strVal val="1+#ppt_w/2"/>
                                          </p:val>
                                        </p:tav>
                                        <p:tav tm="100000">
                                          <p:val>
                                            <p:strVal val="#ppt_x"/>
                                          </p:val>
                                        </p:tav>
                                      </p:tavLst>
                                    </p:anim>
                                    <p:anim calcmode="lin" valueType="num">
                                      <p:cBhvr additive="base">
                                        <p:cTn id="12" dur="1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ço Reservado para Imagem 11" descr="Uma imagem contendo homem, segurando, laranja, em pé&#10;&#10;Descrição gerada automaticamente">
            <a:extLst>
              <a:ext uri="{FF2B5EF4-FFF2-40B4-BE49-F238E27FC236}">
                <a16:creationId xmlns:a16="http://schemas.microsoft.com/office/drawing/2014/main" id="{25616880-4C9A-1B97-FFB5-566350C93825}"/>
              </a:ext>
            </a:extLst>
          </p:cNvPr>
          <p:cNvPicPr>
            <a:picLocks noGrp="1" noChangeAspect="1"/>
          </p:cNvPicPr>
          <p:nvPr>
            <p:ph type="pic" sz="quarter" idx="10"/>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t="19050" b="19050"/>
          <a:stretch>
            <a:fillRect/>
          </a:stretch>
        </p:blipFill>
        <p:spPr>
          <a:xfrm>
            <a:off x="1" y="0"/>
            <a:ext cx="12192000" cy="6858000"/>
          </a:xfrm>
        </p:spPr>
      </p:pic>
      <p:sp>
        <p:nvSpPr>
          <p:cNvPr id="2" name="Rectangle 1">
            <a:extLst>
              <a:ext uri="{FF2B5EF4-FFF2-40B4-BE49-F238E27FC236}">
                <a16:creationId xmlns:a16="http://schemas.microsoft.com/office/drawing/2014/main" id="{7797ED11-98DD-4A35-9978-6B9D22EF1EE2}"/>
              </a:ext>
            </a:extLst>
          </p:cNvPr>
          <p:cNvSpPr/>
          <p:nvPr/>
        </p:nvSpPr>
        <p:spPr>
          <a:xfrm>
            <a:off x="0" y="0"/>
            <a:ext cx="12191999" cy="6858000"/>
          </a:xfrm>
          <a:prstGeom prst="rect">
            <a:avLst/>
          </a:prstGeom>
          <a:solidFill>
            <a:srgbClr val="18112B">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16" name="TextBox 15">
            <a:extLst>
              <a:ext uri="{FF2B5EF4-FFF2-40B4-BE49-F238E27FC236}">
                <a16:creationId xmlns:a16="http://schemas.microsoft.com/office/drawing/2014/main" id="{460A56CD-9A81-415B-9EDD-0D3952EAAECD}"/>
              </a:ext>
            </a:extLst>
          </p:cNvPr>
          <p:cNvSpPr txBox="1"/>
          <p:nvPr/>
        </p:nvSpPr>
        <p:spPr>
          <a:xfrm>
            <a:off x="926274" y="255222"/>
            <a:ext cx="10339450" cy="6382645"/>
          </a:xfrm>
          <a:prstGeom prst="rect">
            <a:avLst/>
          </a:prstGeom>
          <a:noFill/>
        </p:spPr>
        <p:txBody>
          <a:bodyPr wrap="square" rtlCol="0">
            <a:spAutoFit/>
          </a:bodyPr>
          <a:lstStyle/>
          <a:p>
            <a:pPr algn="ctr">
              <a:lnSpc>
                <a:spcPct val="200000"/>
              </a:lnSpc>
            </a:pPr>
            <a:r>
              <a:rPr lang="pt-BR" sz="3200" b="1" dirty="0">
                <a:solidFill>
                  <a:schemeClr val="bg1"/>
                </a:solidFill>
                <a:effectLst>
                  <a:outerShdw blurRad="38100" dist="38100" dir="2700000" algn="tl">
                    <a:srgbClr val="000000">
                      <a:alpha val="43137"/>
                    </a:srgbClr>
                  </a:outerShdw>
                </a:effectLst>
                <a:cs typeface="+mn-ea"/>
                <a:sym typeface="+mn-lt"/>
              </a:rPr>
              <a:t>Regulagem</a:t>
            </a:r>
          </a:p>
          <a:p>
            <a:pPr algn="ctr">
              <a:lnSpc>
                <a:spcPct val="200000"/>
              </a:lnSpc>
            </a:pPr>
            <a:r>
              <a:rPr lang="pt-BR" sz="3200" dirty="0">
                <a:solidFill>
                  <a:schemeClr val="bg1"/>
                </a:solidFill>
                <a:effectLst>
                  <a:outerShdw blurRad="38100" dist="38100" dir="2700000" algn="tl">
                    <a:srgbClr val="000000">
                      <a:alpha val="43137"/>
                    </a:srgbClr>
                  </a:outerShdw>
                </a:effectLst>
                <a:cs typeface="+mn-ea"/>
                <a:sym typeface="+mn-lt"/>
              </a:rPr>
              <a:t>Facas de corte</a:t>
            </a:r>
          </a:p>
          <a:p>
            <a:pPr algn="ctr">
              <a:lnSpc>
                <a:spcPct val="200000"/>
              </a:lnSpc>
            </a:pPr>
            <a:endParaRPr lang="pt-BR" sz="3200" b="1" dirty="0">
              <a:solidFill>
                <a:schemeClr val="bg1"/>
              </a:solidFill>
              <a:effectLst>
                <a:outerShdw blurRad="38100" dist="38100" dir="2700000" algn="tl">
                  <a:srgbClr val="000000">
                    <a:alpha val="43137"/>
                  </a:srgbClr>
                </a:outerShdw>
              </a:effectLst>
              <a:cs typeface="+mn-ea"/>
              <a:sym typeface="+mn-lt"/>
            </a:endParaRPr>
          </a:p>
          <a:p>
            <a:pPr algn="ctr">
              <a:lnSpc>
                <a:spcPct val="200000"/>
              </a:lnSpc>
            </a:pPr>
            <a:endParaRPr lang="pt-BR" sz="3200" b="1" dirty="0">
              <a:solidFill>
                <a:schemeClr val="bg1"/>
              </a:solidFill>
              <a:effectLst>
                <a:outerShdw blurRad="38100" dist="38100" dir="2700000" algn="tl">
                  <a:srgbClr val="000000">
                    <a:alpha val="43137"/>
                  </a:srgbClr>
                </a:outerShdw>
              </a:effectLst>
              <a:cs typeface="+mn-ea"/>
              <a:sym typeface="+mn-lt"/>
            </a:endParaRPr>
          </a:p>
          <a:p>
            <a:pPr algn="ctr">
              <a:lnSpc>
                <a:spcPct val="200000"/>
              </a:lnSpc>
            </a:pPr>
            <a:r>
              <a:rPr lang="pt-BR" sz="3200" b="1" dirty="0">
                <a:solidFill>
                  <a:schemeClr val="bg1"/>
                </a:solidFill>
                <a:effectLst>
                  <a:outerShdw blurRad="38100" dist="38100" dir="2700000" algn="tl">
                    <a:srgbClr val="000000">
                      <a:alpha val="43137"/>
                    </a:srgbClr>
                  </a:outerShdw>
                </a:effectLst>
                <a:cs typeface="+mn-ea"/>
                <a:sym typeface="+mn-lt"/>
              </a:rPr>
              <a:t> </a:t>
            </a:r>
          </a:p>
          <a:p>
            <a:pPr algn="ctr">
              <a:lnSpc>
                <a:spcPct val="200000"/>
              </a:lnSpc>
            </a:pPr>
            <a:r>
              <a:rPr lang="pt-BR" sz="2400" dirty="0">
                <a:solidFill>
                  <a:schemeClr val="bg1"/>
                </a:solidFill>
                <a:effectLst>
                  <a:outerShdw blurRad="38100" dist="38100" dir="2700000" algn="tl">
                    <a:srgbClr val="000000">
                      <a:alpha val="43137"/>
                    </a:srgbClr>
                  </a:outerShdw>
                </a:effectLst>
                <a:cs typeface="+mn-ea"/>
                <a:sym typeface="+mn-lt"/>
              </a:rPr>
              <a:t>As facas de corte precisam ter arestas afiadas para adequado corte do arroz.</a:t>
            </a:r>
          </a:p>
        </p:txBody>
      </p:sp>
      <p:grpSp>
        <p:nvGrpSpPr>
          <p:cNvPr id="39" name="Group 38">
            <a:extLst>
              <a:ext uri="{FF2B5EF4-FFF2-40B4-BE49-F238E27FC236}">
                <a16:creationId xmlns:a16="http://schemas.microsoft.com/office/drawing/2014/main" id="{9E1040B3-C61E-430C-8F6C-BDE4274B84FB}"/>
              </a:ext>
            </a:extLst>
          </p:cNvPr>
          <p:cNvGrpSpPr/>
          <p:nvPr/>
        </p:nvGrpSpPr>
        <p:grpSpPr>
          <a:xfrm>
            <a:off x="838200" y="2132197"/>
            <a:ext cx="10744200" cy="2526891"/>
            <a:chOff x="4579257" y="2959509"/>
            <a:chExt cx="3033486" cy="1320800"/>
          </a:xfrm>
        </p:grpSpPr>
        <p:cxnSp>
          <p:nvCxnSpPr>
            <p:cNvPr id="36" name="Straight Connector 35">
              <a:extLst>
                <a:ext uri="{FF2B5EF4-FFF2-40B4-BE49-F238E27FC236}">
                  <a16:creationId xmlns:a16="http://schemas.microsoft.com/office/drawing/2014/main" id="{B2F0A589-7B98-4FE2-B661-4C70CA93D2AD}"/>
                </a:ext>
              </a:extLst>
            </p:cNvPr>
            <p:cNvCxnSpPr/>
            <p:nvPr/>
          </p:nvCxnSpPr>
          <p:spPr>
            <a:xfrm flipV="1">
              <a:off x="4579257" y="2959509"/>
              <a:ext cx="0" cy="1320800"/>
            </a:xfrm>
            <a:prstGeom prst="line">
              <a:avLst/>
            </a:prstGeom>
            <a:ln w="1270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C7822A0-D2CF-4E5A-BB1B-28631ED66508}"/>
                </a:ext>
              </a:extLst>
            </p:cNvPr>
            <p:cNvCxnSpPr/>
            <p:nvPr/>
          </p:nvCxnSpPr>
          <p:spPr>
            <a:xfrm flipV="1">
              <a:off x="7612743" y="2959509"/>
              <a:ext cx="0" cy="1320800"/>
            </a:xfrm>
            <a:prstGeom prst="line">
              <a:avLst/>
            </a:prstGeom>
            <a:ln w="1270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pic>
        <p:nvPicPr>
          <p:cNvPr id="5" name="Imagem 4">
            <a:extLst>
              <a:ext uri="{FF2B5EF4-FFF2-40B4-BE49-F238E27FC236}">
                <a16:creationId xmlns:a16="http://schemas.microsoft.com/office/drawing/2014/main" id="{C2AAF2A9-FC9F-4BCD-F179-E3E1563359F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52849" y="2613660"/>
            <a:ext cx="4686300" cy="2240280"/>
          </a:xfrm>
          <a:prstGeom prst="rect">
            <a:avLst/>
          </a:prstGeom>
          <a:noFill/>
          <a:ln>
            <a:noFill/>
          </a:ln>
        </p:spPr>
      </p:pic>
      <p:pic>
        <p:nvPicPr>
          <p:cNvPr id="3" name="Imagem 2">
            <a:extLst>
              <a:ext uri="{FF2B5EF4-FFF2-40B4-BE49-F238E27FC236}">
                <a16:creationId xmlns:a16="http://schemas.microsoft.com/office/drawing/2014/main" id="{C1B8F32B-B25A-FFC0-46C0-92C0B85E47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1171460972"/>
      </p:ext>
    </p:extLst>
  </p:cSld>
  <p:clrMapOvr>
    <a:masterClrMapping/>
  </p:clrMapOvr>
  <mc:AlternateContent xmlns:mc="http://schemas.openxmlformats.org/markup-compatibility/2006" xmlns:p14="http://schemas.microsoft.com/office/powerpoint/2010/main">
    <mc:Choice Requires="p14">
      <p:transition spd="slow" p14:dur="1250" advTm="86399000">
        <p:pull dir="r"/>
      </p:transition>
    </mc:Choice>
    <mc:Fallback xmlns="">
      <p:transition spd="slow" advTm="86399000">
        <p:pull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0-#ppt_h/2"/>
                                          </p:val>
                                        </p:tav>
                                        <p:tav tm="100000">
                                          <p:val>
                                            <p:strVal val="#ppt_y"/>
                                          </p:val>
                                        </p:tav>
                                      </p:tavLst>
                                    </p:anim>
                                  </p:childTnLst>
                                </p:cTn>
                              </p:par>
                              <p:par>
                                <p:cTn id="9" presetID="22" presetClass="entr" presetSubtype="1" fill="hold" nodeType="withEffect">
                                  <p:stCondLst>
                                    <p:cond delay="1500"/>
                                  </p:stCondLst>
                                  <p:childTnLst>
                                    <p:set>
                                      <p:cBhvr>
                                        <p:cTn id="10" dur="1" fill="hold">
                                          <p:stCondLst>
                                            <p:cond delay="0"/>
                                          </p:stCondLst>
                                        </p:cTn>
                                        <p:tgtEl>
                                          <p:spTgt spid="39"/>
                                        </p:tgtEl>
                                        <p:attrNameLst>
                                          <p:attrName>style.visibility</p:attrName>
                                        </p:attrNameLst>
                                      </p:cBhvr>
                                      <p:to>
                                        <p:strVal val="visible"/>
                                      </p:to>
                                    </p:set>
                                    <p:animEffect transition="in" filter="wipe(up)">
                                      <p:cBhvr>
                                        <p:cTn id="1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14">
            <a:extLst>
              <a:ext uri="{FF2B5EF4-FFF2-40B4-BE49-F238E27FC236}">
                <a16:creationId xmlns:a16="http://schemas.microsoft.com/office/drawing/2014/main" id="{223782CB-E090-D028-793D-90C6B2F9C44F}"/>
              </a:ext>
            </a:extLst>
          </p:cNvPr>
          <p:cNvSpPr>
            <a:spLocks noChangeArrowheads="1"/>
          </p:cNvSpPr>
          <p:nvPr/>
        </p:nvSpPr>
        <p:spPr bwMode="auto">
          <a:xfrm>
            <a:off x="2819251" y="334676"/>
            <a:ext cx="1556380" cy="1559688"/>
          </a:xfrm>
          <a:prstGeom prst="ellipse">
            <a:avLst/>
          </a:pr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9" name="Freeform 154">
            <a:extLst>
              <a:ext uri="{FF2B5EF4-FFF2-40B4-BE49-F238E27FC236}">
                <a16:creationId xmlns:a16="http://schemas.microsoft.com/office/drawing/2014/main" id="{79DCDB5E-1E4E-2511-3594-31332D175BEC}"/>
              </a:ext>
            </a:extLst>
          </p:cNvPr>
          <p:cNvSpPr>
            <a:spLocks noChangeArrowheads="1"/>
          </p:cNvSpPr>
          <p:nvPr/>
        </p:nvSpPr>
        <p:spPr bwMode="auto">
          <a:xfrm>
            <a:off x="3375800" y="813878"/>
            <a:ext cx="443280" cy="601282"/>
          </a:xfrm>
          <a:custGeom>
            <a:avLst/>
            <a:gdLst>
              <a:gd name="T0" fmla="*/ 156272 w 355"/>
              <a:gd name="T1" fmla="*/ 58950 h 487"/>
              <a:gd name="T2" fmla="*/ 156272 w 355"/>
              <a:gd name="T3" fmla="*/ 58950 h 487"/>
              <a:gd name="T4" fmla="*/ 52392 w 355"/>
              <a:gd name="T5" fmla="*/ 7592 h 487"/>
              <a:gd name="T6" fmla="*/ 4065 w 355"/>
              <a:gd name="T7" fmla="*/ 23669 h 487"/>
              <a:gd name="T8" fmla="*/ 0 w 355"/>
              <a:gd name="T9" fmla="*/ 35280 h 487"/>
              <a:gd name="T10" fmla="*/ 4065 w 355"/>
              <a:gd name="T11" fmla="*/ 154073 h 487"/>
              <a:gd name="T12" fmla="*/ 8130 w 355"/>
              <a:gd name="T13" fmla="*/ 162111 h 487"/>
              <a:gd name="T14" fmla="*/ 100267 w 355"/>
              <a:gd name="T15" fmla="*/ 217041 h 487"/>
              <a:gd name="T16" fmla="*/ 104332 w 355"/>
              <a:gd name="T17" fmla="*/ 217041 h 487"/>
              <a:gd name="T18" fmla="*/ 108397 w 355"/>
              <a:gd name="T19" fmla="*/ 217041 h 487"/>
              <a:gd name="T20" fmla="*/ 112010 w 355"/>
              <a:gd name="T21" fmla="*/ 213469 h 487"/>
              <a:gd name="T22" fmla="*/ 112010 w 355"/>
              <a:gd name="T23" fmla="*/ 90657 h 487"/>
              <a:gd name="T24" fmla="*/ 108397 w 355"/>
              <a:gd name="T25" fmla="*/ 82619 h 487"/>
              <a:gd name="T26" fmla="*/ 19873 w 355"/>
              <a:gd name="T27" fmla="*/ 31261 h 487"/>
              <a:gd name="T28" fmla="*/ 32067 w 355"/>
              <a:gd name="T29" fmla="*/ 23669 h 487"/>
              <a:gd name="T30" fmla="*/ 48327 w 355"/>
              <a:gd name="T31" fmla="*/ 19650 h 487"/>
              <a:gd name="T32" fmla="*/ 135948 w 355"/>
              <a:gd name="T33" fmla="*/ 66988 h 487"/>
              <a:gd name="T34" fmla="*/ 140013 w 355"/>
              <a:gd name="T35" fmla="*/ 71007 h 487"/>
              <a:gd name="T36" fmla="*/ 140013 w 355"/>
              <a:gd name="T37" fmla="*/ 189800 h 487"/>
              <a:gd name="T38" fmla="*/ 148142 w 355"/>
              <a:gd name="T39" fmla="*/ 197392 h 487"/>
              <a:gd name="T40" fmla="*/ 159885 w 355"/>
              <a:gd name="T41" fmla="*/ 189800 h 487"/>
              <a:gd name="T42" fmla="*/ 159885 w 355"/>
              <a:gd name="T43" fmla="*/ 62969 h 487"/>
              <a:gd name="T44" fmla="*/ 156272 w 355"/>
              <a:gd name="T45" fmla="*/ 58950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cs typeface="+mn-ea"/>
              <a:sym typeface="+mn-lt"/>
            </a:endParaRPr>
          </a:p>
        </p:txBody>
      </p:sp>
      <p:sp>
        <p:nvSpPr>
          <p:cNvPr id="10" name="TextBox 15">
            <a:extLst>
              <a:ext uri="{FF2B5EF4-FFF2-40B4-BE49-F238E27FC236}">
                <a16:creationId xmlns:a16="http://schemas.microsoft.com/office/drawing/2014/main" id="{CAD177C9-ED40-01D0-9142-27A150BD51BF}"/>
              </a:ext>
            </a:extLst>
          </p:cNvPr>
          <p:cNvSpPr txBox="1"/>
          <p:nvPr/>
        </p:nvSpPr>
        <p:spPr>
          <a:xfrm>
            <a:off x="568030" y="2158850"/>
            <a:ext cx="6502100" cy="4192943"/>
          </a:xfrm>
          <a:prstGeom prst="rect">
            <a:avLst/>
          </a:prstGeom>
          <a:noFill/>
        </p:spPr>
        <p:txBody>
          <a:bodyPr wrap="square" rtlCol="0">
            <a:spAutoFit/>
          </a:bodyPr>
          <a:lstStyle/>
          <a:p>
            <a:pPr>
              <a:lnSpc>
                <a:spcPct val="150000"/>
              </a:lnSpc>
            </a:pPr>
            <a:r>
              <a:rPr lang="pt-BR" sz="2000" dirty="0">
                <a:solidFill>
                  <a:schemeClr val="bg1"/>
                </a:solidFill>
              </a:rPr>
              <a:t>A planta toda é retirada pela máquina, e da plataforma de corte, o grão é separado da palha, havendo o descarte da palha e o grão é movido para um veículo auxiliar de transporte, como um caminhão. </a:t>
            </a:r>
          </a:p>
          <a:p>
            <a:pPr>
              <a:lnSpc>
                <a:spcPct val="150000"/>
              </a:lnSpc>
            </a:pPr>
            <a:endParaRPr lang="pt-BR" sz="2000" dirty="0">
              <a:solidFill>
                <a:schemeClr val="bg1"/>
              </a:solidFill>
            </a:endParaRPr>
          </a:p>
          <a:p>
            <a:pPr>
              <a:lnSpc>
                <a:spcPct val="150000"/>
              </a:lnSpc>
            </a:pPr>
            <a:r>
              <a:rPr lang="pt-BR" sz="2000" dirty="0">
                <a:solidFill>
                  <a:schemeClr val="bg1"/>
                </a:solidFill>
              </a:rPr>
              <a:t>No sistema de plantio direto, a palha pode ficar sobre o próprio solo, protegendo-o para o próximo cultivo.</a:t>
            </a:r>
            <a:endParaRPr lang="pt-BR" sz="2000" b="1" dirty="0">
              <a:solidFill>
                <a:schemeClr val="bg1"/>
              </a:solidFill>
            </a:endParaRPr>
          </a:p>
        </p:txBody>
      </p:sp>
      <p:pic>
        <p:nvPicPr>
          <p:cNvPr id="2052" name="Picture 4" descr="Técnico em Segurança do Trabalho - O Acadêmico">
            <a:extLst>
              <a:ext uri="{FF2B5EF4-FFF2-40B4-BE49-F238E27FC236}">
                <a16:creationId xmlns:a16="http://schemas.microsoft.com/office/drawing/2014/main" id="{18C3149F-3207-03BD-5537-FEB0CE862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7292" y="2235698"/>
            <a:ext cx="3961974" cy="4622302"/>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6E8AF8D1-60AA-94C2-8752-B8BEA56E3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919" y="314907"/>
            <a:ext cx="1761673" cy="489090"/>
          </a:xfrm>
          <a:prstGeom prst="rect">
            <a:avLst/>
          </a:prstGeom>
        </p:spPr>
      </p:pic>
    </p:spTree>
    <p:extLst>
      <p:ext uri="{BB962C8B-B14F-4D97-AF65-F5344CB8AC3E}">
        <p14:creationId xmlns:p14="http://schemas.microsoft.com/office/powerpoint/2010/main" val="121964970"/>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5">
            <a:extLst>
              <a:ext uri="{FF2B5EF4-FFF2-40B4-BE49-F238E27FC236}">
                <a16:creationId xmlns:a16="http://schemas.microsoft.com/office/drawing/2014/main" id="{B184E528-C9A9-BD6A-9800-B0B93E8443CD}"/>
              </a:ext>
            </a:extLst>
          </p:cNvPr>
          <p:cNvSpPr/>
          <p:nvPr/>
        </p:nvSpPr>
        <p:spPr>
          <a:xfrm>
            <a:off x="0" y="906183"/>
            <a:ext cx="10146323" cy="5354916"/>
          </a:xfrm>
          <a:prstGeom prst="roundRect">
            <a:avLst>
              <a:gd name="adj" fmla="val 1406"/>
            </a:avLst>
          </a:prstGeom>
          <a:gradFill flip="none" rotWithShape="1">
            <a:gsLst>
              <a:gs pos="7000">
                <a:schemeClr val="accent1"/>
              </a:gs>
              <a:gs pos="100000">
                <a:schemeClr val="accent2"/>
              </a:gs>
            </a:gsLst>
            <a:lin ang="18900000" scaled="1"/>
            <a:tileRect/>
          </a:gradFill>
          <a:ln>
            <a:noFill/>
          </a:ln>
          <a:effectLst>
            <a:outerShdw blurRad="190500" dist="63500" dir="5400000" sx="99000" sy="99000" algn="t"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7" name="TextBox 20">
            <a:extLst>
              <a:ext uri="{FF2B5EF4-FFF2-40B4-BE49-F238E27FC236}">
                <a16:creationId xmlns:a16="http://schemas.microsoft.com/office/drawing/2014/main" id="{ADCF7427-7901-23C2-35AA-6479A2C5CE1C}"/>
              </a:ext>
            </a:extLst>
          </p:cNvPr>
          <p:cNvSpPr txBox="1"/>
          <p:nvPr/>
        </p:nvSpPr>
        <p:spPr>
          <a:xfrm>
            <a:off x="521433" y="906183"/>
            <a:ext cx="9869416" cy="2277034"/>
          </a:xfrm>
          <a:prstGeom prst="rect">
            <a:avLst/>
          </a:prstGeom>
          <a:noFill/>
        </p:spPr>
        <p:txBody>
          <a:bodyPr wrap="square" rtlCol="0">
            <a:spAutoFit/>
          </a:bodyPr>
          <a:lstStyle/>
          <a:p>
            <a:pPr>
              <a:lnSpc>
                <a:spcPct val="120000"/>
              </a:lnSpc>
            </a:pPr>
            <a:r>
              <a:rPr lang="pt-BR" sz="2000" b="1" dirty="0">
                <a:solidFill>
                  <a:schemeClr val="bg1"/>
                </a:solidFill>
                <a:cs typeface="+mn-ea"/>
                <a:sym typeface="+mn-lt"/>
              </a:rPr>
              <a:t>Ajuste dos dedos do molinete</a:t>
            </a:r>
          </a:p>
          <a:p>
            <a:pPr>
              <a:lnSpc>
                <a:spcPct val="120000"/>
              </a:lnSpc>
            </a:pPr>
            <a:r>
              <a:rPr lang="pt-BR" sz="2000" b="1" dirty="0">
                <a:solidFill>
                  <a:schemeClr val="bg1"/>
                </a:solidFill>
                <a:cs typeface="+mn-ea"/>
                <a:sym typeface="+mn-lt"/>
              </a:rPr>
              <a:t>  </a:t>
            </a:r>
          </a:p>
          <a:p>
            <a:pPr>
              <a:lnSpc>
                <a:spcPct val="120000"/>
              </a:lnSpc>
            </a:pPr>
            <a:r>
              <a:rPr lang="pt-BR" sz="2000" b="1" dirty="0">
                <a:solidFill>
                  <a:schemeClr val="bg1"/>
                </a:solidFill>
                <a:cs typeface="+mn-ea"/>
                <a:sym typeface="+mn-lt"/>
              </a:rPr>
              <a:t>A posição dos dedos do molinete pode ser ajustada de três formas, com:</a:t>
            </a:r>
            <a:endParaRPr lang="pt-BR" sz="2000" dirty="0">
              <a:solidFill>
                <a:schemeClr val="bg1"/>
              </a:solidFill>
              <a:cs typeface="+mn-ea"/>
              <a:sym typeface="+mn-lt"/>
            </a:endParaRPr>
          </a:p>
          <a:p>
            <a:pPr>
              <a:lnSpc>
                <a:spcPct val="120000"/>
              </a:lnSpc>
            </a:pPr>
            <a:r>
              <a:rPr lang="pt-BR" sz="2000" dirty="0">
                <a:solidFill>
                  <a:schemeClr val="bg1"/>
                </a:solidFill>
                <a:cs typeface="+mn-ea"/>
                <a:sym typeface="+mn-lt"/>
              </a:rPr>
              <a:t>1. Posição mais agressiva ou inclinada para trás, em cultura baixa ou acamada.</a:t>
            </a:r>
          </a:p>
          <a:p>
            <a:pPr>
              <a:lnSpc>
                <a:spcPct val="120000"/>
              </a:lnSpc>
            </a:pPr>
            <a:r>
              <a:rPr lang="pt-BR" sz="2000" dirty="0">
                <a:solidFill>
                  <a:schemeClr val="bg1"/>
                </a:solidFill>
                <a:cs typeface="+mn-ea"/>
                <a:sym typeface="+mn-lt"/>
              </a:rPr>
              <a:t>2. Posição intermediária ou central para condição normal de cultura.</a:t>
            </a:r>
          </a:p>
          <a:p>
            <a:pPr>
              <a:lnSpc>
                <a:spcPct val="120000"/>
              </a:lnSpc>
            </a:pPr>
            <a:r>
              <a:rPr lang="pt-BR" sz="2000" dirty="0">
                <a:solidFill>
                  <a:schemeClr val="bg1"/>
                </a:solidFill>
                <a:cs typeface="+mn-ea"/>
                <a:sym typeface="+mn-lt"/>
              </a:rPr>
              <a:t>3. Posição menos agressiva ou inclinada para frente para cultura de porte alto.</a:t>
            </a:r>
          </a:p>
        </p:txBody>
      </p:sp>
      <p:pic>
        <p:nvPicPr>
          <p:cNvPr id="2" name="Imagem 1">
            <a:extLst>
              <a:ext uri="{FF2B5EF4-FFF2-40B4-BE49-F238E27FC236}">
                <a16:creationId xmlns:a16="http://schemas.microsoft.com/office/drawing/2014/main" id="{33033E70-749B-53F5-554F-F7796D5C30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08740" y="3742524"/>
            <a:ext cx="2858462" cy="2370766"/>
          </a:xfrm>
          <a:prstGeom prst="rect">
            <a:avLst/>
          </a:prstGeom>
          <a:noFill/>
          <a:ln>
            <a:noFill/>
          </a:ln>
          <a:effectLst>
            <a:outerShdw blurRad="63500" sx="102000" sy="102000" algn="ctr" rotWithShape="0">
              <a:prstClr val="black">
                <a:alpha val="40000"/>
              </a:prstClr>
            </a:outerShdw>
          </a:effectLst>
        </p:spPr>
      </p:pic>
      <p:pic>
        <p:nvPicPr>
          <p:cNvPr id="3" name="Imagem 2">
            <a:extLst>
              <a:ext uri="{FF2B5EF4-FFF2-40B4-BE49-F238E27FC236}">
                <a16:creationId xmlns:a16="http://schemas.microsoft.com/office/drawing/2014/main" id="{DEF199D0-013C-8793-1C5F-7EA7BBE494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730172"/>
            <a:ext cx="2858463" cy="2383117"/>
          </a:xfrm>
          <a:prstGeom prst="rect">
            <a:avLst/>
          </a:prstGeom>
          <a:noFill/>
          <a:ln>
            <a:noFill/>
          </a:ln>
          <a:effectLst>
            <a:outerShdw blurRad="63500" sx="102000" sy="102000" algn="ctr" rotWithShape="0">
              <a:prstClr val="black">
                <a:alpha val="40000"/>
              </a:prstClr>
            </a:outerShdw>
          </a:effectLst>
        </p:spPr>
      </p:pic>
      <p:pic>
        <p:nvPicPr>
          <p:cNvPr id="5" name="Imagem 4">
            <a:extLst>
              <a:ext uri="{FF2B5EF4-FFF2-40B4-BE49-F238E27FC236}">
                <a16:creationId xmlns:a16="http://schemas.microsoft.com/office/drawing/2014/main" id="{539E98E8-5089-F92E-C039-B1015224F0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3803558249"/>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2">
            <a:extLst>
              <a:ext uri="{FF2B5EF4-FFF2-40B4-BE49-F238E27FC236}">
                <a16:creationId xmlns:a16="http://schemas.microsoft.com/office/drawing/2014/main" id="{A7432A49-5412-B851-6D32-CFC07F87B479}"/>
              </a:ext>
            </a:extLst>
          </p:cNvPr>
          <p:cNvSpPr/>
          <p:nvPr/>
        </p:nvSpPr>
        <p:spPr>
          <a:xfrm>
            <a:off x="0" y="0"/>
            <a:ext cx="12191999" cy="6857999"/>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10" name="TextBox 15">
            <a:extLst>
              <a:ext uri="{FF2B5EF4-FFF2-40B4-BE49-F238E27FC236}">
                <a16:creationId xmlns:a16="http://schemas.microsoft.com/office/drawing/2014/main" id="{CAD177C9-ED40-01D0-9142-27A150BD51BF}"/>
              </a:ext>
            </a:extLst>
          </p:cNvPr>
          <p:cNvSpPr txBox="1"/>
          <p:nvPr/>
        </p:nvSpPr>
        <p:spPr>
          <a:xfrm>
            <a:off x="245110" y="3786200"/>
            <a:ext cx="7200900" cy="2346283"/>
          </a:xfrm>
          <a:prstGeom prst="rect">
            <a:avLst/>
          </a:prstGeom>
          <a:noFill/>
        </p:spPr>
        <p:txBody>
          <a:bodyPr wrap="square" rtlCol="0">
            <a:spAutoFit/>
          </a:bodyPr>
          <a:lstStyle/>
          <a:p>
            <a:pPr>
              <a:lnSpc>
                <a:spcPct val="150000"/>
              </a:lnSpc>
            </a:pPr>
            <a:r>
              <a:rPr lang="pt-BR" altLang="zh-CN" sz="2000" b="1" dirty="0">
                <a:solidFill>
                  <a:schemeClr val="bg1"/>
                </a:solidFill>
                <a:cs typeface="+mn-ea"/>
                <a:sym typeface="+mn-lt"/>
              </a:rPr>
              <a:t>Ajuste da altura do molinete</a:t>
            </a:r>
          </a:p>
          <a:p>
            <a:pPr>
              <a:lnSpc>
                <a:spcPct val="150000"/>
              </a:lnSpc>
            </a:pPr>
            <a:endParaRPr lang="pt-BR" altLang="zh-CN" sz="2000" dirty="0">
              <a:solidFill>
                <a:schemeClr val="bg1"/>
              </a:solidFill>
              <a:cs typeface="+mn-ea"/>
              <a:sym typeface="+mn-lt"/>
            </a:endParaRPr>
          </a:p>
          <a:p>
            <a:pPr>
              <a:lnSpc>
                <a:spcPct val="150000"/>
              </a:lnSpc>
            </a:pPr>
            <a:r>
              <a:rPr lang="pt-BR" altLang="zh-CN" sz="2000" dirty="0">
                <a:solidFill>
                  <a:schemeClr val="bg1"/>
                </a:solidFill>
                <a:cs typeface="+mn-ea"/>
                <a:sym typeface="+mn-lt"/>
              </a:rPr>
              <a:t>Nas plataformas rígidas de caracol, o ajuste da altura do molinete deve ser a uma distância de 1½" (38 mm) acima dos dedos da barra de corte.</a:t>
            </a:r>
          </a:p>
        </p:txBody>
      </p:sp>
      <p:pic>
        <p:nvPicPr>
          <p:cNvPr id="3074" name="Picture 2" descr="Nova NR 31 traz mais segurança e reduz burocracia | Confederação da  Agricultura e Pecuária do Brasil (CNA)">
            <a:extLst>
              <a:ext uri="{FF2B5EF4-FFF2-40B4-BE49-F238E27FC236}">
                <a16:creationId xmlns:a16="http://schemas.microsoft.com/office/drawing/2014/main" id="{F05F383D-C39F-AF4E-4749-18BF373FCB38}"/>
              </a:ext>
            </a:extLst>
          </p:cNvPr>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t="14630" b="36851"/>
          <a:stretch/>
        </p:blipFill>
        <p:spPr bwMode="auto">
          <a:xfrm>
            <a:off x="-1" y="-15"/>
            <a:ext cx="12192000" cy="332741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3E0B4A11-3A99-DCFC-43C3-14009A2AFF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51800" y="3556001"/>
            <a:ext cx="3920490" cy="3083551"/>
          </a:xfrm>
          <a:prstGeom prst="rect">
            <a:avLst/>
          </a:prstGeom>
          <a:noFill/>
          <a:ln>
            <a:noFill/>
          </a:ln>
        </p:spPr>
      </p:pic>
      <p:pic>
        <p:nvPicPr>
          <p:cNvPr id="4" name="Imagem 3">
            <a:extLst>
              <a:ext uri="{FF2B5EF4-FFF2-40B4-BE49-F238E27FC236}">
                <a16:creationId xmlns:a16="http://schemas.microsoft.com/office/drawing/2014/main" id="{1060C925-36CB-5B86-7AF6-96920CB7A8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2045" y="218448"/>
            <a:ext cx="1761673" cy="489090"/>
          </a:xfrm>
          <a:prstGeom prst="rect">
            <a:avLst/>
          </a:prstGeom>
        </p:spPr>
      </p:pic>
    </p:spTree>
    <p:extLst>
      <p:ext uri="{BB962C8B-B14F-4D97-AF65-F5344CB8AC3E}">
        <p14:creationId xmlns:p14="http://schemas.microsoft.com/office/powerpoint/2010/main" val="1605938983"/>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0-#ppt_w/2"/>
                                          </p:val>
                                        </p:tav>
                                        <p:tav tm="100000">
                                          <p:val>
                                            <p:strVal val="#ppt_x"/>
                                          </p:val>
                                        </p:tav>
                                      </p:tavLst>
                                    </p:anim>
                                    <p:anim calcmode="lin" valueType="num">
                                      <p:cBhvr additive="base">
                                        <p:cTn id="12"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2">
            <a:extLst>
              <a:ext uri="{FF2B5EF4-FFF2-40B4-BE49-F238E27FC236}">
                <a16:creationId xmlns:a16="http://schemas.microsoft.com/office/drawing/2014/main" id="{BC75C916-EA12-6207-CDC0-0A708492A060}"/>
              </a:ext>
            </a:extLst>
          </p:cNvPr>
          <p:cNvSpPr/>
          <p:nvPr/>
        </p:nvSpPr>
        <p:spPr>
          <a:xfrm>
            <a:off x="0" y="0"/>
            <a:ext cx="12191999" cy="6857999"/>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7" name="Rectangle: Rounded Corners 2">
            <a:extLst>
              <a:ext uri="{FF2B5EF4-FFF2-40B4-BE49-F238E27FC236}">
                <a16:creationId xmlns:a16="http://schemas.microsoft.com/office/drawing/2014/main" id="{D6D5154B-C4C3-46B1-50FF-D409E1CBDB5B}"/>
              </a:ext>
            </a:extLst>
          </p:cNvPr>
          <p:cNvSpPr/>
          <p:nvPr/>
        </p:nvSpPr>
        <p:spPr>
          <a:xfrm>
            <a:off x="847804" y="800101"/>
            <a:ext cx="10516884" cy="5698672"/>
          </a:xfrm>
          <a:prstGeom prst="roundRect">
            <a:avLst>
              <a:gd name="adj" fmla="val 2606"/>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30" name="Rectangle 29">
            <a:extLst>
              <a:ext uri="{FF2B5EF4-FFF2-40B4-BE49-F238E27FC236}">
                <a16:creationId xmlns:a16="http://schemas.microsoft.com/office/drawing/2014/main" id="{9CE4D72C-056E-490F-BA54-990E1617C215}"/>
              </a:ext>
            </a:extLst>
          </p:cNvPr>
          <p:cNvSpPr/>
          <p:nvPr/>
        </p:nvSpPr>
        <p:spPr>
          <a:xfrm>
            <a:off x="5486405" y="147866"/>
            <a:ext cx="1393364" cy="1393364"/>
          </a:xfrm>
          <a:prstGeom prst="ellipse">
            <a:avLst/>
          </a:prstGeom>
          <a:solidFill>
            <a:schemeClr val="bg1"/>
          </a:solidFill>
          <a:ln>
            <a:noFill/>
          </a:ln>
          <a:effectLst>
            <a:outerShdw blurRad="736600" dist="228600" dir="5400000" sx="95000" sy="95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accent1">
                  <a:lumMod val="75000"/>
                </a:schemeClr>
              </a:solidFill>
              <a:cs typeface="+mn-ea"/>
              <a:sym typeface="+mn-lt"/>
            </a:endParaRPr>
          </a:p>
        </p:txBody>
      </p:sp>
      <p:sp>
        <p:nvSpPr>
          <p:cNvPr id="2" name="TextBox 20">
            <a:extLst>
              <a:ext uri="{FF2B5EF4-FFF2-40B4-BE49-F238E27FC236}">
                <a16:creationId xmlns:a16="http://schemas.microsoft.com/office/drawing/2014/main" id="{1C4D9D6B-6A33-DB80-D299-2A1E22A7A130}"/>
              </a:ext>
            </a:extLst>
          </p:cNvPr>
          <p:cNvSpPr txBox="1"/>
          <p:nvPr/>
        </p:nvSpPr>
        <p:spPr>
          <a:xfrm>
            <a:off x="1143536" y="2025869"/>
            <a:ext cx="5072742" cy="3367397"/>
          </a:xfrm>
          <a:prstGeom prst="rect">
            <a:avLst/>
          </a:prstGeom>
          <a:noFill/>
        </p:spPr>
        <p:txBody>
          <a:bodyPr wrap="square" rtlCol="0">
            <a:spAutoFit/>
          </a:bodyPr>
          <a:lstStyle/>
          <a:p>
            <a:pPr>
              <a:lnSpc>
                <a:spcPct val="150000"/>
              </a:lnSpc>
            </a:pPr>
            <a:r>
              <a:rPr lang="pt-BR" b="1" dirty="0">
                <a:solidFill>
                  <a:schemeClr val="accent1"/>
                </a:solidFill>
                <a:cs typeface="+mn-ea"/>
                <a:sym typeface="+mn-lt"/>
              </a:rPr>
              <a:t>Ajuste de inclinação da plataforma</a:t>
            </a:r>
          </a:p>
          <a:p>
            <a:pPr>
              <a:lnSpc>
                <a:spcPct val="150000"/>
              </a:lnSpc>
            </a:pPr>
            <a:endParaRPr lang="pt-BR" b="1" dirty="0">
              <a:solidFill>
                <a:schemeClr val="accent1"/>
              </a:solidFill>
              <a:cs typeface="+mn-ea"/>
              <a:sym typeface="+mn-lt"/>
            </a:endParaRPr>
          </a:p>
          <a:p>
            <a:pPr>
              <a:lnSpc>
                <a:spcPct val="150000"/>
              </a:lnSpc>
            </a:pPr>
            <a:r>
              <a:rPr lang="pt-BR" dirty="0">
                <a:solidFill>
                  <a:schemeClr val="tx1">
                    <a:lumMod val="75000"/>
                    <a:lumOff val="25000"/>
                  </a:schemeClr>
                </a:solidFill>
                <a:cs typeface="+mn-ea"/>
                <a:sym typeface="+mn-lt"/>
              </a:rPr>
              <a:t>A barra de corte deve operar paralelamente e o mais próximo possível do solo, para não perder nenhum vegetal. Para ajustar a posição de inclinação da máscara frontal, deve-se soltar dez parafusos no alimentador do cilindro, cinco em cada lado.</a:t>
            </a:r>
          </a:p>
        </p:txBody>
      </p:sp>
      <p:pic>
        <p:nvPicPr>
          <p:cNvPr id="9" name="Imagem 8" descr="Homem lendo livro&#10;&#10;Descrição gerada automaticamente com confiança baixa">
            <a:extLst>
              <a:ext uri="{FF2B5EF4-FFF2-40B4-BE49-F238E27FC236}">
                <a16:creationId xmlns:a16="http://schemas.microsoft.com/office/drawing/2014/main" id="{95E4BCD3-0812-A8EE-14FF-0018E92E7623}"/>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r="11061"/>
          <a:stretch/>
        </p:blipFill>
        <p:spPr>
          <a:xfrm>
            <a:off x="5573485" y="240258"/>
            <a:ext cx="1219201" cy="1207542"/>
          </a:xfrm>
          <a:prstGeom prst="ellipse">
            <a:avLst/>
          </a:prstGeom>
        </p:spPr>
      </p:pic>
      <p:pic>
        <p:nvPicPr>
          <p:cNvPr id="6" name="Imagem 5">
            <a:extLst>
              <a:ext uri="{FF2B5EF4-FFF2-40B4-BE49-F238E27FC236}">
                <a16:creationId xmlns:a16="http://schemas.microsoft.com/office/drawing/2014/main" id="{062FBC23-117C-D27F-6D2F-B5048197DA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10804" y="1641567"/>
            <a:ext cx="4137660" cy="4015740"/>
          </a:xfrm>
          <a:prstGeom prst="rect">
            <a:avLst/>
          </a:prstGeom>
          <a:noFill/>
          <a:ln>
            <a:noFill/>
          </a:ln>
        </p:spPr>
      </p:pic>
      <p:pic>
        <p:nvPicPr>
          <p:cNvPr id="3" name="Imagem 2">
            <a:extLst>
              <a:ext uri="{FF2B5EF4-FFF2-40B4-BE49-F238E27FC236}">
                <a16:creationId xmlns:a16="http://schemas.microsoft.com/office/drawing/2014/main" id="{4CECF0C3-9930-E735-BE35-D871B6ECC9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3506953326"/>
      </p:ext>
    </p:extLst>
  </p:cSld>
  <p:clrMapOvr>
    <a:masterClrMapping/>
  </p:clrMapOvr>
  <p:transition spd="med" advTm="8639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250" fill="hold"/>
                                        <p:tgtEl>
                                          <p:spTgt spid="7"/>
                                        </p:tgtEl>
                                        <p:attrNameLst>
                                          <p:attrName>ppt_x</p:attrName>
                                        </p:attrNameLst>
                                      </p:cBhvr>
                                      <p:tavLst>
                                        <p:tav tm="0">
                                          <p:val>
                                            <p:strVal val="1+#ppt_w/2"/>
                                          </p:val>
                                        </p:tav>
                                        <p:tav tm="100000">
                                          <p:val>
                                            <p:strVal val="#ppt_x"/>
                                          </p:val>
                                        </p:tav>
                                      </p:tavLst>
                                    </p:anim>
                                    <p:anim calcmode="lin" valueType="num">
                                      <p:cBhvr additive="base">
                                        <p:cTn id="12" dur="1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2">
            <a:extLst>
              <a:ext uri="{FF2B5EF4-FFF2-40B4-BE49-F238E27FC236}">
                <a16:creationId xmlns:a16="http://schemas.microsoft.com/office/drawing/2014/main" id="{BC75C916-EA12-6207-CDC0-0A708492A060}"/>
              </a:ext>
            </a:extLst>
          </p:cNvPr>
          <p:cNvSpPr/>
          <p:nvPr/>
        </p:nvSpPr>
        <p:spPr>
          <a:xfrm>
            <a:off x="0" y="0"/>
            <a:ext cx="12191999" cy="6857999"/>
          </a:xfrm>
          <a:prstGeom prst="rect">
            <a:avLst/>
          </a:prstGeom>
          <a:solidFill>
            <a:srgbClr val="354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7" name="Rectangle: Rounded Corners 2">
            <a:extLst>
              <a:ext uri="{FF2B5EF4-FFF2-40B4-BE49-F238E27FC236}">
                <a16:creationId xmlns:a16="http://schemas.microsoft.com/office/drawing/2014/main" id="{D6D5154B-C4C3-46B1-50FF-D409E1CBDB5B}"/>
              </a:ext>
            </a:extLst>
          </p:cNvPr>
          <p:cNvSpPr/>
          <p:nvPr/>
        </p:nvSpPr>
        <p:spPr>
          <a:xfrm>
            <a:off x="847804" y="800101"/>
            <a:ext cx="10516884" cy="5698672"/>
          </a:xfrm>
          <a:prstGeom prst="roundRect">
            <a:avLst>
              <a:gd name="adj" fmla="val 2606"/>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30" name="Rectangle 29">
            <a:extLst>
              <a:ext uri="{FF2B5EF4-FFF2-40B4-BE49-F238E27FC236}">
                <a16:creationId xmlns:a16="http://schemas.microsoft.com/office/drawing/2014/main" id="{9CE4D72C-056E-490F-BA54-990E1617C215}"/>
              </a:ext>
            </a:extLst>
          </p:cNvPr>
          <p:cNvSpPr/>
          <p:nvPr/>
        </p:nvSpPr>
        <p:spPr>
          <a:xfrm>
            <a:off x="5486405" y="147866"/>
            <a:ext cx="1393364" cy="1393364"/>
          </a:xfrm>
          <a:prstGeom prst="ellipse">
            <a:avLst/>
          </a:prstGeom>
          <a:solidFill>
            <a:schemeClr val="bg1"/>
          </a:solidFill>
          <a:ln>
            <a:noFill/>
          </a:ln>
          <a:effectLst>
            <a:outerShdw blurRad="736600" dist="228600" dir="5400000" sx="95000" sy="95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accent1">
                  <a:lumMod val="75000"/>
                </a:schemeClr>
              </a:solidFill>
              <a:cs typeface="+mn-ea"/>
              <a:sym typeface="+mn-lt"/>
            </a:endParaRPr>
          </a:p>
        </p:txBody>
      </p:sp>
      <p:sp>
        <p:nvSpPr>
          <p:cNvPr id="2" name="TextBox 20">
            <a:extLst>
              <a:ext uri="{FF2B5EF4-FFF2-40B4-BE49-F238E27FC236}">
                <a16:creationId xmlns:a16="http://schemas.microsoft.com/office/drawing/2014/main" id="{1C4D9D6B-6A33-DB80-D299-2A1E22A7A130}"/>
              </a:ext>
            </a:extLst>
          </p:cNvPr>
          <p:cNvSpPr txBox="1"/>
          <p:nvPr/>
        </p:nvSpPr>
        <p:spPr>
          <a:xfrm>
            <a:off x="6291946" y="1633622"/>
            <a:ext cx="4836878" cy="4613892"/>
          </a:xfrm>
          <a:prstGeom prst="rect">
            <a:avLst/>
          </a:prstGeom>
          <a:noFill/>
        </p:spPr>
        <p:txBody>
          <a:bodyPr wrap="square" rtlCol="0">
            <a:spAutoFit/>
          </a:bodyPr>
          <a:lstStyle/>
          <a:p>
            <a:pPr>
              <a:lnSpc>
                <a:spcPct val="150000"/>
              </a:lnSpc>
            </a:pPr>
            <a:r>
              <a:rPr lang="pt-BR" dirty="0">
                <a:solidFill>
                  <a:schemeClr val="tx1">
                    <a:lumMod val="75000"/>
                    <a:lumOff val="25000"/>
                  </a:schemeClr>
                </a:solidFill>
                <a:cs typeface="+mn-ea"/>
                <a:sym typeface="+mn-lt"/>
              </a:rPr>
              <a:t>Após, é preciso girar os dois tensores superiores até atingir a posição dianteira ou traseira apropriada. Essa posição é atingida quando o parafuso pivô estiver a 34” (863,6 mm) do solo, que não necessita ser removido e a superfície de apoio da plataforma deve estar nivelada. </a:t>
            </a:r>
          </a:p>
          <a:p>
            <a:pPr>
              <a:lnSpc>
                <a:spcPct val="150000"/>
              </a:lnSpc>
            </a:pPr>
            <a:endParaRPr lang="pt-BR" dirty="0">
              <a:solidFill>
                <a:schemeClr val="tx1">
                  <a:lumMod val="75000"/>
                  <a:lumOff val="25000"/>
                </a:schemeClr>
              </a:solidFill>
              <a:cs typeface="+mn-ea"/>
              <a:sym typeface="+mn-lt"/>
            </a:endParaRPr>
          </a:p>
          <a:p>
            <a:pPr>
              <a:lnSpc>
                <a:spcPct val="150000"/>
              </a:lnSpc>
            </a:pPr>
            <a:r>
              <a:rPr lang="pt-BR" dirty="0">
                <a:solidFill>
                  <a:schemeClr val="tx1">
                    <a:lumMod val="75000"/>
                    <a:lumOff val="25000"/>
                  </a:schemeClr>
                </a:solidFill>
                <a:cs typeface="+mn-ea"/>
                <a:sym typeface="+mn-lt"/>
              </a:rPr>
              <a:t>Aperte todos os parafusos de acordo com o torque indicado no Manual do Operador da Colheitadeira.</a:t>
            </a:r>
          </a:p>
        </p:txBody>
      </p:sp>
      <p:pic>
        <p:nvPicPr>
          <p:cNvPr id="9" name="Imagem 8" descr="Homem lendo livro&#10;&#10;Descrição gerada automaticamente com confiança baixa">
            <a:extLst>
              <a:ext uri="{FF2B5EF4-FFF2-40B4-BE49-F238E27FC236}">
                <a16:creationId xmlns:a16="http://schemas.microsoft.com/office/drawing/2014/main" id="{95E4BCD3-0812-A8EE-14FF-0018E92E7623}"/>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r="11061"/>
          <a:stretch/>
        </p:blipFill>
        <p:spPr>
          <a:xfrm>
            <a:off x="5573485" y="240258"/>
            <a:ext cx="1219201" cy="1207542"/>
          </a:xfrm>
          <a:prstGeom prst="ellipse">
            <a:avLst/>
          </a:prstGeom>
        </p:spPr>
      </p:pic>
      <p:pic>
        <p:nvPicPr>
          <p:cNvPr id="3" name="Imagem 2">
            <a:extLst>
              <a:ext uri="{FF2B5EF4-FFF2-40B4-BE49-F238E27FC236}">
                <a16:creationId xmlns:a16="http://schemas.microsoft.com/office/drawing/2014/main" id="{D463A9B9-E3C6-6AE8-FC67-37EAE97FDCD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3258" y="2100035"/>
            <a:ext cx="5072741" cy="3461794"/>
          </a:xfrm>
          <a:prstGeom prst="rect">
            <a:avLst/>
          </a:prstGeom>
          <a:noFill/>
          <a:ln>
            <a:noFill/>
          </a:ln>
        </p:spPr>
      </p:pic>
      <p:pic>
        <p:nvPicPr>
          <p:cNvPr id="4" name="Imagem 3">
            <a:extLst>
              <a:ext uri="{FF2B5EF4-FFF2-40B4-BE49-F238E27FC236}">
                <a16:creationId xmlns:a16="http://schemas.microsoft.com/office/drawing/2014/main" id="{9E51DE4D-FA96-1C7D-3917-E554838852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3816066289"/>
      </p:ext>
    </p:extLst>
  </p:cSld>
  <p:clrMapOvr>
    <a:masterClrMapping/>
  </p:clrMapOvr>
  <p:transition spd="med" advTm="8639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250" fill="hold"/>
                                        <p:tgtEl>
                                          <p:spTgt spid="7"/>
                                        </p:tgtEl>
                                        <p:attrNameLst>
                                          <p:attrName>ppt_x</p:attrName>
                                        </p:attrNameLst>
                                      </p:cBhvr>
                                      <p:tavLst>
                                        <p:tav tm="0">
                                          <p:val>
                                            <p:strVal val="1+#ppt_w/2"/>
                                          </p:val>
                                        </p:tav>
                                        <p:tav tm="100000">
                                          <p:val>
                                            <p:strVal val="#ppt_x"/>
                                          </p:val>
                                        </p:tav>
                                      </p:tavLst>
                                    </p:anim>
                                    <p:anim calcmode="lin" valueType="num">
                                      <p:cBhvr additive="base">
                                        <p:cTn id="12" dur="1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Agrupar 5">
            <a:extLst>
              <a:ext uri="{FF2B5EF4-FFF2-40B4-BE49-F238E27FC236}">
                <a16:creationId xmlns:a16="http://schemas.microsoft.com/office/drawing/2014/main" id="{0E84D342-7A00-D913-A52D-B397FCB2303D}"/>
              </a:ext>
            </a:extLst>
          </p:cNvPr>
          <p:cNvGrpSpPr/>
          <p:nvPr/>
        </p:nvGrpSpPr>
        <p:grpSpPr>
          <a:xfrm rot="5400000">
            <a:off x="-2788592" y="2940051"/>
            <a:ext cx="6961484" cy="1384300"/>
            <a:chOff x="5230516" y="1371600"/>
            <a:chExt cx="6961484" cy="4586749"/>
          </a:xfrm>
        </p:grpSpPr>
        <p:grpSp>
          <p:nvGrpSpPr>
            <p:cNvPr id="37" name="Group 36">
              <a:extLst>
                <a:ext uri="{FF2B5EF4-FFF2-40B4-BE49-F238E27FC236}">
                  <a16:creationId xmlns:a16="http://schemas.microsoft.com/office/drawing/2014/main" id="{ABC14880-1249-4F90-A69F-D53AFC72AD2A}"/>
                </a:ext>
              </a:extLst>
            </p:cNvPr>
            <p:cNvGrpSpPr/>
            <p:nvPr/>
          </p:nvGrpSpPr>
          <p:grpSpPr>
            <a:xfrm>
              <a:off x="7374514" y="1556171"/>
              <a:ext cx="1438840" cy="4402178"/>
              <a:chOff x="13869259" y="2955420"/>
              <a:chExt cx="2204656" cy="6745218"/>
            </a:xfrm>
            <a:solidFill>
              <a:schemeClr val="accent2"/>
            </a:solidFill>
          </p:grpSpPr>
          <p:sp>
            <p:nvSpPr>
              <p:cNvPr id="44" name="Rectangle 43">
                <a:extLst>
                  <a:ext uri="{FF2B5EF4-FFF2-40B4-BE49-F238E27FC236}">
                    <a16:creationId xmlns:a16="http://schemas.microsoft.com/office/drawing/2014/main" id="{7393A6EA-4237-47B4-9B22-9FD6F08C6BEE}"/>
                  </a:ext>
                </a:extLst>
              </p:cNvPr>
              <p:cNvSpPr/>
              <p:nvPr/>
            </p:nvSpPr>
            <p:spPr>
              <a:xfrm>
                <a:off x="14143685" y="4362314"/>
                <a:ext cx="1655805" cy="53383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45" name="Isosceles Triangle 44">
                <a:extLst>
                  <a:ext uri="{FF2B5EF4-FFF2-40B4-BE49-F238E27FC236}">
                    <a16:creationId xmlns:a16="http://schemas.microsoft.com/office/drawing/2014/main" id="{83C3C3FE-EA22-450A-935A-F8C0759493AC}"/>
                  </a:ext>
                </a:extLst>
              </p:cNvPr>
              <p:cNvSpPr/>
              <p:nvPr/>
            </p:nvSpPr>
            <p:spPr>
              <a:xfrm>
                <a:off x="13869259" y="2955420"/>
                <a:ext cx="2204656" cy="14263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grpSp>
          <p:nvGrpSpPr>
            <p:cNvPr id="47" name="Group 46">
              <a:extLst>
                <a:ext uri="{FF2B5EF4-FFF2-40B4-BE49-F238E27FC236}">
                  <a16:creationId xmlns:a16="http://schemas.microsoft.com/office/drawing/2014/main" id="{596AC898-709B-4753-95DA-7E4623160095}"/>
                </a:ext>
              </a:extLst>
            </p:cNvPr>
            <p:cNvGrpSpPr/>
            <p:nvPr/>
          </p:nvGrpSpPr>
          <p:grpSpPr>
            <a:xfrm>
              <a:off x="9535793" y="1371600"/>
              <a:ext cx="1438840" cy="4586749"/>
              <a:chOff x="10557649" y="2672610"/>
              <a:chExt cx="2204656" cy="7028028"/>
            </a:xfrm>
            <a:solidFill>
              <a:schemeClr val="accent4"/>
            </a:solidFill>
          </p:grpSpPr>
          <p:sp>
            <p:nvSpPr>
              <p:cNvPr id="53" name="Isosceles Triangle 52">
                <a:extLst>
                  <a:ext uri="{FF2B5EF4-FFF2-40B4-BE49-F238E27FC236}">
                    <a16:creationId xmlns:a16="http://schemas.microsoft.com/office/drawing/2014/main" id="{ED66D9FD-D1FE-44D5-A446-1BCBDEB0DE79}"/>
                  </a:ext>
                </a:extLst>
              </p:cNvPr>
              <p:cNvSpPr/>
              <p:nvPr/>
            </p:nvSpPr>
            <p:spPr>
              <a:xfrm>
                <a:off x="10557649" y="2672610"/>
                <a:ext cx="2204656" cy="1426322"/>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54" name="Rectangle 53">
                <a:extLst>
                  <a:ext uri="{FF2B5EF4-FFF2-40B4-BE49-F238E27FC236}">
                    <a16:creationId xmlns:a16="http://schemas.microsoft.com/office/drawing/2014/main" id="{D87DC7F0-B1D8-406E-981C-965673DF9DDB}"/>
                  </a:ext>
                </a:extLst>
              </p:cNvPr>
              <p:cNvSpPr/>
              <p:nvPr/>
            </p:nvSpPr>
            <p:spPr>
              <a:xfrm>
                <a:off x="10832075" y="4060077"/>
                <a:ext cx="1655805" cy="564056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grpSp>
          <p:nvGrpSpPr>
            <p:cNvPr id="66" name="Group 65">
              <a:extLst>
                <a:ext uri="{FF2B5EF4-FFF2-40B4-BE49-F238E27FC236}">
                  <a16:creationId xmlns:a16="http://schemas.microsoft.com/office/drawing/2014/main" id="{B0451BD3-363D-4A03-8F2B-314325F2888C}"/>
                </a:ext>
              </a:extLst>
            </p:cNvPr>
            <p:cNvGrpSpPr/>
            <p:nvPr/>
          </p:nvGrpSpPr>
          <p:grpSpPr>
            <a:xfrm>
              <a:off x="6293875" y="2654838"/>
              <a:ext cx="1438840" cy="3303510"/>
              <a:chOff x="15525064" y="4638846"/>
              <a:chExt cx="2204656" cy="5061792"/>
            </a:xfrm>
            <a:solidFill>
              <a:schemeClr val="accent1"/>
            </a:solidFill>
            <a:effectLst>
              <a:outerShdw blurRad="381000" dist="190500" dir="9000000" sx="89000" sy="89000" algn="r" rotWithShape="0">
                <a:prstClr val="black">
                  <a:alpha val="21000"/>
                </a:prstClr>
              </a:outerShdw>
            </a:effectLst>
          </p:grpSpPr>
          <p:sp>
            <p:nvSpPr>
              <p:cNvPr id="73" name="Rectangle 72">
                <a:extLst>
                  <a:ext uri="{FF2B5EF4-FFF2-40B4-BE49-F238E27FC236}">
                    <a16:creationId xmlns:a16="http://schemas.microsoft.com/office/drawing/2014/main" id="{7A31BBE9-7646-4A20-84B2-4F1B32305611}"/>
                  </a:ext>
                </a:extLst>
              </p:cNvPr>
              <p:cNvSpPr/>
              <p:nvPr/>
            </p:nvSpPr>
            <p:spPr>
              <a:xfrm>
                <a:off x="15799490" y="6035040"/>
                <a:ext cx="1655805" cy="36655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74" name="Isosceles Triangle 73">
                <a:extLst>
                  <a:ext uri="{FF2B5EF4-FFF2-40B4-BE49-F238E27FC236}">
                    <a16:creationId xmlns:a16="http://schemas.microsoft.com/office/drawing/2014/main" id="{D5011531-41D8-46DB-9B3E-188C568A2218}"/>
                  </a:ext>
                </a:extLst>
              </p:cNvPr>
              <p:cNvSpPr/>
              <p:nvPr/>
            </p:nvSpPr>
            <p:spPr>
              <a:xfrm>
                <a:off x="15525064" y="4638846"/>
                <a:ext cx="2204656" cy="14263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grpSp>
          <p:nvGrpSpPr>
            <p:cNvPr id="56" name="Group 55">
              <a:extLst>
                <a:ext uri="{FF2B5EF4-FFF2-40B4-BE49-F238E27FC236}">
                  <a16:creationId xmlns:a16="http://schemas.microsoft.com/office/drawing/2014/main" id="{87B4DAA4-20DF-4320-B202-67CFC984B9F5}"/>
                </a:ext>
              </a:extLst>
            </p:cNvPr>
            <p:cNvGrpSpPr/>
            <p:nvPr/>
          </p:nvGrpSpPr>
          <p:grpSpPr>
            <a:xfrm>
              <a:off x="8455154" y="2277113"/>
              <a:ext cx="1438840" cy="3681236"/>
              <a:chOff x="12213454" y="4060077"/>
              <a:chExt cx="2204656" cy="5640561"/>
            </a:xfrm>
            <a:solidFill>
              <a:schemeClr val="accent3"/>
            </a:solidFill>
            <a:effectLst>
              <a:outerShdw blurRad="381000" dist="190500" dir="9000000" sx="89000" sy="89000" algn="r" rotWithShape="0">
                <a:prstClr val="black">
                  <a:alpha val="21000"/>
                </a:prstClr>
              </a:outerShdw>
            </a:effectLst>
          </p:grpSpPr>
          <p:sp>
            <p:nvSpPr>
              <p:cNvPr id="62" name="Rectangle 61">
                <a:extLst>
                  <a:ext uri="{FF2B5EF4-FFF2-40B4-BE49-F238E27FC236}">
                    <a16:creationId xmlns:a16="http://schemas.microsoft.com/office/drawing/2014/main" id="{B1353865-BE1D-409A-8E4E-9A000C2F4DA1}"/>
                  </a:ext>
                </a:extLst>
              </p:cNvPr>
              <p:cNvSpPr/>
              <p:nvPr/>
            </p:nvSpPr>
            <p:spPr>
              <a:xfrm>
                <a:off x="12487880" y="5486400"/>
                <a:ext cx="1655805" cy="42142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64" name="Isosceles Triangle 63">
                <a:extLst>
                  <a:ext uri="{FF2B5EF4-FFF2-40B4-BE49-F238E27FC236}">
                    <a16:creationId xmlns:a16="http://schemas.microsoft.com/office/drawing/2014/main" id="{ACD1F5C7-35BF-4CEF-B3C2-B80626D1BAE7}"/>
                  </a:ext>
                </a:extLst>
              </p:cNvPr>
              <p:cNvSpPr/>
              <p:nvPr/>
            </p:nvSpPr>
            <p:spPr>
              <a:xfrm>
                <a:off x="12213454" y="4060077"/>
                <a:ext cx="2204656" cy="14263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pic>
          <p:nvPicPr>
            <p:cNvPr id="75" name="Picture 74">
              <a:extLst>
                <a:ext uri="{FF2B5EF4-FFF2-40B4-BE49-F238E27FC236}">
                  <a16:creationId xmlns:a16="http://schemas.microsoft.com/office/drawing/2014/main" id="{F413A145-E85D-40F6-9986-07B8D587240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flipH="1">
              <a:off x="8652520" y="2418869"/>
              <a:ext cx="117475" cy="6961484"/>
            </a:xfrm>
            <a:prstGeom prst="rect">
              <a:avLst/>
            </a:prstGeom>
          </p:spPr>
        </p:pic>
      </p:grpSp>
      <p:sp>
        <p:nvSpPr>
          <p:cNvPr id="32" name="TextBox 31"/>
          <p:cNvSpPr txBox="1"/>
          <p:nvPr/>
        </p:nvSpPr>
        <p:spPr>
          <a:xfrm>
            <a:off x="199797" y="6056769"/>
            <a:ext cx="1246010" cy="123111"/>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schemeClr val="bg1"/>
                </a:solidFill>
                <a:effectLst/>
                <a:uLnTx/>
                <a:uFillTx/>
              </a:rPr>
              <a:t>PPT</a:t>
            </a:r>
            <a:r>
              <a:rPr kumimoji="0" lang="zh-CN" altLang="en-US" sz="100" b="0" i="0" u="none" strike="noStrike" kern="0" cap="none" spc="0" normalizeH="0" baseline="0" noProof="0" dirty="0">
                <a:ln>
                  <a:noFill/>
                </a:ln>
                <a:solidFill>
                  <a:schemeClr val="bg1"/>
                </a:solidFill>
                <a:effectLst/>
                <a:uLnTx/>
                <a:uFillTx/>
              </a:rPr>
              <a:t>模板 </a:t>
            </a:r>
            <a:r>
              <a:rPr kumimoji="0" lang="en-US" altLang="zh-CN" sz="100" b="0" i="0" u="none" strike="noStrike" kern="0" cap="none" spc="0" normalizeH="0" baseline="0" noProof="0" dirty="0">
                <a:ln>
                  <a:noFill/>
                </a:ln>
                <a:solidFill>
                  <a:schemeClr val="bg1"/>
                </a:solidFill>
                <a:effectLst/>
                <a:uLnTx/>
                <a:uFillTx/>
              </a:rPr>
              <a:t>http://www.1ppt.com/moban/</a:t>
            </a:r>
            <a:r>
              <a:rPr kumimoji="0" lang="zh-CN" altLang="en-US" sz="100" b="0" i="0" u="none" strike="noStrike" kern="0" cap="none" spc="0" normalizeH="0" baseline="0" noProof="0" dirty="0">
                <a:ln>
                  <a:noFill/>
                </a:ln>
                <a:solidFill>
                  <a:schemeClr val="bg1"/>
                </a:solidFill>
                <a:effectLst/>
                <a:uLnTx/>
                <a:uFillTx/>
              </a:rPr>
              <a:t> </a:t>
            </a:r>
            <a:endParaRPr kumimoji="0" lang="en-US" altLang="zh-CN" sz="100" b="0" i="0" u="none" strike="noStrike" kern="0" cap="none" spc="0" normalizeH="0" baseline="0" noProof="0" dirty="0">
              <a:ln>
                <a:noFill/>
              </a:ln>
              <a:solidFill>
                <a:schemeClr val="bg1"/>
              </a:solidFill>
              <a:effectLst/>
              <a:uLnTx/>
              <a:uFillTx/>
            </a:endParaRPr>
          </a:p>
        </p:txBody>
      </p:sp>
      <p:sp>
        <p:nvSpPr>
          <p:cNvPr id="7" name="TextBox 13">
            <a:extLst>
              <a:ext uri="{FF2B5EF4-FFF2-40B4-BE49-F238E27FC236}">
                <a16:creationId xmlns:a16="http://schemas.microsoft.com/office/drawing/2014/main" id="{DFCE7CE0-0A8E-3A37-927F-DB758E139900}"/>
              </a:ext>
            </a:extLst>
          </p:cNvPr>
          <p:cNvSpPr txBox="1"/>
          <p:nvPr/>
        </p:nvSpPr>
        <p:spPr>
          <a:xfrm>
            <a:off x="1997368" y="2316612"/>
            <a:ext cx="4411633" cy="2778774"/>
          </a:xfrm>
          <a:prstGeom prst="rect">
            <a:avLst/>
          </a:prstGeom>
          <a:solidFill>
            <a:schemeClr val="bg1"/>
          </a:solidFill>
        </p:spPr>
        <p:txBody>
          <a:bodyPr wrap="square" rtlCol="0">
            <a:spAutoFit/>
          </a:bodyPr>
          <a:lstStyle/>
          <a:p>
            <a:pPr>
              <a:lnSpc>
                <a:spcPct val="200000"/>
              </a:lnSpc>
            </a:pPr>
            <a:r>
              <a:rPr lang="pt-BR" altLang="zh-CN" b="1" dirty="0">
                <a:solidFill>
                  <a:schemeClr val="tx1">
                    <a:lumMod val="65000"/>
                    <a:lumOff val="35000"/>
                  </a:schemeClr>
                </a:solidFill>
                <a:cs typeface="+mn-ea"/>
                <a:sym typeface="+mn-lt"/>
              </a:rPr>
              <a:t>Velocidade da esteira</a:t>
            </a:r>
          </a:p>
          <a:p>
            <a:pPr>
              <a:lnSpc>
                <a:spcPct val="200000"/>
              </a:lnSpc>
            </a:pPr>
            <a:r>
              <a:rPr lang="pt-BR" altLang="zh-CN" dirty="0">
                <a:solidFill>
                  <a:schemeClr val="tx1">
                    <a:lumMod val="65000"/>
                    <a:lumOff val="35000"/>
                  </a:schemeClr>
                </a:solidFill>
                <a:cs typeface="+mn-ea"/>
                <a:sym typeface="+mn-lt"/>
              </a:rPr>
              <a:t>Para a esteira ficar em velocidade alta, a corrente deve ser posicionada na corrente de trinta e dois dentes, que é a de fora.</a:t>
            </a:r>
          </a:p>
        </p:txBody>
      </p:sp>
      <p:pic>
        <p:nvPicPr>
          <p:cNvPr id="2" name="Imagem 1">
            <a:extLst>
              <a:ext uri="{FF2B5EF4-FFF2-40B4-BE49-F238E27FC236}">
                <a16:creationId xmlns:a16="http://schemas.microsoft.com/office/drawing/2014/main" id="{60348737-4D6D-1E8C-B015-542FEC5642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95357" y="1613046"/>
            <a:ext cx="4290060" cy="3482340"/>
          </a:xfrm>
          <a:prstGeom prst="rect">
            <a:avLst/>
          </a:prstGeom>
          <a:noFill/>
          <a:ln>
            <a:noFill/>
          </a:ln>
        </p:spPr>
      </p:pic>
      <p:pic>
        <p:nvPicPr>
          <p:cNvPr id="3" name="Imagem 2">
            <a:extLst>
              <a:ext uri="{FF2B5EF4-FFF2-40B4-BE49-F238E27FC236}">
                <a16:creationId xmlns:a16="http://schemas.microsoft.com/office/drawing/2014/main" id="{7C0BB25C-24C0-2F92-04BC-C2D1936E9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3141272147"/>
      </p:ext>
    </p:extLst>
  </p:cSld>
  <p:clrMapOvr>
    <a:masterClrMapping/>
  </p:clrMapOvr>
  <mc:AlternateContent xmlns:mc="http://schemas.openxmlformats.org/markup-compatibility/2006" xmlns:p14="http://schemas.microsoft.com/office/powerpoint/2010/main">
    <mc:Choice Requires="p14">
      <p:transition spd="slow" p14:dur="1250" advTm="86399000">
        <p:pull/>
      </p:transition>
    </mc:Choice>
    <mc:Fallback xmlns="">
      <p:transition spd="slow" advTm="86399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8" descr="e7d195523061f1c03a90ee8e42cb24248e56383cd534985688F9F494128731F165EE95AB4B0C0A38076AAEA07667B1565C446FC45FF01DFB0E885BCDBDF3A284F3DB14DA61DD97F0BAB2E6C668FB493113BF73141E2C71ED4B8547CEBEF3BFFECE5DB252F6C24A46C692539CBE8AE41A3C079525F615DFED974405923D17F5F5324574507B5E825C729D0B0B9927FABB">
            <a:extLst>
              <a:ext uri="{FF2B5EF4-FFF2-40B4-BE49-F238E27FC236}">
                <a16:creationId xmlns:a16="http://schemas.microsoft.com/office/drawing/2014/main" id="{1B9B6042-5763-566F-2D47-3036569D3A6F}"/>
              </a:ext>
            </a:extLst>
          </p:cNvPr>
          <p:cNvSpPr/>
          <p:nvPr/>
        </p:nvSpPr>
        <p:spPr>
          <a:xfrm>
            <a:off x="368302" y="967154"/>
            <a:ext cx="9778022" cy="4879383"/>
          </a:xfrm>
          <a:prstGeom prst="roundRect">
            <a:avLst>
              <a:gd name="adj" fmla="val 10951"/>
            </a:avLst>
          </a:prstGeom>
          <a:solidFill>
            <a:schemeClr val="bg1"/>
          </a:solidFill>
          <a:ln>
            <a:noFill/>
          </a:ln>
          <a:effectLst>
            <a:outerShdw blurRad="355600" dist="2286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ea typeface="微软雅黑"/>
              <a:sym typeface="Arial"/>
            </a:endParaRPr>
          </a:p>
        </p:txBody>
      </p:sp>
      <p:grpSp>
        <p:nvGrpSpPr>
          <p:cNvPr id="8" name="Agrupar 7">
            <a:extLst>
              <a:ext uri="{FF2B5EF4-FFF2-40B4-BE49-F238E27FC236}">
                <a16:creationId xmlns:a16="http://schemas.microsoft.com/office/drawing/2014/main" id="{EC391330-37D5-CB7A-4109-4ADF67084A67}"/>
              </a:ext>
            </a:extLst>
          </p:cNvPr>
          <p:cNvGrpSpPr/>
          <p:nvPr/>
        </p:nvGrpSpPr>
        <p:grpSpPr>
          <a:xfrm>
            <a:off x="539920" y="2637972"/>
            <a:ext cx="910181" cy="1397612"/>
            <a:chOff x="1064302" y="1251829"/>
            <a:chExt cx="2923181" cy="4885281"/>
          </a:xfrm>
        </p:grpSpPr>
        <p:sp>
          <p:nvSpPr>
            <p:cNvPr id="2" name="Freeform 13">
              <a:extLst>
                <a:ext uri="{FF2B5EF4-FFF2-40B4-BE49-F238E27FC236}">
                  <a16:creationId xmlns:a16="http://schemas.microsoft.com/office/drawing/2014/main" id="{7D3D06D5-AA13-A72C-674C-B2650A00704C}"/>
                </a:ext>
              </a:extLst>
            </p:cNvPr>
            <p:cNvSpPr>
              <a:spLocks noEditPoints="1"/>
            </p:cNvSpPr>
            <p:nvPr/>
          </p:nvSpPr>
          <p:spPr bwMode="auto">
            <a:xfrm>
              <a:off x="1064302" y="1251829"/>
              <a:ext cx="2923181" cy="3455962"/>
            </a:xfrm>
            <a:custGeom>
              <a:avLst/>
              <a:gdLst>
                <a:gd name="T0" fmla="*/ 774 w 1058"/>
                <a:gd name="T1" fmla="*/ 1252 h 1252"/>
                <a:gd name="T2" fmla="*/ 283 w 1058"/>
                <a:gd name="T3" fmla="*/ 1252 h 1252"/>
                <a:gd name="T4" fmla="*/ 248 w 1058"/>
                <a:gd name="T5" fmla="*/ 1218 h 1252"/>
                <a:gd name="T6" fmla="*/ 142 w 1058"/>
                <a:gd name="T7" fmla="*/ 887 h 1252"/>
                <a:gd name="T8" fmla="*/ 110 w 1058"/>
                <a:gd name="T9" fmla="*/ 831 h 1252"/>
                <a:gd name="T10" fmla="*/ 0 w 1058"/>
                <a:gd name="T11" fmla="*/ 529 h 1252"/>
                <a:gd name="T12" fmla="*/ 529 w 1058"/>
                <a:gd name="T13" fmla="*/ 0 h 1252"/>
                <a:gd name="T14" fmla="*/ 1058 w 1058"/>
                <a:gd name="T15" fmla="*/ 529 h 1252"/>
                <a:gd name="T16" fmla="*/ 947 w 1058"/>
                <a:gd name="T17" fmla="*/ 831 h 1252"/>
                <a:gd name="T18" fmla="*/ 916 w 1058"/>
                <a:gd name="T19" fmla="*/ 887 h 1252"/>
                <a:gd name="T20" fmla="*/ 810 w 1058"/>
                <a:gd name="T21" fmla="*/ 1218 h 1252"/>
                <a:gd name="T22" fmla="*/ 774 w 1058"/>
                <a:gd name="T23" fmla="*/ 1252 h 1252"/>
                <a:gd name="T24" fmla="*/ 315 w 1058"/>
                <a:gd name="T25" fmla="*/ 1180 h 1252"/>
                <a:gd name="T26" fmla="*/ 742 w 1058"/>
                <a:gd name="T27" fmla="*/ 1180 h 1252"/>
                <a:gd name="T28" fmla="*/ 851 w 1058"/>
                <a:gd name="T29" fmla="*/ 857 h 1252"/>
                <a:gd name="T30" fmla="*/ 885 w 1058"/>
                <a:gd name="T31" fmla="*/ 794 h 1252"/>
                <a:gd name="T32" fmla="*/ 986 w 1058"/>
                <a:gd name="T33" fmla="*/ 529 h 1252"/>
                <a:gd name="T34" fmla="*/ 529 w 1058"/>
                <a:gd name="T35" fmla="*/ 72 h 1252"/>
                <a:gd name="T36" fmla="*/ 72 w 1058"/>
                <a:gd name="T37" fmla="*/ 529 h 1252"/>
                <a:gd name="T38" fmla="*/ 172 w 1058"/>
                <a:gd name="T39" fmla="*/ 794 h 1252"/>
                <a:gd name="T40" fmla="*/ 207 w 1058"/>
                <a:gd name="T41" fmla="*/ 857 h 1252"/>
                <a:gd name="T42" fmla="*/ 315 w 1058"/>
                <a:gd name="T43" fmla="*/ 1180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58" h="1252">
                  <a:moveTo>
                    <a:pt x="774" y="1252"/>
                  </a:moveTo>
                  <a:cubicBezTo>
                    <a:pt x="283" y="1252"/>
                    <a:pt x="283" y="1252"/>
                    <a:pt x="283" y="1252"/>
                  </a:cubicBezTo>
                  <a:cubicBezTo>
                    <a:pt x="264" y="1252"/>
                    <a:pt x="249" y="1237"/>
                    <a:pt x="248" y="1218"/>
                  </a:cubicBezTo>
                  <a:cubicBezTo>
                    <a:pt x="247" y="1217"/>
                    <a:pt x="239" y="1097"/>
                    <a:pt x="142" y="887"/>
                  </a:cubicBezTo>
                  <a:cubicBezTo>
                    <a:pt x="135" y="873"/>
                    <a:pt x="123" y="853"/>
                    <a:pt x="110" y="831"/>
                  </a:cubicBezTo>
                  <a:cubicBezTo>
                    <a:pt x="66" y="755"/>
                    <a:pt x="0" y="640"/>
                    <a:pt x="0" y="529"/>
                  </a:cubicBezTo>
                  <a:cubicBezTo>
                    <a:pt x="0" y="238"/>
                    <a:pt x="237" y="0"/>
                    <a:pt x="529" y="0"/>
                  </a:cubicBezTo>
                  <a:cubicBezTo>
                    <a:pt x="820" y="0"/>
                    <a:pt x="1058" y="238"/>
                    <a:pt x="1058" y="529"/>
                  </a:cubicBezTo>
                  <a:cubicBezTo>
                    <a:pt x="1058" y="640"/>
                    <a:pt x="991" y="755"/>
                    <a:pt x="947" y="831"/>
                  </a:cubicBezTo>
                  <a:cubicBezTo>
                    <a:pt x="934" y="853"/>
                    <a:pt x="923" y="873"/>
                    <a:pt x="916" y="887"/>
                  </a:cubicBezTo>
                  <a:cubicBezTo>
                    <a:pt x="818" y="1097"/>
                    <a:pt x="810" y="1217"/>
                    <a:pt x="810" y="1218"/>
                  </a:cubicBezTo>
                  <a:cubicBezTo>
                    <a:pt x="809" y="1237"/>
                    <a:pt x="793" y="1252"/>
                    <a:pt x="774" y="1252"/>
                  </a:cubicBezTo>
                  <a:close/>
                  <a:moveTo>
                    <a:pt x="315" y="1180"/>
                  </a:moveTo>
                  <a:cubicBezTo>
                    <a:pt x="742" y="1180"/>
                    <a:pt x="742" y="1180"/>
                    <a:pt x="742" y="1180"/>
                  </a:cubicBezTo>
                  <a:cubicBezTo>
                    <a:pt x="751" y="1127"/>
                    <a:pt x="776" y="1017"/>
                    <a:pt x="851" y="857"/>
                  </a:cubicBezTo>
                  <a:cubicBezTo>
                    <a:pt x="859" y="840"/>
                    <a:pt x="871" y="819"/>
                    <a:pt x="885" y="794"/>
                  </a:cubicBezTo>
                  <a:cubicBezTo>
                    <a:pt x="928" y="721"/>
                    <a:pt x="986" y="621"/>
                    <a:pt x="986" y="529"/>
                  </a:cubicBezTo>
                  <a:cubicBezTo>
                    <a:pt x="986" y="277"/>
                    <a:pt x="781" y="72"/>
                    <a:pt x="529" y="72"/>
                  </a:cubicBezTo>
                  <a:cubicBezTo>
                    <a:pt x="277" y="72"/>
                    <a:pt x="72" y="277"/>
                    <a:pt x="72" y="529"/>
                  </a:cubicBezTo>
                  <a:cubicBezTo>
                    <a:pt x="72" y="621"/>
                    <a:pt x="130" y="721"/>
                    <a:pt x="172" y="794"/>
                  </a:cubicBezTo>
                  <a:cubicBezTo>
                    <a:pt x="187" y="819"/>
                    <a:pt x="199" y="840"/>
                    <a:pt x="207" y="857"/>
                  </a:cubicBezTo>
                  <a:cubicBezTo>
                    <a:pt x="281" y="1017"/>
                    <a:pt x="307" y="1127"/>
                    <a:pt x="315" y="1180"/>
                  </a:cubicBez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a:noFill/>
            </a:ln>
          </p:spPr>
          <p:txBody>
            <a:bodyPr vert="horz" wrap="square" lIns="91435" tIns="45718" rIns="91435" bIns="45718" numCol="1" anchor="t" anchorCtr="0" compatLnSpc="1">
              <a:prstTxWarp prst="textNoShape">
                <a:avLst/>
              </a:prstTxWarp>
            </a:bodyPr>
            <a:lstStyle/>
            <a:p>
              <a:pPr algn="just" defTabSz="866943" fontAlgn="base">
                <a:lnSpc>
                  <a:spcPct val="120000"/>
                </a:lnSpc>
              </a:pPr>
              <a:endParaRPr lang="id-ID" sz="758" dirty="0">
                <a:solidFill>
                  <a:prstClr val="black"/>
                </a:solidFill>
                <a:cs typeface="+mn-ea"/>
                <a:sym typeface="+mn-lt"/>
              </a:endParaRPr>
            </a:p>
          </p:txBody>
        </p:sp>
        <p:sp>
          <p:nvSpPr>
            <p:cNvPr id="3" name="Freeform 16">
              <a:extLst>
                <a:ext uri="{FF2B5EF4-FFF2-40B4-BE49-F238E27FC236}">
                  <a16:creationId xmlns:a16="http://schemas.microsoft.com/office/drawing/2014/main" id="{F4E34D44-97FF-88BF-ABB8-560C9EB799C0}"/>
                </a:ext>
              </a:extLst>
            </p:cNvPr>
            <p:cNvSpPr>
              <a:spLocks noEditPoints="1"/>
            </p:cNvSpPr>
            <p:nvPr/>
          </p:nvSpPr>
          <p:spPr bwMode="auto">
            <a:xfrm>
              <a:off x="1778037" y="4938748"/>
              <a:ext cx="1494000" cy="1198362"/>
            </a:xfrm>
            <a:custGeom>
              <a:avLst/>
              <a:gdLst>
                <a:gd name="T0" fmla="*/ 495 w 541"/>
                <a:gd name="T1" fmla="*/ 223 h 434"/>
                <a:gd name="T2" fmla="*/ 540 w 541"/>
                <a:gd name="T3" fmla="*/ 168 h 434"/>
                <a:gd name="T4" fmla="*/ 494 w 541"/>
                <a:gd name="T5" fmla="*/ 112 h 434"/>
                <a:gd name="T6" fmla="*/ 540 w 541"/>
                <a:gd name="T7" fmla="*/ 57 h 434"/>
                <a:gd name="T8" fmla="*/ 483 w 541"/>
                <a:gd name="T9" fmla="*/ 0 h 434"/>
                <a:gd name="T10" fmla="*/ 56 w 541"/>
                <a:gd name="T11" fmla="*/ 0 h 434"/>
                <a:gd name="T12" fmla="*/ 0 w 541"/>
                <a:gd name="T13" fmla="*/ 56 h 434"/>
                <a:gd name="T14" fmla="*/ 46 w 541"/>
                <a:gd name="T15" fmla="*/ 112 h 434"/>
                <a:gd name="T16" fmla="*/ 0 w 541"/>
                <a:gd name="T17" fmla="*/ 167 h 434"/>
                <a:gd name="T18" fmla="*/ 46 w 541"/>
                <a:gd name="T19" fmla="*/ 223 h 434"/>
                <a:gd name="T20" fmla="*/ 1 w 541"/>
                <a:gd name="T21" fmla="*/ 278 h 434"/>
                <a:gd name="T22" fmla="*/ 57 w 541"/>
                <a:gd name="T23" fmla="*/ 334 h 434"/>
                <a:gd name="T24" fmla="*/ 157 w 541"/>
                <a:gd name="T25" fmla="*/ 334 h 434"/>
                <a:gd name="T26" fmla="*/ 161 w 541"/>
                <a:gd name="T27" fmla="*/ 351 h 434"/>
                <a:gd name="T28" fmla="*/ 272 w 541"/>
                <a:gd name="T29" fmla="*/ 433 h 434"/>
                <a:gd name="T30" fmla="*/ 383 w 541"/>
                <a:gd name="T31" fmla="*/ 335 h 434"/>
                <a:gd name="T32" fmla="*/ 484 w 541"/>
                <a:gd name="T33" fmla="*/ 335 h 434"/>
                <a:gd name="T34" fmla="*/ 541 w 541"/>
                <a:gd name="T35" fmla="*/ 278 h 434"/>
                <a:gd name="T36" fmla="*/ 495 w 541"/>
                <a:gd name="T37" fmla="*/ 223 h 434"/>
                <a:gd name="T38" fmla="*/ 423 w 541"/>
                <a:gd name="T39" fmla="*/ 241 h 434"/>
                <a:gd name="T40" fmla="*/ 118 w 541"/>
                <a:gd name="T41" fmla="*/ 241 h 434"/>
                <a:gd name="T42" fmla="*/ 104 w 541"/>
                <a:gd name="T43" fmla="*/ 227 h 434"/>
                <a:gd name="T44" fmla="*/ 118 w 541"/>
                <a:gd name="T45" fmla="*/ 213 h 434"/>
                <a:gd name="T46" fmla="*/ 423 w 541"/>
                <a:gd name="T47" fmla="*/ 213 h 434"/>
                <a:gd name="T48" fmla="*/ 437 w 541"/>
                <a:gd name="T49" fmla="*/ 227 h 434"/>
                <a:gd name="T50" fmla="*/ 423 w 541"/>
                <a:gd name="T51" fmla="*/ 241 h 434"/>
                <a:gd name="T52" fmla="*/ 423 w 541"/>
                <a:gd name="T53" fmla="*/ 116 h 434"/>
                <a:gd name="T54" fmla="*/ 118 w 541"/>
                <a:gd name="T55" fmla="*/ 116 h 434"/>
                <a:gd name="T56" fmla="*/ 104 w 541"/>
                <a:gd name="T57" fmla="*/ 102 h 434"/>
                <a:gd name="T58" fmla="*/ 118 w 541"/>
                <a:gd name="T59" fmla="*/ 88 h 434"/>
                <a:gd name="T60" fmla="*/ 423 w 541"/>
                <a:gd name="T61" fmla="*/ 88 h 434"/>
                <a:gd name="T62" fmla="*/ 437 w 541"/>
                <a:gd name="T63" fmla="*/ 102 h 434"/>
                <a:gd name="T64" fmla="*/ 423 w 541"/>
                <a:gd name="T65" fmla="*/ 116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1" h="434">
                  <a:moveTo>
                    <a:pt x="495" y="223"/>
                  </a:moveTo>
                  <a:cubicBezTo>
                    <a:pt x="521" y="218"/>
                    <a:pt x="540" y="195"/>
                    <a:pt x="540" y="168"/>
                  </a:cubicBezTo>
                  <a:cubicBezTo>
                    <a:pt x="540" y="140"/>
                    <a:pt x="520" y="117"/>
                    <a:pt x="494" y="112"/>
                  </a:cubicBezTo>
                  <a:cubicBezTo>
                    <a:pt x="520" y="107"/>
                    <a:pt x="540" y="84"/>
                    <a:pt x="540" y="57"/>
                  </a:cubicBezTo>
                  <a:cubicBezTo>
                    <a:pt x="540" y="26"/>
                    <a:pt x="514" y="0"/>
                    <a:pt x="483" y="0"/>
                  </a:cubicBezTo>
                  <a:cubicBezTo>
                    <a:pt x="56" y="0"/>
                    <a:pt x="56" y="0"/>
                    <a:pt x="56" y="0"/>
                  </a:cubicBezTo>
                  <a:cubicBezTo>
                    <a:pt x="25" y="0"/>
                    <a:pt x="0" y="25"/>
                    <a:pt x="0" y="56"/>
                  </a:cubicBezTo>
                  <a:cubicBezTo>
                    <a:pt x="0" y="84"/>
                    <a:pt x="20" y="107"/>
                    <a:pt x="46" y="112"/>
                  </a:cubicBezTo>
                  <a:cubicBezTo>
                    <a:pt x="20" y="117"/>
                    <a:pt x="0" y="140"/>
                    <a:pt x="0" y="167"/>
                  </a:cubicBezTo>
                  <a:cubicBezTo>
                    <a:pt x="0" y="195"/>
                    <a:pt x="20" y="218"/>
                    <a:pt x="46" y="223"/>
                  </a:cubicBezTo>
                  <a:cubicBezTo>
                    <a:pt x="20" y="228"/>
                    <a:pt x="1" y="250"/>
                    <a:pt x="1" y="278"/>
                  </a:cubicBezTo>
                  <a:cubicBezTo>
                    <a:pt x="1" y="309"/>
                    <a:pt x="26" y="334"/>
                    <a:pt x="57" y="334"/>
                  </a:cubicBezTo>
                  <a:cubicBezTo>
                    <a:pt x="157" y="334"/>
                    <a:pt x="157" y="334"/>
                    <a:pt x="157" y="334"/>
                  </a:cubicBezTo>
                  <a:cubicBezTo>
                    <a:pt x="158" y="340"/>
                    <a:pt x="159" y="345"/>
                    <a:pt x="161" y="351"/>
                  </a:cubicBezTo>
                  <a:cubicBezTo>
                    <a:pt x="175" y="399"/>
                    <a:pt x="219" y="434"/>
                    <a:pt x="272" y="433"/>
                  </a:cubicBezTo>
                  <a:cubicBezTo>
                    <a:pt x="331" y="433"/>
                    <a:pt x="380" y="392"/>
                    <a:pt x="383" y="335"/>
                  </a:cubicBezTo>
                  <a:cubicBezTo>
                    <a:pt x="484" y="335"/>
                    <a:pt x="484" y="335"/>
                    <a:pt x="484" y="335"/>
                  </a:cubicBezTo>
                  <a:cubicBezTo>
                    <a:pt x="515" y="335"/>
                    <a:pt x="541" y="309"/>
                    <a:pt x="541" y="278"/>
                  </a:cubicBezTo>
                  <a:cubicBezTo>
                    <a:pt x="541" y="251"/>
                    <a:pt x="521" y="228"/>
                    <a:pt x="495" y="223"/>
                  </a:cubicBezTo>
                  <a:close/>
                  <a:moveTo>
                    <a:pt x="423" y="241"/>
                  </a:moveTo>
                  <a:cubicBezTo>
                    <a:pt x="118" y="241"/>
                    <a:pt x="118" y="241"/>
                    <a:pt x="118" y="241"/>
                  </a:cubicBezTo>
                  <a:cubicBezTo>
                    <a:pt x="110" y="241"/>
                    <a:pt x="104" y="234"/>
                    <a:pt x="104" y="227"/>
                  </a:cubicBezTo>
                  <a:cubicBezTo>
                    <a:pt x="104" y="219"/>
                    <a:pt x="110" y="213"/>
                    <a:pt x="118" y="213"/>
                  </a:cubicBezTo>
                  <a:cubicBezTo>
                    <a:pt x="423" y="213"/>
                    <a:pt x="423" y="213"/>
                    <a:pt x="423" y="213"/>
                  </a:cubicBezTo>
                  <a:cubicBezTo>
                    <a:pt x="431" y="213"/>
                    <a:pt x="437" y="219"/>
                    <a:pt x="437" y="227"/>
                  </a:cubicBezTo>
                  <a:cubicBezTo>
                    <a:pt x="437" y="234"/>
                    <a:pt x="431" y="241"/>
                    <a:pt x="423" y="241"/>
                  </a:cubicBezTo>
                  <a:close/>
                  <a:moveTo>
                    <a:pt x="423" y="116"/>
                  </a:moveTo>
                  <a:cubicBezTo>
                    <a:pt x="118" y="116"/>
                    <a:pt x="118" y="116"/>
                    <a:pt x="118" y="116"/>
                  </a:cubicBezTo>
                  <a:cubicBezTo>
                    <a:pt x="110" y="116"/>
                    <a:pt x="104" y="110"/>
                    <a:pt x="104" y="102"/>
                  </a:cubicBezTo>
                  <a:cubicBezTo>
                    <a:pt x="104" y="95"/>
                    <a:pt x="110" y="88"/>
                    <a:pt x="118" y="88"/>
                  </a:cubicBezTo>
                  <a:cubicBezTo>
                    <a:pt x="423" y="88"/>
                    <a:pt x="423" y="88"/>
                    <a:pt x="423" y="88"/>
                  </a:cubicBezTo>
                  <a:cubicBezTo>
                    <a:pt x="431" y="88"/>
                    <a:pt x="437" y="95"/>
                    <a:pt x="437" y="102"/>
                  </a:cubicBezTo>
                  <a:cubicBezTo>
                    <a:pt x="437" y="110"/>
                    <a:pt x="431" y="116"/>
                    <a:pt x="423" y="116"/>
                  </a:cubicBez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3500000" scaled="1"/>
              <a:tileRect/>
            </a:gradFill>
            <a:ln>
              <a:noFill/>
            </a:ln>
          </p:spPr>
          <p:txBody>
            <a:bodyPr vert="horz" wrap="square" lIns="91435" tIns="45718" rIns="91435" bIns="45718" numCol="1" anchor="t" anchorCtr="0" compatLnSpc="1">
              <a:prstTxWarp prst="textNoShape">
                <a:avLst/>
              </a:prstTxWarp>
            </a:bodyPr>
            <a:lstStyle/>
            <a:p>
              <a:pPr algn="just" defTabSz="866943" fontAlgn="base">
                <a:lnSpc>
                  <a:spcPct val="120000"/>
                </a:lnSpc>
              </a:pPr>
              <a:endParaRPr lang="id-ID" sz="758" dirty="0">
                <a:solidFill>
                  <a:prstClr val="black"/>
                </a:solidFill>
                <a:cs typeface="+mn-ea"/>
                <a:sym typeface="+mn-lt"/>
              </a:endParaRPr>
            </a:p>
          </p:txBody>
        </p:sp>
      </p:grpSp>
      <p:sp>
        <p:nvSpPr>
          <p:cNvPr id="4" name="TextBox 27">
            <a:extLst>
              <a:ext uri="{FF2B5EF4-FFF2-40B4-BE49-F238E27FC236}">
                <a16:creationId xmlns:a16="http://schemas.microsoft.com/office/drawing/2014/main" id="{EFC9F954-377F-E2CB-93FF-9CAB1E677411}"/>
              </a:ext>
            </a:extLst>
          </p:cNvPr>
          <p:cNvSpPr txBox="1"/>
          <p:nvPr/>
        </p:nvSpPr>
        <p:spPr>
          <a:xfrm>
            <a:off x="1699888" y="1400120"/>
            <a:ext cx="5095694" cy="3782895"/>
          </a:xfrm>
          <a:prstGeom prst="rect">
            <a:avLst/>
          </a:prstGeom>
          <a:noFill/>
        </p:spPr>
        <p:txBody>
          <a:bodyPr wrap="square" rtlCol="0">
            <a:spAutoFit/>
          </a:bodyPr>
          <a:lstStyle/>
          <a:p>
            <a:pPr>
              <a:lnSpc>
                <a:spcPct val="150000"/>
              </a:lnSpc>
            </a:pPr>
            <a:r>
              <a:rPr lang="pt-BR" b="1" dirty="0"/>
              <a:t>Configuração do sistema de limpeza</a:t>
            </a:r>
          </a:p>
          <a:p>
            <a:pPr>
              <a:lnSpc>
                <a:spcPct val="150000"/>
              </a:lnSpc>
            </a:pPr>
            <a:r>
              <a:rPr lang="pt-BR" dirty="0"/>
              <a:t> </a:t>
            </a:r>
          </a:p>
          <a:p>
            <a:pPr>
              <a:lnSpc>
                <a:spcPct val="150000"/>
              </a:lnSpc>
            </a:pPr>
            <a:r>
              <a:rPr lang="pt-BR" dirty="0"/>
              <a:t>É recomendada a utilização da peneira de “Uso Geral” na posição da peneira superior e inferior para a colheita do Arroz. Certifique-se de que as peneiras superior e inferior estão calibradas, de modo que a abertura corresponde exatamente à configuração da tela na cabine.</a:t>
            </a:r>
          </a:p>
        </p:txBody>
      </p:sp>
      <p:pic>
        <p:nvPicPr>
          <p:cNvPr id="7" name="Imagem 6">
            <a:extLst>
              <a:ext uri="{FF2B5EF4-FFF2-40B4-BE49-F238E27FC236}">
                <a16:creationId xmlns:a16="http://schemas.microsoft.com/office/drawing/2014/main" id="{9355B951-09D7-B642-3E27-24E6CADB4E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45369" y="1878330"/>
            <a:ext cx="4137660" cy="3101340"/>
          </a:xfrm>
          <a:prstGeom prst="roundRect">
            <a:avLst>
              <a:gd name="adj" fmla="val 8886"/>
            </a:avLst>
          </a:prstGeom>
          <a:noFill/>
          <a:ln>
            <a:noFill/>
          </a:ln>
        </p:spPr>
      </p:pic>
      <p:pic>
        <p:nvPicPr>
          <p:cNvPr id="5" name="Imagem 4">
            <a:extLst>
              <a:ext uri="{FF2B5EF4-FFF2-40B4-BE49-F238E27FC236}">
                <a16:creationId xmlns:a16="http://schemas.microsoft.com/office/drawing/2014/main" id="{E6325F6C-E18A-4031-2F71-BB02CA29C9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971927579"/>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2EF7B101-3225-4120-BC96-865E4E4012BE}"/>
              </a:ext>
            </a:extLst>
          </p:cNvPr>
          <p:cNvSpPr/>
          <p:nvPr/>
        </p:nvSpPr>
        <p:spPr>
          <a:xfrm>
            <a:off x="0" y="1349331"/>
            <a:ext cx="10304585" cy="4768441"/>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19" name="Rectangle: Rounded Corners 18">
            <a:extLst>
              <a:ext uri="{FF2B5EF4-FFF2-40B4-BE49-F238E27FC236}">
                <a16:creationId xmlns:a16="http://schemas.microsoft.com/office/drawing/2014/main" id="{98872122-F72E-46BB-8EEC-CCF6BF397E05}"/>
              </a:ext>
            </a:extLst>
          </p:cNvPr>
          <p:cNvSpPr/>
          <p:nvPr/>
        </p:nvSpPr>
        <p:spPr>
          <a:xfrm>
            <a:off x="2285996" y="1680988"/>
            <a:ext cx="7620000" cy="3637700"/>
          </a:xfrm>
          <a:prstGeom prst="roundRect">
            <a:avLst>
              <a:gd name="adj" fmla="val 2606"/>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pic>
        <p:nvPicPr>
          <p:cNvPr id="33" name="Espaço Reservado para Imagem 32" descr="Uma imagem contendo mesa, xícara, de madeira, pequeno&#10;&#10;Descrição gerada automaticamente">
            <a:extLst>
              <a:ext uri="{FF2B5EF4-FFF2-40B4-BE49-F238E27FC236}">
                <a16:creationId xmlns:a16="http://schemas.microsoft.com/office/drawing/2014/main" id="{79A3B350-617F-59D4-A699-CBD57CCF888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4297" r="14297"/>
          <a:stretch>
            <a:fillRect/>
          </a:stretch>
        </p:blipFill>
        <p:spPr>
          <a:xfrm>
            <a:off x="5805733" y="1349331"/>
            <a:ext cx="671512" cy="671512"/>
          </a:xfrm>
        </p:spPr>
      </p:pic>
      <p:sp>
        <p:nvSpPr>
          <p:cNvPr id="43" name="TextBox 8">
            <a:extLst>
              <a:ext uri="{FF2B5EF4-FFF2-40B4-BE49-F238E27FC236}">
                <a16:creationId xmlns:a16="http://schemas.microsoft.com/office/drawing/2014/main" id="{41DB5F78-5C79-2DFE-D0F5-244D2DDBED36}"/>
              </a:ext>
            </a:extLst>
          </p:cNvPr>
          <p:cNvSpPr txBox="1"/>
          <p:nvPr/>
        </p:nvSpPr>
        <p:spPr>
          <a:xfrm>
            <a:off x="2841997" y="3097172"/>
            <a:ext cx="6632203" cy="1156855"/>
          </a:xfrm>
          <a:prstGeom prst="rect">
            <a:avLst/>
          </a:prstGeom>
          <a:noFill/>
        </p:spPr>
        <p:txBody>
          <a:bodyPr wrap="square" rtlCol="0">
            <a:spAutoFit/>
          </a:bodyPr>
          <a:lstStyle/>
          <a:p>
            <a:pPr>
              <a:lnSpc>
                <a:spcPct val="150000"/>
              </a:lnSpc>
            </a:pPr>
            <a:r>
              <a:rPr lang="pt-BR" sz="1600" b="1" dirty="0">
                <a:solidFill>
                  <a:schemeClr val="tx1">
                    <a:lumMod val="75000"/>
                    <a:lumOff val="25000"/>
                  </a:schemeClr>
                </a:solidFill>
                <a:cs typeface="+mn-ea"/>
                <a:sym typeface="+mn-lt"/>
              </a:rPr>
              <a:t>Se as aberturas não coincidem, siga os procedimentos de Calibração de Fábrica. O ajuste manual ‘zona dupla’ na parte traseira deve ser 5 mm a 8 mm (se equipado).</a:t>
            </a:r>
            <a:endParaRPr lang="pt-BR" sz="1600" dirty="0">
              <a:solidFill>
                <a:schemeClr val="tx1">
                  <a:lumMod val="75000"/>
                  <a:lumOff val="25000"/>
                </a:schemeClr>
              </a:solidFill>
              <a:cs typeface="+mn-ea"/>
              <a:sym typeface="+mn-lt"/>
            </a:endParaRPr>
          </a:p>
        </p:txBody>
      </p:sp>
      <p:pic>
        <p:nvPicPr>
          <p:cNvPr id="2" name="Imagem 1">
            <a:extLst>
              <a:ext uri="{FF2B5EF4-FFF2-40B4-BE49-F238E27FC236}">
                <a16:creationId xmlns:a16="http://schemas.microsoft.com/office/drawing/2014/main" id="{39FDC74B-A1C4-0B26-70CB-4DBF309B17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2138977661"/>
      </p:ext>
    </p:extLst>
  </p:cSld>
  <p:clrMapOvr>
    <a:masterClrMapping/>
  </p:clrMapOvr>
  <mc:AlternateContent xmlns:mc="http://schemas.openxmlformats.org/markup-compatibility/2006" xmlns:p14="http://schemas.microsoft.com/office/powerpoint/2010/main">
    <mc:Choice Requires="p14">
      <p:transition spd="slow" p14:dur="1250" advTm="86399000">
        <p:pull/>
      </p:transition>
    </mc:Choice>
    <mc:Fallback xmlns="">
      <p:transition spd="slow" advTm="86399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1250" fill="hold"/>
                                        <p:tgtEl>
                                          <p:spTgt spid="53"/>
                                        </p:tgtEl>
                                        <p:attrNameLst>
                                          <p:attrName>ppt_x</p:attrName>
                                        </p:attrNameLst>
                                      </p:cBhvr>
                                      <p:tavLst>
                                        <p:tav tm="0">
                                          <p:val>
                                            <p:strVal val="0-#ppt_w/2"/>
                                          </p:val>
                                        </p:tav>
                                        <p:tav tm="100000">
                                          <p:val>
                                            <p:strVal val="#ppt_x"/>
                                          </p:val>
                                        </p:tav>
                                      </p:tavLst>
                                    </p:anim>
                                    <p:anim calcmode="lin" valueType="num">
                                      <p:cBhvr additive="base">
                                        <p:cTn id="8" dur="1250" fill="hold"/>
                                        <p:tgtEl>
                                          <p:spTgt spid="5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250" fill="hold"/>
                                        <p:tgtEl>
                                          <p:spTgt spid="19"/>
                                        </p:tgtEl>
                                        <p:attrNameLst>
                                          <p:attrName>ppt_x</p:attrName>
                                        </p:attrNameLst>
                                      </p:cBhvr>
                                      <p:tavLst>
                                        <p:tav tm="0">
                                          <p:val>
                                            <p:strVal val="1+#ppt_w/2"/>
                                          </p:val>
                                        </p:tav>
                                        <p:tav tm="100000">
                                          <p:val>
                                            <p:strVal val="#ppt_x"/>
                                          </p:val>
                                        </p:tav>
                                      </p:tavLst>
                                    </p:anim>
                                    <p:anim calcmode="lin" valueType="num">
                                      <p:cBhvr additive="base">
                                        <p:cTn id="12" dur="12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1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2">
            <a:extLst>
              <a:ext uri="{FF2B5EF4-FFF2-40B4-BE49-F238E27FC236}">
                <a16:creationId xmlns:a16="http://schemas.microsoft.com/office/drawing/2014/main" id="{BC75C916-EA12-6207-CDC0-0A708492A060}"/>
              </a:ext>
            </a:extLst>
          </p:cNvPr>
          <p:cNvSpPr/>
          <p:nvPr/>
        </p:nvSpPr>
        <p:spPr>
          <a:xfrm>
            <a:off x="0" y="0"/>
            <a:ext cx="12191999" cy="6857999"/>
          </a:xfrm>
          <a:prstGeom prst="rect">
            <a:avLst/>
          </a:prstGeom>
          <a:solidFill>
            <a:srgbClr val="354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7" name="Rectangle: Rounded Corners 2">
            <a:extLst>
              <a:ext uri="{FF2B5EF4-FFF2-40B4-BE49-F238E27FC236}">
                <a16:creationId xmlns:a16="http://schemas.microsoft.com/office/drawing/2014/main" id="{D6D5154B-C4C3-46B1-50FF-D409E1CBDB5B}"/>
              </a:ext>
            </a:extLst>
          </p:cNvPr>
          <p:cNvSpPr/>
          <p:nvPr/>
        </p:nvSpPr>
        <p:spPr>
          <a:xfrm>
            <a:off x="847804" y="800101"/>
            <a:ext cx="10516884" cy="5698672"/>
          </a:xfrm>
          <a:prstGeom prst="roundRect">
            <a:avLst>
              <a:gd name="adj" fmla="val 2606"/>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30" name="Rectangle 29">
            <a:extLst>
              <a:ext uri="{FF2B5EF4-FFF2-40B4-BE49-F238E27FC236}">
                <a16:creationId xmlns:a16="http://schemas.microsoft.com/office/drawing/2014/main" id="{9CE4D72C-056E-490F-BA54-990E1617C215}"/>
              </a:ext>
            </a:extLst>
          </p:cNvPr>
          <p:cNvSpPr/>
          <p:nvPr/>
        </p:nvSpPr>
        <p:spPr>
          <a:xfrm>
            <a:off x="5486405" y="147866"/>
            <a:ext cx="1393364" cy="1393364"/>
          </a:xfrm>
          <a:prstGeom prst="ellipse">
            <a:avLst/>
          </a:prstGeom>
          <a:solidFill>
            <a:schemeClr val="bg1"/>
          </a:solidFill>
          <a:ln>
            <a:noFill/>
          </a:ln>
          <a:effectLst>
            <a:outerShdw blurRad="736600" dist="228600" dir="5400000" sx="95000" sy="95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accent1">
                  <a:lumMod val="75000"/>
                </a:schemeClr>
              </a:solidFill>
              <a:cs typeface="+mn-ea"/>
              <a:sym typeface="+mn-lt"/>
            </a:endParaRPr>
          </a:p>
        </p:txBody>
      </p:sp>
      <p:sp>
        <p:nvSpPr>
          <p:cNvPr id="2" name="TextBox 20">
            <a:extLst>
              <a:ext uri="{FF2B5EF4-FFF2-40B4-BE49-F238E27FC236}">
                <a16:creationId xmlns:a16="http://schemas.microsoft.com/office/drawing/2014/main" id="{1C4D9D6B-6A33-DB80-D299-2A1E22A7A130}"/>
              </a:ext>
            </a:extLst>
          </p:cNvPr>
          <p:cNvSpPr txBox="1"/>
          <p:nvPr/>
        </p:nvSpPr>
        <p:spPr>
          <a:xfrm>
            <a:off x="1143536" y="2025869"/>
            <a:ext cx="5072742" cy="3782895"/>
          </a:xfrm>
          <a:prstGeom prst="rect">
            <a:avLst/>
          </a:prstGeom>
          <a:noFill/>
        </p:spPr>
        <p:txBody>
          <a:bodyPr wrap="square" rtlCol="0">
            <a:spAutoFit/>
          </a:bodyPr>
          <a:lstStyle/>
          <a:p>
            <a:pPr>
              <a:lnSpc>
                <a:spcPct val="150000"/>
              </a:lnSpc>
            </a:pPr>
            <a:r>
              <a:rPr lang="pt-BR" b="1" dirty="0">
                <a:solidFill>
                  <a:schemeClr val="accent1"/>
                </a:solidFill>
                <a:cs typeface="+mn-ea"/>
                <a:sym typeface="+mn-lt"/>
              </a:rPr>
              <a:t>Grades de separação</a:t>
            </a:r>
          </a:p>
          <a:p>
            <a:pPr>
              <a:lnSpc>
                <a:spcPct val="150000"/>
              </a:lnSpc>
            </a:pPr>
            <a:r>
              <a:rPr lang="pt-BR" b="1" dirty="0">
                <a:solidFill>
                  <a:schemeClr val="accent1"/>
                </a:solidFill>
                <a:cs typeface="+mn-ea"/>
                <a:sym typeface="+mn-lt"/>
              </a:rPr>
              <a:t> </a:t>
            </a:r>
          </a:p>
          <a:p>
            <a:pPr>
              <a:lnSpc>
                <a:spcPct val="150000"/>
              </a:lnSpc>
            </a:pPr>
            <a:r>
              <a:rPr lang="pt-BR" dirty="0">
                <a:solidFill>
                  <a:schemeClr val="tx1">
                    <a:lumMod val="75000"/>
                    <a:lumOff val="25000"/>
                  </a:schemeClr>
                </a:solidFill>
                <a:cs typeface="+mn-ea"/>
                <a:sym typeface="+mn-lt"/>
              </a:rPr>
              <a:t>É necessário verificar se os espaçadores das grades de separação estão montados acima do suporte de fixação das grades para colheita de arroz. Isso mantém a abertura correta entre as grades e o rotor para que o material de colheita flua através do separador.</a:t>
            </a:r>
          </a:p>
        </p:txBody>
      </p:sp>
      <p:pic>
        <p:nvPicPr>
          <p:cNvPr id="9" name="Imagem 8" descr="Homem lendo livro&#10;&#10;Descrição gerada automaticamente com confiança baixa">
            <a:extLst>
              <a:ext uri="{FF2B5EF4-FFF2-40B4-BE49-F238E27FC236}">
                <a16:creationId xmlns:a16="http://schemas.microsoft.com/office/drawing/2014/main" id="{95E4BCD3-0812-A8EE-14FF-0018E92E7623}"/>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r="11061"/>
          <a:stretch/>
        </p:blipFill>
        <p:spPr>
          <a:xfrm>
            <a:off x="5573485" y="240258"/>
            <a:ext cx="1219201" cy="1207542"/>
          </a:xfrm>
          <a:prstGeom prst="ellipse">
            <a:avLst/>
          </a:prstGeom>
        </p:spPr>
      </p:pic>
      <p:pic>
        <p:nvPicPr>
          <p:cNvPr id="3" name="Imagem 2">
            <a:extLst>
              <a:ext uri="{FF2B5EF4-FFF2-40B4-BE49-F238E27FC236}">
                <a16:creationId xmlns:a16="http://schemas.microsoft.com/office/drawing/2014/main" id="{E64FC6A4-9142-A8A0-4670-5B073193774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36893" y="2808421"/>
            <a:ext cx="4107180" cy="2423160"/>
          </a:xfrm>
          <a:prstGeom prst="rect">
            <a:avLst/>
          </a:prstGeom>
          <a:noFill/>
          <a:ln>
            <a:noFill/>
          </a:ln>
        </p:spPr>
      </p:pic>
      <p:pic>
        <p:nvPicPr>
          <p:cNvPr id="4" name="Imagem 3">
            <a:extLst>
              <a:ext uri="{FF2B5EF4-FFF2-40B4-BE49-F238E27FC236}">
                <a16:creationId xmlns:a16="http://schemas.microsoft.com/office/drawing/2014/main" id="{A7D598C9-231C-6817-F40F-E81BD0D2FF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2660391478"/>
      </p:ext>
    </p:extLst>
  </p:cSld>
  <p:clrMapOvr>
    <a:masterClrMapping/>
  </p:clrMapOvr>
  <p:transition spd="med" advTm="8639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250" fill="hold"/>
                                        <p:tgtEl>
                                          <p:spTgt spid="7"/>
                                        </p:tgtEl>
                                        <p:attrNameLst>
                                          <p:attrName>ppt_x</p:attrName>
                                        </p:attrNameLst>
                                      </p:cBhvr>
                                      <p:tavLst>
                                        <p:tav tm="0">
                                          <p:val>
                                            <p:strVal val="1+#ppt_w/2"/>
                                          </p:val>
                                        </p:tav>
                                        <p:tav tm="100000">
                                          <p:val>
                                            <p:strVal val="#ppt_x"/>
                                          </p:val>
                                        </p:tav>
                                      </p:tavLst>
                                    </p:anim>
                                    <p:anim calcmode="lin" valueType="num">
                                      <p:cBhvr additive="base">
                                        <p:cTn id="12" dur="1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14">
            <a:extLst>
              <a:ext uri="{FF2B5EF4-FFF2-40B4-BE49-F238E27FC236}">
                <a16:creationId xmlns:a16="http://schemas.microsoft.com/office/drawing/2014/main" id="{223782CB-E090-D028-793D-90C6B2F9C44F}"/>
              </a:ext>
            </a:extLst>
          </p:cNvPr>
          <p:cNvSpPr>
            <a:spLocks noChangeArrowheads="1"/>
          </p:cNvSpPr>
          <p:nvPr/>
        </p:nvSpPr>
        <p:spPr bwMode="auto">
          <a:xfrm>
            <a:off x="-2834677" y="-887210"/>
            <a:ext cx="8657855" cy="8276097"/>
          </a:xfrm>
          <a:prstGeom prst="ellipse">
            <a:avLst/>
          </a:pr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0" name="TextBox 15">
            <a:extLst>
              <a:ext uri="{FF2B5EF4-FFF2-40B4-BE49-F238E27FC236}">
                <a16:creationId xmlns:a16="http://schemas.microsoft.com/office/drawing/2014/main" id="{CAD177C9-ED40-01D0-9142-27A150BD51BF}"/>
              </a:ext>
            </a:extLst>
          </p:cNvPr>
          <p:cNvSpPr txBox="1"/>
          <p:nvPr/>
        </p:nvSpPr>
        <p:spPr>
          <a:xfrm>
            <a:off x="6368823" y="2483781"/>
            <a:ext cx="4870678" cy="2264851"/>
          </a:xfrm>
          <a:prstGeom prst="rect">
            <a:avLst/>
          </a:prstGeom>
          <a:noFill/>
        </p:spPr>
        <p:txBody>
          <a:bodyPr wrap="square" rtlCol="0">
            <a:spAutoFit/>
          </a:bodyPr>
          <a:lstStyle/>
          <a:p>
            <a:pPr>
              <a:lnSpc>
                <a:spcPct val="150000"/>
              </a:lnSpc>
            </a:pPr>
            <a:r>
              <a:rPr lang="pt-BR" altLang="zh-CN" sz="1600" b="1" dirty="0">
                <a:solidFill>
                  <a:srgbClr val="55BBA1"/>
                </a:solidFill>
                <a:cs typeface="+mn-ea"/>
                <a:sym typeface="+mn-lt"/>
              </a:rPr>
              <a:t>Outras configurações</a:t>
            </a:r>
          </a:p>
          <a:p>
            <a:pPr>
              <a:lnSpc>
                <a:spcPct val="150000"/>
              </a:lnSpc>
            </a:pPr>
            <a:endParaRPr lang="pt-BR" altLang="zh-CN" sz="1600" b="1" dirty="0">
              <a:solidFill>
                <a:srgbClr val="55BBA1"/>
              </a:solidFill>
              <a:cs typeface="+mn-ea"/>
              <a:sym typeface="+mn-lt"/>
            </a:endParaRPr>
          </a:p>
          <a:p>
            <a:pPr>
              <a:lnSpc>
                <a:spcPct val="150000"/>
              </a:lnSpc>
            </a:pPr>
            <a:endParaRPr lang="pt-BR" altLang="zh-CN" sz="1600" b="1" dirty="0">
              <a:solidFill>
                <a:srgbClr val="55BBA1"/>
              </a:solidFill>
              <a:cs typeface="+mn-ea"/>
              <a:sym typeface="+mn-lt"/>
            </a:endParaRPr>
          </a:p>
          <a:p>
            <a:pPr>
              <a:lnSpc>
                <a:spcPct val="150000"/>
              </a:lnSpc>
            </a:pPr>
            <a:r>
              <a:rPr lang="pt-BR" altLang="zh-CN" sz="1600" dirty="0">
                <a:solidFill>
                  <a:schemeClr val="bg1"/>
                </a:solidFill>
                <a:cs typeface="+mn-ea"/>
                <a:sym typeface="+mn-lt"/>
              </a:rPr>
              <a:t>Alguns ajustes finos para melhor qualidade do trabalho e segurança podem ser necessários para a realização da colheita.</a:t>
            </a:r>
          </a:p>
        </p:txBody>
      </p:sp>
      <p:pic>
        <p:nvPicPr>
          <p:cNvPr id="9218" name="Picture 2" descr="Empresa de Engenharia de Segurança do Trabalho Ponte Aérea">
            <a:extLst>
              <a:ext uri="{FF2B5EF4-FFF2-40B4-BE49-F238E27FC236}">
                <a16:creationId xmlns:a16="http://schemas.microsoft.com/office/drawing/2014/main" id="{45CE7921-6E85-BF3C-F342-110249BFF64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331007" y="304800"/>
            <a:ext cx="4383969" cy="65532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8FE79D9D-A85F-54B5-1AD2-2A7E9D93A9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0156" y="6186245"/>
            <a:ext cx="1761673" cy="489090"/>
          </a:xfrm>
          <a:prstGeom prst="rect">
            <a:avLst/>
          </a:prstGeom>
        </p:spPr>
      </p:pic>
    </p:spTree>
    <p:extLst>
      <p:ext uri="{BB962C8B-B14F-4D97-AF65-F5344CB8AC3E}">
        <p14:creationId xmlns:p14="http://schemas.microsoft.com/office/powerpoint/2010/main" val="2374615609"/>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M.A. Máquinas Agrícolas | Colhedora de Cana | CH670 | John Deere BR | M.A.  Máquinas Agrícolas">
            <a:extLst>
              <a:ext uri="{FF2B5EF4-FFF2-40B4-BE49-F238E27FC236}">
                <a16:creationId xmlns:a16="http://schemas.microsoft.com/office/drawing/2014/main" id="{F75B4605-7835-7178-6028-3155E3F3FF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57667" y="0"/>
            <a:ext cx="8859838" cy="6858000"/>
          </a:xfrm>
          <a:prstGeom prst="rect">
            <a:avLst/>
          </a:prstGeom>
          <a:noFill/>
          <a:ln>
            <a:noFill/>
          </a:ln>
        </p:spPr>
      </p:pic>
      <p:sp>
        <p:nvSpPr>
          <p:cNvPr id="7" name="Rectangle: Rounded Corners 6">
            <a:extLst>
              <a:ext uri="{FF2B5EF4-FFF2-40B4-BE49-F238E27FC236}">
                <a16:creationId xmlns:a16="http://schemas.microsoft.com/office/drawing/2014/main" id="{130B9F51-6588-44C7-A3FC-48CC7F419EEA}"/>
              </a:ext>
            </a:extLst>
          </p:cNvPr>
          <p:cNvSpPr/>
          <p:nvPr/>
        </p:nvSpPr>
        <p:spPr>
          <a:xfrm>
            <a:off x="413242" y="783772"/>
            <a:ext cx="4149874" cy="5322456"/>
          </a:xfrm>
          <a:prstGeom prst="roundRect">
            <a:avLst>
              <a:gd name="adj" fmla="val 1410"/>
            </a:avLst>
          </a:prstGeom>
          <a:solidFill>
            <a:schemeClr val="accent1"/>
          </a:solidFill>
          <a:ln w="12700">
            <a:solidFill>
              <a:schemeClr val="bg1"/>
            </a:solidFill>
          </a:ln>
          <a:effectLst>
            <a:outerShdw blurRad="571500" dist="266700" dir="5400000" sx="95000" sy="95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2" name="TextBox 11">
            <a:extLst>
              <a:ext uri="{FF2B5EF4-FFF2-40B4-BE49-F238E27FC236}">
                <a16:creationId xmlns:a16="http://schemas.microsoft.com/office/drawing/2014/main" id="{7708CBAD-5A27-4A72-AF5D-33742181CBF2}"/>
              </a:ext>
            </a:extLst>
          </p:cNvPr>
          <p:cNvSpPr txBox="1"/>
          <p:nvPr/>
        </p:nvSpPr>
        <p:spPr>
          <a:xfrm>
            <a:off x="635154" y="891221"/>
            <a:ext cx="3706049" cy="5075557"/>
          </a:xfrm>
          <a:prstGeom prst="rect">
            <a:avLst/>
          </a:prstGeom>
          <a:noFill/>
        </p:spPr>
        <p:txBody>
          <a:bodyPr wrap="square" rtlCol="0">
            <a:spAutoFit/>
          </a:bodyPr>
          <a:lstStyle/>
          <a:p>
            <a:pPr>
              <a:lnSpc>
                <a:spcPct val="150000"/>
              </a:lnSpc>
            </a:pPr>
            <a:r>
              <a:rPr lang="pt-BR" sz="2800" b="1" dirty="0">
                <a:solidFill>
                  <a:schemeClr val="bg1"/>
                </a:solidFill>
                <a:effectLst>
                  <a:outerShdw blurRad="38100" dist="38100" dir="2700000" algn="tl">
                    <a:srgbClr val="000000">
                      <a:alpha val="43137"/>
                    </a:srgbClr>
                  </a:outerShdw>
                </a:effectLst>
                <a:cs typeface="+mn-ea"/>
                <a:sym typeface="+mn-lt"/>
              </a:rPr>
              <a:t>Manutenção</a:t>
            </a:r>
          </a:p>
          <a:p>
            <a:pPr>
              <a:lnSpc>
                <a:spcPct val="150000"/>
              </a:lnSpc>
            </a:pPr>
            <a:endParaRPr lang="pt-BR" sz="2800" b="1" dirty="0">
              <a:solidFill>
                <a:schemeClr val="bg1"/>
              </a:solidFill>
              <a:effectLst>
                <a:outerShdw blurRad="38100" dist="38100" dir="2700000" algn="tl">
                  <a:srgbClr val="000000">
                    <a:alpha val="43137"/>
                  </a:srgbClr>
                </a:outerShdw>
              </a:effectLst>
              <a:cs typeface="+mn-ea"/>
              <a:sym typeface="+mn-lt"/>
            </a:endParaRPr>
          </a:p>
          <a:p>
            <a:pPr>
              <a:lnSpc>
                <a:spcPct val="150000"/>
              </a:lnSpc>
            </a:pPr>
            <a:r>
              <a:rPr lang="pt-BR" dirty="0">
                <a:solidFill>
                  <a:schemeClr val="bg1"/>
                </a:solidFill>
                <a:effectLst>
                  <a:outerShdw blurRad="38100" dist="38100" dir="2700000" algn="tl">
                    <a:srgbClr val="000000">
                      <a:alpha val="43137"/>
                    </a:srgbClr>
                  </a:outerShdw>
                </a:effectLst>
                <a:cs typeface="+mn-ea"/>
                <a:sym typeface="+mn-lt"/>
              </a:rPr>
              <a:t>Vários itens precisam ser cuidados, além das regulagens que vimos há pouco. As máquinas agrícolas como as colheitadeiras possuem pneus, que precisam andar cheios e calibrados conforme indicação em manual do fabricante ou pressão indicada na máquina.</a:t>
            </a:r>
          </a:p>
        </p:txBody>
      </p:sp>
      <p:pic>
        <p:nvPicPr>
          <p:cNvPr id="3" name="Imagem 2">
            <a:extLst>
              <a:ext uri="{FF2B5EF4-FFF2-40B4-BE49-F238E27FC236}">
                <a16:creationId xmlns:a16="http://schemas.microsoft.com/office/drawing/2014/main" id="{B8B626D2-BC86-2FA5-2B10-DEA724693B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4016533408"/>
      </p:ext>
    </p:extLst>
  </p:cSld>
  <p:clrMapOvr>
    <a:masterClrMapping/>
  </p:clrMapOvr>
  <mc:AlternateContent xmlns:mc="http://schemas.openxmlformats.org/markup-compatibility/2006" xmlns:p14="http://schemas.microsoft.com/office/powerpoint/2010/main">
    <mc:Choice Requires="p14">
      <p:transition spd="slow" p14:dur="1250" advTm="86399000">
        <p:pull dir="d"/>
      </p:transition>
    </mc:Choice>
    <mc:Fallback xmlns="">
      <p:transition spd="slow" advTm="86399000">
        <p:pull dir="d"/>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ço Reservado para Imagem 11" descr="Uma imagem contendo homem, segurando, laranja, em pé&#10;&#10;Descrição gerada automaticamente">
            <a:extLst>
              <a:ext uri="{FF2B5EF4-FFF2-40B4-BE49-F238E27FC236}">
                <a16:creationId xmlns:a16="http://schemas.microsoft.com/office/drawing/2014/main" id="{25616880-4C9A-1B97-FFB5-566350C93825}"/>
              </a:ext>
            </a:extLst>
          </p:cNvPr>
          <p:cNvPicPr>
            <a:picLocks noGrp="1" noChangeAspect="1"/>
          </p:cNvPicPr>
          <p:nvPr>
            <p:ph type="pic" sz="quarter" idx="10"/>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t="19050" b="19050"/>
          <a:stretch>
            <a:fillRect/>
          </a:stretch>
        </p:blipFill>
        <p:spPr>
          <a:xfrm>
            <a:off x="1" y="0"/>
            <a:ext cx="12192000" cy="6858000"/>
          </a:xfrm>
        </p:spPr>
      </p:pic>
      <p:sp>
        <p:nvSpPr>
          <p:cNvPr id="2" name="Rectangle 1">
            <a:extLst>
              <a:ext uri="{FF2B5EF4-FFF2-40B4-BE49-F238E27FC236}">
                <a16:creationId xmlns:a16="http://schemas.microsoft.com/office/drawing/2014/main" id="{7797ED11-98DD-4A35-9978-6B9D22EF1EE2}"/>
              </a:ext>
            </a:extLst>
          </p:cNvPr>
          <p:cNvSpPr/>
          <p:nvPr/>
        </p:nvSpPr>
        <p:spPr>
          <a:xfrm>
            <a:off x="0" y="0"/>
            <a:ext cx="12191999" cy="6858000"/>
          </a:xfrm>
          <a:prstGeom prst="rect">
            <a:avLst/>
          </a:prstGeom>
          <a:solidFill>
            <a:schemeClr val="accent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16" name="TextBox 15">
            <a:extLst>
              <a:ext uri="{FF2B5EF4-FFF2-40B4-BE49-F238E27FC236}">
                <a16:creationId xmlns:a16="http://schemas.microsoft.com/office/drawing/2014/main" id="{460A56CD-9A81-415B-9EDD-0D3952EAAECD}"/>
              </a:ext>
            </a:extLst>
          </p:cNvPr>
          <p:cNvSpPr txBox="1"/>
          <p:nvPr/>
        </p:nvSpPr>
        <p:spPr>
          <a:xfrm>
            <a:off x="1040575" y="933686"/>
            <a:ext cx="10339450" cy="4923912"/>
          </a:xfrm>
          <a:prstGeom prst="rect">
            <a:avLst/>
          </a:prstGeom>
          <a:noFill/>
        </p:spPr>
        <p:txBody>
          <a:bodyPr wrap="square" rtlCol="0">
            <a:spAutoFit/>
          </a:bodyPr>
          <a:lstStyle/>
          <a:p>
            <a:pPr algn="ctr">
              <a:lnSpc>
                <a:spcPct val="200000"/>
              </a:lnSpc>
            </a:pPr>
            <a:r>
              <a:rPr lang="pt-BR" sz="2000" b="1" dirty="0">
                <a:solidFill>
                  <a:schemeClr val="bg1"/>
                </a:solidFill>
                <a:effectLst>
                  <a:outerShdw blurRad="38100" dist="38100" dir="2700000" algn="tl">
                    <a:srgbClr val="000000">
                      <a:alpha val="43137"/>
                    </a:srgbClr>
                  </a:outerShdw>
                </a:effectLst>
                <a:cs typeface="+mn-ea"/>
                <a:sym typeface="+mn-lt"/>
              </a:rPr>
              <a:t>Assim como outros tipos de veículos, as colheitadeiras possuem diferenças quanto aos equipamentos e peças disponíveis, o que muda o desempenho. </a:t>
            </a:r>
          </a:p>
          <a:p>
            <a:pPr algn="ctr">
              <a:lnSpc>
                <a:spcPct val="200000"/>
              </a:lnSpc>
            </a:pPr>
            <a:endParaRPr lang="pt-BR" sz="2000" b="1" dirty="0">
              <a:solidFill>
                <a:schemeClr val="bg1"/>
              </a:solidFill>
              <a:effectLst>
                <a:outerShdw blurRad="38100" dist="38100" dir="2700000" algn="tl">
                  <a:srgbClr val="000000">
                    <a:alpha val="43137"/>
                  </a:srgbClr>
                </a:outerShdw>
              </a:effectLst>
              <a:cs typeface="+mn-ea"/>
              <a:sym typeface="+mn-lt"/>
            </a:endParaRPr>
          </a:p>
          <a:p>
            <a:pPr algn="ctr">
              <a:lnSpc>
                <a:spcPct val="200000"/>
              </a:lnSpc>
            </a:pPr>
            <a:r>
              <a:rPr lang="pt-BR" sz="2000" b="1" dirty="0">
                <a:solidFill>
                  <a:schemeClr val="bg1"/>
                </a:solidFill>
                <a:effectLst>
                  <a:outerShdw blurRad="38100" dist="38100" dir="2700000" algn="tl">
                    <a:srgbClr val="000000">
                      <a:alpha val="43137"/>
                    </a:srgbClr>
                  </a:outerShdw>
                </a:effectLst>
                <a:cs typeface="+mn-ea"/>
                <a:sym typeface="+mn-lt"/>
              </a:rPr>
              <a:t>Com a mudança de um rotor, por exemplo, é possível reduzir a força necessária para mover a planta antes da separação.</a:t>
            </a:r>
          </a:p>
          <a:p>
            <a:pPr algn="ctr">
              <a:lnSpc>
                <a:spcPct val="200000"/>
              </a:lnSpc>
            </a:pPr>
            <a:endParaRPr lang="pt-BR" sz="2000" b="1" dirty="0">
              <a:solidFill>
                <a:schemeClr val="bg1"/>
              </a:solidFill>
              <a:effectLst>
                <a:outerShdw blurRad="38100" dist="38100" dir="2700000" algn="tl">
                  <a:srgbClr val="000000">
                    <a:alpha val="43137"/>
                  </a:srgbClr>
                </a:outerShdw>
              </a:effectLst>
              <a:cs typeface="+mn-ea"/>
              <a:sym typeface="+mn-lt"/>
            </a:endParaRPr>
          </a:p>
          <a:p>
            <a:pPr algn="ctr">
              <a:lnSpc>
                <a:spcPct val="200000"/>
              </a:lnSpc>
            </a:pPr>
            <a:r>
              <a:rPr lang="pt-BR" sz="2000" b="1" dirty="0">
                <a:solidFill>
                  <a:schemeClr val="bg1"/>
                </a:solidFill>
                <a:effectLst>
                  <a:outerShdw blurRad="38100" dist="38100" dir="2700000" algn="tl">
                    <a:srgbClr val="000000">
                      <a:alpha val="43137"/>
                    </a:srgbClr>
                  </a:outerShdw>
                </a:effectLst>
                <a:cs typeface="+mn-ea"/>
                <a:sym typeface="+mn-lt"/>
              </a:rPr>
              <a:t>Para diferentes tipos de grãos, o equipamento frontal da colheitadeira, chamado de plataforma, pode ser alterado, visando melhor desempenho. </a:t>
            </a:r>
          </a:p>
        </p:txBody>
      </p:sp>
      <p:grpSp>
        <p:nvGrpSpPr>
          <p:cNvPr id="39" name="Group 38">
            <a:extLst>
              <a:ext uri="{FF2B5EF4-FFF2-40B4-BE49-F238E27FC236}">
                <a16:creationId xmlns:a16="http://schemas.microsoft.com/office/drawing/2014/main" id="{9E1040B3-C61E-430C-8F6C-BDE4274B84FB}"/>
              </a:ext>
            </a:extLst>
          </p:cNvPr>
          <p:cNvGrpSpPr/>
          <p:nvPr/>
        </p:nvGrpSpPr>
        <p:grpSpPr>
          <a:xfrm>
            <a:off x="838200" y="2132197"/>
            <a:ext cx="10744200" cy="2526891"/>
            <a:chOff x="4579257" y="2959509"/>
            <a:chExt cx="3033486" cy="1320800"/>
          </a:xfrm>
        </p:grpSpPr>
        <p:cxnSp>
          <p:nvCxnSpPr>
            <p:cNvPr id="36" name="Straight Connector 35">
              <a:extLst>
                <a:ext uri="{FF2B5EF4-FFF2-40B4-BE49-F238E27FC236}">
                  <a16:creationId xmlns:a16="http://schemas.microsoft.com/office/drawing/2014/main" id="{B2F0A589-7B98-4FE2-B661-4C70CA93D2AD}"/>
                </a:ext>
              </a:extLst>
            </p:cNvPr>
            <p:cNvCxnSpPr/>
            <p:nvPr/>
          </p:nvCxnSpPr>
          <p:spPr>
            <a:xfrm flipV="1">
              <a:off x="4579257" y="2959509"/>
              <a:ext cx="0" cy="1320800"/>
            </a:xfrm>
            <a:prstGeom prst="line">
              <a:avLst/>
            </a:prstGeom>
            <a:ln w="1270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C7822A0-D2CF-4E5A-BB1B-28631ED66508}"/>
                </a:ext>
              </a:extLst>
            </p:cNvPr>
            <p:cNvCxnSpPr/>
            <p:nvPr/>
          </p:nvCxnSpPr>
          <p:spPr>
            <a:xfrm flipV="1">
              <a:off x="7612743" y="2959509"/>
              <a:ext cx="0" cy="1320800"/>
            </a:xfrm>
            <a:prstGeom prst="line">
              <a:avLst/>
            </a:prstGeom>
            <a:ln w="1270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95355273"/>
      </p:ext>
    </p:extLst>
  </p:cSld>
  <p:clrMapOvr>
    <a:masterClrMapping/>
  </p:clrMapOvr>
  <mc:AlternateContent xmlns:mc="http://schemas.openxmlformats.org/markup-compatibility/2006" xmlns:p14="http://schemas.microsoft.com/office/powerpoint/2010/main">
    <mc:Choice Requires="p14">
      <p:transition spd="slow" p14:dur="1250" advTm="86399000">
        <p:pull dir="r"/>
      </p:transition>
    </mc:Choice>
    <mc:Fallback xmlns="">
      <p:transition spd="slow" advTm="86399000">
        <p:pull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0-#ppt_h/2"/>
                                          </p:val>
                                        </p:tav>
                                        <p:tav tm="100000">
                                          <p:val>
                                            <p:strVal val="#ppt_y"/>
                                          </p:val>
                                        </p:tav>
                                      </p:tavLst>
                                    </p:anim>
                                  </p:childTnLst>
                                </p:cTn>
                              </p:par>
                              <p:par>
                                <p:cTn id="9" presetID="22" presetClass="entr" presetSubtype="1" fill="hold" nodeType="withEffect">
                                  <p:stCondLst>
                                    <p:cond delay="1500"/>
                                  </p:stCondLst>
                                  <p:childTnLst>
                                    <p:set>
                                      <p:cBhvr>
                                        <p:cTn id="10" dur="1" fill="hold">
                                          <p:stCondLst>
                                            <p:cond delay="0"/>
                                          </p:stCondLst>
                                        </p:cTn>
                                        <p:tgtEl>
                                          <p:spTgt spid="39"/>
                                        </p:tgtEl>
                                        <p:attrNameLst>
                                          <p:attrName>style.visibility</p:attrName>
                                        </p:attrNameLst>
                                      </p:cBhvr>
                                      <p:to>
                                        <p:strVal val="visible"/>
                                      </p:to>
                                    </p:set>
                                    <p:animEffect transition="in" filter="wipe(up)">
                                      <p:cBhvr>
                                        <p:cTn id="1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14">
            <a:extLst>
              <a:ext uri="{FF2B5EF4-FFF2-40B4-BE49-F238E27FC236}">
                <a16:creationId xmlns:a16="http://schemas.microsoft.com/office/drawing/2014/main" id="{223782CB-E090-D028-793D-90C6B2F9C44F}"/>
              </a:ext>
            </a:extLst>
          </p:cNvPr>
          <p:cNvSpPr>
            <a:spLocks noChangeArrowheads="1"/>
          </p:cNvSpPr>
          <p:nvPr/>
        </p:nvSpPr>
        <p:spPr bwMode="auto">
          <a:xfrm>
            <a:off x="0" y="2090602"/>
            <a:ext cx="11745686" cy="3101883"/>
          </a:xfrm>
          <a:prstGeom prst="rect">
            <a:avLst/>
          </a:pr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 name="Freeform 154">
            <a:extLst>
              <a:ext uri="{FF2B5EF4-FFF2-40B4-BE49-F238E27FC236}">
                <a16:creationId xmlns:a16="http://schemas.microsoft.com/office/drawing/2014/main" id="{79DCDB5E-1E4E-2511-3594-31332D175BEC}"/>
              </a:ext>
            </a:extLst>
          </p:cNvPr>
          <p:cNvSpPr>
            <a:spLocks noChangeArrowheads="1"/>
          </p:cNvSpPr>
          <p:nvPr/>
        </p:nvSpPr>
        <p:spPr bwMode="auto">
          <a:xfrm>
            <a:off x="3375800" y="690506"/>
            <a:ext cx="443280" cy="601282"/>
          </a:xfrm>
          <a:custGeom>
            <a:avLst/>
            <a:gdLst>
              <a:gd name="T0" fmla="*/ 156272 w 355"/>
              <a:gd name="T1" fmla="*/ 58950 h 487"/>
              <a:gd name="T2" fmla="*/ 156272 w 355"/>
              <a:gd name="T3" fmla="*/ 58950 h 487"/>
              <a:gd name="T4" fmla="*/ 52392 w 355"/>
              <a:gd name="T5" fmla="*/ 7592 h 487"/>
              <a:gd name="T6" fmla="*/ 4065 w 355"/>
              <a:gd name="T7" fmla="*/ 23669 h 487"/>
              <a:gd name="T8" fmla="*/ 0 w 355"/>
              <a:gd name="T9" fmla="*/ 35280 h 487"/>
              <a:gd name="T10" fmla="*/ 4065 w 355"/>
              <a:gd name="T11" fmla="*/ 154073 h 487"/>
              <a:gd name="T12" fmla="*/ 8130 w 355"/>
              <a:gd name="T13" fmla="*/ 162111 h 487"/>
              <a:gd name="T14" fmla="*/ 100267 w 355"/>
              <a:gd name="T15" fmla="*/ 217041 h 487"/>
              <a:gd name="T16" fmla="*/ 104332 w 355"/>
              <a:gd name="T17" fmla="*/ 217041 h 487"/>
              <a:gd name="T18" fmla="*/ 108397 w 355"/>
              <a:gd name="T19" fmla="*/ 217041 h 487"/>
              <a:gd name="T20" fmla="*/ 112010 w 355"/>
              <a:gd name="T21" fmla="*/ 213469 h 487"/>
              <a:gd name="T22" fmla="*/ 112010 w 355"/>
              <a:gd name="T23" fmla="*/ 90657 h 487"/>
              <a:gd name="T24" fmla="*/ 108397 w 355"/>
              <a:gd name="T25" fmla="*/ 82619 h 487"/>
              <a:gd name="T26" fmla="*/ 19873 w 355"/>
              <a:gd name="T27" fmla="*/ 31261 h 487"/>
              <a:gd name="T28" fmla="*/ 32067 w 355"/>
              <a:gd name="T29" fmla="*/ 23669 h 487"/>
              <a:gd name="T30" fmla="*/ 48327 w 355"/>
              <a:gd name="T31" fmla="*/ 19650 h 487"/>
              <a:gd name="T32" fmla="*/ 135948 w 355"/>
              <a:gd name="T33" fmla="*/ 66988 h 487"/>
              <a:gd name="T34" fmla="*/ 140013 w 355"/>
              <a:gd name="T35" fmla="*/ 71007 h 487"/>
              <a:gd name="T36" fmla="*/ 140013 w 355"/>
              <a:gd name="T37" fmla="*/ 189800 h 487"/>
              <a:gd name="T38" fmla="*/ 148142 w 355"/>
              <a:gd name="T39" fmla="*/ 197392 h 487"/>
              <a:gd name="T40" fmla="*/ 159885 w 355"/>
              <a:gd name="T41" fmla="*/ 189800 h 487"/>
              <a:gd name="T42" fmla="*/ 159885 w 355"/>
              <a:gd name="T43" fmla="*/ 62969 h 487"/>
              <a:gd name="T44" fmla="*/ 156272 w 355"/>
              <a:gd name="T45" fmla="*/ 58950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cs typeface="+mn-ea"/>
              <a:sym typeface="+mn-lt"/>
            </a:endParaRPr>
          </a:p>
        </p:txBody>
      </p:sp>
      <p:sp>
        <p:nvSpPr>
          <p:cNvPr id="10" name="TextBox 15">
            <a:extLst>
              <a:ext uri="{FF2B5EF4-FFF2-40B4-BE49-F238E27FC236}">
                <a16:creationId xmlns:a16="http://schemas.microsoft.com/office/drawing/2014/main" id="{CAD177C9-ED40-01D0-9142-27A150BD51BF}"/>
              </a:ext>
            </a:extLst>
          </p:cNvPr>
          <p:cNvSpPr txBox="1"/>
          <p:nvPr/>
        </p:nvSpPr>
        <p:spPr>
          <a:xfrm>
            <a:off x="50402" y="2405686"/>
            <a:ext cx="7836298" cy="2264851"/>
          </a:xfrm>
          <a:prstGeom prst="rect">
            <a:avLst/>
          </a:prstGeom>
          <a:noFill/>
        </p:spPr>
        <p:txBody>
          <a:bodyPr wrap="square" rtlCol="0">
            <a:spAutoFit/>
          </a:bodyPr>
          <a:lstStyle/>
          <a:p>
            <a:pPr>
              <a:lnSpc>
                <a:spcPct val="150000"/>
              </a:lnSpc>
            </a:pPr>
            <a:r>
              <a:rPr lang="pt-BR" altLang="zh-CN" sz="1600" dirty="0">
                <a:solidFill>
                  <a:schemeClr val="tx1">
                    <a:lumMod val="75000"/>
                    <a:lumOff val="25000"/>
                  </a:schemeClr>
                </a:solidFill>
                <a:cs typeface="+mn-ea"/>
                <a:sym typeface="+mn-lt"/>
              </a:rPr>
              <a:t>A fim de evitar estouro acidental, o enchimento de pneus deve ser feito dentro de gaiolas próprias, como a da figura acima.</a:t>
            </a:r>
          </a:p>
          <a:p>
            <a:pPr>
              <a:lnSpc>
                <a:spcPct val="150000"/>
              </a:lnSpc>
            </a:pPr>
            <a:endParaRPr lang="pt-BR" altLang="zh-CN" sz="1600" dirty="0">
              <a:solidFill>
                <a:schemeClr val="tx1">
                  <a:lumMod val="75000"/>
                  <a:lumOff val="25000"/>
                </a:schemeClr>
              </a:solidFill>
              <a:cs typeface="+mn-ea"/>
              <a:sym typeface="+mn-lt"/>
            </a:endParaRPr>
          </a:p>
          <a:p>
            <a:pPr>
              <a:lnSpc>
                <a:spcPct val="150000"/>
              </a:lnSpc>
            </a:pPr>
            <a:r>
              <a:rPr lang="pt-BR" altLang="zh-CN" sz="1600" dirty="0">
                <a:solidFill>
                  <a:schemeClr val="tx1">
                    <a:lumMod val="75000"/>
                    <a:lumOff val="25000"/>
                  </a:schemeClr>
                </a:solidFill>
                <a:cs typeface="+mn-ea"/>
                <a:sym typeface="+mn-lt"/>
              </a:rPr>
              <a:t>Outros itens que precisam de muito cuidado são os óleos usados para a lubrificação dos componentes das máquinas, que evitam desgaste excessivo e que ocorram acidentes. Além disso, é necessário cuidado com os filtros.</a:t>
            </a:r>
          </a:p>
        </p:txBody>
      </p:sp>
      <p:sp>
        <p:nvSpPr>
          <p:cNvPr id="3" name="Oval 14">
            <a:extLst>
              <a:ext uri="{FF2B5EF4-FFF2-40B4-BE49-F238E27FC236}">
                <a16:creationId xmlns:a16="http://schemas.microsoft.com/office/drawing/2014/main" id="{0DED4F15-1F41-C9D5-BB7E-5030B755DDB0}"/>
              </a:ext>
            </a:extLst>
          </p:cNvPr>
          <p:cNvSpPr>
            <a:spLocks noChangeArrowheads="1"/>
          </p:cNvSpPr>
          <p:nvPr/>
        </p:nvSpPr>
        <p:spPr bwMode="auto">
          <a:xfrm>
            <a:off x="11836400" y="2090601"/>
            <a:ext cx="178198" cy="3101883"/>
          </a:xfrm>
          <a:prstGeom prst="rect">
            <a:avLst/>
          </a:pr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endParaRPr lang="en-US">
              <a:cs typeface="+mn-ea"/>
              <a:sym typeface="+mn-lt"/>
            </a:endParaRPr>
          </a:p>
        </p:txBody>
      </p:sp>
      <p:pic>
        <p:nvPicPr>
          <p:cNvPr id="4" name="Imagem 3">
            <a:extLst>
              <a:ext uri="{FF2B5EF4-FFF2-40B4-BE49-F238E27FC236}">
                <a16:creationId xmlns:a16="http://schemas.microsoft.com/office/drawing/2014/main" id="{226BD02E-C44F-1D41-93B4-24C03545AAEF}"/>
              </a:ext>
            </a:extLst>
          </p:cNvPr>
          <p:cNvPicPr>
            <a:picLocks noChangeAspect="1"/>
          </p:cNvPicPr>
          <p:nvPr/>
        </p:nvPicPr>
        <p:blipFill rotWithShape="1">
          <a:blip r:embed="rId2">
            <a:extLst>
              <a:ext uri="{28A0092B-C50C-407E-A947-70E740481C1C}">
                <a14:useLocalDpi xmlns:a14="http://schemas.microsoft.com/office/drawing/2010/main" val="0"/>
              </a:ext>
            </a:extLst>
          </a:blip>
          <a:srcRect l="7431" t="2931" r="3397" b="2931"/>
          <a:stretch/>
        </p:blipFill>
        <p:spPr bwMode="auto">
          <a:xfrm>
            <a:off x="8082643" y="2615445"/>
            <a:ext cx="3200400" cy="2202180"/>
          </a:xfrm>
          <a:prstGeom prst="rect">
            <a:avLst/>
          </a:prstGeom>
          <a:noFill/>
          <a:ln>
            <a:noFill/>
          </a:ln>
          <a:extLst>
            <a:ext uri="{53640926-AAD7-44D8-BBD7-CCE9431645EC}">
              <a14:shadowObscured xmlns:a14="http://schemas.microsoft.com/office/drawing/2010/main"/>
            </a:ext>
          </a:extLst>
        </p:spPr>
      </p:pic>
      <p:pic>
        <p:nvPicPr>
          <p:cNvPr id="2" name="Imagem 1">
            <a:extLst>
              <a:ext uri="{FF2B5EF4-FFF2-40B4-BE49-F238E27FC236}">
                <a16:creationId xmlns:a16="http://schemas.microsoft.com/office/drawing/2014/main" id="{D76B766A-715A-F2C8-3FA6-347DA1C348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2701628755"/>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5">
            <a:extLst>
              <a:ext uri="{FF2B5EF4-FFF2-40B4-BE49-F238E27FC236}">
                <a16:creationId xmlns:a16="http://schemas.microsoft.com/office/drawing/2014/main" id="{CAD177C9-ED40-01D0-9142-27A150BD51BF}"/>
              </a:ext>
            </a:extLst>
          </p:cNvPr>
          <p:cNvSpPr txBox="1"/>
          <p:nvPr/>
        </p:nvSpPr>
        <p:spPr>
          <a:xfrm>
            <a:off x="546808" y="1140251"/>
            <a:ext cx="4542896" cy="2634183"/>
          </a:xfrm>
          <a:prstGeom prst="rect">
            <a:avLst/>
          </a:prstGeom>
          <a:noFill/>
        </p:spPr>
        <p:txBody>
          <a:bodyPr wrap="square" rtlCol="0">
            <a:spAutoFit/>
          </a:bodyPr>
          <a:lstStyle/>
          <a:p>
            <a:pPr>
              <a:lnSpc>
                <a:spcPct val="150000"/>
              </a:lnSpc>
            </a:pPr>
            <a:r>
              <a:rPr lang="pt-BR" sz="1600" b="1" dirty="0">
                <a:solidFill>
                  <a:schemeClr val="tx1">
                    <a:lumMod val="75000"/>
                    <a:lumOff val="25000"/>
                  </a:schemeClr>
                </a:solidFill>
              </a:rPr>
              <a:t>Vamos trazer como exemplo as colheitadeiras S540 e S550 da John Deere:</a:t>
            </a:r>
          </a:p>
          <a:p>
            <a:pPr>
              <a:lnSpc>
                <a:spcPct val="150000"/>
              </a:lnSpc>
            </a:pPr>
            <a:endParaRPr lang="pt-BR" sz="1600" b="1" dirty="0">
              <a:solidFill>
                <a:srgbClr val="55BBA1"/>
              </a:solidFill>
            </a:endParaRPr>
          </a:p>
          <a:p>
            <a:pPr>
              <a:lnSpc>
                <a:spcPct val="150000"/>
              </a:lnSpc>
            </a:pPr>
            <a:r>
              <a:rPr lang="pt-BR" sz="1600" b="1" dirty="0">
                <a:solidFill>
                  <a:srgbClr val="55BBA1"/>
                </a:solidFill>
              </a:rPr>
              <a:t>ATENÇÃO PROFISSIONAL SST</a:t>
            </a:r>
          </a:p>
          <a:p>
            <a:pPr>
              <a:lnSpc>
                <a:spcPct val="150000"/>
              </a:lnSpc>
            </a:pPr>
            <a:endParaRPr lang="pt-BR" sz="1600" b="1" dirty="0">
              <a:solidFill>
                <a:srgbClr val="55BBA1"/>
              </a:solidFill>
            </a:endParaRPr>
          </a:p>
          <a:p>
            <a:pPr>
              <a:lnSpc>
                <a:spcPct val="150000"/>
              </a:lnSpc>
            </a:pPr>
            <a:r>
              <a:rPr lang="pt-BR" sz="1600" dirty="0">
                <a:solidFill>
                  <a:srgbClr val="55BBA1"/>
                </a:solidFill>
              </a:rPr>
              <a:t>VOCÊ PODE ADAPTAR ESSAS INSTRUÇÕES PARA A MÁQUINA DE SEU CURSO</a:t>
            </a:r>
          </a:p>
        </p:txBody>
      </p:sp>
      <p:pic>
        <p:nvPicPr>
          <p:cNvPr id="2052" name="Picture 4" descr="Técnico em Segurança do Trabalho - O Acadêmico">
            <a:extLst>
              <a:ext uri="{FF2B5EF4-FFF2-40B4-BE49-F238E27FC236}">
                <a16:creationId xmlns:a16="http://schemas.microsoft.com/office/drawing/2014/main" id="{18C3149F-3207-03BD-5537-FEB0CE862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22" y="4229100"/>
            <a:ext cx="2253343" cy="26289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A7C2C14F-050F-DE4E-8F39-FA5446F96F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642"/>
          <a:stretch/>
        </p:blipFill>
        <p:spPr bwMode="auto">
          <a:xfrm>
            <a:off x="4584700" y="3429000"/>
            <a:ext cx="7366178" cy="330644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4509498"/>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1D6086-B1D8-4B36-A2C9-1C1BB6D33544}"/>
              </a:ext>
            </a:extLst>
          </p:cNvPr>
          <p:cNvSpPr txBox="1"/>
          <p:nvPr/>
        </p:nvSpPr>
        <p:spPr>
          <a:xfrm>
            <a:off x="5359372" y="2596055"/>
            <a:ext cx="6536771" cy="1230593"/>
          </a:xfrm>
          <a:prstGeom prst="rect">
            <a:avLst/>
          </a:prstGeom>
          <a:noFill/>
        </p:spPr>
        <p:txBody>
          <a:bodyPr wrap="square" rtlCol="0">
            <a:spAutoFit/>
          </a:bodyPr>
          <a:lstStyle/>
          <a:p>
            <a:pPr>
              <a:lnSpc>
                <a:spcPct val="200000"/>
              </a:lnSpc>
            </a:pPr>
            <a:r>
              <a:rPr lang="pt-BR" altLang="zh-CN" sz="2000" dirty="0">
                <a:solidFill>
                  <a:schemeClr val="bg1"/>
                </a:solidFill>
                <a:effectLst>
                  <a:outerShdw blurRad="38100" dist="38100" dir="2700000" algn="tl">
                    <a:srgbClr val="000000">
                      <a:alpha val="43137"/>
                    </a:srgbClr>
                  </a:outerShdw>
                </a:effectLst>
                <a:cs typeface="+mn-ea"/>
                <a:sym typeface="+mn-lt"/>
              </a:rPr>
              <a:t>Para essa máquina, são necessários os seguintes cuidados de manutenção com filtros:</a:t>
            </a:r>
          </a:p>
        </p:txBody>
      </p:sp>
      <p:grpSp>
        <p:nvGrpSpPr>
          <p:cNvPr id="18" name="Group 17">
            <a:extLst>
              <a:ext uri="{FF2B5EF4-FFF2-40B4-BE49-F238E27FC236}">
                <a16:creationId xmlns:a16="http://schemas.microsoft.com/office/drawing/2014/main" id="{8D3E5E9D-7FA3-45EA-B81C-7155BEC4E113}"/>
              </a:ext>
            </a:extLst>
          </p:cNvPr>
          <p:cNvGrpSpPr/>
          <p:nvPr/>
        </p:nvGrpSpPr>
        <p:grpSpPr>
          <a:xfrm>
            <a:off x="576592" y="1623377"/>
            <a:ext cx="934065" cy="934065"/>
            <a:chOff x="968477" y="1460091"/>
            <a:chExt cx="934065" cy="934065"/>
          </a:xfrm>
        </p:grpSpPr>
        <p:sp>
          <p:nvSpPr>
            <p:cNvPr id="9" name="Oval 8">
              <a:extLst>
                <a:ext uri="{FF2B5EF4-FFF2-40B4-BE49-F238E27FC236}">
                  <a16:creationId xmlns:a16="http://schemas.microsoft.com/office/drawing/2014/main" id="{C15A8548-F861-4C94-88E1-A21B16979011}"/>
                </a:ext>
              </a:extLst>
            </p:cNvPr>
            <p:cNvSpPr/>
            <p:nvPr/>
          </p:nvSpPr>
          <p:spPr>
            <a:xfrm>
              <a:off x="968477" y="1460091"/>
              <a:ext cx="934065" cy="934065"/>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17" name="Freeform 115">
              <a:extLst>
                <a:ext uri="{FF2B5EF4-FFF2-40B4-BE49-F238E27FC236}">
                  <a16:creationId xmlns:a16="http://schemas.microsoft.com/office/drawing/2014/main" id="{BEE30BE8-AEDF-4C72-832A-B65F68F76E43}"/>
                </a:ext>
              </a:extLst>
            </p:cNvPr>
            <p:cNvSpPr>
              <a:spLocks noChangeArrowheads="1"/>
            </p:cNvSpPr>
            <p:nvPr/>
          </p:nvSpPr>
          <p:spPr bwMode="auto">
            <a:xfrm>
              <a:off x="1314978" y="1776726"/>
              <a:ext cx="241062" cy="300794"/>
            </a:xfrm>
            <a:custGeom>
              <a:avLst/>
              <a:gdLst>
                <a:gd name="T0" fmla="*/ 170867 w 400"/>
                <a:gd name="T1" fmla="*/ 55735 h 498"/>
                <a:gd name="T2" fmla="*/ 170867 w 400"/>
                <a:gd name="T3" fmla="*/ 55735 h 498"/>
                <a:gd name="T4" fmla="*/ 103597 w 400"/>
                <a:gd name="T5" fmla="*/ 4045 h 498"/>
                <a:gd name="T6" fmla="*/ 51574 w 400"/>
                <a:gd name="T7" fmla="*/ 67871 h 498"/>
                <a:gd name="T8" fmla="*/ 59647 w 400"/>
                <a:gd name="T9" fmla="*/ 95738 h 498"/>
                <a:gd name="T10" fmla="*/ 4036 w 400"/>
                <a:gd name="T11" fmla="*/ 182936 h 498"/>
                <a:gd name="T12" fmla="*/ 0 w 400"/>
                <a:gd name="T13" fmla="*/ 195072 h 498"/>
                <a:gd name="T14" fmla="*/ 4036 w 400"/>
                <a:gd name="T15" fmla="*/ 214849 h 498"/>
                <a:gd name="T16" fmla="*/ 12109 w 400"/>
                <a:gd name="T17" fmla="*/ 223389 h 498"/>
                <a:gd name="T18" fmla="*/ 27805 w 400"/>
                <a:gd name="T19" fmla="*/ 218894 h 498"/>
                <a:gd name="T20" fmla="*/ 39914 w 400"/>
                <a:gd name="T21" fmla="*/ 211253 h 498"/>
                <a:gd name="T22" fmla="*/ 63683 w 400"/>
                <a:gd name="T23" fmla="*/ 175295 h 498"/>
                <a:gd name="T24" fmla="*/ 63683 w 400"/>
                <a:gd name="T25" fmla="*/ 175295 h 498"/>
                <a:gd name="T26" fmla="*/ 79379 w 400"/>
                <a:gd name="T27" fmla="*/ 171250 h 498"/>
                <a:gd name="T28" fmla="*/ 103597 w 400"/>
                <a:gd name="T29" fmla="*/ 127651 h 498"/>
                <a:gd name="T30" fmla="*/ 131402 w 400"/>
                <a:gd name="T31" fmla="*/ 127651 h 498"/>
                <a:gd name="T32" fmla="*/ 170867 w 400"/>
                <a:gd name="T33" fmla="*/ 55735 h 498"/>
                <a:gd name="T34" fmla="*/ 143062 w 400"/>
                <a:gd name="T35" fmla="*/ 71466 h 498"/>
                <a:gd name="T36" fmla="*/ 143062 w 400"/>
                <a:gd name="T37" fmla="*/ 71466 h 498"/>
                <a:gd name="T38" fmla="*/ 114808 w 400"/>
                <a:gd name="T39" fmla="*/ 63825 h 498"/>
                <a:gd name="T40" fmla="*/ 99112 w 400"/>
                <a:gd name="T41" fmla="*/ 35958 h 498"/>
                <a:gd name="T42" fmla="*/ 139026 w 400"/>
                <a:gd name="T43" fmla="*/ 31913 h 498"/>
                <a:gd name="T44" fmla="*/ 143062 w 400"/>
                <a:gd name="T45" fmla="*/ 71466 h 4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cs typeface="+mn-ea"/>
                <a:sym typeface="+mn-lt"/>
              </a:endParaRPr>
            </a:p>
          </p:txBody>
        </p:sp>
      </p:grpSp>
      <p:pic>
        <p:nvPicPr>
          <p:cNvPr id="7" name="Espaço Reservado para Imagem 6" descr="Homem de uniforme e chapéu&#10;&#10;Descrição gerada automaticamente">
            <a:extLst>
              <a:ext uri="{FF2B5EF4-FFF2-40B4-BE49-F238E27FC236}">
                <a16:creationId xmlns:a16="http://schemas.microsoft.com/office/drawing/2014/main" id="{B04A9AF4-3C5E-089F-74DB-24C4E1CCD30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7108" r="17108"/>
          <a:stretch>
            <a:fillRect/>
          </a:stretch>
        </p:blipFill>
        <p:spPr>
          <a:xfrm>
            <a:off x="385638" y="947189"/>
            <a:ext cx="4589133" cy="4528327"/>
          </a:xfrm>
        </p:spPr>
      </p:pic>
      <p:pic>
        <p:nvPicPr>
          <p:cNvPr id="2" name="Imagem 1">
            <a:extLst>
              <a:ext uri="{FF2B5EF4-FFF2-40B4-BE49-F238E27FC236}">
                <a16:creationId xmlns:a16="http://schemas.microsoft.com/office/drawing/2014/main" id="{68D3BDF6-4337-9BB5-420B-35002E2C83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733704106"/>
      </p:ext>
    </p:extLst>
  </p:cSld>
  <p:clrMapOvr>
    <a:masterClrMapping/>
  </p:clrMapOvr>
  <mc:AlternateContent xmlns:mc="http://schemas.openxmlformats.org/markup-compatibility/2006" xmlns:p14="http://schemas.microsoft.com/office/powerpoint/2010/main">
    <mc:Choice Requires="p14">
      <p:transition spd="slow" p14:dur="1250" advTm="86399000">
        <p:pull dir="r"/>
      </p:transition>
    </mc:Choice>
    <mc:Fallback xmlns="">
      <p:transition spd="slow" advTm="86399000">
        <p:pull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75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 calcmode="lin" valueType="num">
                                      <p:cBhvr>
                                        <p:cTn id="9" dur="500" fill="hold"/>
                                        <p:tgtEl>
                                          <p:spTgt spid="18"/>
                                        </p:tgtEl>
                                        <p:attrNameLst>
                                          <p:attrName>style.rotation</p:attrName>
                                        </p:attrNameLst>
                                      </p:cBhvr>
                                      <p:tavLst>
                                        <p:tav tm="0">
                                          <p:val>
                                            <p:fltVal val="90"/>
                                          </p:val>
                                        </p:tav>
                                        <p:tav tm="100000">
                                          <p:val>
                                            <p:fltVal val="0"/>
                                          </p:val>
                                        </p:tav>
                                      </p:tavLst>
                                    </p:anim>
                                    <p:animEffect transition="in" filter="fade">
                                      <p:cBhvr>
                                        <p:cTn id="10" dur="500"/>
                                        <p:tgtEl>
                                          <p:spTgt spid="18"/>
                                        </p:tgtEl>
                                      </p:cBhvr>
                                    </p:animEffect>
                                  </p:childTnLst>
                                </p:cTn>
                              </p:par>
                              <p:par>
                                <p:cTn id="11" presetID="2" presetClass="entr" presetSubtype="2" decel="100000" fill="hold" grpId="0" nodeType="withEffect">
                                  <p:stCondLst>
                                    <p:cond delay="10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1+#ppt_w/2"/>
                                          </p:val>
                                        </p:tav>
                                        <p:tav tm="100000">
                                          <p:val>
                                            <p:strVal val="#ppt_x"/>
                                          </p:val>
                                        </p:tav>
                                      </p:tavLst>
                                    </p:anim>
                                    <p:anim calcmode="lin" valueType="num">
                                      <p:cBhvr additive="base">
                                        <p:cTn id="14"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3">
            <a:extLst>
              <a:ext uri="{FF2B5EF4-FFF2-40B4-BE49-F238E27FC236}">
                <a16:creationId xmlns:a16="http://schemas.microsoft.com/office/drawing/2014/main" id="{EF28EECE-28E8-CA82-56C2-7BA2541A1654}"/>
              </a:ext>
            </a:extLst>
          </p:cNvPr>
          <p:cNvSpPr/>
          <p:nvPr/>
        </p:nvSpPr>
        <p:spPr>
          <a:xfrm>
            <a:off x="419100" y="844062"/>
            <a:ext cx="11353800" cy="5772638"/>
          </a:xfrm>
          <a:prstGeom prst="roundRect">
            <a:avLst>
              <a:gd name="adj" fmla="val 2180"/>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4" name="TextBox 27">
            <a:extLst>
              <a:ext uri="{FF2B5EF4-FFF2-40B4-BE49-F238E27FC236}">
                <a16:creationId xmlns:a16="http://schemas.microsoft.com/office/drawing/2014/main" id="{9C91C314-420E-8B85-74D8-C4FC2598E072}"/>
              </a:ext>
            </a:extLst>
          </p:cNvPr>
          <p:cNvSpPr txBox="1"/>
          <p:nvPr/>
        </p:nvSpPr>
        <p:spPr>
          <a:xfrm>
            <a:off x="784179" y="1160432"/>
            <a:ext cx="10874421" cy="5116272"/>
          </a:xfrm>
          <a:prstGeom prst="rect">
            <a:avLst/>
          </a:prstGeom>
          <a:noFill/>
        </p:spPr>
        <p:txBody>
          <a:bodyPr wrap="square" rtlCol="0">
            <a:spAutoFit/>
          </a:bodyPr>
          <a:lstStyle/>
          <a:p>
            <a:pPr>
              <a:lnSpc>
                <a:spcPct val="150000"/>
              </a:lnSpc>
            </a:pPr>
            <a:r>
              <a:rPr lang="pt-BR" sz="2000" b="1" dirty="0">
                <a:solidFill>
                  <a:schemeClr val="bg1"/>
                </a:solidFill>
                <a:cs typeface="+mn-ea"/>
                <a:sym typeface="+mn-lt"/>
              </a:rPr>
              <a:t>• Filtro de ar: </a:t>
            </a:r>
            <a:r>
              <a:rPr lang="pt-BR" sz="2000" dirty="0">
                <a:solidFill>
                  <a:schemeClr val="bg1"/>
                </a:solidFill>
                <a:cs typeface="+mn-ea"/>
                <a:sym typeface="+mn-lt"/>
              </a:rPr>
              <a:t>limpeza ou substituição a cada cinquenta horas ou conforme necessário.</a:t>
            </a:r>
          </a:p>
          <a:p>
            <a:pPr>
              <a:lnSpc>
                <a:spcPct val="150000"/>
              </a:lnSpc>
            </a:pPr>
            <a:endParaRPr lang="pt-BR" sz="2000" b="1" dirty="0">
              <a:solidFill>
                <a:schemeClr val="bg1"/>
              </a:solidFill>
              <a:cs typeface="+mn-ea"/>
              <a:sym typeface="+mn-lt"/>
            </a:endParaRPr>
          </a:p>
          <a:p>
            <a:pPr>
              <a:lnSpc>
                <a:spcPct val="150000"/>
              </a:lnSpc>
            </a:pPr>
            <a:r>
              <a:rPr lang="pt-BR" sz="2000" b="1" dirty="0">
                <a:solidFill>
                  <a:schemeClr val="bg1"/>
                </a:solidFill>
                <a:cs typeface="+mn-ea"/>
                <a:sym typeface="+mn-lt"/>
              </a:rPr>
              <a:t>• Filtro de ar de recirculação: </a:t>
            </a:r>
            <a:r>
              <a:rPr lang="pt-BR" sz="2000" dirty="0">
                <a:solidFill>
                  <a:schemeClr val="bg1"/>
                </a:solidFill>
                <a:cs typeface="+mn-ea"/>
                <a:sym typeface="+mn-lt"/>
              </a:rPr>
              <a:t>Limpeza ou substituição a cada duzentas horas.</a:t>
            </a:r>
          </a:p>
          <a:p>
            <a:pPr>
              <a:lnSpc>
                <a:spcPct val="150000"/>
              </a:lnSpc>
            </a:pPr>
            <a:endParaRPr lang="pt-BR" sz="2000" b="1" dirty="0">
              <a:solidFill>
                <a:schemeClr val="bg1"/>
              </a:solidFill>
              <a:cs typeface="+mn-ea"/>
              <a:sym typeface="+mn-lt"/>
            </a:endParaRPr>
          </a:p>
          <a:p>
            <a:pPr>
              <a:lnSpc>
                <a:spcPct val="150000"/>
              </a:lnSpc>
            </a:pPr>
            <a:r>
              <a:rPr lang="pt-BR" sz="2000" b="1" dirty="0">
                <a:solidFill>
                  <a:schemeClr val="bg1"/>
                </a:solidFill>
                <a:cs typeface="+mn-ea"/>
                <a:sym typeface="+mn-lt"/>
              </a:rPr>
              <a:t>• Filtro primário do </a:t>
            </a:r>
            <a:r>
              <a:rPr lang="pt-BR" sz="2000" b="1" dirty="0" err="1">
                <a:solidFill>
                  <a:schemeClr val="bg1"/>
                </a:solidFill>
                <a:cs typeface="+mn-ea"/>
                <a:sym typeface="+mn-lt"/>
              </a:rPr>
              <a:t>pré</a:t>
            </a:r>
            <a:r>
              <a:rPr lang="pt-BR" sz="2000" b="1" dirty="0">
                <a:solidFill>
                  <a:schemeClr val="bg1"/>
                </a:solidFill>
                <a:cs typeface="+mn-ea"/>
                <a:sym typeface="+mn-lt"/>
              </a:rPr>
              <a:t>-limpador de ar: </a:t>
            </a:r>
            <a:r>
              <a:rPr lang="pt-BR" sz="2000" dirty="0">
                <a:solidFill>
                  <a:schemeClr val="bg1"/>
                </a:solidFill>
                <a:cs typeface="+mn-ea"/>
                <a:sym typeface="+mn-lt"/>
              </a:rPr>
              <a:t>Verificação a cada quatrocentas horas para motor diesel, ou caso o indicador dos filtros indique que o fluxo de ar para o motor está restrito.</a:t>
            </a:r>
          </a:p>
          <a:p>
            <a:pPr>
              <a:lnSpc>
                <a:spcPct val="150000"/>
              </a:lnSpc>
            </a:pPr>
            <a:endParaRPr lang="pt-BR" sz="2000" b="1" dirty="0">
              <a:solidFill>
                <a:schemeClr val="bg1"/>
              </a:solidFill>
              <a:cs typeface="+mn-ea"/>
              <a:sym typeface="+mn-lt"/>
            </a:endParaRPr>
          </a:p>
          <a:p>
            <a:pPr>
              <a:lnSpc>
                <a:spcPct val="150000"/>
              </a:lnSpc>
            </a:pPr>
            <a:r>
              <a:rPr lang="pt-BR" sz="2000" b="1" dirty="0">
                <a:solidFill>
                  <a:schemeClr val="bg1"/>
                </a:solidFill>
                <a:cs typeface="+mn-ea"/>
                <a:sym typeface="+mn-lt"/>
              </a:rPr>
              <a:t>• Filtro secundário: </a:t>
            </a:r>
            <a:r>
              <a:rPr lang="pt-BR" sz="2000" dirty="0">
                <a:solidFill>
                  <a:schemeClr val="bg1"/>
                </a:solidFill>
                <a:cs typeface="+mn-ea"/>
                <a:sym typeface="+mn-lt"/>
              </a:rPr>
              <a:t>Verificação a cada quatrocentas horas para motor diesel, ou caso o indicador dos filtros indique que o fluxo de ar para o motor está restrito.</a:t>
            </a:r>
          </a:p>
          <a:p>
            <a:pPr>
              <a:lnSpc>
                <a:spcPct val="150000"/>
              </a:lnSpc>
            </a:pPr>
            <a:endParaRPr lang="en-US" sz="2000" b="1" dirty="0">
              <a:solidFill>
                <a:schemeClr val="bg1"/>
              </a:solidFill>
              <a:cs typeface="+mn-ea"/>
              <a:sym typeface="+mn-lt"/>
            </a:endParaRPr>
          </a:p>
        </p:txBody>
      </p:sp>
      <p:pic>
        <p:nvPicPr>
          <p:cNvPr id="2" name="Picture 4" descr="Técnico em Segurança do Trabalho - O Acadêmico">
            <a:extLst>
              <a:ext uri="{FF2B5EF4-FFF2-40B4-BE49-F238E27FC236}">
                <a16:creationId xmlns:a16="http://schemas.microsoft.com/office/drawing/2014/main" id="{5063CA29-B78F-E55F-F414-53072F3210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3679" y="5415984"/>
            <a:ext cx="1234142" cy="143983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48AFBB4C-63D4-69A5-0C0D-110F0FFE7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1227" y="199292"/>
            <a:ext cx="1761673" cy="489090"/>
          </a:xfrm>
          <a:prstGeom prst="rect">
            <a:avLst/>
          </a:prstGeom>
        </p:spPr>
      </p:pic>
    </p:spTree>
    <p:extLst>
      <p:ext uri="{BB962C8B-B14F-4D97-AF65-F5344CB8AC3E}">
        <p14:creationId xmlns:p14="http://schemas.microsoft.com/office/powerpoint/2010/main" val="252086575"/>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descr="e7d195523061f1c03a90ee8e42cb24248e56383cd534985688F9F494128731F165EE95AB4B0C0A38076AAEA07667B1565C446FC45FF01DFB0E885BCDBDF3A284F3DB14DA61DD97F0BAB2E6C668FB493113BF73141E2C71ED4B8547CEBEF3BFFECE5DB252F6C24A46C692539CBE8AE41A3C079525F615DFED974405923D17F5F5324574507B5E825C729D0B0B9927FABB">
            <a:extLst>
              <a:ext uri="{FF2B5EF4-FFF2-40B4-BE49-F238E27FC236}">
                <a16:creationId xmlns:a16="http://schemas.microsoft.com/office/drawing/2014/main" id="{82F79422-E3F8-77E6-B6C0-218752E87D90}"/>
              </a:ext>
            </a:extLst>
          </p:cNvPr>
          <p:cNvGrpSpPr/>
          <p:nvPr/>
        </p:nvGrpSpPr>
        <p:grpSpPr>
          <a:xfrm>
            <a:off x="419100" y="1512277"/>
            <a:ext cx="11455399" cy="5028222"/>
            <a:chOff x="1956620" y="1881263"/>
            <a:chExt cx="8278762" cy="4367137"/>
          </a:xfrm>
        </p:grpSpPr>
        <p:sp>
          <p:nvSpPr>
            <p:cNvPr id="7" name="Rectangle: Rounded Corners 3">
              <a:extLst>
                <a:ext uri="{FF2B5EF4-FFF2-40B4-BE49-F238E27FC236}">
                  <a16:creationId xmlns:a16="http://schemas.microsoft.com/office/drawing/2014/main" id="{D0B69257-BA76-CB3E-90EF-67BEC77B27AE}"/>
                </a:ext>
              </a:extLst>
            </p:cNvPr>
            <p:cNvSpPr/>
            <p:nvPr/>
          </p:nvSpPr>
          <p:spPr>
            <a:xfrm>
              <a:off x="1956620" y="1881263"/>
              <a:ext cx="8278762" cy="4367137"/>
            </a:xfrm>
            <a:prstGeom prst="roundRect">
              <a:avLst>
                <a:gd name="adj" fmla="val 2502"/>
              </a:avLst>
            </a:prstGeom>
            <a:solidFill>
              <a:schemeClr val="bg1"/>
            </a:solidFill>
            <a:ln>
              <a:noFill/>
            </a:ln>
            <a:effectLst>
              <a:outerShdw blurRad="1270000" dist="698500" dir="5400000" sx="85000" sy="85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latin typeface="Arial"/>
                <a:ea typeface="微软雅黑"/>
                <a:sym typeface="Arial"/>
              </a:endParaRPr>
            </a:p>
          </p:txBody>
        </p:sp>
        <p:grpSp>
          <p:nvGrpSpPr>
            <p:cNvPr id="8" name="Group 14">
              <a:extLst>
                <a:ext uri="{FF2B5EF4-FFF2-40B4-BE49-F238E27FC236}">
                  <a16:creationId xmlns:a16="http://schemas.microsoft.com/office/drawing/2014/main" id="{60899EC6-7800-A3F1-69F5-25D6E586B1D6}"/>
                </a:ext>
              </a:extLst>
            </p:cNvPr>
            <p:cNvGrpSpPr/>
            <p:nvPr/>
          </p:nvGrpSpPr>
          <p:grpSpPr>
            <a:xfrm>
              <a:off x="8891422" y="5203372"/>
              <a:ext cx="1188748" cy="1037654"/>
              <a:chOff x="8441216" y="5015559"/>
              <a:chExt cx="1631539" cy="1424170"/>
            </a:xfrm>
            <a:solidFill>
              <a:schemeClr val="accent1">
                <a:alpha val="15000"/>
              </a:schemeClr>
            </a:solidFill>
          </p:grpSpPr>
          <p:sp>
            <p:nvSpPr>
              <p:cNvPr id="10" name="Freeform: Shape 13">
                <a:extLst>
                  <a:ext uri="{FF2B5EF4-FFF2-40B4-BE49-F238E27FC236}">
                    <a16:creationId xmlns:a16="http://schemas.microsoft.com/office/drawing/2014/main" id="{6889F2EE-8FB6-3991-6C62-72AA72510BDE}"/>
                  </a:ext>
                </a:extLst>
              </p:cNvPr>
              <p:cNvSpPr/>
              <p:nvPr/>
            </p:nvSpPr>
            <p:spPr>
              <a:xfrm>
                <a:off x="9732118" y="5412671"/>
                <a:ext cx="340637" cy="1027051"/>
              </a:xfrm>
              <a:custGeom>
                <a:avLst/>
                <a:gdLst>
                  <a:gd name="connsiteX0" fmla="*/ 162582 w 325164"/>
                  <a:gd name="connsiteY0" fmla="*/ 0 h 1494387"/>
                  <a:gd name="connsiteX1" fmla="*/ 325164 w 325164"/>
                  <a:gd name="connsiteY1" fmla="*/ 162582 h 1494387"/>
                  <a:gd name="connsiteX2" fmla="*/ 325164 w 325164"/>
                  <a:gd name="connsiteY2" fmla="*/ 1494387 h 1494387"/>
                  <a:gd name="connsiteX3" fmla="*/ 0 w 325164"/>
                  <a:gd name="connsiteY3" fmla="*/ 1494387 h 1494387"/>
                  <a:gd name="connsiteX4" fmla="*/ 0 w 325164"/>
                  <a:gd name="connsiteY4" fmla="*/ 162582 h 1494387"/>
                  <a:gd name="connsiteX5" fmla="*/ 162582 w 325164"/>
                  <a:gd name="connsiteY5" fmla="*/ 0 h 149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164" h="1494387">
                    <a:moveTo>
                      <a:pt x="162582" y="0"/>
                    </a:moveTo>
                    <a:cubicBezTo>
                      <a:pt x="252374" y="0"/>
                      <a:pt x="325164" y="72790"/>
                      <a:pt x="325164" y="162582"/>
                    </a:cubicBezTo>
                    <a:lnTo>
                      <a:pt x="325164" y="1494387"/>
                    </a:lnTo>
                    <a:lnTo>
                      <a:pt x="0" y="1494387"/>
                    </a:lnTo>
                    <a:lnTo>
                      <a:pt x="0" y="162582"/>
                    </a:lnTo>
                    <a:cubicBezTo>
                      <a:pt x="0" y="72790"/>
                      <a:pt x="72790" y="0"/>
                      <a:pt x="162582" y="0"/>
                    </a:cubicBezTo>
                    <a:close/>
                  </a:path>
                </a:pathLst>
              </a:custGeom>
              <a:solidFill>
                <a:schemeClr val="tx1">
                  <a:lumMod val="95000"/>
                  <a:lumOff val="5000"/>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ea typeface="微软雅黑"/>
                  <a:sym typeface="Arial"/>
                </a:endParaRPr>
              </a:p>
            </p:txBody>
          </p:sp>
          <p:sp>
            <p:nvSpPr>
              <p:cNvPr id="11" name="Freeform: Shape 11">
                <a:extLst>
                  <a:ext uri="{FF2B5EF4-FFF2-40B4-BE49-F238E27FC236}">
                    <a16:creationId xmlns:a16="http://schemas.microsoft.com/office/drawing/2014/main" id="{6B9740BD-D03B-EC95-127C-EE6DAD5298F0}"/>
                  </a:ext>
                </a:extLst>
              </p:cNvPr>
              <p:cNvSpPr/>
              <p:nvPr/>
            </p:nvSpPr>
            <p:spPr>
              <a:xfrm>
                <a:off x="9071733" y="5015559"/>
                <a:ext cx="340638" cy="1424163"/>
              </a:xfrm>
              <a:custGeom>
                <a:avLst/>
                <a:gdLst>
                  <a:gd name="connsiteX0" fmla="*/ 162582 w 325164"/>
                  <a:gd name="connsiteY0" fmla="*/ 0 h 2072196"/>
                  <a:gd name="connsiteX1" fmla="*/ 325164 w 325164"/>
                  <a:gd name="connsiteY1" fmla="*/ 162582 h 2072196"/>
                  <a:gd name="connsiteX2" fmla="*/ 325164 w 325164"/>
                  <a:gd name="connsiteY2" fmla="*/ 2072196 h 2072196"/>
                  <a:gd name="connsiteX3" fmla="*/ 0 w 325164"/>
                  <a:gd name="connsiteY3" fmla="*/ 2072196 h 2072196"/>
                  <a:gd name="connsiteX4" fmla="*/ 0 w 325164"/>
                  <a:gd name="connsiteY4" fmla="*/ 162582 h 2072196"/>
                  <a:gd name="connsiteX5" fmla="*/ 162582 w 325164"/>
                  <a:gd name="connsiteY5" fmla="*/ 0 h 207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164" h="2072196">
                    <a:moveTo>
                      <a:pt x="162582" y="0"/>
                    </a:moveTo>
                    <a:cubicBezTo>
                      <a:pt x="252374" y="0"/>
                      <a:pt x="325164" y="72790"/>
                      <a:pt x="325164" y="162582"/>
                    </a:cubicBezTo>
                    <a:lnTo>
                      <a:pt x="325164" y="2072196"/>
                    </a:lnTo>
                    <a:lnTo>
                      <a:pt x="0" y="2072196"/>
                    </a:lnTo>
                    <a:lnTo>
                      <a:pt x="0" y="162582"/>
                    </a:lnTo>
                    <a:cubicBezTo>
                      <a:pt x="0" y="72790"/>
                      <a:pt x="72790" y="0"/>
                      <a:pt x="162582" y="0"/>
                    </a:cubicBezTo>
                    <a:close/>
                  </a:path>
                </a:pathLst>
              </a:custGeom>
              <a:solidFill>
                <a:schemeClr val="tx1">
                  <a:lumMod val="95000"/>
                  <a:lumOff val="5000"/>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ea typeface="微软雅黑"/>
                  <a:sym typeface="Arial"/>
                </a:endParaRPr>
              </a:p>
            </p:txBody>
          </p:sp>
          <p:sp>
            <p:nvSpPr>
              <p:cNvPr id="14" name="Freeform: Shape 9">
                <a:extLst>
                  <a:ext uri="{FF2B5EF4-FFF2-40B4-BE49-F238E27FC236}">
                    <a16:creationId xmlns:a16="http://schemas.microsoft.com/office/drawing/2014/main" id="{06ED9D38-8F0E-8146-DF19-66E52C81F990}"/>
                  </a:ext>
                </a:extLst>
              </p:cNvPr>
              <p:cNvSpPr/>
              <p:nvPr/>
            </p:nvSpPr>
            <p:spPr>
              <a:xfrm>
                <a:off x="8441216" y="5973939"/>
                <a:ext cx="340638" cy="465790"/>
              </a:xfrm>
              <a:custGeom>
                <a:avLst/>
                <a:gdLst>
                  <a:gd name="connsiteX0" fmla="*/ 162582 w 325164"/>
                  <a:gd name="connsiteY0" fmla="*/ 0 h 677736"/>
                  <a:gd name="connsiteX1" fmla="*/ 325164 w 325164"/>
                  <a:gd name="connsiteY1" fmla="*/ 162582 h 677736"/>
                  <a:gd name="connsiteX2" fmla="*/ 325164 w 325164"/>
                  <a:gd name="connsiteY2" fmla="*/ 677736 h 677736"/>
                  <a:gd name="connsiteX3" fmla="*/ 0 w 325164"/>
                  <a:gd name="connsiteY3" fmla="*/ 677736 h 677736"/>
                  <a:gd name="connsiteX4" fmla="*/ 0 w 325164"/>
                  <a:gd name="connsiteY4" fmla="*/ 162582 h 677736"/>
                  <a:gd name="connsiteX5" fmla="*/ 162582 w 325164"/>
                  <a:gd name="connsiteY5" fmla="*/ 0 h 67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164" h="677736">
                    <a:moveTo>
                      <a:pt x="162582" y="0"/>
                    </a:moveTo>
                    <a:cubicBezTo>
                      <a:pt x="252374" y="0"/>
                      <a:pt x="325164" y="72790"/>
                      <a:pt x="325164" y="162582"/>
                    </a:cubicBezTo>
                    <a:lnTo>
                      <a:pt x="325164" y="677736"/>
                    </a:lnTo>
                    <a:lnTo>
                      <a:pt x="0" y="677736"/>
                    </a:lnTo>
                    <a:lnTo>
                      <a:pt x="0" y="162582"/>
                    </a:lnTo>
                    <a:cubicBezTo>
                      <a:pt x="0" y="72790"/>
                      <a:pt x="72790" y="0"/>
                      <a:pt x="162582" y="0"/>
                    </a:cubicBezTo>
                    <a:close/>
                  </a:path>
                </a:pathLst>
              </a:custGeom>
              <a:solidFill>
                <a:schemeClr val="tx1">
                  <a:lumMod val="95000"/>
                  <a:lumOff val="5000"/>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微软雅黑"/>
                  <a:sym typeface="Arial"/>
                </a:endParaRPr>
              </a:p>
            </p:txBody>
          </p:sp>
        </p:grpSp>
        <p:sp>
          <p:nvSpPr>
            <p:cNvPr id="9" name="Freeform: Shape 32">
              <a:extLst>
                <a:ext uri="{FF2B5EF4-FFF2-40B4-BE49-F238E27FC236}">
                  <a16:creationId xmlns:a16="http://schemas.microsoft.com/office/drawing/2014/main" id="{32E37646-B9DB-90D4-7515-42C8A1F0AA81}"/>
                </a:ext>
              </a:extLst>
            </p:cNvPr>
            <p:cNvSpPr/>
            <p:nvPr/>
          </p:nvSpPr>
          <p:spPr>
            <a:xfrm>
              <a:off x="1956620" y="1881264"/>
              <a:ext cx="8278762" cy="2262111"/>
            </a:xfrm>
            <a:custGeom>
              <a:avLst/>
              <a:gdLst>
                <a:gd name="connsiteX0" fmla="*/ 95736 w 8278762"/>
                <a:gd name="connsiteY0" fmla="*/ 0 h 2262111"/>
                <a:gd name="connsiteX1" fmla="*/ 8183026 w 8278762"/>
                <a:gd name="connsiteY1" fmla="*/ 0 h 2262111"/>
                <a:gd name="connsiteX2" fmla="*/ 8278762 w 8278762"/>
                <a:gd name="connsiteY2" fmla="*/ 95736 h 2262111"/>
                <a:gd name="connsiteX3" fmla="*/ 8278762 w 8278762"/>
                <a:gd name="connsiteY3" fmla="*/ 1319136 h 2262111"/>
                <a:gd name="connsiteX4" fmla="*/ 5082355 w 8278762"/>
                <a:gd name="connsiteY4" fmla="*/ 1319136 h 2262111"/>
                <a:gd name="connsiteX5" fmla="*/ 5082355 w 8278762"/>
                <a:gd name="connsiteY5" fmla="*/ 1319137 h 2262111"/>
                <a:gd name="connsiteX6" fmla="*/ 4139381 w 8278762"/>
                <a:gd name="connsiteY6" fmla="*/ 2262111 h 2262111"/>
                <a:gd name="connsiteX7" fmla="*/ 3196407 w 8278762"/>
                <a:gd name="connsiteY7" fmla="*/ 1319137 h 2262111"/>
                <a:gd name="connsiteX8" fmla="*/ 3196408 w 8278762"/>
                <a:gd name="connsiteY8" fmla="*/ 1319136 h 2262111"/>
                <a:gd name="connsiteX9" fmla="*/ 1167812 w 8278762"/>
                <a:gd name="connsiteY9" fmla="*/ 1319136 h 2262111"/>
                <a:gd name="connsiteX10" fmla="*/ 1187715 w 8278762"/>
                <a:gd name="connsiteY10" fmla="*/ 1290346 h 2262111"/>
                <a:gd name="connsiteX11" fmla="*/ 1199109 w 8278762"/>
                <a:gd name="connsiteY11" fmla="*/ 1231441 h 2262111"/>
                <a:gd name="connsiteX12" fmla="*/ 1154394 w 8278762"/>
                <a:gd name="connsiteY12" fmla="*/ 1121371 h 2262111"/>
                <a:gd name="connsiteX13" fmla="*/ 1083879 w 8278762"/>
                <a:gd name="connsiteY13" fmla="*/ 1081813 h 2262111"/>
                <a:gd name="connsiteX14" fmla="*/ 1181911 w 8278762"/>
                <a:gd name="connsiteY14" fmla="*/ 823835 h 2262111"/>
                <a:gd name="connsiteX15" fmla="*/ 1070120 w 8278762"/>
                <a:gd name="connsiteY15" fmla="*/ 823835 h 2262111"/>
                <a:gd name="connsiteX16" fmla="*/ 901575 w 8278762"/>
                <a:gd name="connsiteY16" fmla="*/ 1164367 h 2262111"/>
                <a:gd name="connsiteX17" fmla="*/ 889536 w 8278762"/>
                <a:gd name="connsiteY17" fmla="*/ 1231441 h 2262111"/>
                <a:gd name="connsiteX18" fmla="*/ 900930 w 8278762"/>
                <a:gd name="connsiteY18" fmla="*/ 1290346 h 2262111"/>
                <a:gd name="connsiteX19" fmla="*/ 920833 w 8278762"/>
                <a:gd name="connsiteY19" fmla="*/ 1319136 h 2262111"/>
                <a:gd name="connsiteX20" fmla="*/ 734409 w 8278762"/>
                <a:gd name="connsiteY20" fmla="*/ 1319136 h 2262111"/>
                <a:gd name="connsiteX21" fmla="*/ 754312 w 8278762"/>
                <a:gd name="connsiteY21" fmla="*/ 1290346 h 2262111"/>
                <a:gd name="connsiteX22" fmla="*/ 765706 w 8278762"/>
                <a:gd name="connsiteY22" fmla="*/ 1231441 h 2262111"/>
                <a:gd name="connsiteX23" fmla="*/ 720990 w 8278762"/>
                <a:gd name="connsiteY23" fmla="*/ 1121371 h 2262111"/>
                <a:gd name="connsiteX24" fmla="*/ 650476 w 8278762"/>
                <a:gd name="connsiteY24" fmla="*/ 1081813 h 2262111"/>
                <a:gd name="connsiteX25" fmla="*/ 748508 w 8278762"/>
                <a:gd name="connsiteY25" fmla="*/ 823835 h 2262111"/>
                <a:gd name="connsiteX26" fmla="*/ 636717 w 8278762"/>
                <a:gd name="connsiteY26" fmla="*/ 823835 h 2262111"/>
                <a:gd name="connsiteX27" fmla="*/ 468171 w 8278762"/>
                <a:gd name="connsiteY27" fmla="*/ 1164367 h 2262111"/>
                <a:gd name="connsiteX28" fmla="*/ 456132 w 8278762"/>
                <a:gd name="connsiteY28" fmla="*/ 1231441 h 2262111"/>
                <a:gd name="connsiteX29" fmla="*/ 467526 w 8278762"/>
                <a:gd name="connsiteY29" fmla="*/ 1290346 h 2262111"/>
                <a:gd name="connsiteX30" fmla="*/ 487429 w 8278762"/>
                <a:gd name="connsiteY30" fmla="*/ 1319136 h 2262111"/>
                <a:gd name="connsiteX31" fmla="*/ 0 w 8278762"/>
                <a:gd name="connsiteY31" fmla="*/ 1319136 h 2262111"/>
                <a:gd name="connsiteX32" fmla="*/ 0 w 8278762"/>
                <a:gd name="connsiteY32" fmla="*/ 95736 h 2262111"/>
                <a:gd name="connsiteX33" fmla="*/ 95736 w 8278762"/>
                <a:gd name="connsiteY33" fmla="*/ 0 h 226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278762" h="2262111">
                  <a:moveTo>
                    <a:pt x="95736" y="0"/>
                  </a:moveTo>
                  <a:lnTo>
                    <a:pt x="8183026" y="0"/>
                  </a:lnTo>
                  <a:cubicBezTo>
                    <a:pt x="8235900" y="0"/>
                    <a:pt x="8278762" y="42862"/>
                    <a:pt x="8278762" y="95736"/>
                  </a:cubicBezTo>
                  <a:lnTo>
                    <a:pt x="8278762" y="1319136"/>
                  </a:lnTo>
                  <a:lnTo>
                    <a:pt x="5082355" y="1319136"/>
                  </a:lnTo>
                  <a:lnTo>
                    <a:pt x="5082355" y="1319137"/>
                  </a:lnTo>
                  <a:cubicBezTo>
                    <a:pt x="5082355" y="1839927"/>
                    <a:pt x="4660171" y="2262111"/>
                    <a:pt x="4139381" y="2262111"/>
                  </a:cubicBezTo>
                  <a:cubicBezTo>
                    <a:pt x="3618591" y="2262111"/>
                    <a:pt x="3196407" y="1839927"/>
                    <a:pt x="3196407" y="1319137"/>
                  </a:cubicBezTo>
                  <a:lnTo>
                    <a:pt x="3196408" y="1319136"/>
                  </a:lnTo>
                  <a:lnTo>
                    <a:pt x="1167812" y="1319136"/>
                  </a:lnTo>
                  <a:lnTo>
                    <a:pt x="1187715" y="1290346"/>
                  </a:lnTo>
                  <a:cubicBezTo>
                    <a:pt x="1195311" y="1272288"/>
                    <a:pt x="1199109" y="1252653"/>
                    <a:pt x="1199109" y="1231441"/>
                  </a:cubicBezTo>
                  <a:cubicBezTo>
                    <a:pt x="1199109" y="1187872"/>
                    <a:pt x="1184204" y="1151181"/>
                    <a:pt x="1154394" y="1121371"/>
                  </a:cubicBezTo>
                  <a:cubicBezTo>
                    <a:pt x="1133755" y="1100732"/>
                    <a:pt x="1110251" y="1087546"/>
                    <a:pt x="1083879" y="1081813"/>
                  </a:cubicBezTo>
                  <a:lnTo>
                    <a:pt x="1181911" y="823835"/>
                  </a:lnTo>
                  <a:lnTo>
                    <a:pt x="1070120" y="823835"/>
                  </a:lnTo>
                  <a:lnTo>
                    <a:pt x="901575" y="1164367"/>
                  </a:lnTo>
                  <a:cubicBezTo>
                    <a:pt x="893549" y="1185005"/>
                    <a:pt x="889536" y="1207363"/>
                    <a:pt x="889536" y="1231441"/>
                  </a:cubicBezTo>
                  <a:cubicBezTo>
                    <a:pt x="889536" y="1252653"/>
                    <a:pt x="893334" y="1272288"/>
                    <a:pt x="900930" y="1290346"/>
                  </a:cubicBezTo>
                  <a:lnTo>
                    <a:pt x="920833" y="1319136"/>
                  </a:lnTo>
                  <a:lnTo>
                    <a:pt x="734409" y="1319136"/>
                  </a:lnTo>
                  <a:lnTo>
                    <a:pt x="754312" y="1290346"/>
                  </a:lnTo>
                  <a:cubicBezTo>
                    <a:pt x="761908" y="1272288"/>
                    <a:pt x="765706" y="1252653"/>
                    <a:pt x="765706" y="1231441"/>
                  </a:cubicBezTo>
                  <a:cubicBezTo>
                    <a:pt x="765706" y="1187872"/>
                    <a:pt x="750800" y="1151181"/>
                    <a:pt x="720990" y="1121371"/>
                  </a:cubicBezTo>
                  <a:cubicBezTo>
                    <a:pt x="700352" y="1100732"/>
                    <a:pt x="676847" y="1087546"/>
                    <a:pt x="650476" y="1081813"/>
                  </a:cubicBezTo>
                  <a:lnTo>
                    <a:pt x="748508" y="823835"/>
                  </a:lnTo>
                  <a:lnTo>
                    <a:pt x="636717" y="823835"/>
                  </a:lnTo>
                  <a:lnTo>
                    <a:pt x="468171" y="1164367"/>
                  </a:lnTo>
                  <a:cubicBezTo>
                    <a:pt x="460145" y="1185005"/>
                    <a:pt x="456132" y="1207363"/>
                    <a:pt x="456132" y="1231441"/>
                  </a:cubicBezTo>
                  <a:cubicBezTo>
                    <a:pt x="456132" y="1252653"/>
                    <a:pt x="459930" y="1272288"/>
                    <a:pt x="467526" y="1290346"/>
                  </a:cubicBezTo>
                  <a:lnTo>
                    <a:pt x="487429" y="1319136"/>
                  </a:lnTo>
                  <a:lnTo>
                    <a:pt x="0" y="1319136"/>
                  </a:lnTo>
                  <a:lnTo>
                    <a:pt x="0" y="95736"/>
                  </a:lnTo>
                  <a:cubicBezTo>
                    <a:pt x="0" y="42862"/>
                    <a:pt x="42862" y="0"/>
                    <a:pt x="95736" y="0"/>
                  </a:cubicBezTo>
                  <a:close/>
                </a:path>
              </a:pathLst>
            </a:custGeom>
            <a:gradFill flip="none" rotWithShape="1">
              <a:gsLst>
                <a:gs pos="0">
                  <a:schemeClr val="accent1"/>
                </a:gs>
                <a:gs pos="100000">
                  <a:schemeClr val="accent1">
                    <a:lumMod val="75000"/>
                  </a:schemeClr>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latin typeface="Arial"/>
                <a:ea typeface="微软雅黑"/>
                <a:sym typeface="Arial"/>
              </a:endParaRPr>
            </a:p>
          </p:txBody>
        </p:sp>
      </p:grpSp>
      <p:sp>
        <p:nvSpPr>
          <p:cNvPr id="17" name="TextBox 15">
            <a:extLst>
              <a:ext uri="{FF2B5EF4-FFF2-40B4-BE49-F238E27FC236}">
                <a16:creationId xmlns:a16="http://schemas.microsoft.com/office/drawing/2014/main" id="{5198F65B-22B9-25B1-F7A9-E2ABD746B15A}"/>
              </a:ext>
            </a:extLst>
          </p:cNvPr>
          <p:cNvSpPr txBox="1"/>
          <p:nvPr/>
        </p:nvSpPr>
        <p:spPr>
          <a:xfrm>
            <a:off x="875808" y="4054608"/>
            <a:ext cx="10452592" cy="1895519"/>
          </a:xfrm>
          <a:prstGeom prst="rect">
            <a:avLst/>
          </a:prstGeom>
          <a:noFill/>
        </p:spPr>
        <p:txBody>
          <a:bodyPr wrap="square" rtlCol="0">
            <a:spAutoFit/>
          </a:bodyPr>
          <a:lstStyle/>
          <a:p>
            <a:pPr>
              <a:lnSpc>
                <a:spcPct val="150000"/>
              </a:lnSpc>
            </a:pPr>
            <a:r>
              <a:rPr lang="pt-BR" altLang="zh-CN" sz="1600" dirty="0">
                <a:solidFill>
                  <a:schemeClr val="tx1">
                    <a:lumMod val="75000"/>
                    <a:lumOff val="25000"/>
                  </a:schemeClr>
                </a:solidFill>
                <a:cs typeface="+mn-ea"/>
                <a:sym typeface="+mn-lt"/>
              </a:rPr>
              <a:t>• Filtro de óleo: substituição deve acontecer a cada duzentas e cinquenta horas.</a:t>
            </a:r>
          </a:p>
          <a:p>
            <a:pPr>
              <a:lnSpc>
                <a:spcPct val="150000"/>
              </a:lnSpc>
            </a:pPr>
            <a:r>
              <a:rPr lang="pt-BR" altLang="zh-CN" sz="1600" dirty="0">
                <a:solidFill>
                  <a:schemeClr val="tx1">
                    <a:lumMod val="75000"/>
                    <a:lumOff val="25000"/>
                  </a:schemeClr>
                </a:solidFill>
                <a:cs typeface="+mn-ea"/>
                <a:sym typeface="+mn-lt"/>
              </a:rPr>
              <a:t>• Filtro da caixa de engrenagens principal: a substituição é feita nas primeiras cem horas e depois a cada quatrocentas horas.</a:t>
            </a:r>
          </a:p>
          <a:p>
            <a:pPr>
              <a:lnSpc>
                <a:spcPct val="150000"/>
              </a:lnSpc>
            </a:pPr>
            <a:r>
              <a:rPr lang="pt-BR" altLang="zh-CN" sz="1600" dirty="0">
                <a:solidFill>
                  <a:schemeClr val="tx1">
                    <a:lumMod val="75000"/>
                    <a:lumOff val="25000"/>
                  </a:schemeClr>
                </a:solidFill>
                <a:cs typeface="+mn-ea"/>
                <a:sym typeface="+mn-lt"/>
              </a:rPr>
              <a:t>• Pré-filtro de combustível: substituído a cada quatrocentas horas e limpo a cada cinquenta horas.</a:t>
            </a:r>
          </a:p>
          <a:p>
            <a:pPr>
              <a:lnSpc>
                <a:spcPct val="150000"/>
              </a:lnSpc>
            </a:pPr>
            <a:r>
              <a:rPr lang="pt-BR" altLang="zh-CN" sz="1600" dirty="0">
                <a:solidFill>
                  <a:schemeClr val="tx1">
                    <a:lumMod val="75000"/>
                    <a:lumOff val="25000"/>
                  </a:schemeClr>
                </a:solidFill>
                <a:cs typeface="+mn-ea"/>
                <a:sym typeface="+mn-lt"/>
              </a:rPr>
              <a:t>• Filtro de combustível: a substituição é feita nas primeiras cem horas e depois a cada quatrocentas horas.</a:t>
            </a:r>
          </a:p>
        </p:txBody>
      </p:sp>
      <p:pic>
        <p:nvPicPr>
          <p:cNvPr id="1026" name="Picture 2" descr="NR 31: Confira o resumo da Norma Regulamentadora 31 [Atualizada] - Getwet">
            <a:extLst>
              <a:ext uri="{FF2B5EF4-FFF2-40B4-BE49-F238E27FC236}">
                <a16:creationId xmlns:a16="http://schemas.microsoft.com/office/drawing/2014/main" id="{8A66A134-3AF5-6108-8E03-B3EE3E763A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234" r="17822" b="7933"/>
          <a:stretch/>
        </p:blipFill>
        <p:spPr bwMode="auto">
          <a:xfrm>
            <a:off x="4952999" y="1692407"/>
            <a:ext cx="2387600" cy="2362200"/>
          </a:xfrm>
          <a:prstGeom prst="ellipse">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14F02C59-DE61-6CBB-319E-59A377D9A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03" y="418783"/>
            <a:ext cx="1761673" cy="489090"/>
          </a:xfrm>
          <a:prstGeom prst="rect">
            <a:avLst/>
          </a:prstGeom>
        </p:spPr>
      </p:pic>
    </p:spTree>
    <p:extLst>
      <p:ext uri="{BB962C8B-B14F-4D97-AF65-F5344CB8AC3E}">
        <p14:creationId xmlns:p14="http://schemas.microsoft.com/office/powerpoint/2010/main" val="710875839"/>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Espaço Reservado para Imagem 13" descr="Caminhão verde na grama&#10;&#10;Descrição gerada automaticamente com confiança baixa">
            <a:extLst>
              <a:ext uri="{FF2B5EF4-FFF2-40B4-BE49-F238E27FC236}">
                <a16:creationId xmlns:a16="http://schemas.microsoft.com/office/drawing/2014/main" id="{FC2ADB8B-DE67-178A-0486-8F9F3EF8F9F5}"/>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9198" b="9198"/>
          <a:stretch>
            <a:fillRect/>
          </a:stretch>
        </p:blipFill>
        <p:spPr/>
      </p:pic>
      <p:sp>
        <p:nvSpPr>
          <p:cNvPr id="40" name="Rectangle 39">
            <a:extLst>
              <a:ext uri="{FF2B5EF4-FFF2-40B4-BE49-F238E27FC236}">
                <a16:creationId xmlns:a16="http://schemas.microsoft.com/office/drawing/2014/main" id="{F5204749-E588-43AC-A0F4-71CECD5B84C1}"/>
              </a:ext>
            </a:extLst>
          </p:cNvPr>
          <p:cNvSpPr/>
          <p:nvPr/>
        </p:nvSpPr>
        <p:spPr>
          <a:xfrm>
            <a:off x="9258031" y="3429001"/>
            <a:ext cx="2933968" cy="2389238"/>
          </a:xfrm>
          <a:prstGeom prst="rect">
            <a:avLst/>
          </a:prstGeom>
          <a:solidFill>
            <a:schemeClr val="bg1">
              <a:lumMod val="9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39" name="Rectangle: Rounded Corners 38">
            <a:extLst>
              <a:ext uri="{FF2B5EF4-FFF2-40B4-BE49-F238E27FC236}">
                <a16:creationId xmlns:a16="http://schemas.microsoft.com/office/drawing/2014/main" id="{6D4DB275-CFE0-4DC8-BDCD-809CFEB52457}"/>
              </a:ext>
            </a:extLst>
          </p:cNvPr>
          <p:cNvSpPr/>
          <p:nvPr/>
        </p:nvSpPr>
        <p:spPr>
          <a:xfrm>
            <a:off x="4984422" y="3303639"/>
            <a:ext cx="5161936" cy="2639961"/>
          </a:xfrm>
          <a:prstGeom prst="roundRect">
            <a:avLst>
              <a:gd name="adj" fmla="val 8004"/>
            </a:avLst>
          </a:prstGeom>
          <a:gradFill>
            <a:gsLst>
              <a:gs pos="0">
                <a:schemeClr val="accent1"/>
              </a:gs>
              <a:gs pos="100000">
                <a:schemeClr val="accent2"/>
              </a:gs>
            </a:gsLst>
            <a:lin ang="0" scaled="1"/>
          </a:gra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00" b="1">
              <a:solidFill>
                <a:schemeClr val="bg1">
                  <a:lumMod val="95000"/>
                  <a:alpha val="40000"/>
                </a:schemeClr>
              </a:solidFill>
              <a:cs typeface="+mn-ea"/>
              <a:sym typeface="+mn-lt"/>
            </a:endParaRPr>
          </a:p>
        </p:txBody>
      </p:sp>
      <p:sp>
        <p:nvSpPr>
          <p:cNvPr id="32" name="TextBox 31">
            <a:extLst>
              <a:ext uri="{FF2B5EF4-FFF2-40B4-BE49-F238E27FC236}">
                <a16:creationId xmlns:a16="http://schemas.microsoft.com/office/drawing/2014/main" id="{072460F6-9530-45BF-B5CE-9B111A88DA5D}"/>
              </a:ext>
            </a:extLst>
          </p:cNvPr>
          <p:cNvSpPr txBox="1"/>
          <p:nvPr/>
        </p:nvSpPr>
        <p:spPr>
          <a:xfrm>
            <a:off x="5182082" y="4611997"/>
            <a:ext cx="4445497" cy="941155"/>
          </a:xfrm>
          <a:prstGeom prst="rect">
            <a:avLst/>
          </a:prstGeom>
          <a:noFill/>
        </p:spPr>
        <p:txBody>
          <a:bodyPr wrap="square" rtlCol="0">
            <a:spAutoFit/>
          </a:bodyPr>
          <a:lstStyle/>
          <a:p>
            <a:pPr>
              <a:lnSpc>
                <a:spcPct val="120000"/>
              </a:lnSpc>
            </a:pPr>
            <a:r>
              <a:rPr lang="pt-BR" sz="2400" b="1" dirty="0">
                <a:solidFill>
                  <a:schemeClr val="accent2">
                    <a:lumMod val="20000"/>
                    <a:lumOff val="80000"/>
                  </a:schemeClr>
                </a:solidFill>
                <a:effectLst>
                  <a:outerShdw blurRad="38100" dist="38100" dir="2700000" algn="tl">
                    <a:srgbClr val="000000">
                      <a:alpha val="43137"/>
                    </a:srgbClr>
                  </a:outerShdw>
                </a:effectLst>
                <a:cs typeface="+mn-ea"/>
                <a:sym typeface="+mn-lt"/>
              </a:rPr>
              <a:t>Procedimentos em situação de emergência</a:t>
            </a:r>
          </a:p>
        </p:txBody>
      </p:sp>
      <p:sp>
        <p:nvSpPr>
          <p:cNvPr id="33" name="TextBox 32">
            <a:extLst>
              <a:ext uri="{FF2B5EF4-FFF2-40B4-BE49-F238E27FC236}">
                <a16:creationId xmlns:a16="http://schemas.microsoft.com/office/drawing/2014/main" id="{60D34A72-0885-4908-8E33-29EA67FABC95}"/>
              </a:ext>
            </a:extLst>
          </p:cNvPr>
          <p:cNvSpPr txBox="1"/>
          <p:nvPr/>
        </p:nvSpPr>
        <p:spPr>
          <a:xfrm>
            <a:off x="5214164" y="3429000"/>
            <a:ext cx="4085304" cy="1365567"/>
          </a:xfrm>
          <a:prstGeom prst="rect">
            <a:avLst/>
          </a:prstGeom>
          <a:noFill/>
        </p:spPr>
        <p:txBody>
          <a:bodyPr wrap="square" rtlCol="0">
            <a:spAutoFit/>
          </a:bodyPr>
          <a:lstStyle/>
          <a:p>
            <a:pPr>
              <a:lnSpc>
                <a:spcPct val="120000"/>
              </a:lnSpc>
            </a:pPr>
            <a:r>
              <a:rPr lang="en-US" altLang="zh-CN" sz="3600" b="1" dirty="0">
                <a:solidFill>
                  <a:schemeClr val="bg1"/>
                </a:solidFill>
                <a:effectLst>
                  <a:outerShdw blurRad="38100" dist="38100" dir="2700000" algn="tl">
                    <a:srgbClr val="000000">
                      <a:alpha val="43137"/>
                    </a:srgbClr>
                  </a:outerShdw>
                </a:effectLst>
                <a:cs typeface="+mn-ea"/>
                <a:sym typeface="+mn-lt"/>
              </a:rPr>
              <a:t>06</a:t>
            </a:r>
            <a:endParaRPr lang="zh-CN" altLang="en-US" sz="3600" b="1" dirty="0">
              <a:solidFill>
                <a:schemeClr val="bg1"/>
              </a:solidFill>
              <a:effectLst>
                <a:outerShdw blurRad="38100" dist="38100" dir="2700000" algn="tl">
                  <a:srgbClr val="000000">
                    <a:alpha val="43137"/>
                  </a:srgbClr>
                </a:outerShdw>
              </a:effectLst>
              <a:cs typeface="+mn-ea"/>
              <a:sym typeface="+mn-lt"/>
            </a:endParaRPr>
          </a:p>
          <a:p>
            <a:pPr>
              <a:lnSpc>
                <a:spcPct val="120000"/>
              </a:lnSpc>
            </a:pPr>
            <a:endParaRPr lang="en-US" sz="3600" dirty="0">
              <a:gradFill flip="none" rotWithShape="1">
                <a:gsLst>
                  <a:gs pos="0">
                    <a:schemeClr val="accent1"/>
                  </a:gs>
                  <a:gs pos="100000">
                    <a:schemeClr val="accent2"/>
                  </a:gs>
                </a:gsLst>
                <a:lin ang="0" scaled="1"/>
                <a:tileRect/>
              </a:gradFill>
              <a:cs typeface="+mn-ea"/>
              <a:sym typeface="+mn-lt"/>
            </a:endParaRPr>
          </a:p>
        </p:txBody>
      </p:sp>
      <p:pic>
        <p:nvPicPr>
          <p:cNvPr id="2" name="Imagem 1">
            <a:extLst>
              <a:ext uri="{FF2B5EF4-FFF2-40B4-BE49-F238E27FC236}">
                <a16:creationId xmlns:a16="http://schemas.microsoft.com/office/drawing/2014/main" id="{B05D0741-FFA4-6B64-01D9-ECD8993A12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644" y="6151076"/>
            <a:ext cx="1761673" cy="489090"/>
          </a:xfrm>
          <a:prstGeom prst="rect">
            <a:avLst/>
          </a:prstGeom>
        </p:spPr>
      </p:pic>
    </p:spTree>
    <p:extLst>
      <p:ext uri="{BB962C8B-B14F-4D97-AF65-F5344CB8AC3E}">
        <p14:creationId xmlns:p14="http://schemas.microsoft.com/office/powerpoint/2010/main" val="794217590"/>
      </p:ext>
    </p:extLst>
  </p:cSld>
  <p:clrMapOvr>
    <a:masterClrMapping/>
  </p:clrMapOvr>
  <mc:AlternateContent xmlns:mc="http://schemas.openxmlformats.org/markup-compatibility/2006" xmlns:p14="http://schemas.microsoft.com/office/powerpoint/2010/main">
    <mc:Choice Requires="p14">
      <p:transition spd="slow" p14:dur="1250" advTm="86399000">
        <p:pull dir="u"/>
      </p:transition>
    </mc:Choice>
    <mc:Fallback xmlns="">
      <p:transition spd="slow" advTm="86399000">
        <p:pull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000" fill="hold"/>
                                        <p:tgtEl>
                                          <p:spTgt spid="39"/>
                                        </p:tgtEl>
                                        <p:attrNameLst>
                                          <p:attrName>ppt_x</p:attrName>
                                        </p:attrNameLst>
                                      </p:cBhvr>
                                      <p:tavLst>
                                        <p:tav tm="0">
                                          <p:val>
                                            <p:strVal val="1+#ppt_w/2"/>
                                          </p:val>
                                        </p:tav>
                                        <p:tav tm="100000">
                                          <p:val>
                                            <p:strVal val="#ppt_x"/>
                                          </p:val>
                                        </p:tav>
                                      </p:tavLst>
                                    </p:anim>
                                    <p:anim calcmode="lin" valueType="num">
                                      <p:cBhvr additive="base">
                                        <p:cTn id="8" dur="10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000" fill="hold"/>
                                        <p:tgtEl>
                                          <p:spTgt spid="40"/>
                                        </p:tgtEl>
                                        <p:attrNameLst>
                                          <p:attrName>ppt_x</p:attrName>
                                        </p:attrNameLst>
                                      </p:cBhvr>
                                      <p:tavLst>
                                        <p:tav tm="0">
                                          <p:val>
                                            <p:strVal val="1+#ppt_w/2"/>
                                          </p:val>
                                        </p:tav>
                                        <p:tav tm="100000">
                                          <p:val>
                                            <p:strVal val="#ppt_x"/>
                                          </p:val>
                                        </p:tav>
                                      </p:tavLst>
                                    </p:anim>
                                    <p:anim calcmode="lin" valueType="num">
                                      <p:cBhvr additive="base">
                                        <p:cTn id="12" dur="1000" fill="hold"/>
                                        <p:tgtEl>
                                          <p:spTgt spid="4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25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000" fill="hold"/>
                                        <p:tgtEl>
                                          <p:spTgt spid="33"/>
                                        </p:tgtEl>
                                        <p:attrNameLst>
                                          <p:attrName>ppt_x</p:attrName>
                                        </p:attrNameLst>
                                      </p:cBhvr>
                                      <p:tavLst>
                                        <p:tav tm="0">
                                          <p:val>
                                            <p:strVal val="1+#ppt_w/2"/>
                                          </p:val>
                                        </p:tav>
                                        <p:tav tm="100000">
                                          <p:val>
                                            <p:strVal val="#ppt_x"/>
                                          </p:val>
                                        </p:tav>
                                      </p:tavLst>
                                    </p:anim>
                                    <p:anim calcmode="lin" valueType="num">
                                      <p:cBhvr additive="base">
                                        <p:cTn id="16" dur="1000" fill="hold"/>
                                        <p:tgtEl>
                                          <p:spTgt spid="33"/>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15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000" fill="hold"/>
                                        <p:tgtEl>
                                          <p:spTgt spid="32"/>
                                        </p:tgtEl>
                                        <p:attrNameLst>
                                          <p:attrName>ppt_x</p:attrName>
                                        </p:attrNameLst>
                                      </p:cBhvr>
                                      <p:tavLst>
                                        <p:tav tm="0">
                                          <p:val>
                                            <p:strVal val="1+#ppt_w/2"/>
                                          </p:val>
                                        </p:tav>
                                        <p:tav tm="100000">
                                          <p:val>
                                            <p:strVal val="#ppt_x"/>
                                          </p:val>
                                        </p:tav>
                                      </p:tavLst>
                                    </p:anim>
                                    <p:anim calcmode="lin" valueType="num">
                                      <p:cBhvr additive="base">
                                        <p:cTn id="20" dur="10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9" grpId="0" animBg="1"/>
      <p:bldP spid="32" grpId="0"/>
      <p:bldP spid="33"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14">
            <a:extLst>
              <a:ext uri="{FF2B5EF4-FFF2-40B4-BE49-F238E27FC236}">
                <a16:creationId xmlns:a16="http://schemas.microsoft.com/office/drawing/2014/main" id="{223782CB-E090-D028-793D-90C6B2F9C44F}"/>
              </a:ext>
            </a:extLst>
          </p:cNvPr>
          <p:cNvSpPr>
            <a:spLocks noChangeArrowheads="1"/>
          </p:cNvSpPr>
          <p:nvPr/>
        </p:nvSpPr>
        <p:spPr bwMode="auto">
          <a:xfrm>
            <a:off x="2819251" y="334676"/>
            <a:ext cx="1556380" cy="1559688"/>
          </a:xfrm>
          <a:prstGeom prst="ellipse">
            <a:avLst/>
          </a:pr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 name="Freeform 154">
            <a:extLst>
              <a:ext uri="{FF2B5EF4-FFF2-40B4-BE49-F238E27FC236}">
                <a16:creationId xmlns:a16="http://schemas.microsoft.com/office/drawing/2014/main" id="{79DCDB5E-1E4E-2511-3594-31332D175BEC}"/>
              </a:ext>
            </a:extLst>
          </p:cNvPr>
          <p:cNvSpPr>
            <a:spLocks noChangeArrowheads="1"/>
          </p:cNvSpPr>
          <p:nvPr/>
        </p:nvSpPr>
        <p:spPr bwMode="auto">
          <a:xfrm>
            <a:off x="3375800" y="813878"/>
            <a:ext cx="443280" cy="601282"/>
          </a:xfrm>
          <a:custGeom>
            <a:avLst/>
            <a:gdLst>
              <a:gd name="T0" fmla="*/ 156272 w 355"/>
              <a:gd name="T1" fmla="*/ 58950 h 487"/>
              <a:gd name="T2" fmla="*/ 156272 w 355"/>
              <a:gd name="T3" fmla="*/ 58950 h 487"/>
              <a:gd name="T4" fmla="*/ 52392 w 355"/>
              <a:gd name="T5" fmla="*/ 7592 h 487"/>
              <a:gd name="T6" fmla="*/ 4065 w 355"/>
              <a:gd name="T7" fmla="*/ 23669 h 487"/>
              <a:gd name="T8" fmla="*/ 0 w 355"/>
              <a:gd name="T9" fmla="*/ 35280 h 487"/>
              <a:gd name="T10" fmla="*/ 4065 w 355"/>
              <a:gd name="T11" fmla="*/ 154073 h 487"/>
              <a:gd name="T12" fmla="*/ 8130 w 355"/>
              <a:gd name="T13" fmla="*/ 162111 h 487"/>
              <a:gd name="T14" fmla="*/ 100267 w 355"/>
              <a:gd name="T15" fmla="*/ 217041 h 487"/>
              <a:gd name="T16" fmla="*/ 104332 w 355"/>
              <a:gd name="T17" fmla="*/ 217041 h 487"/>
              <a:gd name="T18" fmla="*/ 108397 w 355"/>
              <a:gd name="T19" fmla="*/ 217041 h 487"/>
              <a:gd name="T20" fmla="*/ 112010 w 355"/>
              <a:gd name="T21" fmla="*/ 213469 h 487"/>
              <a:gd name="T22" fmla="*/ 112010 w 355"/>
              <a:gd name="T23" fmla="*/ 90657 h 487"/>
              <a:gd name="T24" fmla="*/ 108397 w 355"/>
              <a:gd name="T25" fmla="*/ 82619 h 487"/>
              <a:gd name="T26" fmla="*/ 19873 w 355"/>
              <a:gd name="T27" fmla="*/ 31261 h 487"/>
              <a:gd name="T28" fmla="*/ 32067 w 355"/>
              <a:gd name="T29" fmla="*/ 23669 h 487"/>
              <a:gd name="T30" fmla="*/ 48327 w 355"/>
              <a:gd name="T31" fmla="*/ 19650 h 487"/>
              <a:gd name="T32" fmla="*/ 135948 w 355"/>
              <a:gd name="T33" fmla="*/ 66988 h 487"/>
              <a:gd name="T34" fmla="*/ 140013 w 355"/>
              <a:gd name="T35" fmla="*/ 71007 h 487"/>
              <a:gd name="T36" fmla="*/ 140013 w 355"/>
              <a:gd name="T37" fmla="*/ 189800 h 487"/>
              <a:gd name="T38" fmla="*/ 148142 w 355"/>
              <a:gd name="T39" fmla="*/ 197392 h 487"/>
              <a:gd name="T40" fmla="*/ 159885 w 355"/>
              <a:gd name="T41" fmla="*/ 189800 h 487"/>
              <a:gd name="T42" fmla="*/ 159885 w 355"/>
              <a:gd name="T43" fmla="*/ 62969 h 487"/>
              <a:gd name="T44" fmla="*/ 156272 w 355"/>
              <a:gd name="T45" fmla="*/ 58950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cs typeface="+mn-ea"/>
              <a:sym typeface="+mn-lt"/>
            </a:endParaRPr>
          </a:p>
        </p:txBody>
      </p:sp>
      <p:sp>
        <p:nvSpPr>
          <p:cNvPr id="10" name="TextBox 15">
            <a:extLst>
              <a:ext uri="{FF2B5EF4-FFF2-40B4-BE49-F238E27FC236}">
                <a16:creationId xmlns:a16="http://schemas.microsoft.com/office/drawing/2014/main" id="{CAD177C9-ED40-01D0-9142-27A150BD51BF}"/>
              </a:ext>
            </a:extLst>
          </p:cNvPr>
          <p:cNvSpPr txBox="1"/>
          <p:nvPr/>
        </p:nvSpPr>
        <p:spPr>
          <a:xfrm>
            <a:off x="502734" y="2541406"/>
            <a:ext cx="6502100" cy="3782895"/>
          </a:xfrm>
          <a:prstGeom prst="rect">
            <a:avLst/>
          </a:prstGeom>
          <a:noFill/>
        </p:spPr>
        <p:txBody>
          <a:bodyPr wrap="square" rtlCol="0">
            <a:spAutoFit/>
          </a:bodyPr>
          <a:lstStyle/>
          <a:p>
            <a:pPr>
              <a:lnSpc>
                <a:spcPct val="150000"/>
              </a:lnSpc>
            </a:pPr>
            <a:r>
              <a:rPr lang="pt-BR" b="1" dirty="0">
                <a:solidFill>
                  <a:schemeClr val="bg1"/>
                </a:solidFill>
              </a:rPr>
              <a:t>Algumas situações de emergência podem ocorrer durante a operação da máquina ou em atividades de manutenção. </a:t>
            </a:r>
          </a:p>
          <a:p>
            <a:pPr>
              <a:lnSpc>
                <a:spcPct val="150000"/>
              </a:lnSpc>
            </a:pPr>
            <a:endParaRPr lang="pt-BR" dirty="0">
              <a:solidFill>
                <a:schemeClr val="bg1"/>
              </a:solidFill>
            </a:endParaRPr>
          </a:p>
          <a:p>
            <a:pPr>
              <a:lnSpc>
                <a:spcPct val="150000"/>
              </a:lnSpc>
            </a:pPr>
            <a:r>
              <a:rPr lang="pt-BR" dirty="0">
                <a:solidFill>
                  <a:schemeClr val="bg1"/>
                </a:solidFill>
              </a:rPr>
              <a:t>As cabines de alguns modelos de colheitadeiras possuem sistemas de refrigeração. Quando for dada a manutenção a esses sistemas, o responsável pela manutenção não deve tocar ou encostar no refrigerante líquido, nem expor os olhos. </a:t>
            </a:r>
            <a:endParaRPr lang="pt-BR" b="1" dirty="0">
              <a:solidFill>
                <a:schemeClr val="bg1"/>
              </a:solidFill>
            </a:endParaRPr>
          </a:p>
        </p:txBody>
      </p:sp>
      <p:pic>
        <p:nvPicPr>
          <p:cNvPr id="2052" name="Picture 4" descr="Técnico em Segurança do Trabalho - O Acadêmico">
            <a:extLst>
              <a:ext uri="{FF2B5EF4-FFF2-40B4-BE49-F238E27FC236}">
                <a16:creationId xmlns:a16="http://schemas.microsoft.com/office/drawing/2014/main" id="{18C3149F-3207-03BD-5537-FEB0CE862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7292" y="2235698"/>
            <a:ext cx="3961974" cy="4622302"/>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EE8A6506-671B-62D1-84EF-91D4C8857F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2053548208"/>
      </p:ext>
    </p:extLst>
  </p:cSld>
  <p:clrMapOvr>
    <a:masterClrMapping/>
  </p:clrMapOvr>
  <mc:AlternateContent xmlns:mc="http://schemas.openxmlformats.org/markup-compatibility/2006" xmlns:p14="http://schemas.microsoft.com/office/powerpoint/2010/main">
    <mc:Choice Requires="p14">
      <p:transition spd="slow" p14:dur="2000" advTm="86399000"/>
    </mc:Choice>
    <mc:Fallback xmlns="">
      <p:transition spd="slow" advTm="863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52D618B-9774-4D89-89D8-4D7351BC98E0}"/>
              </a:ext>
            </a:extLst>
          </p:cNvPr>
          <p:cNvSpPr txBox="1"/>
          <p:nvPr/>
        </p:nvSpPr>
        <p:spPr>
          <a:xfrm>
            <a:off x="195767" y="1015027"/>
            <a:ext cx="5564237" cy="5116272"/>
          </a:xfrm>
          <a:prstGeom prst="rect">
            <a:avLst/>
          </a:prstGeom>
          <a:noFill/>
        </p:spPr>
        <p:txBody>
          <a:bodyPr wrap="square" rtlCol="0">
            <a:spAutoFit/>
          </a:bodyPr>
          <a:lstStyle/>
          <a:p>
            <a:pPr>
              <a:lnSpc>
                <a:spcPct val="150000"/>
              </a:lnSpc>
            </a:pPr>
            <a:r>
              <a:rPr lang="pt-BR" altLang="zh-CN" sz="2000" dirty="0">
                <a:solidFill>
                  <a:schemeClr val="bg1"/>
                </a:solidFill>
                <a:cs typeface="+mn-ea"/>
                <a:sym typeface="+mn-lt"/>
              </a:rPr>
              <a:t>Em caso de contato acidental, deve-se espalhar água limpa e gelada nos olhos por dez minutos para aumentar a temperatura da área que teve contato. </a:t>
            </a:r>
          </a:p>
          <a:p>
            <a:pPr>
              <a:lnSpc>
                <a:spcPct val="150000"/>
              </a:lnSpc>
            </a:pPr>
            <a:endParaRPr lang="pt-BR" altLang="zh-CN" sz="2000" dirty="0">
              <a:solidFill>
                <a:schemeClr val="bg1"/>
              </a:solidFill>
              <a:cs typeface="+mn-ea"/>
              <a:sym typeface="+mn-lt"/>
            </a:endParaRPr>
          </a:p>
          <a:p>
            <a:pPr>
              <a:lnSpc>
                <a:spcPct val="150000"/>
              </a:lnSpc>
            </a:pPr>
            <a:r>
              <a:rPr lang="pt-BR" altLang="zh-CN" sz="2000" dirty="0">
                <a:solidFill>
                  <a:schemeClr val="bg1"/>
                </a:solidFill>
                <a:cs typeface="+mn-ea"/>
                <a:sym typeface="+mn-lt"/>
              </a:rPr>
              <a:t>Se o refrigerante líquido entrar em contato com a pele, é necessário tratar como se fosse uma ferida decorrente de congelamento. Após esse primeiro cuidado, é preciso levar a pessoa ferida imediatamente ao hospital.</a:t>
            </a:r>
          </a:p>
        </p:txBody>
      </p:sp>
      <p:pic>
        <p:nvPicPr>
          <p:cNvPr id="32" name="Espaço Reservado para Imagem 31" descr="Uma imagem contendo mesa, xícara, de madeira, pequeno&#10;&#10;Descrição gerada automaticamente">
            <a:extLst>
              <a:ext uri="{FF2B5EF4-FFF2-40B4-BE49-F238E27FC236}">
                <a16:creationId xmlns:a16="http://schemas.microsoft.com/office/drawing/2014/main" id="{12AEE635-C2C4-3364-04B1-9D630431CE4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8792" b="8792"/>
          <a:stretch>
            <a:fillRect/>
          </a:stretch>
        </p:blipFill>
        <p:spPr>
          <a:xfrm>
            <a:off x="6592875" y="1335789"/>
            <a:ext cx="4833257" cy="2844801"/>
          </a:xfrm>
        </p:spPr>
      </p:pic>
      <p:sp>
        <p:nvSpPr>
          <p:cNvPr id="6" name="Rectangle: Rounded Corners 38">
            <a:extLst>
              <a:ext uri="{FF2B5EF4-FFF2-40B4-BE49-F238E27FC236}">
                <a16:creationId xmlns:a16="http://schemas.microsoft.com/office/drawing/2014/main" id="{40F33413-375E-0756-C02F-E8D1823C4620}"/>
              </a:ext>
            </a:extLst>
          </p:cNvPr>
          <p:cNvSpPr/>
          <p:nvPr/>
        </p:nvSpPr>
        <p:spPr>
          <a:xfrm rot="16200000" flipH="1">
            <a:off x="5581964" y="263665"/>
            <a:ext cx="6858000" cy="6330670"/>
          </a:xfrm>
          <a:prstGeom prst="flowChartManualInput">
            <a:avLst/>
          </a:prstGeom>
          <a:gradFill>
            <a:gsLst>
              <a:gs pos="0">
                <a:schemeClr val="accent1"/>
              </a:gs>
              <a:gs pos="100000">
                <a:schemeClr val="accent2"/>
              </a:gs>
            </a:gsLst>
            <a:lin ang="0" scaled="1"/>
          </a:gra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00" b="1">
              <a:solidFill>
                <a:schemeClr val="bg1">
                  <a:lumMod val="95000"/>
                  <a:alpha val="40000"/>
                </a:schemeClr>
              </a:solidFill>
              <a:cs typeface="+mn-ea"/>
              <a:sym typeface="+mn-lt"/>
            </a:endParaRPr>
          </a:p>
        </p:txBody>
      </p:sp>
      <p:pic>
        <p:nvPicPr>
          <p:cNvPr id="2" name="Imagem 1" descr="CNH Industrial Newsroom : Case IH apresenta colheitadeira com sistema  inteligente de regulagem automática">
            <a:extLst>
              <a:ext uri="{FF2B5EF4-FFF2-40B4-BE49-F238E27FC236}">
                <a16:creationId xmlns:a16="http://schemas.microsoft.com/office/drawing/2014/main" id="{F015137A-BD7F-E4E4-3EE2-9CE8D81A961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6878" y="1511300"/>
            <a:ext cx="5400675" cy="3606799"/>
          </a:xfrm>
          <a:prstGeom prst="rect">
            <a:avLst/>
          </a:prstGeom>
          <a:noFill/>
          <a:ln>
            <a:noFill/>
          </a:ln>
          <a:effectLst>
            <a:outerShdw blurRad="63500" sx="102000" sy="102000" algn="ctr" rotWithShape="0">
              <a:prstClr val="black">
                <a:alpha val="40000"/>
              </a:prstClr>
            </a:outerShdw>
          </a:effectLst>
        </p:spPr>
      </p:pic>
      <p:pic>
        <p:nvPicPr>
          <p:cNvPr id="3" name="Imagem 2">
            <a:extLst>
              <a:ext uri="{FF2B5EF4-FFF2-40B4-BE49-F238E27FC236}">
                <a16:creationId xmlns:a16="http://schemas.microsoft.com/office/drawing/2014/main" id="{DA23E78D-A7DD-1622-4A55-898EBD86CE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1033885209"/>
      </p:ext>
    </p:extLst>
  </p:cSld>
  <p:clrMapOvr>
    <a:masterClrMapping/>
  </p:clrMapOvr>
  <mc:AlternateContent xmlns:mc="http://schemas.openxmlformats.org/markup-compatibility/2006" xmlns:p14="http://schemas.microsoft.com/office/powerpoint/2010/main">
    <mc:Choice Requires="p14">
      <p:transition spd="slow" p14:dur="1250" advTm="86399000">
        <p:pull/>
      </p:transition>
    </mc:Choice>
    <mc:Fallback xmlns="">
      <p:transition spd="slow" advTm="86399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ço Reservado para Imagem 11" descr="Uma imagem contendo homem, segurando, laranja, em pé&#10;&#10;Descrição gerada automaticamente">
            <a:extLst>
              <a:ext uri="{FF2B5EF4-FFF2-40B4-BE49-F238E27FC236}">
                <a16:creationId xmlns:a16="http://schemas.microsoft.com/office/drawing/2014/main" id="{25616880-4C9A-1B97-FFB5-566350C93825}"/>
              </a:ext>
            </a:extLst>
          </p:cNvPr>
          <p:cNvPicPr>
            <a:picLocks noGrp="1" noChangeAspect="1"/>
          </p:cNvPicPr>
          <p:nvPr>
            <p:ph type="pic" sz="quarter" idx="10"/>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t="19050" b="19050"/>
          <a:stretch>
            <a:fillRect/>
          </a:stretch>
        </p:blipFill>
        <p:spPr>
          <a:xfrm>
            <a:off x="1" y="0"/>
            <a:ext cx="12192000" cy="6858000"/>
          </a:xfrm>
        </p:spPr>
      </p:pic>
      <p:sp>
        <p:nvSpPr>
          <p:cNvPr id="2" name="Rectangle 1">
            <a:extLst>
              <a:ext uri="{FF2B5EF4-FFF2-40B4-BE49-F238E27FC236}">
                <a16:creationId xmlns:a16="http://schemas.microsoft.com/office/drawing/2014/main" id="{7797ED11-98DD-4A35-9978-6B9D22EF1EE2}"/>
              </a:ext>
            </a:extLst>
          </p:cNvPr>
          <p:cNvSpPr/>
          <p:nvPr/>
        </p:nvSpPr>
        <p:spPr>
          <a:xfrm>
            <a:off x="0" y="0"/>
            <a:ext cx="12191999" cy="6858000"/>
          </a:xfrm>
          <a:prstGeom prst="rect">
            <a:avLst/>
          </a:prstGeom>
          <a:solidFill>
            <a:srgbClr val="00206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16" name="TextBox 15">
            <a:extLst>
              <a:ext uri="{FF2B5EF4-FFF2-40B4-BE49-F238E27FC236}">
                <a16:creationId xmlns:a16="http://schemas.microsoft.com/office/drawing/2014/main" id="{460A56CD-9A81-415B-9EDD-0D3952EAAECD}"/>
              </a:ext>
            </a:extLst>
          </p:cNvPr>
          <p:cNvSpPr txBox="1"/>
          <p:nvPr/>
        </p:nvSpPr>
        <p:spPr>
          <a:xfrm>
            <a:off x="1014350" y="2132197"/>
            <a:ext cx="10339450" cy="2461700"/>
          </a:xfrm>
          <a:prstGeom prst="rect">
            <a:avLst/>
          </a:prstGeom>
          <a:noFill/>
        </p:spPr>
        <p:txBody>
          <a:bodyPr wrap="square" rtlCol="0">
            <a:spAutoFit/>
          </a:bodyPr>
          <a:lstStyle/>
          <a:p>
            <a:pPr algn="ctr">
              <a:lnSpc>
                <a:spcPct val="200000"/>
              </a:lnSpc>
            </a:pPr>
            <a:r>
              <a:rPr lang="pt-BR" sz="2000" b="1" dirty="0">
                <a:solidFill>
                  <a:schemeClr val="bg1"/>
                </a:solidFill>
                <a:effectLst>
                  <a:outerShdw blurRad="38100" dist="38100" dir="2700000" algn="tl">
                    <a:srgbClr val="000000">
                      <a:alpha val="43137"/>
                    </a:srgbClr>
                  </a:outerShdw>
                </a:effectLst>
                <a:cs typeface="+mn-ea"/>
                <a:sym typeface="+mn-lt"/>
              </a:rPr>
              <a:t>Soldas ou limpeza com vapor não podem ser feitas perto do líquido refrigerante. Isso pode causar pressão excessiva no sistema de refrigeração. Também é importante lembrar de usar luvas ao mexer com o líquido refrigerante, mesmo dentro de um recipiente fechado.</a:t>
            </a:r>
          </a:p>
        </p:txBody>
      </p:sp>
      <p:grpSp>
        <p:nvGrpSpPr>
          <p:cNvPr id="39" name="Group 38">
            <a:extLst>
              <a:ext uri="{FF2B5EF4-FFF2-40B4-BE49-F238E27FC236}">
                <a16:creationId xmlns:a16="http://schemas.microsoft.com/office/drawing/2014/main" id="{9E1040B3-C61E-430C-8F6C-BDE4274B84FB}"/>
              </a:ext>
            </a:extLst>
          </p:cNvPr>
          <p:cNvGrpSpPr/>
          <p:nvPr/>
        </p:nvGrpSpPr>
        <p:grpSpPr>
          <a:xfrm>
            <a:off x="838200" y="2132197"/>
            <a:ext cx="10744200" cy="2526891"/>
            <a:chOff x="4579257" y="2959509"/>
            <a:chExt cx="3033486" cy="1320800"/>
          </a:xfrm>
        </p:grpSpPr>
        <p:cxnSp>
          <p:nvCxnSpPr>
            <p:cNvPr id="36" name="Straight Connector 35">
              <a:extLst>
                <a:ext uri="{FF2B5EF4-FFF2-40B4-BE49-F238E27FC236}">
                  <a16:creationId xmlns:a16="http://schemas.microsoft.com/office/drawing/2014/main" id="{B2F0A589-7B98-4FE2-B661-4C70CA93D2AD}"/>
                </a:ext>
              </a:extLst>
            </p:cNvPr>
            <p:cNvCxnSpPr/>
            <p:nvPr/>
          </p:nvCxnSpPr>
          <p:spPr>
            <a:xfrm flipV="1">
              <a:off x="4579257" y="2959509"/>
              <a:ext cx="0" cy="1320800"/>
            </a:xfrm>
            <a:prstGeom prst="line">
              <a:avLst/>
            </a:prstGeom>
            <a:ln w="1270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C7822A0-D2CF-4E5A-BB1B-28631ED66508}"/>
                </a:ext>
              </a:extLst>
            </p:cNvPr>
            <p:cNvCxnSpPr/>
            <p:nvPr/>
          </p:nvCxnSpPr>
          <p:spPr>
            <a:xfrm flipV="1">
              <a:off x="7612743" y="2959509"/>
              <a:ext cx="0" cy="1320800"/>
            </a:xfrm>
            <a:prstGeom prst="line">
              <a:avLst/>
            </a:prstGeom>
            <a:ln w="1270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pic>
        <p:nvPicPr>
          <p:cNvPr id="3" name="Imagem 2">
            <a:extLst>
              <a:ext uri="{FF2B5EF4-FFF2-40B4-BE49-F238E27FC236}">
                <a16:creationId xmlns:a16="http://schemas.microsoft.com/office/drawing/2014/main" id="{58445D0E-5A03-F0C8-25CE-7340A56625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044" y="207476"/>
            <a:ext cx="1761673" cy="489090"/>
          </a:xfrm>
          <a:prstGeom prst="rect">
            <a:avLst/>
          </a:prstGeom>
        </p:spPr>
      </p:pic>
    </p:spTree>
    <p:extLst>
      <p:ext uri="{BB962C8B-B14F-4D97-AF65-F5344CB8AC3E}">
        <p14:creationId xmlns:p14="http://schemas.microsoft.com/office/powerpoint/2010/main" val="4016038993"/>
      </p:ext>
    </p:extLst>
  </p:cSld>
  <p:clrMapOvr>
    <a:masterClrMapping/>
  </p:clrMapOvr>
  <mc:AlternateContent xmlns:mc="http://schemas.openxmlformats.org/markup-compatibility/2006" xmlns:p14="http://schemas.microsoft.com/office/powerpoint/2010/main">
    <mc:Choice Requires="p14">
      <p:transition spd="slow" p14:dur="1250" advTm="86399000">
        <p:pull dir="r"/>
      </p:transition>
    </mc:Choice>
    <mc:Fallback xmlns="">
      <p:transition spd="slow" advTm="86399000">
        <p:pull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0-#ppt_h/2"/>
                                          </p:val>
                                        </p:tav>
                                        <p:tav tm="100000">
                                          <p:val>
                                            <p:strVal val="#ppt_y"/>
                                          </p:val>
                                        </p:tav>
                                      </p:tavLst>
                                    </p:anim>
                                  </p:childTnLst>
                                </p:cTn>
                              </p:par>
                              <p:par>
                                <p:cTn id="9" presetID="22" presetClass="entr" presetSubtype="1" fill="hold" nodeType="withEffect">
                                  <p:stCondLst>
                                    <p:cond delay="1500"/>
                                  </p:stCondLst>
                                  <p:childTnLst>
                                    <p:set>
                                      <p:cBhvr>
                                        <p:cTn id="10" dur="1" fill="hold">
                                          <p:stCondLst>
                                            <p:cond delay="0"/>
                                          </p:stCondLst>
                                        </p:cTn>
                                        <p:tgtEl>
                                          <p:spTgt spid="39"/>
                                        </p:tgtEl>
                                        <p:attrNameLst>
                                          <p:attrName>style.visibility</p:attrName>
                                        </p:attrNameLst>
                                      </p:cBhvr>
                                      <p:to>
                                        <p:strVal val="visible"/>
                                      </p:to>
                                    </p:set>
                                    <p:animEffect transition="in" filter="wipe(up)">
                                      <p:cBhvr>
                                        <p:cTn id="1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2">
            <a:extLst>
              <a:ext uri="{FF2B5EF4-FFF2-40B4-BE49-F238E27FC236}">
                <a16:creationId xmlns:a16="http://schemas.microsoft.com/office/drawing/2014/main" id="{BC75C916-EA12-6207-CDC0-0A708492A060}"/>
              </a:ext>
            </a:extLst>
          </p:cNvPr>
          <p:cNvSpPr/>
          <p:nvPr/>
        </p:nvSpPr>
        <p:spPr>
          <a:xfrm>
            <a:off x="0" y="0"/>
            <a:ext cx="12191999" cy="6857999"/>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pic>
        <p:nvPicPr>
          <p:cNvPr id="2" name="Imagem 1">
            <a:extLst>
              <a:ext uri="{FF2B5EF4-FFF2-40B4-BE49-F238E27FC236}">
                <a16:creationId xmlns:a16="http://schemas.microsoft.com/office/drawing/2014/main" id="{7A391E4F-6DF0-A63D-FBF9-AE01C563FE93}"/>
              </a:ext>
            </a:extLst>
          </p:cNvPr>
          <p:cNvPicPr>
            <a:picLocks noChangeAspect="1"/>
          </p:cNvPicPr>
          <p:nvPr/>
        </p:nvPicPr>
        <p:blipFill>
          <a:blip r:embed="rId3"/>
          <a:stretch>
            <a:fillRect/>
          </a:stretch>
        </p:blipFill>
        <p:spPr>
          <a:xfrm>
            <a:off x="3263900" y="0"/>
            <a:ext cx="8394700" cy="6857998"/>
          </a:xfrm>
          <a:prstGeom prst="rect">
            <a:avLst/>
          </a:prstGeom>
        </p:spPr>
      </p:pic>
      <p:sp>
        <p:nvSpPr>
          <p:cNvPr id="7" name="Rectangle: Rounded Corners 2">
            <a:extLst>
              <a:ext uri="{FF2B5EF4-FFF2-40B4-BE49-F238E27FC236}">
                <a16:creationId xmlns:a16="http://schemas.microsoft.com/office/drawing/2014/main" id="{D6D5154B-C4C3-46B1-50FF-D409E1CBDB5B}"/>
              </a:ext>
            </a:extLst>
          </p:cNvPr>
          <p:cNvSpPr/>
          <p:nvPr/>
        </p:nvSpPr>
        <p:spPr>
          <a:xfrm>
            <a:off x="352497" y="1393371"/>
            <a:ext cx="5923111" cy="3717668"/>
          </a:xfrm>
          <a:prstGeom prst="roundRect">
            <a:avLst>
              <a:gd name="adj" fmla="val 2606"/>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cs typeface="+mn-ea"/>
              <a:sym typeface="+mn-lt"/>
            </a:endParaRPr>
          </a:p>
        </p:txBody>
      </p:sp>
      <p:sp>
        <p:nvSpPr>
          <p:cNvPr id="18" name="TextBox 8">
            <a:extLst>
              <a:ext uri="{FF2B5EF4-FFF2-40B4-BE49-F238E27FC236}">
                <a16:creationId xmlns:a16="http://schemas.microsoft.com/office/drawing/2014/main" id="{E9A03273-A1D0-5142-90A3-61F7D6A785C6}"/>
              </a:ext>
            </a:extLst>
          </p:cNvPr>
          <p:cNvSpPr txBox="1"/>
          <p:nvPr/>
        </p:nvSpPr>
        <p:spPr>
          <a:xfrm>
            <a:off x="356770" y="1749850"/>
            <a:ext cx="5814260" cy="2951898"/>
          </a:xfrm>
          <a:prstGeom prst="rect">
            <a:avLst/>
          </a:prstGeom>
          <a:noFill/>
        </p:spPr>
        <p:txBody>
          <a:bodyPr wrap="square" rtlCol="0">
            <a:spAutoFit/>
          </a:bodyPr>
          <a:lstStyle/>
          <a:p>
            <a:pPr algn="ctr">
              <a:lnSpc>
                <a:spcPct val="150000"/>
              </a:lnSpc>
            </a:pPr>
            <a:r>
              <a:rPr lang="pt-BR" b="1" dirty="0">
                <a:solidFill>
                  <a:schemeClr val="accent1"/>
                </a:solidFill>
                <a:cs typeface="+mn-ea"/>
                <a:sym typeface="+mn-lt"/>
              </a:rPr>
              <a:t>Caso você não tenha sinais de estar se sentindo mal, mas passe a se sentir enquanto está operando a máquina, observe se você tem condições de descer e pedir ajuda. </a:t>
            </a:r>
            <a:r>
              <a:rPr lang="pt-BR" dirty="0">
                <a:solidFill>
                  <a:schemeClr val="tx1">
                    <a:lumMod val="75000"/>
                    <a:lumOff val="25000"/>
                  </a:schemeClr>
                </a:solidFill>
                <a:cs typeface="+mn-ea"/>
                <a:sym typeface="+mn-lt"/>
              </a:rPr>
              <a:t>Algumas máquinas possuem em seu painel um interruptor de desligamento de emergência, que auxilia muito nessas situações.</a:t>
            </a:r>
            <a:endParaRPr lang="en-US" dirty="0">
              <a:solidFill>
                <a:schemeClr val="tx1">
                  <a:lumMod val="75000"/>
                  <a:lumOff val="25000"/>
                </a:schemeClr>
              </a:solidFill>
              <a:cs typeface="+mn-ea"/>
              <a:sym typeface="+mn-lt"/>
            </a:endParaRPr>
          </a:p>
        </p:txBody>
      </p:sp>
      <p:pic>
        <p:nvPicPr>
          <p:cNvPr id="3" name="Imagem 2">
            <a:extLst>
              <a:ext uri="{FF2B5EF4-FFF2-40B4-BE49-F238E27FC236}">
                <a16:creationId xmlns:a16="http://schemas.microsoft.com/office/drawing/2014/main" id="{3E0D5B19-BBC7-8889-F79D-B3C0E3E141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8229" y="154722"/>
            <a:ext cx="1761673" cy="489090"/>
          </a:xfrm>
          <a:prstGeom prst="rect">
            <a:avLst/>
          </a:prstGeom>
        </p:spPr>
      </p:pic>
    </p:spTree>
    <p:extLst>
      <p:ext uri="{BB962C8B-B14F-4D97-AF65-F5344CB8AC3E}">
        <p14:creationId xmlns:p14="http://schemas.microsoft.com/office/powerpoint/2010/main" val="2039220841"/>
      </p:ext>
    </p:extLst>
  </p:cSld>
  <p:clrMapOvr>
    <a:masterClrMapping/>
  </p:clrMapOvr>
  <p:transition spd="med" advTm="8639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250" fill="hold"/>
                                        <p:tgtEl>
                                          <p:spTgt spid="7"/>
                                        </p:tgtEl>
                                        <p:attrNameLst>
                                          <p:attrName>ppt_x</p:attrName>
                                        </p:attrNameLst>
                                      </p:cBhvr>
                                      <p:tavLst>
                                        <p:tav tm="0">
                                          <p:val>
                                            <p:strVal val="1+#ppt_w/2"/>
                                          </p:val>
                                        </p:tav>
                                        <p:tav tm="100000">
                                          <p:val>
                                            <p:strVal val="#ppt_x"/>
                                          </p:val>
                                        </p:tav>
                                      </p:tavLst>
                                    </p:anim>
                                    <p:anim calcmode="lin" valueType="num">
                                      <p:cBhvr additive="base">
                                        <p:cTn id="12" dur="1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9-视频"/>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ww.freeppt7.com">
  <a:themeElements>
    <a:clrScheme name="自定义 12">
      <a:dk1>
        <a:sysClr val="windowText" lastClr="000000"/>
      </a:dk1>
      <a:lt1>
        <a:sysClr val="window" lastClr="FFFFFF"/>
      </a:lt1>
      <a:dk2>
        <a:srgbClr val="44546A"/>
      </a:dk2>
      <a:lt2>
        <a:srgbClr val="E7E6E6"/>
      </a:lt2>
      <a:accent1>
        <a:srgbClr val="51B79F"/>
      </a:accent1>
      <a:accent2>
        <a:srgbClr val="6BD3AB"/>
      </a:accent2>
      <a:accent3>
        <a:srgbClr val="A1DBCD"/>
      </a:accent3>
      <a:accent4>
        <a:srgbClr val="E1DE9B"/>
      </a:accent4>
      <a:accent5>
        <a:srgbClr val="6BD3AB"/>
      </a:accent5>
      <a:accent6>
        <a:srgbClr val="A1DBCD"/>
      </a:accent6>
      <a:hlink>
        <a:srgbClr val="0563C1"/>
      </a:hlink>
      <a:folHlink>
        <a:srgbClr val="954F72"/>
      </a:folHlink>
    </a:clrScheme>
    <a:fontScheme name="w4wrcmrq">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dpi="0" rotWithShape="0">
          <a:blip xmlns:r="http://schemas.openxmlformats.org/officeDocument/2006/relationships" r:embed="rId1"/>
          <a:srcRect/>
          <a:tile tx="5461000" ty="1651000" sx="100000" sy="100000" flip="none" algn="ctr"/>
        </a:blipFill>
        <a:ln>
          <a:noFill/>
        </a:ln>
        <a:effectLst>
          <a:outerShdw blurRad="279400" sx="102000" sy="102000" algn="ctr" rotWithShape="0">
            <a:prstClr val="black">
              <a:alpha val="18000"/>
            </a:prstClr>
          </a:outerShdw>
        </a:effectLst>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qhezr5lw">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8234</TotalTime>
  <Words>6072</Words>
  <Application>Microsoft Office PowerPoint</Application>
  <PresentationFormat>Widescreen</PresentationFormat>
  <Paragraphs>615</Paragraphs>
  <Slides>130</Slides>
  <Notes>77</Notes>
  <HiddenSlides>0</HiddenSlides>
  <MMClips>0</MMClips>
  <ScaleCrop>false</ScaleCrop>
  <HeadingPairs>
    <vt:vector size="6" baseType="variant">
      <vt:variant>
        <vt:lpstr>Fontes usadas</vt:lpstr>
      </vt:variant>
      <vt:variant>
        <vt:i4>4</vt:i4>
      </vt:variant>
      <vt:variant>
        <vt:lpstr>Tema</vt:lpstr>
      </vt:variant>
      <vt:variant>
        <vt:i4>3</vt:i4>
      </vt:variant>
      <vt:variant>
        <vt:lpstr>Títulos de slides</vt:lpstr>
      </vt:variant>
      <vt:variant>
        <vt:i4>130</vt:i4>
      </vt:variant>
    </vt:vector>
  </HeadingPairs>
  <TitlesOfParts>
    <vt:vector size="137" baseType="lpstr">
      <vt:lpstr>等线</vt:lpstr>
      <vt:lpstr>微软雅黑</vt:lpstr>
      <vt:lpstr>Arial</vt:lpstr>
      <vt:lpstr>Calibri</vt:lpstr>
      <vt:lpstr>www.freeppt7.com</vt:lpstr>
      <vt:lpstr>www.jpppt.com</vt:lpstr>
      <vt:lpstr>1_www.jpppt.com</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Treinamentos</dc:title>
  <dc:subject>Normas Regulamentadoras</dc:subject>
  <dc:creator>Herbert Bento - Escola da Prevenção</dc:creator>
  <cp:lastModifiedBy>SANDRA BARCELOS</cp:lastModifiedBy>
  <cp:revision>2</cp:revision>
  <dcterms:created xsi:type="dcterms:W3CDTF">2018-02-19T08:46:54Z</dcterms:created>
  <dcterms:modified xsi:type="dcterms:W3CDTF">2024-03-05T20:32:04Z</dcterms:modified>
</cp:coreProperties>
</file>