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732" r:id="rId2"/>
  </p:sldMasterIdLst>
  <p:notesMasterIdLst>
    <p:notesMasterId r:id="rId153"/>
  </p:notesMasterIdLst>
  <p:sldIdLst>
    <p:sldId id="351" r:id="rId3"/>
    <p:sldId id="354" r:id="rId4"/>
    <p:sldId id="349" r:id="rId5"/>
    <p:sldId id="356" r:id="rId6"/>
    <p:sldId id="358" r:id="rId7"/>
    <p:sldId id="359" r:id="rId8"/>
    <p:sldId id="360" r:id="rId9"/>
    <p:sldId id="363" r:id="rId10"/>
    <p:sldId id="361" r:id="rId11"/>
    <p:sldId id="362" r:id="rId12"/>
    <p:sldId id="350" r:id="rId13"/>
    <p:sldId id="372" r:id="rId14"/>
    <p:sldId id="364" r:id="rId15"/>
    <p:sldId id="373" r:id="rId16"/>
    <p:sldId id="365" r:id="rId17"/>
    <p:sldId id="374" r:id="rId18"/>
    <p:sldId id="366" r:id="rId19"/>
    <p:sldId id="375" r:id="rId20"/>
    <p:sldId id="376" r:id="rId21"/>
    <p:sldId id="367" r:id="rId22"/>
    <p:sldId id="368" r:id="rId23"/>
    <p:sldId id="369" r:id="rId24"/>
    <p:sldId id="370" r:id="rId25"/>
    <p:sldId id="386" r:id="rId26"/>
    <p:sldId id="387" r:id="rId27"/>
    <p:sldId id="388" r:id="rId28"/>
    <p:sldId id="371" r:id="rId29"/>
    <p:sldId id="377" r:id="rId30"/>
    <p:sldId id="389" r:id="rId31"/>
    <p:sldId id="390" r:id="rId32"/>
    <p:sldId id="391" r:id="rId33"/>
    <p:sldId id="392" r:id="rId34"/>
    <p:sldId id="393" r:id="rId35"/>
    <p:sldId id="394" r:id="rId36"/>
    <p:sldId id="395" r:id="rId37"/>
    <p:sldId id="396" r:id="rId38"/>
    <p:sldId id="397" r:id="rId39"/>
    <p:sldId id="398" r:id="rId40"/>
    <p:sldId id="399" r:id="rId41"/>
    <p:sldId id="400" r:id="rId42"/>
    <p:sldId id="401" r:id="rId43"/>
    <p:sldId id="402" r:id="rId44"/>
    <p:sldId id="403" r:id="rId45"/>
    <p:sldId id="404" r:id="rId46"/>
    <p:sldId id="405" r:id="rId47"/>
    <p:sldId id="406" r:id="rId48"/>
    <p:sldId id="407" r:id="rId49"/>
    <p:sldId id="408" r:id="rId50"/>
    <p:sldId id="409" r:id="rId51"/>
    <p:sldId id="410" r:id="rId52"/>
    <p:sldId id="411" r:id="rId53"/>
    <p:sldId id="412" r:id="rId54"/>
    <p:sldId id="413" r:id="rId55"/>
    <p:sldId id="414" r:id="rId56"/>
    <p:sldId id="415" r:id="rId57"/>
    <p:sldId id="416" r:id="rId58"/>
    <p:sldId id="417" r:id="rId59"/>
    <p:sldId id="418" r:id="rId60"/>
    <p:sldId id="419" r:id="rId61"/>
    <p:sldId id="420" r:id="rId62"/>
    <p:sldId id="421" r:id="rId63"/>
    <p:sldId id="422" r:id="rId64"/>
    <p:sldId id="423" r:id="rId65"/>
    <p:sldId id="424" r:id="rId66"/>
    <p:sldId id="425" r:id="rId67"/>
    <p:sldId id="426" r:id="rId68"/>
    <p:sldId id="427" r:id="rId69"/>
    <p:sldId id="428" r:id="rId70"/>
    <p:sldId id="429" r:id="rId71"/>
    <p:sldId id="430" r:id="rId72"/>
    <p:sldId id="431" r:id="rId73"/>
    <p:sldId id="432" r:id="rId74"/>
    <p:sldId id="433" r:id="rId75"/>
    <p:sldId id="434" r:id="rId76"/>
    <p:sldId id="435" r:id="rId77"/>
    <p:sldId id="436" r:id="rId78"/>
    <p:sldId id="437" r:id="rId79"/>
    <p:sldId id="438" r:id="rId80"/>
    <p:sldId id="439" r:id="rId81"/>
    <p:sldId id="441" r:id="rId82"/>
    <p:sldId id="440" r:id="rId83"/>
    <p:sldId id="442" r:id="rId84"/>
    <p:sldId id="443" r:id="rId85"/>
    <p:sldId id="444" r:id="rId86"/>
    <p:sldId id="445" r:id="rId87"/>
    <p:sldId id="446" r:id="rId88"/>
    <p:sldId id="447" r:id="rId89"/>
    <p:sldId id="448" r:id="rId90"/>
    <p:sldId id="449" r:id="rId91"/>
    <p:sldId id="450" r:id="rId92"/>
    <p:sldId id="451" r:id="rId93"/>
    <p:sldId id="452" r:id="rId94"/>
    <p:sldId id="379" r:id="rId95"/>
    <p:sldId id="454" r:id="rId96"/>
    <p:sldId id="455" r:id="rId97"/>
    <p:sldId id="456" r:id="rId98"/>
    <p:sldId id="457" r:id="rId99"/>
    <p:sldId id="458" r:id="rId100"/>
    <p:sldId id="459" r:id="rId101"/>
    <p:sldId id="460" r:id="rId102"/>
    <p:sldId id="461" r:id="rId103"/>
    <p:sldId id="462" r:id="rId104"/>
    <p:sldId id="463" r:id="rId105"/>
    <p:sldId id="464" r:id="rId106"/>
    <p:sldId id="465" r:id="rId107"/>
    <p:sldId id="466" r:id="rId108"/>
    <p:sldId id="467" r:id="rId109"/>
    <p:sldId id="468" r:id="rId110"/>
    <p:sldId id="469" r:id="rId111"/>
    <p:sldId id="470" r:id="rId112"/>
    <p:sldId id="471" r:id="rId113"/>
    <p:sldId id="472" r:id="rId114"/>
    <p:sldId id="473" r:id="rId115"/>
    <p:sldId id="381" r:id="rId116"/>
    <p:sldId id="474" r:id="rId117"/>
    <p:sldId id="475" r:id="rId118"/>
    <p:sldId id="476" r:id="rId119"/>
    <p:sldId id="477" r:id="rId120"/>
    <p:sldId id="478" r:id="rId121"/>
    <p:sldId id="479" r:id="rId122"/>
    <p:sldId id="480" r:id="rId123"/>
    <p:sldId id="481" r:id="rId124"/>
    <p:sldId id="482" r:id="rId125"/>
    <p:sldId id="483" r:id="rId126"/>
    <p:sldId id="484" r:id="rId127"/>
    <p:sldId id="485" r:id="rId128"/>
    <p:sldId id="486" r:id="rId129"/>
    <p:sldId id="487" r:id="rId130"/>
    <p:sldId id="488" r:id="rId131"/>
    <p:sldId id="489" r:id="rId132"/>
    <p:sldId id="490" r:id="rId133"/>
    <p:sldId id="491" r:id="rId134"/>
    <p:sldId id="492" r:id="rId135"/>
    <p:sldId id="493" r:id="rId136"/>
    <p:sldId id="494" r:id="rId137"/>
    <p:sldId id="497" r:id="rId138"/>
    <p:sldId id="496" r:id="rId139"/>
    <p:sldId id="498" r:id="rId140"/>
    <p:sldId id="499" r:id="rId141"/>
    <p:sldId id="500" r:id="rId142"/>
    <p:sldId id="495" r:id="rId143"/>
    <p:sldId id="503" r:id="rId144"/>
    <p:sldId id="504" r:id="rId145"/>
    <p:sldId id="502" r:id="rId146"/>
    <p:sldId id="505" r:id="rId147"/>
    <p:sldId id="506" r:id="rId148"/>
    <p:sldId id="507" r:id="rId149"/>
    <p:sldId id="508" r:id="rId150"/>
    <p:sldId id="355" r:id="rId151"/>
    <p:sldId id="357" r:id="rId15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7072"/>
    <a:srgbClr val="BAD9D4"/>
    <a:srgbClr val="23253D"/>
    <a:srgbClr val="4C5084"/>
    <a:srgbClr val="1B1D30"/>
    <a:srgbClr val="F6E9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5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3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viewProps" Target="viewProp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theme" Target="theme/theme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presProps" Target="presProps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bert Bento" userId="ba54d7a0fc78066d" providerId="LiveId" clId="{FEE87DD6-6BB9-4D71-9A03-6165AB62E3B4}"/>
    <pc:docChg chg="delSld modSld">
      <pc:chgData name="Herbert Bento" userId="ba54d7a0fc78066d" providerId="LiveId" clId="{FEE87DD6-6BB9-4D71-9A03-6165AB62E3B4}" dt="2023-08-15T11:18:40.158" v="61" actId="47"/>
      <pc:docMkLst>
        <pc:docMk/>
      </pc:docMkLst>
      <pc:sldChg chg="modSp mod">
        <pc:chgData name="Herbert Bento" userId="ba54d7a0fc78066d" providerId="LiveId" clId="{FEE87DD6-6BB9-4D71-9A03-6165AB62E3B4}" dt="2023-08-15T09:49:24.180" v="59" actId="6549"/>
        <pc:sldMkLst>
          <pc:docMk/>
          <pc:sldMk cId="147290868" sldId="393"/>
        </pc:sldMkLst>
        <pc:spChg chg="mod">
          <ac:chgData name="Herbert Bento" userId="ba54d7a0fc78066d" providerId="LiveId" clId="{FEE87DD6-6BB9-4D71-9A03-6165AB62E3B4}" dt="2023-08-15T09:49:24.180" v="59" actId="6549"/>
          <ac:spMkLst>
            <pc:docMk/>
            <pc:sldMk cId="147290868" sldId="393"/>
            <ac:spMk id="13" creationId="{ACF8037C-7DE7-C0D9-B1C0-8DDCC2720533}"/>
          </ac:spMkLst>
        </pc:spChg>
      </pc:sldChg>
      <pc:sldChg chg="del">
        <pc:chgData name="Herbert Bento" userId="ba54d7a0fc78066d" providerId="LiveId" clId="{FEE87DD6-6BB9-4D71-9A03-6165AB62E3B4}" dt="2023-08-15T11:18:37.235" v="60" actId="47"/>
        <pc:sldMkLst>
          <pc:docMk/>
          <pc:sldMk cId="3416136050" sldId="509"/>
        </pc:sldMkLst>
      </pc:sldChg>
      <pc:sldChg chg="del">
        <pc:chgData name="Herbert Bento" userId="ba54d7a0fc78066d" providerId="LiveId" clId="{FEE87DD6-6BB9-4D71-9A03-6165AB62E3B4}" dt="2023-08-15T11:18:40.158" v="61" actId="47"/>
        <pc:sldMkLst>
          <pc:docMk/>
          <pc:sldMk cId="1325229632" sldId="510"/>
        </pc:sldMkLst>
      </pc:sldChg>
    </pc:docChg>
  </pc:docChgLst>
  <pc:docChgLst>
    <pc:chgData name="Breno Nicelatchi" userId="495d62745e7169d0" providerId="LiveId" clId="{B189468A-B4E2-419D-B108-2C6C1C754B06}"/>
    <pc:docChg chg="undo redo custSel addSld delSld modSld sldOrd">
      <pc:chgData name="Breno Nicelatchi" userId="495d62745e7169d0" providerId="LiveId" clId="{B189468A-B4E2-419D-B108-2C6C1C754B06}" dt="2023-08-08T01:20:06.437" v="11925" actId="115"/>
      <pc:docMkLst>
        <pc:docMk/>
      </pc:docMkLst>
      <pc:sldChg chg="modSp del mod">
        <pc:chgData name="Breno Nicelatchi" userId="495d62745e7169d0" providerId="LiveId" clId="{B189468A-B4E2-419D-B108-2C6C1C754B06}" dt="2023-08-08T00:43:38.968" v="11715" actId="47"/>
        <pc:sldMkLst>
          <pc:docMk/>
          <pc:sldMk cId="0" sldId="256"/>
        </pc:sldMkLst>
        <pc:picChg chg="mod">
          <ac:chgData name="Breno Nicelatchi" userId="495d62745e7169d0" providerId="LiveId" clId="{B189468A-B4E2-419D-B108-2C6C1C754B06}" dt="2023-07-31T18:06:52.681" v="430" actId="1076"/>
          <ac:picMkLst>
            <pc:docMk/>
            <pc:sldMk cId="0" sldId="256"/>
            <ac:picMk id="5" creationId="{00000000-0000-0000-0000-000000000000}"/>
          </ac:picMkLst>
        </pc:picChg>
      </pc:sldChg>
      <pc:sldChg chg="del">
        <pc:chgData name="Breno Nicelatchi" userId="495d62745e7169d0" providerId="LiveId" clId="{B189468A-B4E2-419D-B108-2C6C1C754B06}" dt="2023-08-08T00:43:38.968" v="11715" actId="47"/>
        <pc:sldMkLst>
          <pc:docMk/>
          <pc:sldMk cId="0" sldId="257"/>
        </pc:sldMkLst>
      </pc:sldChg>
      <pc:sldChg chg="del">
        <pc:chgData name="Breno Nicelatchi" userId="495d62745e7169d0" providerId="LiveId" clId="{B189468A-B4E2-419D-B108-2C6C1C754B06}" dt="2023-08-08T00:43:38.968" v="11715" actId="47"/>
        <pc:sldMkLst>
          <pc:docMk/>
          <pc:sldMk cId="0" sldId="258"/>
        </pc:sldMkLst>
      </pc:sldChg>
      <pc:sldChg chg="modSp del mod">
        <pc:chgData name="Breno Nicelatchi" userId="495d62745e7169d0" providerId="LiveId" clId="{B189468A-B4E2-419D-B108-2C6C1C754B06}" dt="2023-08-08T00:43:38.968" v="11715" actId="47"/>
        <pc:sldMkLst>
          <pc:docMk/>
          <pc:sldMk cId="0" sldId="259"/>
        </pc:sldMkLst>
        <pc:picChg chg="mod">
          <ac:chgData name="Breno Nicelatchi" userId="495d62745e7169d0" providerId="LiveId" clId="{B189468A-B4E2-419D-B108-2C6C1C754B06}" dt="2023-07-31T17:15:39.472" v="47" actId="1076"/>
          <ac:picMkLst>
            <pc:docMk/>
            <pc:sldMk cId="0" sldId="259"/>
            <ac:picMk id="5" creationId="{00000000-0000-0000-0000-000000000000}"/>
          </ac:picMkLst>
        </pc:picChg>
      </pc:sldChg>
      <pc:sldChg chg="del">
        <pc:chgData name="Breno Nicelatchi" userId="495d62745e7169d0" providerId="LiveId" clId="{B189468A-B4E2-419D-B108-2C6C1C754B06}" dt="2023-08-08T00:43:38.968" v="11715" actId="47"/>
        <pc:sldMkLst>
          <pc:docMk/>
          <pc:sldMk cId="0" sldId="260"/>
        </pc:sldMkLst>
      </pc:sldChg>
      <pc:sldChg chg="del">
        <pc:chgData name="Breno Nicelatchi" userId="495d62745e7169d0" providerId="LiveId" clId="{B189468A-B4E2-419D-B108-2C6C1C754B06}" dt="2023-08-08T00:43:38.968" v="11715" actId="47"/>
        <pc:sldMkLst>
          <pc:docMk/>
          <pc:sldMk cId="0" sldId="261"/>
        </pc:sldMkLst>
      </pc:sldChg>
      <pc:sldChg chg="del">
        <pc:chgData name="Breno Nicelatchi" userId="495d62745e7169d0" providerId="LiveId" clId="{B189468A-B4E2-419D-B108-2C6C1C754B06}" dt="2023-08-08T00:43:38.968" v="11715" actId="47"/>
        <pc:sldMkLst>
          <pc:docMk/>
          <pc:sldMk cId="0" sldId="262"/>
        </pc:sldMkLst>
      </pc:sldChg>
      <pc:sldChg chg="del">
        <pc:chgData name="Breno Nicelatchi" userId="495d62745e7169d0" providerId="LiveId" clId="{B189468A-B4E2-419D-B108-2C6C1C754B06}" dt="2023-08-08T00:43:38.968" v="11715" actId="47"/>
        <pc:sldMkLst>
          <pc:docMk/>
          <pc:sldMk cId="0" sldId="263"/>
        </pc:sldMkLst>
      </pc:sldChg>
      <pc:sldChg chg="del">
        <pc:chgData name="Breno Nicelatchi" userId="495d62745e7169d0" providerId="LiveId" clId="{B189468A-B4E2-419D-B108-2C6C1C754B06}" dt="2023-08-08T00:43:38.968" v="11715" actId="47"/>
        <pc:sldMkLst>
          <pc:docMk/>
          <pc:sldMk cId="0" sldId="264"/>
        </pc:sldMkLst>
      </pc:sldChg>
      <pc:sldChg chg="modSp del mod">
        <pc:chgData name="Breno Nicelatchi" userId="495d62745e7169d0" providerId="LiveId" clId="{B189468A-B4E2-419D-B108-2C6C1C754B06}" dt="2023-08-08T00:43:38.968" v="11715" actId="47"/>
        <pc:sldMkLst>
          <pc:docMk/>
          <pc:sldMk cId="0" sldId="272"/>
        </pc:sldMkLst>
        <pc:spChg chg="mod">
          <ac:chgData name="Breno Nicelatchi" userId="495d62745e7169d0" providerId="LiveId" clId="{B189468A-B4E2-419D-B108-2C6C1C754B06}" dt="2023-08-01T17:00:07.731" v="1612" actId="1076"/>
          <ac:spMkLst>
            <pc:docMk/>
            <pc:sldMk cId="0" sldId="272"/>
            <ac:spMk id="3" creationId="{00000000-0000-0000-0000-000000000000}"/>
          </ac:spMkLst>
        </pc:spChg>
      </pc:sldChg>
      <pc:sldChg chg="modSp del mod">
        <pc:chgData name="Breno Nicelatchi" userId="495d62745e7169d0" providerId="LiveId" clId="{B189468A-B4E2-419D-B108-2C6C1C754B06}" dt="2023-08-08T00:43:38.968" v="11715" actId="47"/>
        <pc:sldMkLst>
          <pc:docMk/>
          <pc:sldMk cId="0" sldId="275"/>
        </pc:sldMkLst>
        <pc:picChg chg="mod">
          <ac:chgData name="Breno Nicelatchi" userId="495d62745e7169d0" providerId="LiveId" clId="{B189468A-B4E2-419D-B108-2C6C1C754B06}" dt="2023-07-31T17:26:52.878" v="213" actId="1076"/>
          <ac:picMkLst>
            <pc:docMk/>
            <pc:sldMk cId="0" sldId="275"/>
            <ac:picMk id="5" creationId="{00000000-0000-0000-0000-000000000000}"/>
          </ac:picMkLst>
        </pc:picChg>
      </pc:sldChg>
      <pc:sldChg chg="del">
        <pc:chgData name="Breno Nicelatchi" userId="495d62745e7169d0" providerId="LiveId" clId="{B189468A-B4E2-419D-B108-2C6C1C754B06}" dt="2023-08-08T00:43:38.968" v="11715" actId="47"/>
        <pc:sldMkLst>
          <pc:docMk/>
          <pc:sldMk cId="0" sldId="280"/>
        </pc:sldMkLst>
      </pc:sldChg>
      <pc:sldChg chg="modSp del mod">
        <pc:chgData name="Breno Nicelatchi" userId="495d62745e7169d0" providerId="LiveId" clId="{B189468A-B4E2-419D-B108-2C6C1C754B06}" dt="2023-08-08T00:43:38.968" v="11715" actId="47"/>
        <pc:sldMkLst>
          <pc:docMk/>
          <pc:sldMk cId="0" sldId="282"/>
        </pc:sldMkLst>
        <pc:spChg chg="mod">
          <ac:chgData name="Breno Nicelatchi" userId="495d62745e7169d0" providerId="LiveId" clId="{B189468A-B4E2-419D-B108-2C6C1C754B06}" dt="2023-08-01T17:48:43.600" v="2196" actId="2711"/>
          <ac:spMkLst>
            <pc:docMk/>
            <pc:sldMk cId="0" sldId="282"/>
            <ac:spMk id="7" creationId="{00000000-0000-0000-0000-000000000000}"/>
          </ac:spMkLst>
        </pc:spChg>
      </pc:sldChg>
      <pc:sldChg chg="del">
        <pc:chgData name="Breno Nicelatchi" userId="495d62745e7169d0" providerId="LiveId" clId="{B189468A-B4E2-419D-B108-2C6C1C754B06}" dt="2023-08-08T00:43:38.968" v="11715" actId="47"/>
        <pc:sldMkLst>
          <pc:docMk/>
          <pc:sldMk cId="0" sldId="284"/>
        </pc:sldMkLst>
      </pc:sldChg>
      <pc:sldChg chg="del">
        <pc:chgData name="Breno Nicelatchi" userId="495d62745e7169d0" providerId="LiveId" clId="{B189468A-B4E2-419D-B108-2C6C1C754B06}" dt="2023-08-08T00:43:38.968" v="11715" actId="47"/>
        <pc:sldMkLst>
          <pc:docMk/>
          <pc:sldMk cId="0" sldId="285"/>
        </pc:sldMkLst>
      </pc:sldChg>
      <pc:sldChg chg="del">
        <pc:chgData name="Breno Nicelatchi" userId="495d62745e7169d0" providerId="LiveId" clId="{B189468A-B4E2-419D-B108-2C6C1C754B06}" dt="2023-08-08T00:43:38.968" v="11715" actId="47"/>
        <pc:sldMkLst>
          <pc:docMk/>
          <pc:sldMk cId="0" sldId="286"/>
        </pc:sldMkLst>
      </pc:sldChg>
      <pc:sldChg chg="del">
        <pc:chgData name="Breno Nicelatchi" userId="495d62745e7169d0" providerId="LiveId" clId="{B189468A-B4E2-419D-B108-2C6C1C754B06}" dt="2023-08-08T00:43:38.968" v="11715" actId="47"/>
        <pc:sldMkLst>
          <pc:docMk/>
          <pc:sldMk cId="0" sldId="287"/>
        </pc:sldMkLst>
      </pc:sldChg>
      <pc:sldChg chg="del">
        <pc:chgData name="Breno Nicelatchi" userId="495d62745e7169d0" providerId="LiveId" clId="{B189468A-B4E2-419D-B108-2C6C1C754B06}" dt="2023-08-08T00:43:38.968" v="11715" actId="47"/>
        <pc:sldMkLst>
          <pc:docMk/>
          <pc:sldMk cId="0" sldId="290"/>
        </pc:sldMkLst>
      </pc:sldChg>
      <pc:sldChg chg="del">
        <pc:chgData name="Breno Nicelatchi" userId="495d62745e7169d0" providerId="LiveId" clId="{B189468A-B4E2-419D-B108-2C6C1C754B06}" dt="2023-08-08T00:43:38.968" v="11715" actId="47"/>
        <pc:sldMkLst>
          <pc:docMk/>
          <pc:sldMk cId="0" sldId="293"/>
        </pc:sldMkLst>
      </pc:sldChg>
      <pc:sldChg chg="del">
        <pc:chgData name="Breno Nicelatchi" userId="495d62745e7169d0" providerId="LiveId" clId="{B189468A-B4E2-419D-B108-2C6C1C754B06}" dt="2023-08-08T00:43:38.968" v="11715" actId="47"/>
        <pc:sldMkLst>
          <pc:docMk/>
          <pc:sldMk cId="0" sldId="296"/>
        </pc:sldMkLst>
      </pc:sldChg>
      <pc:sldChg chg="del">
        <pc:chgData name="Breno Nicelatchi" userId="495d62745e7169d0" providerId="LiveId" clId="{B189468A-B4E2-419D-B108-2C6C1C754B06}" dt="2023-08-08T00:43:38.968" v="11715" actId="47"/>
        <pc:sldMkLst>
          <pc:docMk/>
          <pc:sldMk cId="0" sldId="324"/>
        </pc:sldMkLst>
      </pc:sldChg>
      <pc:sldChg chg="del">
        <pc:chgData name="Breno Nicelatchi" userId="495d62745e7169d0" providerId="LiveId" clId="{B189468A-B4E2-419D-B108-2C6C1C754B06}" dt="2023-08-08T00:43:38.968" v="11715" actId="47"/>
        <pc:sldMkLst>
          <pc:docMk/>
          <pc:sldMk cId="0" sldId="328"/>
        </pc:sldMkLst>
      </pc:sldChg>
      <pc:sldChg chg="del">
        <pc:chgData name="Breno Nicelatchi" userId="495d62745e7169d0" providerId="LiveId" clId="{B189468A-B4E2-419D-B108-2C6C1C754B06}" dt="2023-08-08T00:43:38.968" v="11715" actId="47"/>
        <pc:sldMkLst>
          <pc:docMk/>
          <pc:sldMk cId="0" sldId="329"/>
        </pc:sldMkLst>
      </pc:sldChg>
      <pc:sldChg chg="modSp del mod">
        <pc:chgData name="Breno Nicelatchi" userId="495d62745e7169d0" providerId="LiveId" clId="{B189468A-B4E2-419D-B108-2C6C1C754B06}" dt="2023-08-08T00:43:38.968" v="11715" actId="47"/>
        <pc:sldMkLst>
          <pc:docMk/>
          <pc:sldMk cId="0" sldId="330"/>
        </pc:sldMkLst>
        <pc:picChg chg="mod">
          <ac:chgData name="Breno Nicelatchi" userId="495d62745e7169d0" providerId="LiveId" clId="{B189468A-B4E2-419D-B108-2C6C1C754B06}" dt="2023-08-01T17:45:27.590" v="2128" actId="1076"/>
          <ac:picMkLst>
            <pc:docMk/>
            <pc:sldMk cId="0" sldId="330"/>
            <ac:picMk id="6" creationId="{00000000-0000-0000-0000-000000000000}"/>
          </ac:picMkLst>
        </pc:picChg>
      </pc:sldChg>
      <pc:sldChg chg="del">
        <pc:chgData name="Breno Nicelatchi" userId="495d62745e7169d0" providerId="LiveId" clId="{B189468A-B4E2-419D-B108-2C6C1C754B06}" dt="2023-08-08T00:43:38.968" v="11715" actId="47"/>
        <pc:sldMkLst>
          <pc:docMk/>
          <pc:sldMk cId="0" sldId="332"/>
        </pc:sldMkLst>
      </pc:sldChg>
      <pc:sldChg chg="del">
        <pc:chgData name="Breno Nicelatchi" userId="495d62745e7169d0" providerId="LiveId" clId="{B189468A-B4E2-419D-B108-2C6C1C754B06}" dt="2023-08-08T00:43:38.968" v="11715" actId="47"/>
        <pc:sldMkLst>
          <pc:docMk/>
          <pc:sldMk cId="0" sldId="333"/>
        </pc:sldMkLst>
      </pc:sldChg>
      <pc:sldChg chg="addSp delSp modSp new del mod">
        <pc:chgData name="Breno Nicelatchi" userId="495d62745e7169d0" providerId="LiveId" clId="{B189468A-B4E2-419D-B108-2C6C1C754B06}" dt="2023-07-31T17:14:20.540" v="25" actId="47"/>
        <pc:sldMkLst>
          <pc:docMk/>
          <pc:sldMk cId="3598894208" sldId="334"/>
        </pc:sldMkLst>
        <pc:spChg chg="add del mod">
          <ac:chgData name="Breno Nicelatchi" userId="495d62745e7169d0" providerId="LiveId" clId="{B189468A-B4E2-419D-B108-2C6C1C754B06}" dt="2023-07-31T17:14:03.279" v="21" actId="478"/>
          <ac:spMkLst>
            <pc:docMk/>
            <pc:sldMk cId="3598894208" sldId="334"/>
            <ac:spMk id="2" creationId="{67DDE128-1291-958C-31B6-AF63A8FDC4FF}"/>
          </ac:spMkLst>
        </pc:spChg>
        <pc:spChg chg="del">
          <ac:chgData name="Breno Nicelatchi" userId="495d62745e7169d0" providerId="LiveId" clId="{B189468A-B4E2-419D-B108-2C6C1C754B06}" dt="2023-07-30T23:59:05.443" v="1" actId="478"/>
          <ac:spMkLst>
            <pc:docMk/>
            <pc:sldMk cId="3598894208" sldId="334"/>
            <ac:spMk id="2" creationId="{AE17F756-1FE1-A821-EBF4-29B77A16229A}"/>
          </ac:spMkLst>
        </pc:spChg>
        <pc:spChg chg="del">
          <ac:chgData name="Breno Nicelatchi" userId="495d62745e7169d0" providerId="LiveId" clId="{B189468A-B4E2-419D-B108-2C6C1C754B06}" dt="2023-07-30T23:59:05.443" v="1" actId="478"/>
          <ac:spMkLst>
            <pc:docMk/>
            <pc:sldMk cId="3598894208" sldId="334"/>
            <ac:spMk id="3" creationId="{26A6D8CF-3216-1D17-7CFB-2929D011F9F7}"/>
          </ac:spMkLst>
        </pc:spChg>
        <pc:picChg chg="add del mod">
          <ac:chgData name="Breno Nicelatchi" userId="495d62745e7169d0" providerId="LiveId" clId="{B189468A-B4E2-419D-B108-2C6C1C754B06}" dt="2023-07-31T17:14:01.658" v="20" actId="478"/>
          <ac:picMkLst>
            <pc:docMk/>
            <pc:sldMk cId="3598894208" sldId="334"/>
            <ac:picMk id="5" creationId="{E5E79B67-9DDE-EEA2-140C-7D05A98F423A}"/>
          </ac:picMkLst>
        </pc:picChg>
      </pc:sldChg>
      <pc:sldChg chg="modSp add del mod">
        <pc:chgData name="Breno Nicelatchi" userId="495d62745e7169d0" providerId="LiveId" clId="{B189468A-B4E2-419D-B108-2C6C1C754B06}" dt="2023-08-08T00:43:38.968" v="11715" actId="47"/>
        <pc:sldMkLst>
          <pc:docMk/>
          <pc:sldMk cId="2926090523" sldId="335"/>
        </pc:sldMkLst>
        <pc:spChg chg="mod">
          <ac:chgData name="Breno Nicelatchi" userId="495d62745e7169d0" providerId="LiveId" clId="{B189468A-B4E2-419D-B108-2C6C1C754B06}" dt="2023-07-31T17:34:43.029" v="310" actId="1076"/>
          <ac:spMkLst>
            <pc:docMk/>
            <pc:sldMk cId="2926090523" sldId="335"/>
            <ac:spMk id="4" creationId="{00000000-0000-0000-0000-000000000000}"/>
          </ac:spMkLst>
        </pc:spChg>
      </pc:sldChg>
      <pc:sldChg chg="addSp delSp modSp add del mod">
        <pc:chgData name="Breno Nicelatchi" userId="495d62745e7169d0" providerId="LiveId" clId="{B189468A-B4E2-419D-B108-2C6C1C754B06}" dt="2023-08-08T00:43:38.968" v="11715" actId="47"/>
        <pc:sldMkLst>
          <pc:docMk/>
          <pc:sldMk cId="2794014532" sldId="336"/>
        </pc:sldMkLst>
        <pc:spChg chg="add del mod">
          <ac:chgData name="Breno Nicelatchi" userId="495d62745e7169d0" providerId="LiveId" clId="{B189468A-B4E2-419D-B108-2C6C1C754B06}" dt="2023-07-31T00:04:16.031" v="5" actId="478"/>
          <ac:spMkLst>
            <pc:docMk/>
            <pc:sldMk cId="2794014532" sldId="336"/>
            <ac:spMk id="3" creationId="{C2C48CDF-5702-5E37-757E-2584E865E10C}"/>
          </ac:spMkLst>
        </pc:spChg>
        <pc:spChg chg="del">
          <ac:chgData name="Breno Nicelatchi" userId="495d62745e7169d0" providerId="LiveId" clId="{B189468A-B4E2-419D-B108-2C6C1C754B06}" dt="2023-07-31T00:04:14.108" v="4" actId="478"/>
          <ac:spMkLst>
            <pc:docMk/>
            <pc:sldMk cId="2794014532" sldId="336"/>
            <ac:spMk id="4" creationId="{00000000-0000-0000-0000-000000000000}"/>
          </ac:spMkLst>
        </pc:spChg>
        <pc:spChg chg="del">
          <ac:chgData name="Breno Nicelatchi" userId="495d62745e7169d0" providerId="LiveId" clId="{B189468A-B4E2-419D-B108-2C6C1C754B06}" dt="2023-07-31T00:04:14.108" v="4" actId="478"/>
          <ac:spMkLst>
            <pc:docMk/>
            <pc:sldMk cId="2794014532" sldId="336"/>
            <ac:spMk id="5" creationId="{00000000-0000-0000-0000-000000000000}"/>
          </ac:spMkLst>
        </pc:spChg>
        <pc:spChg chg="del">
          <ac:chgData name="Breno Nicelatchi" userId="495d62745e7169d0" providerId="LiveId" clId="{B189468A-B4E2-419D-B108-2C6C1C754B06}" dt="2023-07-31T00:04:14.108" v="4" actId="478"/>
          <ac:spMkLst>
            <pc:docMk/>
            <pc:sldMk cId="2794014532" sldId="336"/>
            <ac:spMk id="10" creationId="{00000000-0000-0000-0000-000000000000}"/>
          </ac:spMkLst>
        </pc:spChg>
        <pc:grpChg chg="del">
          <ac:chgData name="Breno Nicelatchi" userId="495d62745e7169d0" providerId="LiveId" clId="{B189468A-B4E2-419D-B108-2C6C1C754B06}" dt="2023-07-31T00:04:14.108" v="4" actId="478"/>
          <ac:grpSpMkLst>
            <pc:docMk/>
            <pc:sldMk cId="2794014532" sldId="336"/>
            <ac:grpSpMk id="9" creationId="{00000000-0000-0000-0000-000000000000}"/>
          </ac:grpSpMkLst>
        </pc:grpChg>
        <pc:grpChg chg="del">
          <ac:chgData name="Breno Nicelatchi" userId="495d62745e7169d0" providerId="LiveId" clId="{B189468A-B4E2-419D-B108-2C6C1C754B06}" dt="2023-07-31T00:04:14.108" v="4" actId="478"/>
          <ac:grpSpMkLst>
            <pc:docMk/>
            <pc:sldMk cId="2794014532" sldId="336"/>
            <ac:grpSpMk id="13" creationId="{00000000-0000-0000-0000-000000000000}"/>
          </ac:grpSpMkLst>
        </pc:grpChg>
        <pc:grpChg chg="del">
          <ac:chgData name="Breno Nicelatchi" userId="495d62745e7169d0" providerId="LiveId" clId="{B189468A-B4E2-419D-B108-2C6C1C754B06}" dt="2023-07-31T00:04:14.108" v="4" actId="478"/>
          <ac:grpSpMkLst>
            <pc:docMk/>
            <pc:sldMk cId="2794014532" sldId="336"/>
            <ac:grpSpMk id="16" creationId="{00000000-0000-0000-0000-000000000000}"/>
          </ac:grpSpMkLst>
        </pc:grpChg>
        <pc:picChg chg="del">
          <ac:chgData name="Breno Nicelatchi" userId="495d62745e7169d0" providerId="LiveId" clId="{B189468A-B4E2-419D-B108-2C6C1C754B06}" dt="2023-07-31T00:04:14.108" v="4" actId="478"/>
          <ac:picMkLst>
            <pc:docMk/>
            <pc:sldMk cId="2794014532" sldId="336"/>
            <ac:picMk id="8" creationId="{00000000-0000-0000-0000-000000000000}"/>
          </ac:picMkLst>
        </pc:picChg>
      </pc:sldChg>
      <pc:sldChg chg="delSp add del mod">
        <pc:chgData name="Breno Nicelatchi" userId="495d62745e7169d0" providerId="LiveId" clId="{B189468A-B4E2-419D-B108-2C6C1C754B06}" dt="2023-07-31T17:14:20.540" v="25" actId="47"/>
        <pc:sldMkLst>
          <pc:docMk/>
          <pc:sldMk cId="1121457600" sldId="337"/>
        </pc:sldMkLst>
        <pc:spChg chg="del">
          <ac:chgData name="Breno Nicelatchi" userId="495d62745e7169d0" providerId="LiveId" clId="{B189468A-B4E2-419D-B108-2C6C1C754B06}" dt="2023-07-31T17:13:21.728" v="12" actId="478"/>
          <ac:spMkLst>
            <pc:docMk/>
            <pc:sldMk cId="1121457600" sldId="337"/>
            <ac:spMk id="2" creationId="{67DDE128-1291-958C-31B6-AF63A8FDC4FF}"/>
          </ac:spMkLst>
        </pc:spChg>
      </pc:sldChg>
      <pc:sldChg chg="addSp delSp modSp add del mod">
        <pc:chgData name="Breno Nicelatchi" userId="495d62745e7169d0" providerId="LiveId" clId="{B189468A-B4E2-419D-B108-2C6C1C754B06}" dt="2023-08-08T00:43:38.968" v="11715" actId="47"/>
        <pc:sldMkLst>
          <pc:docMk/>
          <pc:sldMk cId="2887446910" sldId="338"/>
        </pc:sldMkLst>
        <pc:spChg chg="del mod">
          <ac:chgData name="Breno Nicelatchi" userId="495d62745e7169d0" providerId="LiveId" clId="{B189468A-B4E2-419D-B108-2C6C1C754B06}" dt="2023-07-31T17:14:22.401" v="26" actId="21"/>
          <ac:spMkLst>
            <pc:docMk/>
            <pc:sldMk cId="2887446910" sldId="338"/>
            <ac:spMk id="2" creationId="{67DDE128-1291-958C-31B6-AF63A8FDC4FF}"/>
          </ac:spMkLst>
        </pc:spChg>
        <pc:picChg chg="add del">
          <ac:chgData name="Breno Nicelatchi" userId="495d62745e7169d0" providerId="LiveId" clId="{B189468A-B4E2-419D-B108-2C6C1C754B06}" dt="2023-07-31T17:13:30.654" v="15" actId="478"/>
          <ac:picMkLst>
            <pc:docMk/>
            <pc:sldMk cId="2887446910" sldId="338"/>
            <ac:picMk id="5" creationId="{E5E79B67-9DDE-EEA2-140C-7D05A98F423A}"/>
          </ac:picMkLst>
        </pc:picChg>
      </pc:sldChg>
      <pc:sldChg chg="new del">
        <pc:chgData name="Breno Nicelatchi" userId="495d62745e7169d0" providerId="LiveId" clId="{B189468A-B4E2-419D-B108-2C6C1C754B06}" dt="2023-07-31T17:14:20.540" v="25" actId="47"/>
        <pc:sldMkLst>
          <pc:docMk/>
          <pc:sldMk cId="391657338" sldId="339"/>
        </pc:sldMkLst>
      </pc:sldChg>
      <pc:sldChg chg="addSp delSp modSp new del mod modAnim">
        <pc:chgData name="Breno Nicelatchi" userId="495d62745e7169d0" providerId="LiveId" clId="{B189468A-B4E2-419D-B108-2C6C1C754B06}" dt="2023-08-01T14:36:51.797" v="602" actId="47"/>
        <pc:sldMkLst>
          <pc:docMk/>
          <pc:sldMk cId="344995813" sldId="340"/>
        </pc:sldMkLst>
        <pc:spChg chg="add del mod">
          <ac:chgData name="Breno Nicelatchi" userId="495d62745e7169d0" providerId="LiveId" clId="{B189468A-B4E2-419D-B108-2C6C1C754B06}" dt="2023-07-31T17:14:26.535" v="28" actId="21"/>
          <ac:spMkLst>
            <pc:docMk/>
            <pc:sldMk cId="344995813" sldId="340"/>
            <ac:spMk id="2" creationId="{0E228B20-6AE0-97D6-E247-097231AE84A3}"/>
          </ac:spMkLst>
        </pc:spChg>
        <pc:spChg chg="add mod">
          <ac:chgData name="Breno Nicelatchi" userId="495d62745e7169d0" providerId="LiveId" clId="{B189468A-B4E2-419D-B108-2C6C1C754B06}" dt="2023-07-31T17:23:20.854" v="140" actId="14100"/>
          <ac:spMkLst>
            <pc:docMk/>
            <pc:sldMk cId="344995813" sldId="340"/>
            <ac:spMk id="3" creationId="{0966D900-F1EE-C4C5-24D3-72CC369DE2B4}"/>
          </ac:spMkLst>
        </pc:spChg>
        <pc:spChg chg="add del mod">
          <ac:chgData name="Breno Nicelatchi" userId="495d62745e7169d0" providerId="LiveId" clId="{B189468A-B4E2-419D-B108-2C6C1C754B06}" dt="2023-07-31T17:35:08.238" v="317" actId="478"/>
          <ac:spMkLst>
            <pc:docMk/>
            <pc:sldMk cId="344995813" sldId="340"/>
            <ac:spMk id="4" creationId="{EC7F0315-FAC7-3D98-09AD-10F5CE5A35C1}"/>
          </ac:spMkLst>
        </pc:spChg>
        <pc:spChg chg="add del mod">
          <ac:chgData name="Breno Nicelatchi" userId="495d62745e7169d0" providerId="LiveId" clId="{B189468A-B4E2-419D-B108-2C6C1C754B06}" dt="2023-07-31T17:25:15.110" v="191" actId="478"/>
          <ac:spMkLst>
            <pc:docMk/>
            <pc:sldMk cId="344995813" sldId="340"/>
            <ac:spMk id="5" creationId="{62FD2097-D356-2430-4F3A-834C4C1D64E0}"/>
          </ac:spMkLst>
        </pc:spChg>
        <pc:spChg chg="add mod ord">
          <ac:chgData name="Breno Nicelatchi" userId="495d62745e7169d0" providerId="LiveId" clId="{B189468A-B4E2-419D-B108-2C6C1C754B06}" dt="2023-07-31T17:35:24.512" v="320" actId="166"/>
          <ac:spMkLst>
            <pc:docMk/>
            <pc:sldMk cId="344995813" sldId="340"/>
            <ac:spMk id="6" creationId="{4B52B61F-FCF3-D3D5-4CDE-9796F358A5D5}"/>
          </ac:spMkLst>
        </pc:spChg>
        <pc:spChg chg="add del mod">
          <ac:chgData name="Breno Nicelatchi" userId="495d62745e7169d0" providerId="LiveId" clId="{B189468A-B4E2-419D-B108-2C6C1C754B06}" dt="2023-07-31T17:30:22.954" v="253"/>
          <ac:spMkLst>
            <pc:docMk/>
            <pc:sldMk cId="344995813" sldId="340"/>
            <ac:spMk id="7" creationId="{762679EB-F3EC-DCF1-7E64-6CD2D30C16E0}"/>
          </ac:spMkLst>
        </pc:spChg>
        <pc:spChg chg="add mod ord">
          <ac:chgData name="Breno Nicelatchi" userId="495d62745e7169d0" providerId="LiveId" clId="{B189468A-B4E2-419D-B108-2C6C1C754B06}" dt="2023-07-31T17:35:36.119" v="322" actId="1076"/>
          <ac:spMkLst>
            <pc:docMk/>
            <pc:sldMk cId="344995813" sldId="340"/>
            <ac:spMk id="8" creationId="{7D46586A-B0E8-CFA5-9F31-762E6A1AD654}"/>
          </ac:spMkLst>
        </pc:spChg>
        <pc:spChg chg="add del mod">
          <ac:chgData name="Breno Nicelatchi" userId="495d62745e7169d0" providerId="LiveId" clId="{B189468A-B4E2-419D-B108-2C6C1C754B06}" dt="2023-07-31T17:33:38.902" v="300" actId="478"/>
          <ac:spMkLst>
            <pc:docMk/>
            <pc:sldMk cId="344995813" sldId="340"/>
            <ac:spMk id="9" creationId="{4ABC80B8-B0D9-98D1-7DEB-06957960726A}"/>
          </ac:spMkLst>
        </pc:spChg>
        <pc:spChg chg="add del mod">
          <ac:chgData name="Breno Nicelatchi" userId="495d62745e7169d0" providerId="LiveId" clId="{B189468A-B4E2-419D-B108-2C6C1C754B06}" dt="2023-07-31T17:34:56.765" v="313" actId="478"/>
          <ac:spMkLst>
            <pc:docMk/>
            <pc:sldMk cId="344995813" sldId="340"/>
            <ac:spMk id="10" creationId="{F26F81AF-1F5D-96C0-C457-7166B4F12821}"/>
          </ac:spMkLst>
        </pc:spChg>
        <pc:spChg chg="add del mod">
          <ac:chgData name="Breno Nicelatchi" userId="495d62745e7169d0" providerId="LiveId" clId="{B189468A-B4E2-419D-B108-2C6C1C754B06}" dt="2023-07-31T17:34:54.619" v="312" actId="478"/>
          <ac:spMkLst>
            <pc:docMk/>
            <pc:sldMk cId="344995813" sldId="340"/>
            <ac:spMk id="11" creationId="{B336DE4B-DF47-0A6C-1194-3502D9A70844}"/>
          </ac:spMkLst>
        </pc:spChg>
        <pc:spChg chg="add mod">
          <ac:chgData name="Breno Nicelatchi" userId="495d62745e7169d0" providerId="LiveId" clId="{B189468A-B4E2-419D-B108-2C6C1C754B06}" dt="2023-07-31T17:37:43.799" v="332" actId="14100"/>
          <ac:spMkLst>
            <pc:docMk/>
            <pc:sldMk cId="344995813" sldId="340"/>
            <ac:spMk id="12" creationId="{01D0996F-D56A-BE40-837C-1C8D82B5F250}"/>
          </ac:spMkLst>
        </pc:spChg>
        <pc:spChg chg="add mod">
          <ac:chgData name="Breno Nicelatchi" userId="495d62745e7169d0" providerId="LiveId" clId="{B189468A-B4E2-419D-B108-2C6C1C754B06}" dt="2023-07-31T17:38:33.919" v="348" actId="1038"/>
          <ac:spMkLst>
            <pc:docMk/>
            <pc:sldMk cId="344995813" sldId="340"/>
            <ac:spMk id="13" creationId="{A611E8E8-F358-D334-1A98-91CB69A9A21C}"/>
          </ac:spMkLst>
        </pc:spChg>
        <pc:picChg chg="add mod">
          <ac:chgData name="Breno Nicelatchi" userId="495d62745e7169d0" providerId="LiveId" clId="{B189468A-B4E2-419D-B108-2C6C1C754B06}" dt="2023-07-31T17:23:17.343" v="139"/>
          <ac:picMkLst>
            <pc:docMk/>
            <pc:sldMk cId="344995813" sldId="340"/>
            <ac:picMk id="1026" creationId="{E151BABC-1AFF-F85D-E1B1-F02E9B5486F8}"/>
          </ac:picMkLst>
        </pc:picChg>
      </pc:sldChg>
      <pc:sldChg chg="delSp new del mod">
        <pc:chgData name="Breno Nicelatchi" userId="495d62745e7169d0" providerId="LiveId" clId="{B189468A-B4E2-419D-B108-2C6C1C754B06}" dt="2023-08-08T00:43:38.968" v="11715" actId="47"/>
        <pc:sldMkLst>
          <pc:docMk/>
          <pc:sldMk cId="1473386503" sldId="341"/>
        </pc:sldMkLst>
        <pc:spChg chg="del">
          <ac:chgData name="Breno Nicelatchi" userId="495d62745e7169d0" providerId="LiveId" clId="{B189468A-B4E2-419D-B108-2C6C1C754B06}" dt="2023-07-31T17:14:10.513" v="23" actId="478"/>
          <ac:spMkLst>
            <pc:docMk/>
            <pc:sldMk cId="1473386503" sldId="341"/>
            <ac:spMk id="2" creationId="{785C9D16-9DF8-CAE7-BE73-4BC0BF07F6BB}"/>
          </ac:spMkLst>
        </pc:spChg>
      </pc:sldChg>
      <pc:sldChg chg="addSp modSp add del mod">
        <pc:chgData name="Breno Nicelatchi" userId="495d62745e7169d0" providerId="LiveId" clId="{B189468A-B4E2-419D-B108-2C6C1C754B06}" dt="2023-08-08T00:43:38.968" v="11715" actId="47"/>
        <pc:sldMkLst>
          <pc:docMk/>
          <pc:sldMk cId="2384071446" sldId="342"/>
        </pc:sldMkLst>
        <pc:spChg chg="add mod">
          <ac:chgData name="Breno Nicelatchi" userId="495d62745e7169d0" providerId="LiveId" clId="{B189468A-B4E2-419D-B108-2C6C1C754B06}" dt="2023-07-31T17:14:36.444" v="31" actId="14100"/>
          <ac:spMkLst>
            <pc:docMk/>
            <pc:sldMk cId="2384071446" sldId="342"/>
            <ac:spMk id="2" creationId="{415F3275-1E49-DE89-892F-A94DDAE9F12B}"/>
          </ac:spMkLst>
        </pc:spChg>
      </pc:sldChg>
      <pc:sldChg chg="add del">
        <pc:chgData name="Breno Nicelatchi" userId="495d62745e7169d0" providerId="LiveId" clId="{B189468A-B4E2-419D-B108-2C6C1C754B06}" dt="2023-08-08T00:43:38.968" v="11715" actId="47"/>
        <pc:sldMkLst>
          <pc:docMk/>
          <pc:sldMk cId="2909233096" sldId="343"/>
        </pc:sldMkLst>
      </pc:sldChg>
      <pc:sldChg chg="add del">
        <pc:chgData name="Breno Nicelatchi" userId="495d62745e7169d0" providerId="LiveId" clId="{B189468A-B4E2-419D-B108-2C6C1C754B06}" dt="2023-08-08T00:43:38.968" v="11715" actId="47"/>
        <pc:sldMkLst>
          <pc:docMk/>
          <pc:sldMk cId="1390572422" sldId="344"/>
        </pc:sldMkLst>
      </pc:sldChg>
      <pc:sldChg chg="add del">
        <pc:chgData name="Breno Nicelatchi" userId="495d62745e7169d0" providerId="LiveId" clId="{B189468A-B4E2-419D-B108-2C6C1C754B06}" dt="2023-08-08T00:43:38.968" v="11715" actId="47"/>
        <pc:sldMkLst>
          <pc:docMk/>
          <pc:sldMk cId="2889738222" sldId="345"/>
        </pc:sldMkLst>
      </pc:sldChg>
      <pc:sldChg chg="add del">
        <pc:chgData name="Breno Nicelatchi" userId="495d62745e7169d0" providerId="LiveId" clId="{B189468A-B4E2-419D-B108-2C6C1C754B06}" dt="2023-08-08T00:43:38.968" v="11715" actId="47"/>
        <pc:sldMkLst>
          <pc:docMk/>
          <pc:sldMk cId="1121537317" sldId="346"/>
        </pc:sldMkLst>
      </pc:sldChg>
      <pc:sldChg chg="add del">
        <pc:chgData name="Breno Nicelatchi" userId="495d62745e7169d0" providerId="LiveId" clId="{B189468A-B4E2-419D-B108-2C6C1C754B06}" dt="2023-08-08T00:43:38.968" v="11715" actId="47"/>
        <pc:sldMkLst>
          <pc:docMk/>
          <pc:sldMk cId="2686937961" sldId="347"/>
        </pc:sldMkLst>
      </pc:sldChg>
      <pc:sldChg chg="add del">
        <pc:chgData name="Breno Nicelatchi" userId="495d62745e7169d0" providerId="LiveId" clId="{B189468A-B4E2-419D-B108-2C6C1C754B06}" dt="2023-08-08T00:43:38.968" v="11715" actId="47"/>
        <pc:sldMkLst>
          <pc:docMk/>
          <pc:sldMk cId="924350957" sldId="348"/>
        </pc:sldMkLst>
      </pc:sldChg>
      <pc:sldChg chg="addSp delSp modSp add mod delAnim modAnim">
        <pc:chgData name="Breno Nicelatchi" userId="495d62745e7169d0" providerId="LiveId" clId="{B189468A-B4E2-419D-B108-2C6C1C754B06}" dt="2023-08-01T19:59:53.662" v="3176" actId="20577"/>
        <pc:sldMkLst>
          <pc:docMk/>
          <pc:sldMk cId="136980552" sldId="349"/>
        </pc:sldMkLst>
        <pc:spChg chg="add del mod">
          <ac:chgData name="Breno Nicelatchi" userId="495d62745e7169d0" providerId="LiveId" clId="{B189468A-B4E2-419D-B108-2C6C1C754B06}" dt="2023-08-01T14:36:49.052" v="601" actId="478"/>
          <ac:spMkLst>
            <pc:docMk/>
            <pc:sldMk cId="136980552" sldId="349"/>
            <ac:spMk id="3" creationId="{F93D4175-73D0-9008-A735-1B47ADFCF1A3}"/>
          </ac:spMkLst>
        </pc:spChg>
        <pc:spChg chg="add del mod">
          <ac:chgData name="Breno Nicelatchi" userId="495d62745e7169d0" providerId="LiveId" clId="{B189468A-B4E2-419D-B108-2C6C1C754B06}" dt="2023-08-01T14:36:49.052" v="601" actId="478"/>
          <ac:spMkLst>
            <pc:docMk/>
            <pc:sldMk cId="136980552" sldId="349"/>
            <ac:spMk id="5" creationId="{2DF7DC4F-1FD1-CF4F-D95C-BB95D76672E4}"/>
          </ac:spMkLst>
        </pc:spChg>
        <pc:spChg chg="add mod">
          <ac:chgData name="Breno Nicelatchi" userId="495d62745e7169d0" providerId="LiveId" clId="{B189468A-B4E2-419D-B108-2C6C1C754B06}" dt="2023-08-01T17:28:00.352" v="1963" actId="108"/>
          <ac:spMkLst>
            <pc:docMk/>
            <pc:sldMk cId="136980552" sldId="349"/>
            <ac:spMk id="6" creationId="{D5E6EF2D-2E36-CAF9-F314-4A1FA8FC318A}"/>
          </ac:spMkLst>
        </pc:spChg>
        <pc:spChg chg="add mod">
          <ac:chgData name="Breno Nicelatchi" userId="495d62745e7169d0" providerId="LiveId" clId="{B189468A-B4E2-419D-B108-2C6C1C754B06}" dt="2023-08-01T16:58:46.266" v="1601" actId="2711"/>
          <ac:spMkLst>
            <pc:docMk/>
            <pc:sldMk cId="136980552" sldId="349"/>
            <ac:spMk id="8" creationId="{9CC9EF7A-51CE-FCFC-E9EF-958520FE8E34}"/>
          </ac:spMkLst>
        </pc:spChg>
        <pc:spChg chg="add mod">
          <ac:chgData name="Breno Nicelatchi" userId="495d62745e7169d0" providerId="LiveId" clId="{B189468A-B4E2-419D-B108-2C6C1C754B06}" dt="2023-08-01T14:57:48.288" v="1341" actId="207"/>
          <ac:spMkLst>
            <pc:docMk/>
            <pc:sldMk cId="136980552" sldId="349"/>
            <ac:spMk id="12" creationId="{2230C6C1-5623-85B4-33B4-DA5E81E86347}"/>
          </ac:spMkLst>
        </pc:spChg>
        <pc:spChg chg="add mod">
          <ac:chgData name="Breno Nicelatchi" userId="495d62745e7169d0" providerId="LiveId" clId="{B189468A-B4E2-419D-B108-2C6C1C754B06}" dt="2023-08-01T14:41:56.603" v="667" actId="1076"/>
          <ac:spMkLst>
            <pc:docMk/>
            <pc:sldMk cId="136980552" sldId="349"/>
            <ac:spMk id="13" creationId="{BBE92880-15E1-27A0-63A7-11E9449A9C6E}"/>
          </ac:spMkLst>
        </pc:spChg>
        <pc:spChg chg="add mod">
          <ac:chgData name="Breno Nicelatchi" userId="495d62745e7169d0" providerId="LiveId" clId="{B189468A-B4E2-419D-B108-2C6C1C754B06}" dt="2023-08-01T14:52:26.199" v="953" actId="1036"/>
          <ac:spMkLst>
            <pc:docMk/>
            <pc:sldMk cId="136980552" sldId="349"/>
            <ac:spMk id="14" creationId="{6393F615-5EAC-D9EB-0BF4-07C29BE2EE9C}"/>
          </ac:spMkLst>
        </pc:spChg>
        <pc:spChg chg="add del mod">
          <ac:chgData name="Breno Nicelatchi" userId="495d62745e7169d0" providerId="LiveId" clId="{B189468A-B4E2-419D-B108-2C6C1C754B06}" dt="2023-08-01T14:42:39.087" v="669" actId="478"/>
          <ac:spMkLst>
            <pc:docMk/>
            <pc:sldMk cId="136980552" sldId="349"/>
            <ac:spMk id="15" creationId="{E70BC8AA-01E6-8A76-3F0F-8C34678C3E44}"/>
          </ac:spMkLst>
        </pc:spChg>
        <pc:spChg chg="add del mod">
          <ac:chgData name="Breno Nicelatchi" userId="495d62745e7169d0" providerId="LiveId" clId="{B189468A-B4E2-419D-B108-2C6C1C754B06}" dt="2023-08-01T14:42:39.087" v="669" actId="478"/>
          <ac:spMkLst>
            <pc:docMk/>
            <pc:sldMk cId="136980552" sldId="349"/>
            <ac:spMk id="16" creationId="{35D637BA-9895-8E0E-8A90-032279A56F5F}"/>
          </ac:spMkLst>
        </pc:spChg>
        <pc:spChg chg="add del mod">
          <ac:chgData name="Breno Nicelatchi" userId="495d62745e7169d0" providerId="LiveId" clId="{B189468A-B4E2-419D-B108-2C6C1C754B06}" dt="2023-08-01T14:42:39.087" v="669" actId="478"/>
          <ac:spMkLst>
            <pc:docMk/>
            <pc:sldMk cId="136980552" sldId="349"/>
            <ac:spMk id="17" creationId="{43CB7BD8-C801-A8C7-B985-9F42A10B8772}"/>
          </ac:spMkLst>
        </pc:spChg>
        <pc:spChg chg="add del mod">
          <ac:chgData name="Breno Nicelatchi" userId="495d62745e7169d0" providerId="LiveId" clId="{B189468A-B4E2-419D-B108-2C6C1C754B06}" dt="2023-08-01T14:42:39.087" v="669" actId="478"/>
          <ac:spMkLst>
            <pc:docMk/>
            <pc:sldMk cId="136980552" sldId="349"/>
            <ac:spMk id="18" creationId="{3DA2E137-253F-0262-5214-D9183C306443}"/>
          </ac:spMkLst>
        </pc:spChg>
        <pc:spChg chg="add del mod">
          <ac:chgData name="Breno Nicelatchi" userId="495d62745e7169d0" providerId="LiveId" clId="{B189468A-B4E2-419D-B108-2C6C1C754B06}" dt="2023-08-01T14:42:39.087" v="669" actId="478"/>
          <ac:spMkLst>
            <pc:docMk/>
            <pc:sldMk cId="136980552" sldId="349"/>
            <ac:spMk id="19" creationId="{52BC25A3-6583-BD0A-24E0-72F7D8D5989E}"/>
          </ac:spMkLst>
        </pc:spChg>
        <pc:spChg chg="add del mod">
          <ac:chgData name="Breno Nicelatchi" userId="495d62745e7169d0" providerId="LiveId" clId="{B189468A-B4E2-419D-B108-2C6C1C754B06}" dt="2023-08-01T14:42:39.087" v="669" actId="478"/>
          <ac:spMkLst>
            <pc:docMk/>
            <pc:sldMk cId="136980552" sldId="349"/>
            <ac:spMk id="20" creationId="{E149C53D-E70B-3705-2A9B-FD25AD8CEFDC}"/>
          </ac:spMkLst>
        </pc:spChg>
        <pc:spChg chg="add del mod">
          <ac:chgData name="Breno Nicelatchi" userId="495d62745e7169d0" providerId="LiveId" clId="{B189468A-B4E2-419D-B108-2C6C1C754B06}" dt="2023-08-01T14:42:39.087" v="669" actId="478"/>
          <ac:spMkLst>
            <pc:docMk/>
            <pc:sldMk cId="136980552" sldId="349"/>
            <ac:spMk id="21" creationId="{C550B89B-E2DB-523D-DF27-C326E9929115}"/>
          </ac:spMkLst>
        </pc:spChg>
        <pc:spChg chg="add mod">
          <ac:chgData name="Breno Nicelatchi" userId="495d62745e7169d0" providerId="LiveId" clId="{B189468A-B4E2-419D-B108-2C6C1C754B06}" dt="2023-08-01T14:50:46.303" v="819" actId="1037"/>
          <ac:spMkLst>
            <pc:docMk/>
            <pc:sldMk cId="136980552" sldId="349"/>
            <ac:spMk id="22" creationId="{1BA2BB74-C3BF-BF25-B040-035843801D45}"/>
          </ac:spMkLst>
        </pc:spChg>
        <pc:spChg chg="add mod">
          <ac:chgData name="Breno Nicelatchi" userId="495d62745e7169d0" providerId="LiveId" clId="{B189468A-B4E2-419D-B108-2C6C1C754B06}" dt="2023-08-01T14:50:46.303" v="819" actId="1037"/>
          <ac:spMkLst>
            <pc:docMk/>
            <pc:sldMk cId="136980552" sldId="349"/>
            <ac:spMk id="23" creationId="{F56855C6-120A-E4E4-AB55-A4BC471C9840}"/>
          </ac:spMkLst>
        </pc:spChg>
        <pc:spChg chg="add del mod">
          <ac:chgData name="Breno Nicelatchi" userId="495d62745e7169d0" providerId="LiveId" clId="{B189468A-B4E2-419D-B108-2C6C1C754B06}" dt="2023-08-01T14:48:59.370" v="772" actId="478"/>
          <ac:spMkLst>
            <pc:docMk/>
            <pc:sldMk cId="136980552" sldId="349"/>
            <ac:spMk id="24" creationId="{FC8EBBC8-50A7-E3D2-3EEA-6C91CB566B55}"/>
          </ac:spMkLst>
        </pc:spChg>
        <pc:spChg chg="add del mod">
          <ac:chgData name="Breno Nicelatchi" userId="495d62745e7169d0" providerId="LiveId" clId="{B189468A-B4E2-419D-B108-2C6C1C754B06}" dt="2023-08-01T14:48:59.370" v="772" actId="478"/>
          <ac:spMkLst>
            <pc:docMk/>
            <pc:sldMk cId="136980552" sldId="349"/>
            <ac:spMk id="25" creationId="{7E43F080-2F77-082C-390D-47BF97784019}"/>
          </ac:spMkLst>
        </pc:spChg>
        <pc:spChg chg="add mod">
          <ac:chgData name="Breno Nicelatchi" userId="495d62745e7169d0" providerId="LiveId" clId="{B189468A-B4E2-419D-B108-2C6C1C754B06}" dt="2023-08-01T14:52:26.199" v="953" actId="1036"/>
          <ac:spMkLst>
            <pc:docMk/>
            <pc:sldMk cId="136980552" sldId="349"/>
            <ac:spMk id="31" creationId="{481D4B4A-86B2-F125-D208-7ADA7CBB77CD}"/>
          </ac:spMkLst>
        </pc:spChg>
        <pc:spChg chg="add mod">
          <ac:chgData name="Breno Nicelatchi" userId="495d62745e7169d0" providerId="LiveId" clId="{B189468A-B4E2-419D-B108-2C6C1C754B06}" dt="2023-08-01T14:50:46.303" v="819" actId="1037"/>
          <ac:spMkLst>
            <pc:docMk/>
            <pc:sldMk cId="136980552" sldId="349"/>
            <ac:spMk id="32" creationId="{8F1CAC0B-5888-717B-C2E7-BB790BD76664}"/>
          </ac:spMkLst>
        </pc:spChg>
        <pc:spChg chg="add mod">
          <ac:chgData name="Breno Nicelatchi" userId="495d62745e7169d0" providerId="LiveId" clId="{B189468A-B4E2-419D-B108-2C6C1C754B06}" dt="2023-08-01T14:50:46.303" v="819" actId="1037"/>
          <ac:spMkLst>
            <pc:docMk/>
            <pc:sldMk cId="136980552" sldId="349"/>
            <ac:spMk id="33" creationId="{9DC7A7BB-EEEA-7B65-0141-FB31B28F880B}"/>
          </ac:spMkLst>
        </pc:spChg>
        <pc:spChg chg="add mod">
          <ac:chgData name="Breno Nicelatchi" userId="495d62745e7169d0" providerId="LiveId" clId="{B189468A-B4E2-419D-B108-2C6C1C754B06}" dt="2023-08-01T14:50:46.303" v="819" actId="1037"/>
          <ac:spMkLst>
            <pc:docMk/>
            <pc:sldMk cId="136980552" sldId="349"/>
            <ac:spMk id="34" creationId="{D7AF064E-4503-4F16-D587-10ABC324AD4E}"/>
          </ac:spMkLst>
        </pc:spChg>
        <pc:spChg chg="add mod">
          <ac:chgData name="Breno Nicelatchi" userId="495d62745e7169d0" providerId="LiveId" clId="{B189468A-B4E2-419D-B108-2C6C1C754B06}" dt="2023-08-01T14:50:46.303" v="819" actId="1037"/>
          <ac:spMkLst>
            <pc:docMk/>
            <pc:sldMk cId="136980552" sldId="349"/>
            <ac:spMk id="35" creationId="{6273B910-B6BA-48BD-5B4F-3589F44C7465}"/>
          </ac:spMkLst>
        </pc:spChg>
        <pc:spChg chg="add mod">
          <ac:chgData name="Breno Nicelatchi" userId="495d62745e7169d0" providerId="LiveId" clId="{B189468A-B4E2-419D-B108-2C6C1C754B06}" dt="2023-08-01T14:50:46.303" v="819" actId="1037"/>
          <ac:spMkLst>
            <pc:docMk/>
            <pc:sldMk cId="136980552" sldId="349"/>
            <ac:spMk id="36" creationId="{3F2EA630-4293-485C-5B1B-3B8C8A8C7E7B}"/>
          </ac:spMkLst>
        </pc:spChg>
        <pc:spChg chg="add mod">
          <ac:chgData name="Breno Nicelatchi" userId="495d62745e7169d0" providerId="LiveId" clId="{B189468A-B4E2-419D-B108-2C6C1C754B06}" dt="2023-08-01T14:52:26.199" v="953" actId="1036"/>
          <ac:spMkLst>
            <pc:docMk/>
            <pc:sldMk cId="136980552" sldId="349"/>
            <ac:spMk id="37" creationId="{DE15E972-7D27-C099-371C-05B3DE9FB746}"/>
          </ac:spMkLst>
        </pc:spChg>
        <pc:spChg chg="add mod">
          <ac:chgData name="Breno Nicelatchi" userId="495d62745e7169d0" providerId="LiveId" clId="{B189468A-B4E2-419D-B108-2C6C1C754B06}" dt="2023-08-01T19:59:53.662" v="3176" actId="20577"/>
          <ac:spMkLst>
            <pc:docMk/>
            <pc:sldMk cId="136980552" sldId="349"/>
            <ac:spMk id="38" creationId="{D21CCBBA-4B76-3765-101B-B2B7838017A6}"/>
          </ac:spMkLst>
        </pc:spChg>
        <pc:spChg chg="add mod">
          <ac:chgData name="Breno Nicelatchi" userId="495d62745e7169d0" providerId="LiveId" clId="{B189468A-B4E2-419D-B108-2C6C1C754B06}" dt="2023-08-01T14:52:53.323" v="972" actId="20577"/>
          <ac:spMkLst>
            <pc:docMk/>
            <pc:sldMk cId="136980552" sldId="349"/>
            <ac:spMk id="39" creationId="{EB0252B3-ECB9-3CC2-42B0-C02759BF28AA}"/>
          </ac:spMkLst>
        </pc:spChg>
        <pc:spChg chg="add mod">
          <ac:chgData name="Breno Nicelatchi" userId="495d62745e7169d0" providerId="LiveId" clId="{B189468A-B4E2-419D-B108-2C6C1C754B06}" dt="2023-08-01T14:55:58.611" v="1228" actId="20577"/>
          <ac:spMkLst>
            <pc:docMk/>
            <pc:sldMk cId="136980552" sldId="349"/>
            <ac:spMk id="40" creationId="{0EE6A7AF-146C-E560-65B2-863DD913FACD}"/>
          </ac:spMkLst>
        </pc:spChg>
        <pc:spChg chg="add mod">
          <ac:chgData name="Breno Nicelatchi" userId="495d62745e7169d0" providerId="LiveId" clId="{B189468A-B4E2-419D-B108-2C6C1C754B06}" dt="2023-08-01T14:53:50.974" v="1052" actId="20577"/>
          <ac:spMkLst>
            <pc:docMk/>
            <pc:sldMk cId="136980552" sldId="349"/>
            <ac:spMk id="41" creationId="{FBE56135-6D97-AEE7-C409-9BCD1CC55E1E}"/>
          </ac:spMkLst>
        </pc:spChg>
        <pc:spChg chg="add mod">
          <ac:chgData name="Breno Nicelatchi" userId="495d62745e7169d0" providerId="LiveId" clId="{B189468A-B4E2-419D-B108-2C6C1C754B06}" dt="2023-08-01T14:54:41.376" v="1129" actId="14100"/>
          <ac:spMkLst>
            <pc:docMk/>
            <pc:sldMk cId="136980552" sldId="349"/>
            <ac:spMk id="42" creationId="{AF28BFBF-6E68-0125-03DD-B819DCA9746E}"/>
          </ac:spMkLst>
        </pc:spChg>
        <pc:spChg chg="add mod">
          <ac:chgData name="Breno Nicelatchi" userId="495d62745e7169d0" providerId="LiveId" clId="{B189468A-B4E2-419D-B108-2C6C1C754B06}" dt="2023-08-01T14:51:01.695" v="838" actId="122"/>
          <ac:spMkLst>
            <pc:docMk/>
            <pc:sldMk cId="136980552" sldId="349"/>
            <ac:spMk id="43" creationId="{401B3940-DAB0-8A6E-88C3-117D74D5E031}"/>
          </ac:spMkLst>
        </pc:spChg>
        <pc:spChg chg="add mod">
          <ac:chgData name="Breno Nicelatchi" userId="495d62745e7169d0" providerId="LiveId" clId="{B189468A-B4E2-419D-B108-2C6C1C754B06}" dt="2023-08-01T14:51:01.695" v="838" actId="122"/>
          <ac:spMkLst>
            <pc:docMk/>
            <pc:sldMk cId="136980552" sldId="349"/>
            <ac:spMk id="44" creationId="{005DE3C1-9AB2-F056-90AB-3E3A76315885}"/>
          </ac:spMkLst>
        </pc:spChg>
        <pc:spChg chg="add mod">
          <ac:chgData name="Breno Nicelatchi" userId="495d62745e7169d0" providerId="LiveId" clId="{B189468A-B4E2-419D-B108-2C6C1C754B06}" dt="2023-08-01T14:54:41.376" v="1129" actId="14100"/>
          <ac:spMkLst>
            <pc:docMk/>
            <pc:sldMk cId="136980552" sldId="349"/>
            <ac:spMk id="45" creationId="{F61A7C71-A687-291B-1722-5ED262295A46}"/>
          </ac:spMkLst>
        </pc:spChg>
        <pc:spChg chg="add mod">
          <ac:chgData name="Breno Nicelatchi" userId="495d62745e7169d0" providerId="LiveId" clId="{B189468A-B4E2-419D-B108-2C6C1C754B06}" dt="2023-08-01T14:51:01.695" v="838" actId="122"/>
          <ac:spMkLst>
            <pc:docMk/>
            <pc:sldMk cId="136980552" sldId="349"/>
            <ac:spMk id="46" creationId="{D2E69140-280B-33E1-1703-1564474FFBA3}"/>
          </ac:spMkLst>
        </pc:spChg>
        <pc:spChg chg="add mod">
          <ac:chgData name="Breno Nicelatchi" userId="495d62745e7169d0" providerId="LiveId" clId="{B189468A-B4E2-419D-B108-2C6C1C754B06}" dt="2023-08-01T14:51:01.695" v="838" actId="122"/>
          <ac:spMkLst>
            <pc:docMk/>
            <pc:sldMk cId="136980552" sldId="349"/>
            <ac:spMk id="47" creationId="{7D0450BC-5B85-AA44-8A6D-F5D2726F198E}"/>
          </ac:spMkLst>
        </pc:spChg>
        <pc:spChg chg="add mod">
          <ac:chgData name="Breno Nicelatchi" userId="495d62745e7169d0" providerId="LiveId" clId="{B189468A-B4E2-419D-B108-2C6C1C754B06}" dt="2023-08-01T14:51:01.695" v="838" actId="122"/>
          <ac:spMkLst>
            <pc:docMk/>
            <pc:sldMk cId="136980552" sldId="349"/>
            <ac:spMk id="48" creationId="{88AD3A82-FD74-BA22-A440-E28F53174AE4}"/>
          </ac:spMkLst>
        </pc:spChg>
        <pc:spChg chg="add mod">
          <ac:chgData name="Breno Nicelatchi" userId="495d62745e7169d0" providerId="LiveId" clId="{B189468A-B4E2-419D-B108-2C6C1C754B06}" dt="2023-08-01T14:51:01.695" v="838" actId="122"/>
          <ac:spMkLst>
            <pc:docMk/>
            <pc:sldMk cId="136980552" sldId="349"/>
            <ac:spMk id="49" creationId="{EE069166-BCE4-B6FD-D07C-F2A9DD25679F}"/>
          </ac:spMkLst>
        </pc:spChg>
        <pc:spChg chg="add mod">
          <ac:chgData name="Breno Nicelatchi" userId="495d62745e7169d0" providerId="LiveId" clId="{B189468A-B4E2-419D-B108-2C6C1C754B06}" dt="2023-08-01T14:51:01.695" v="838" actId="122"/>
          <ac:spMkLst>
            <pc:docMk/>
            <pc:sldMk cId="136980552" sldId="349"/>
            <ac:spMk id="50" creationId="{6BE801B3-33BE-6A8F-0E7B-E7315D1CF064}"/>
          </ac:spMkLst>
        </pc:spChg>
        <pc:spChg chg="add mod">
          <ac:chgData name="Breno Nicelatchi" userId="495d62745e7169d0" providerId="LiveId" clId="{B189468A-B4E2-419D-B108-2C6C1C754B06}" dt="2023-08-01T14:55:08.538" v="1163" actId="20577"/>
          <ac:spMkLst>
            <pc:docMk/>
            <pc:sldMk cId="136980552" sldId="349"/>
            <ac:spMk id="51" creationId="{93862FC8-531F-F681-AE69-CD074B3AE0E9}"/>
          </ac:spMkLst>
        </pc:spChg>
        <pc:spChg chg="add mod">
          <ac:chgData name="Breno Nicelatchi" userId="495d62745e7169d0" providerId="LiveId" clId="{B189468A-B4E2-419D-B108-2C6C1C754B06}" dt="2023-08-01T14:55:24.769" v="1189" actId="20577"/>
          <ac:spMkLst>
            <pc:docMk/>
            <pc:sldMk cId="136980552" sldId="349"/>
            <ac:spMk id="52" creationId="{E151E159-2994-9B63-8550-CF5B4F42DBBE}"/>
          </ac:spMkLst>
        </pc:spChg>
        <pc:spChg chg="add mod">
          <ac:chgData name="Breno Nicelatchi" userId="495d62745e7169d0" providerId="LiveId" clId="{B189468A-B4E2-419D-B108-2C6C1C754B06}" dt="2023-08-01T14:55:48.673" v="1227" actId="20577"/>
          <ac:spMkLst>
            <pc:docMk/>
            <pc:sldMk cId="136980552" sldId="349"/>
            <ac:spMk id="53" creationId="{BEF2BFBC-D35F-84A1-CFD9-44AEE2E74E62}"/>
          </ac:spMkLst>
        </pc:spChg>
        <pc:spChg chg="add mod">
          <ac:chgData name="Breno Nicelatchi" userId="495d62745e7169d0" providerId="LiveId" clId="{B189468A-B4E2-419D-B108-2C6C1C754B06}" dt="2023-08-01T14:56:31.447" v="1254" actId="20577"/>
          <ac:spMkLst>
            <pc:docMk/>
            <pc:sldMk cId="136980552" sldId="349"/>
            <ac:spMk id="54" creationId="{B6984186-65AD-1FEC-CCD9-AA01B6085780}"/>
          </ac:spMkLst>
        </pc:spChg>
        <pc:spChg chg="add mod">
          <ac:chgData name="Breno Nicelatchi" userId="495d62745e7169d0" providerId="LiveId" clId="{B189468A-B4E2-419D-B108-2C6C1C754B06}" dt="2023-08-01T14:57:06.491" v="1301" actId="1037"/>
          <ac:spMkLst>
            <pc:docMk/>
            <pc:sldMk cId="136980552" sldId="349"/>
            <ac:spMk id="55" creationId="{4388014B-7EA2-52C1-E6EB-286AF9522D75}"/>
          </ac:spMkLst>
        </pc:spChg>
        <pc:picChg chg="add del mod">
          <ac:chgData name="Breno Nicelatchi" userId="495d62745e7169d0" providerId="LiveId" clId="{B189468A-B4E2-419D-B108-2C6C1C754B06}" dt="2023-08-01T14:39:58.887" v="619" actId="478"/>
          <ac:picMkLst>
            <pc:docMk/>
            <pc:sldMk cId="136980552" sldId="349"/>
            <ac:picMk id="9" creationId="{9D52DD1C-2B7D-0976-D86E-7120B0151E63}"/>
          </ac:picMkLst>
        </pc:picChg>
        <pc:picChg chg="add del mod">
          <ac:chgData name="Breno Nicelatchi" userId="495d62745e7169d0" providerId="LiveId" clId="{B189468A-B4E2-419D-B108-2C6C1C754B06}" dt="2023-08-01T14:39:58.887" v="619" actId="478"/>
          <ac:picMkLst>
            <pc:docMk/>
            <pc:sldMk cId="136980552" sldId="349"/>
            <ac:picMk id="10" creationId="{AF28F89D-A4CE-1734-A2E9-F3B0FF667F2F}"/>
          </ac:picMkLst>
        </pc:picChg>
        <pc:picChg chg="add del mod">
          <ac:chgData name="Breno Nicelatchi" userId="495d62745e7169d0" providerId="LiveId" clId="{B189468A-B4E2-419D-B108-2C6C1C754B06}" dt="2023-08-01T14:39:58.887" v="619" actId="478"/>
          <ac:picMkLst>
            <pc:docMk/>
            <pc:sldMk cId="136980552" sldId="349"/>
            <ac:picMk id="11" creationId="{401296A2-2F57-32FB-5A99-B83070DEE513}"/>
          </ac:picMkLst>
        </pc:picChg>
        <pc:picChg chg="add del mod">
          <ac:chgData name="Breno Nicelatchi" userId="495d62745e7169d0" providerId="LiveId" clId="{B189468A-B4E2-419D-B108-2C6C1C754B06}" dt="2023-08-01T14:41:32.258" v="656" actId="478"/>
          <ac:picMkLst>
            <pc:docMk/>
            <pc:sldMk cId="136980552" sldId="349"/>
            <ac:picMk id="26" creationId="{C7517904-EA6A-FFAF-5895-520962E7476A}"/>
          </ac:picMkLst>
        </pc:picChg>
        <pc:picChg chg="add mod">
          <ac:chgData name="Breno Nicelatchi" userId="495d62745e7169d0" providerId="LiveId" clId="{B189468A-B4E2-419D-B108-2C6C1C754B06}" dt="2023-08-01T14:41:29.095" v="655" actId="1036"/>
          <ac:picMkLst>
            <pc:docMk/>
            <pc:sldMk cId="136980552" sldId="349"/>
            <ac:picMk id="27" creationId="{0C317ABF-F5F2-DF3E-AB20-7ABBAC95E033}"/>
          </ac:picMkLst>
        </pc:picChg>
        <pc:picChg chg="add mod">
          <ac:chgData name="Breno Nicelatchi" userId="495d62745e7169d0" providerId="LiveId" clId="{B189468A-B4E2-419D-B108-2C6C1C754B06}" dt="2023-08-01T14:41:29.095" v="655" actId="1036"/>
          <ac:picMkLst>
            <pc:docMk/>
            <pc:sldMk cId="136980552" sldId="349"/>
            <ac:picMk id="28" creationId="{70C8CE00-D6F1-6D8E-029A-5B217F1617FF}"/>
          </ac:picMkLst>
        </pc:picChg>
        <pc:picChg chg="add mod">
          <ac:chgData name="Breno Nicelatchi" userId="495d62745e7169d0" providerId="LiveId" clId="{B189468A-B4E2-419D-B108-2C6C1C754B06}" dt="2023-08-01T14:41:29.095" v="655" actId="1036"/>
          <ac:picMkLst>
            <pc:docMk/>
            <pc:sldMk cId="136980552" sldId="349"/>
            <ac:picMk id="29" creationId="{1D2FEB1E-FED6-20D2-222C-4B44FDB91C2A}"/>
          </ac:picMkLst>
        </pc:picChg>
        <pc:picChg chg="add mod">
          <ac:chgData name="Breno Nicelatchi" userId="495d62745e7169d0" providerId="LiveId" clId="{B189468A-B4E2-419D-B108-2C6C1C754B06}" dt="2023-08-01T14:41:44.009" v="658" actId="1076"/>
          <ac:picMkLst>
            <pc:docMk/>
            <pc:sldMk cId="136980552" sldId="349"/>
            <ac:picMk id="30" creationId="{AFFD4578-0004-615A-27E0-44DBB74B563B}"/>
          </ac:picMkLst>
        </pc:picChg>
        <pc:picChg chg="add del mod">
          <ac:chgData name="Breno Nicelatchi" userId="495d62745e7169d0" providerId="LiveId" clId="{B189468A-B4E2-419D-B108-2C6C1C754B06}" dt="2023-08-01T14:38:05.322" v="612" actId="478"/>
          <ac:picMkLst>
            <pc:docMk/>
            <pc:sldMk cId="136980552" sldId="349"/>
            <ac:picMk id="1026" creationId="{2375FA6C-C5FB-C9E3-985D-BC80ADBCBD8D}"/>
          </ac:picMkLst>
        </pc:picChg>
        <pc:picChg chg="add mod">
          <ac:chgData name="Breno Nicelatchi" userId="495d62745e7169d0" providerId="LiveId" clId="{B189468A-B4E2-419D-B108-2C6C1C754B06}" dt="2023-08-01T14:39:47.374" v="618"/>
          <ac:picMkLst>
            <pc:docMk/>
            <pc:sldMk cId="136980552" sldId="349"/>
            <ac:picMk id="1028" creationId="{4AEB8592-A831-EDD2-7D79-C20446577974}"/>
          </ac:picMkLst>
        </pc:picChg>
        <pc:picChg chg="add del mod">
          <ac:chgData name="Breno Nicelatchi" userId="495d62745e7169d0" providerId="LiveId" clId="{B189468A-B4E2-419D-B108-2C6C1C754B06}" dt="2023-08-01T14:36:49.052" v="601" actId="478"/>
          <ac:picMkLst>
            <pc:docMk/>
            <pc:sldMk cId="136980552" sldId="349"/>
            <ac:picMk id="2050" creationId="{F536CAA9-A208-0426-9A78-2DD92FBBC3DE}"/>
          </ac:picMkLst>
        </pc:picChg>
        <pc:cxnChg chg="add del mod">
          <ac:chgData name="Breno Nicelatchi" userId="495d62745e7169d0" providerId="LiveId" clId="{B189468A-B4E2-419D-B108-2C6C1C754B06}" dt="2023-08-01T14:36:49.052" v="601" actId="478"/>
          <ac:cxnSpMkLst>
            <pc:docMk/>
            <pc:sldMk cId="136980552" sldId="349"/>
            <ac:cxnSpMk id="2" creationId="{8ACE58DE-1936-8150-0A17-6486F764EF87}"/>
          </ac:cxnSpMkLst>
        </pc:cxnChg>
        <pc:cxnChg chg="add del mod">
          <ac:chgData name="Breno Nicelatchi" userId="495d62745e7169d0" providerId="LiveId" clId="{B189468A-B4E2-419D-B108-2C6C1C754B06}" dt="2023-08-01T14:36:49.052" v="601" actId="478"/>
          <ac:cxnSpMkLst>
            <pc:docMk/>
            <pc:sldMk cId="136980552" sldId="349"/>
            <ac:cxnSpMk id="4" creationId="{C0DD754C-0025-13A1-FDE2-6B518BD7743D}"/>
          </ac:cxnSpMkLst>
        </pc:cxnChg>
        <pc:cxnChg chg="add mod">
          <ac:chgData name="Breno Nicelatchi" userId="495d62745e7169d0" providerId="LiveId" clId="{B189468A-B4E2-419D-B108-2C6C1C754B06}" dt="2023-08-01T14:37:15.231" v="606"/>
          <ac:cxnSpMkLst>
            <pc:docMk/>
            <pc:sldMk cId="136980552" sldId="349"/>
            <ac:cxnSpMk id="7" creationId="{6DB5E8A7-5615-03CC-890C-6B67FBC11502}"/>
          </ac:cxnSpMkLst>
        </pc:cxnChg>
      </pc:sldChg>
      <pc:sldChg chg="addSp delSp modSp add mod">
        <pc:chgData name="Breno Nicelatchi" userId="495d62745e7169d0" providerId="LiveId" clId="{B189468A-B4E2-419D-B108-2C6C1C754B06}" dt="2023-08-01T19:38:28.024" v="2786" actId="14100"/>
        <pc:sldMkLst>
          <pc:docMk/>
          <pc:sldMk cId="502007137" sldId="350"/>
        </pc:sldMkLst>
        <pc:spChg chg="add del mod">
          <ac:chgData name="Breno Nicelatchi" userId="495d62745e7169d0" providerId="LiveId" clId="{B189468A-B4E2-419D-B108-2C6C1C754B06}" dt="2023-08-01T19:34:24.987" v="2714" actId="478"/>
          <ac:spMkLst>
            <pc:docMk/>
            <pc:sldMk cId="502007137" sldId="350"/>
            <ac:spMk id="2" creationId="{8BFB7F59-6663-7F29-2C48-9967F535E41C}"/>
          </ac:spMkLst>
        </pc:spChg>
        <pc:spChg chg="add mod">
          <ac:chgData name="Breno Nicelatchi" userId="495d62745e7169d0" providerId="LiveId" clId="{B189468A-B4E2-419D-B108-2C6C1C754B06}" dt="2023-08-01T19:35:02.964" v="2724" actId="14100"/>
          <ac:spMkLst>
            <pc:docMk/>
            <pc:sldMk cId="502007137" sldId="350"/>
            <ac:spMk id="3" creationId="{CC83B5EF-374A-EFD6-91AA-3DE9DD562BD6}"/>
          </ac:spMkLst>
        </pc:spChg>
        <pc:spChg chg="add mod ord">
          <ac:chgData name="Breno Nicelatchi" userId="495d62745e7169d0" providerId="LiveId" clId="{B189468A-B4E2-419D-B108-2C6C1C754B06}" dt="2023-08-01T19:35:24.045" v="2727" actId="14100"/>
          <ac:spMkLst>
            <pc:docMk/>
            <pc:sldMk cId="502007137" sldId="350"/>
            <ac:spMk id="4" creationId="{97691B36-AC11-C7D2-4297-C422C6531108}"/>
          </ac:spMkLst>
        </pc:spChg>
        <pc:spChg chg="add mod">
          <ac:chgData name="Breno Nicelatchi" userId="495d62745e7169d0" providerId="LiveId" clId="{B189468A-B4E2-419D-B108-2C6C1C754B06}" dt="2023-08-01T19:35:58.517" v="2747" actId="1036"/>
          <ac:spMkLst>
            <pc:docMk/>
            <pc:sldMk cId="502007137" sldId="350"/>
            <ac:spMk id="5" creationId="{3AA99BDB-5BE6-D5DE-AF00-2876BAE544D4}"/>
          </ac:spMkLst>
        </pc:spChg>
        <pc:spChg chg="add mod">
          <ac:chgData name="Breno Nicelatchi" userId="495d62745e7169d0" providerId="LiveId" clId="{B189468A-B4E2-419D-B108-2C6C1C754B06}" dt="2023-08-01T19:36:33.834" v="2764" actId="14100"/>
          <ac:spMkLst>
            <pc:docMk/>
            <pc:sldMk cId="502007137" sldId="350"/>
            <ac:spMk id="6" creationId="{99671ED9-DC4E-0CEC-0502-487B673EDE6C}"/>
          </ac:spMkLst>
        </pc:spChg>
        <pc:spChg chg="add mod">
          <ac:chgData name="Breno Nicelatchi" userId="495d62745e7169d0" providerId="LiveId" clId="{B189468A-B4E2-419D-B108-2C6C1C754B06}" dt="2023-08-01T19:36:57.434" v="2781" actId="1076"/>
          <ac:spMkLst>
            <pc:docMk/>
            <pc:sldMk cId="502007137" sldId="350"/>
            <ac:spMk id="7" creationId="{EA94C706-53E8-C161-D15F-1952C1E6D78D}"/>
          </ac:spMkLst>
        </pc:spChg>
        <pc:spChg chg="add del">
          <ac:chgData name="Breno Nicelatchi" userId="495d62745e7169d0" providerId="LiveId" clId="{B189468A-B4E2-419D-B108-2C6C1C754B06}" dt="2023-08-01T19:38:16.074" v="2783"/>
          <ac:spMkLst>
            <pc:docMk/>
            <pc:sldMk cId="502007137" sldId="350"/>
            <ac:spMk id="8" creationId="{C1FB281A-7119-AE9E-BCF3-4C162344FB09}"/>
          </ac:spMkLst>
        </pc:spChg>
        <pc:picChg chg="add mod">
          <ac:chgData name="Breno Nicelatchi" userId="495d62745e7169d0" providerId="LiveId" clId="{B189468A-B4E2-419D-B108-2C6C1C754B06}" dt="2023-08-01T19:38:28.024" v="2786" actId="14100"/>
          <ac:picMkLst>
            <pc:docMk/>
            <pc:sldMk cId="502007137" sldId="350"/>
            <ac:picMk id="9" creationId="{A1E7389C-2F1D-9C62-460E-BFF29780ECA1}"/>
          </ac:picMkLst>
        </pc:picChg>
      </pc:sldChg>
      <pc:sldChg chg="addSp delSp modSp add mod ord modAnim">
        <pc:chgData name="Breno Nicelatchi" userId="495d62745e7169d0" providerId="LiveId" clId="{B189468A-B4E2-419D-B108-2C6C1C754B06}" dt="2023-08-01T16:55:39.906" v="1599" actId="1038"/>
        <pc:sldMkLst>
          <pc:docMk/>
          <pc:sldMk cId="2767228312" sldId="351"/>
        </pc:sldMkLst>
        <pc:spChg chg="add del mod">
          <ac:chgData name="Breno Nicelatchi" userId="495d62745e7169d0" providerId="LiveId" clId="{B189468A-B4E2-419D-B108-2C6C1C754B06}" dt="2023-07-31T17:49:04.063" v="363" actId="478"/>
          <ac:spMkLst>
            <pc:docMk/>
            <pc:sldMk cId="2767228312" sldId="351"/>
            <ac:spMk id="2" creationId="{17B88EC7-ECB7-3482-C5B2-5A1B20CCBC98}"/>
          </ac:spMkLst>
        </pc:spChg>
        <pc:spChg chg="add del mod">
          <ac:chgData name="Breno Nicelatchi" userId="495d62745e7169d0" providerId="LiveId" clId="{B189468A-B4E2-419D-B108-2C6C1C754B06}" dt="2023-07-31T18:07:17.010" v="433" actId="478"/>
          <ac:spMkLst>
            <pc:docMk/>
            <pc:sldMk cId="2767228312" sldId="351"/>
            <ac:spMk id="3" creationId="{36929F00-3489-F251-57C1-DBBAD19FF0A7}"/>
          </ac:spMkLst>
        </pc:spChg>
        <pc:spChg chg="add mod">
          <ac:chgData name="Breno Nicelatchi" userId="495d62745e7169d0" providerId="LiveId" clId="{B189468A-B4E2-419D-B108-2C6C1C754B06}" dt="2023-08-01T00:13:02.078" v="561" actId="2711"/>
          <ac:spMkLst>
            <pc:docMk/>
            <pc:sldMk cId="2767228312" sldId="351"/>
            <ac:spMk id="4" creationId="{76C52D4A-3FE5-BB63-3111-5C1A18DA3B29}"/>
          </ac:spMkLst>
        </pc:spChg>
        <pc:spChg chg="add mod">
          <ac:chgData name="Breno Nicelatchi" userId="495d62745e7169d0" providerId="LiveId" clId="{B189468A-B4E2-419D-B108-2C6C1C754B06}" dt="2023-08-01T16:55:39.906" v="1599" actId="1038"/>
          <ac:spMkLst>
            <pc:docMk/>
            <pc:sldMk cId="2767228312" sldId="351"/>
            <ac:spMk id="5" creationId="{0BA7DD12-3D92-70F1-D7D2-C6F8852FF7C7}"/>
          </ac:spMkLst>
        </pc:spChg>
        <pc:spChg chg="add del mod">
          <ac:chgData name="Breno Nicelatchi" userId="495d62745e7169d0" providerId="LiveId" clId="{B189468A-B4E2-419D-B108-2C6C1C754B06}" dt="2023-07-31T17:55:37.296" v="366" actId="478"/>
          <ac:spMkLst>
            <pc:docMk/>
            <pc:sldMk cId="2767228312" sldId="351"/>
            <ac:spMk id="6" creationId="{B2C7D2E6-8CE2-CBA5-F198-D7E239C7D249}"/>
          </ac:spMkLst>
        </pc:spChg>
        <pc:spChg chg="add mod ord">
          <ac:chgData name="Breno Nicelatchi" userId="495d62745e7169d0" providerId="LiveId" clId="{B189468A-B4E2-419D-B108-2C6C1C754B06}" dt="2023-07-31T18:09:48.237" v="537" actId="207"/>
          <ac:spMkLst>
            <pc:docMk/>
            <pc:sldMk cId="2767228312" sldId="351"/>
            <ac:spMk id="9" creationId="{6A6E8CEC-B945-4945-E85C-E269F739E917}"/>
          </ac:spMkLst>
        </pc:spChg>
        <pc:picChg chg="add mod">
          <ac:chgData name="Breno Nicelatchi" userId="495d62745e7169d0" providerId="LiveId" clId="{B189468A-B4E2-419D-B108-2C6C1C754B06}" dt="2023-08-01T16:55:35.442" v="1583" actId="1038"/>
          <ac:picMkLst>
            <pc:docMk/>
            <pc:sldMk cId="2767228312" sldId="351"/>
            <ac:picMk id="1026" creationId="{8A182400-C5C2-E2E4-E705-F09586034272}"/>
          </ac:picMkLst>
        </pc:picChg>
        <pc:picChg chg="add mod">
          <ac:chgData name="Breno Nicelatchi" userId="495d62745e7169d0" providerId="LiveId" clId="{B189468A-B4E2-419D-B108-2C6C1C754B06}" dt="2023-08-01T00:12:12.753" v="550" actId="14100"/>
          <ac:picMkLst>
            <pc:docMk/>
            <pc:sldMk cId="2767228312" sldId="351"/>
            <ac:picMk id="3074" creationId="{5EF142C4-CA8E-7DDB-653F-59C91FDA2EA9}"/>
          </ac:picMkLst>
        </pc:picChg>
        <pc:cxnChg chg="add del mod">
          <ac:chgData name="Breno Nicelatchi" userId="495d62745e7169d0" providerId="LiveId" clId="{B189468A-B4E2-419D-B108-2C6C1C754B06}" dt="2023-07-31T18:05:19.915" v="413" actId="478"/>
          <ac:cxnSpMkLst>
            <pc:docMk/>
            <pc:sldMk cId="2767228312" sldId="351"/>
            <ac:cxnSpMk id="2" creationId="{C691DFF5-6BC8-BD9C-DD75-6878F4E87B70}"/>
          </ac:cxnSpMkLst>
        </pc:cxnChg>
        <pc:cxnChg chg="add del mod">
          <ac:chgData name="Breno Nicelatchi" userId="495d62745e7169d0" providerId="LiveId" clId="{B189468A-B4E2-419D-B108-2C6C1C754B06}" dt="2023-07-31T18:07:34.005" v="437" actId="478"/>
          <ac:cxnSpMkLst>
            <pc:docMk/>
            <pc:sldMk cId="2767228312" sldId="351"/>
            <ac:cxnSpMk id="7" creationId="{A9457BEB-6F0C-B97C-11F5-6C42CC9FDDA2}"/>
          </ac:cxnSpMkLst>
        </pc:cxnChg>
        <pc:cxnChg chg="add del mod">
          <ac:chgData name="Breno Nicelatchi" userId="495d62745e7169d0" providerId="LiveId" clId="{B189468A-B4E2-419D-B108-2C6C1C754B06}" dt="2023-07-31T18:06:00.284" v="425" actId="478"/>
          <ac:cxnSpMkLst>
            <pc:docMk/>
            <pc:sldMk cId="2767228312" sldId="351"/>
            <ac:cxnSpMk id="8" creationId="{3A5EFC14-AEF3-8B94-5068-E150CC95019C}"/>
          </ac:cxnSpMkLst>
        </pc:cxnChg>
      </pc:sldChg>
      <pc:sldChg chg="addSp modSp add del">
        <pc:chgData name="Breno Nicelatchi" userId="495d62745e7169d0" providerId="LiveId" clId="{B189468A-B4E2-419D-B108-2C6C1C754B06}" dt="2023-08-08T00:43:38.968" v="11715" actId="47"/>
        <pc:sldMkLst>
          <pc:docMk/>
          <pc:sldMk cId="3850782029" sldId="352"/>
        </pc:sldMkLst>
        <pc:picChg chg="add mod">
          <ac:chgData name="Breno Nicelatchi" userId="495d62745e7169d0" providerId="LiveId" clId="{B189468A-B4E2-419D-B108-2C6C1C754B06}" dt="2023-08-01T00:20:26.265" v="565" actId="14100"/>
          <ac:picMkLst>
            <pc:docMk/>
            <pc:sldMk cId="3850782029" sldId="352"/>
            <ac:picMk id="2050" creationId="{D6354172-85B5-14D0-ACD2-44EC8B313B1C}"/>
          </ac:picMkLst>
        </pc:picChg>
        <pc:picChg chg="add mod">
          <ac:chgData name="Breno Nicelatchi" userId="495d62745e7169d0" providerId="LiveId" clId="{B189468A-B4E2-419D-B108-2C6C1C754B06}" dt="2023-08-01T00:21:07.756" v="568" actId="1076"/>
          <ac:picMkLst>
            <pc:docMk/>
            <pc:sldMk cId="3850782029" sldId="352"/>
            <ac:picMk id="2052" creationId="{DE2BE30F-D2D0-4606-0BC5-01A1420FAA0D}"/>
          </ac:picMkLst>
        </pc:picChg>
        <pc:picChg chg="add mod">
          <ac:chgData name="Breno Nicelatchi" userId="495d62745e7169d0" providerId="LiveId" clId="{B189468A-B4E2-419D-B108-2C6C1C754B06}" dt="2023-08-01T00:21:42.717" v="571" actId="1076"/>
          <ac:picMkLst>
            <pc:docMk/>
            <pc:sldMk cId="3850782029" sldId="352"/>
            <ac:picMk id="2054" creationId="{FCDA38CB-064F-FFF2-641B-2587D81F0A54}"/>
          </ac:picMkLst>
        </pc:picChg>
        <pc:picChg chg="add mod">
          <ac:chgData name="Breno Nicelatchi" userId="495d62745e7169d0" providerId="LiveId" clId="{B189468A-B4E2-419D-B108-2C6C1C754B06}" dt="2023-08-01T00:22:04.120" v="574" actId="1076"/>
          <ac:picMkLst>
            <pc:docMk/>
            <pc:sldMk cId="3850782029" sldId="352"/>
            <ac:picMk id="2056" creationId="{B603F927-53A9-CC36-47F9-E57C68E58C5D}"/>
          </ac:picMkLst>
        </pc:picChg>
        <pc:picChg chg="add mod">
          <ac:chgData name="Breno Nicelatchi" userId="495d62745e7169d0" providerId="LiveId" clId="{B189468A-B4E2-419D-B108-2C6C1C754B06}" dt="2023-08-01T00:22:31.902" v="577" actId="1076"/>
          <ac:picMkLst>
            <pc:docMk/>
            <pc:sldMk cId="3850782029" sldId="352"/>
            <ac:picMk id="2058" creationId="{403C95F4-6DE9-129E-E88A-F55E0E8C7A34}"/>
          </ac:picMkLst>
        </pc:picChg>
      </pc:sldChg>
      <pc:sldChg chg="addSp delSp modSp add del mod">
        <pc:chgData name="Breno Nicelatchi" userId="495d62745e7169d0" providerId="LiveId" clId="{B189468A-B4E2-419D-B108-2C6C1C754B06}" dt="2023-08-08T00:43:38.968" v="11715" actId="47"/>
        <pc:sldMkLst>
          <pc:docMk/>
          <pc:sldMk cId="4184086255" sldId="353"/>
        </pc:sldMkLst>
        <pc:picChg chg="add del mod">
          <ac:chgData name="Breno Nicelatchi" userId="495d62745e7169d0" providerId="LiveId" clId="{B189468A-B4E2-419D-B108-2C6C1C754B06}" dt="2023-08-06T21:42:38.123" v="8372" actId="21"/>
          <ac:picMkLst>
            <pc:docMk/>
            <pc:sldMk cId="4184086255" sldId="353"/>
            <ac:picMk id="2" creationId="{FB83B64C-F9F2-9507-2C4E-A7FBA00F3B13}"/>
          </ac:picMkLst>
        </pc:picChg>
        <pc:picChg chg="add del mod">
          <ac:chgData name="Breno Nicelatchi" userId="495d62745e7169d0" providerId="LiveId" clId="{B189468A-B4E2-419D-B108-2C6C1C754B06}" dt="2023-08-06T21:42:38.123" v="8372" actId="21"/>
          <ac:picMkLst>
            <pc:docMk/>
            <pc:sldMk cId="4184086255" sldId="353"/>
            <ac:picMk id="3" creationId="{1EC1773F-BCAB-5E5D-55EE-833BDBA47619}"/>
          </ac:picMkLst>
        </pc:picChg>
        <pc:picChg chg="add del mod">
          <ac:chgData name="Breno Nicelatchi" userId="495d62745e7169d0" providerId="LiveId" clId="{B189468A-B4E2-419D-B108-2C6C1C754B06}" dt="2023-08-06T21:42:38.123" v="8372" actId="21"/>
          <ac:picMkLst>
            <pc:docMk/>
            <pc:sldMk cId="4184086255" sldId="353"/>
            <ac:picMk id="4" creationId="{B14373B5-6066-2407-4D20-5AAD183012E5}"/>
          </ac:picMkLst>
        </pc:picChg>
        <pc:picChg chg="add del mod">
          <ac:chgData name="Breno Nicelatchi" userId="495d62745e7169d0" providerId="LiveId" clId="{B189468A-B4E2-419D-B108-2C6C1C754B06}" dt="2023-08-06T21:42:38.123" v="8372" actId="21"/>
          <ac:picMkLst>
            <pc:docMk/>
            <pc:sldMk cId="4184086255" sldId="353"/>
            <ac:picMk id="5" creationId="{F7B2E5AB-8317-3290-4DD8-18EE6D9EC732}"/>
          </ac:picMkLst>
        </pc:picChg>
        <pc:picChg chg="add del mod">
          <ac:chgData name="Breno Nicelatchi" userId="495d62745e7169d0" providerId="LiveId" clId="{B189468A-B4E2-419D-B108-2C6C1C754B06}" dt="2023-08-06T21:42:38.123" v="8372" actId="21"/>
          <ac:picMkLst>
            <pc:docMk/>
            <pc:sldMk cId="4184086255" sldId="353"/>
            <ac:picMk id="6" creationId="{773A6838-ABA3-2213-684F-736E4CA63123}"/>
          </ac:picMkLst>
        </pc:picChg>
        <pc:picChg chg="add del mod">
          <ac:chgData name="Breno Nicelatchi" userId="495d62745e7169d0" providerId="LiveId" clId="{B189468A-B4E2-419D-B108-2C6C1C754B06}" dt="2023-08-01T00:24:31.047" v="600" actId="478"/>
          <ac:picMkLst>
            <pc:docMk/>
            <pc:sldMk cId="4184086255" sldId="353"/>
            <ac:picMk id="7" creationId="{834307A1-70B8-BF4E-2D61-38479E910A87}"/>
          </ac:picMkLst>
        </pc:picChg>
      </pc:sldChg>
      <pc:sldChg chg="addSp delSp modSp add mod ord">
        <pc:chgData name="Breno Nicelatchi" userId="495d62745e7169d0" providerId="LiveId" clId="{B189468A-B4E2-419D-B108-2C6C1C754B06}" dt="2023-08-01T16:59:36.928" v="1610"/>
        <pc:sldMkLst>
          <pc:docMk/>
          <pc:sldMk cId="3120330848" sldId="354"/>
        </pc:sldMkLst>
        <pc:spChg chg="add mod">
          <ac:chgData name="Breno Nicelatchi" userId="495d62745e7169d0" providerId="LiveId" clId="{B189468A-B4E2-419D-B108-2C6C1C754B06}" dt="2023-08-01T16:40:14.786" v="1534" actId="1038"/>
          <ac:spMkLst>
            <pc:docMk/>
            <pc:sldMk cId="3120330848" sldId="354"/>
            <ac:spMk id="2" creationId="{40B50FC2-BD64-6659-1865-D3D6B269B286}"/>
          </ac:spMkLst>
        </pc:spChg>
        <pc:spChg chg="add mod">
          <ac:chgData name="Breno Nicelatchi" userId="495d62745e7169d0" providerId="LiveId" clId="{B189468A-B4E2-419D-B108-2C6C1C754B06}" dt="2023-08-01T16:40:14.786" v="1534" actId="1038"/>
          <ac:spMkLst>
            <pc:docMk/>
            <pc:sldMk cId="3120330848" sldId="354"/>
            <ac:spMk id="3" creationId="{FFAA3631-E018-F362-AA7B-D48AA79DDEF5}"/>
          </ac:spMkLst>
        </pc:spChg>
        <pc:spChg chg="add del mod">
          <ac:chgData name="Breno Nicelatchi" userId="495d62745e7169d0" providerId="LiveId" clId="{B189468A-B4E2-419D-B108-2C6C1C754B06}" dt="2023-08-01T16:36:48.784" v="1356" actId="478"/>
          <ac:spMkLst>
            <pc:docMk/>
            <pc:sldMk cId="3120330848" sldId="354"/>
            <ac:spMk id="4" creationId="{590BDB92-BD0B-E1B4-4061-6648B0339718}"/>
          </ac:spMkLst>
        </pc:spChg>
        <pc:spChg chg="add mod">
          <ac:chgData name="Breno Nicelatchi" userId="495d62745e7169d0" providerId="LiveId" clId="{B189468A-B4E2-419D-B108-2C6C1C754B06}" dt="2023-08-01T16:57:38.876" v="1600" actId="2711"/>
          <ac:spMkLst>
            <pc:docMk/>
            <pc:sldMk cId="3120330848" sldId="354"/>
            <ac:spMk id="5" creationId="{9E83E389-B2C1-F419-D0F1-54F329706734}"/>
          </ac:spMkLst>
        </pc:spChg>
        <pc:spChg chg="add mod">
          <ac:chgData name="Breno Nicelatchi" userId="495d62745e7169d0" providerId="LiveId" clId="{B189468A-B4E2-419D-B108-2C6C1C754B06}" dt="2023-08-01T16:40:14.786" v="1534" actId="1038"/>
          <ac:spMkLst>
            <pc:docMk/>
            <pc:sldMk cId="3120330848" sldId="354"/>
            <ac:spMk id="6" creationId="{B5C7D458-B522-B51C-5B3A-2056FA86D65F}"/>
          </ac:spMkLst>
        </pc:spChg>
        <pc:spChg chg="mod topLvl">
          <ac:chgData name="Breno Nicelatchi" userId="495d62745e7169d0" providerId="LiveId" clId="{B189468A-B4E2-419D-B108-2C6C1C754B06}" dt="2023-08-01T16:40:14.786" v="1534" actId="1038"/>
          <ac:spMkLst>
            <pc:docMk/>
            <pc:sldMk cId="3120330848" sldId="354"/>
            <ac:spMk id="8" creationId="{655DED2D-21E0-2EDF-78B5-D8BC0E5F6D10}"/>
          </ac:spMkLst>
        </pc:spChg>
        <pc:spChg chg="del mod topLvl">
          <ac:chgData name="Breno Nicelatchi" userId="495d62745e7169d0" providerId="LiveId" clId="{B189468A-B4E2-419D-B108-2C6C1C754B06}" dt="2023-08-01T16:36:29.184" v="1352" actId="478"/>
          <ac:spMkLst>
            <pc:docMk/>
            <pc:sldMk cId="3120330848" sldId="354"/>
            <ac:spMk id="9" creationId="{427D14E5-0595-65D5-484C-A94B6C5E67AF}"/>
          </ac:spMkLst>
        </pc:spChg>
        <pc:spChg chg="add del mod">
          <ac:chgData name="Breno Nicelatchi" userId="495d62745e7169d0" providerId="LiveId" clId="{B189468A-B4E2-419D-B108-2C6C1C754B06}" dt="2023-08-01T16:36:32.005" v="1353" actId="478"/>
          <ac:spMkLst>
            <pc:docMk/>
            <pc:sldMk cId="3120330848" sldId="354"/>
            <ac:spMk id="10" creationId="{3BE02889-D2F8-CA63-4E90-3198B40C24A1}"/>
          </ac:spMkLst>
        </pc:spChg>
        <pc:spChg chg="add mod">
          <ac:chgData name="Breno Nicelatchi" userId="495d62745e7169d0" providerId="LiveId" clId="{B189468A-B4E2-419D-B108-2C6C1C754B06}" dt="2023-08-01T16:40:14.786" v="1534" actId="1038"/>
          <ac:spMkLst>
            <pc:docMk/>
            <pc:sldMk cId="3120330848" sldId="354"/>
            <ac:spMk id="11" creationId="{A12C8BCD-C45E-ADA8-E87A-F0B0DBE09413}"/>
          </ac:spMkLst>
        </pc:spChg>
        <pc:spChg chg="add mod">
          <ac:chgData name="Breno Nicelatchi" userId="495d62745e7169d0" providerId="LiveId" clId="{B189468A-B4E2-419D-B108-2C6C1C754B06}" dt="2023-08-01T16:40:14.786" v="1534" actId="1038"/>
          <ac:spMkLst>
            <pc:docMk/>
            <pc:sldMk cId="3120330848" sldId="354"/>
            <ac:spMk id="12" creationId="{A0FDCA07-54D0-0448-63B0-C2C0CA167BF1}"/>
          </ac:spMkLst>
        </pc:spChg>
        <pc:spChg chg="add mod">
          <ac:chgData name="Breno Nicelatchi" userId="495d62745e7169d0" providerId="LiveId" clId="{B189468A-B4E2-419D-B108-2C6C1C754B06}" dt="2023-08-01T16:40:14.786" v="1534" actId="1038"/>
          <ac:spMkLst>
            <pc:docMk/>
            <pc:sldMk cId="3120330848" sldId="354"/>
            <ac:spMk id="13" creationId="{D0226A40-E0DC-F5A8-1DED-06D8D826949B}"/>
          </ac:spMkLst>
        </pc:spChg>
        <pc:spChg chg="add mod">
          <ac:chgData name="Breno Nicelatchi" userId="495d62745e7169d0" providerId="LiveId" clId="{B189468A-B4E2-419D-B108-2C6C1C754B06}" dt="2023-08-01T16:40:14.786" v="1534" actId="1038"/>
          <ac:spMkLst>
            <pc:docMk/>
            <pc:sldMk cId="3120330848" sldId="354"/>
            <ac:spMk id="16" creationId="{FFC6D0EC-5FB7-E297-EE95-59996A4DAE24}"/>
          </ac:spMkLst>
        </pc:spChg>
        <pc:spChg chg="add mod">
          <ac:chgData name="Breno Nicelatchi" userId="495d62745e7169d0" providerId="LiveId" clId="{B189468A-B4E2-419D-B108-2C6C1C754B06}" dt="2023-08-01T16:40:14.786" v="1534" actId="1038"/>
          <ac:spMkLst>
            <pc:docMk/>
            <pc:sldMk cId="3120330848" sldId="354"/>
            <ac:spMk id="17" creationId="{D30A1ECB-5CC1-2197-819C-37B4834001C2}"/>
          </ac:spMkLst>
        </pc:spChg>
        <pc:grpChg chg="add del mod">
          <ac:chgData name="Breno Nicelatchi" userId="495d62745e7169d0" providerId="LiveId" clId="{B189468A-B4E2-419D-B108-2C6C1C754B06}" dt="2023-08-01T16:36:29.184" v="1352" actId="478"/>
          <ac:grpSpMkLst>
            <pc:docMk/>
            <pc:sldMk cId="3120330848" sldId="354"/>
            <ac:grpSpMk id="7" creationId="{1F0B1FDC-7D74-6A64-1204-4E9287D7E06C}"/>
          </ac:grpSpMkLst>
        </pc:grpChg>
        <pc:picChg chg="add mod">
          <ac:chgData name="Breno Nicelatchi" userId="495d62745e7169d0" providerId="LiveId" clId="{B189468A-B4E2-419D-B108-2C6C1C754B06}" dt="2023-08-01T16:40:14.786" v="1534" actId="1038"/>
          <ac:picMkLst>
            <pc:docMk/>
            <pc:sldMk cId="3120330848" sldId="354"/>
            <ac:picMk id="15" creationId="{7FFE35E8-5854-CD4B-135E-B54F7DB30C7C}"/>
          </ac:picMkLst>
        </pc:picChg>
      </pc:sldChg>
      <pc:sldChg chg="addSp modSp add mod ord modAnim">
        <pc:chgData name="Breno Nicelatchi" userId="495d62745e7169d0" providerId="LiveId" clId="{B189468A-B4E2-419D-B108-2C6C1C754B06}" dt="2023-08-01T16:59:29.217" v="1608"/>
        <pc:sldMkLst>
          <pc:docMk/>
          <pc:sldMk cId="51525812" sldId="355"/>
        </pc:sldMkLst>
        <pc:spChg chg="mod">
          <ac:chgData name="Breno Nicelatchi" userId="495d62745e7169d0" providerId="LiveId" clId="{B189468A-B4E2-419D-B108-2C6C1C754B06}" dt="2023-08-01T16:53:56.836" v="1535"/>
          <ac:spMkLst>
            <pc:docMk/>
            <pc:sldMk cId="51525812" sldId="355"/>
            <ac:spMk id="6" creationId="{F5297E59-0312-AABF-90CF-82C7CCDDBFD0}"/>
          </ac:spMkLst>
        </pc:spChg>
        <pc:spChg chg="mod">
          <ac:chgData name="Breno Nicelatchi" userId="495d62745e7169d0" providerId="LiveId" clId="{B189468A-B4E2-419D-B108-2C6C1C754B06}" dt="2023-08-01T16:54:27.016" v="1541" actId="207"/>
          <ac:spMkLst>
            <pc:docMk/>
            <pc:sldMk cId="51525812" sldId="355"/>
            <ac:spMk id="8" creationId="{3FD4CE11-5BEF-3F20-D825-32284E633D5D}"/>
          </ac:spMkLst>
        </pc:spChg>
        <pc:spChg chg="mod">
          <ac:chgData name="Breno Nicelatchi" userId="495d62745e7169d0" providerId="LiveId" clId="{B189468A-B4E2-419D-B108-2C6C1C754B06}" dt="2023-08-01T16:53:56.836" v="1535"/>
          <ac:spMkLst>
            <pc:docMk/>
            <pc:sldMk cId="51525812" sldId="355"/>
            <ac:spMk id="9" creationId="{A5104AB4-40D9-6F90-4276-B5289A21FFBC}"/>
          </ac:spMkLst>
        </pc:spChg>
        <pc:spChg chg="mod">
          <ac:chgData name="Breno Nicelatchi" userId="495d62745e7169d0" providerId="LiveId" clId="{B189468A-B4E2-419D-B108-2C6C1C754B06}" dt="2023-08-01T16:53:56.836" v="1535"/>
          <ac:spMkLst>
            <pc:docMk/>
            <pc:sldMk cId="51525812" sldId="355"/>
            <ac:spMk id="11" creationId="{833B91C9-9029-D2FD-7538-6000AA734DD1}"/>
          </ac:spMkLst>
        </pc:spChg>
        <pc:spChg chg="mod">
          <ac:chgData name="Breno Nicelatchi" userId="495d62745e7169d0" providerId="LiveId" clId="{B189468A-B4E2-419D-B108-2C6C1C754B06}" dt="2023-08-01T16:53:56.836" v="1535"/>
          <ac:spMkLst>
            <pc:docMk/>
            <pc:sldMk cId="51525812" sldId="355"/>
            <ac:spMk id="14" creationId="{20015F0D-C827-6968-0DB5-46937079ECE5}"/>
          </ac:spMkLst>
        </pc:spChg>
        <pc:spChg chg="mod">
          <ac:chgData name="Breno Nicelatchi" userId="495d62745e7169d0" providerId="LiveId" clId="{B189468A-B4E2-419D-B108-2C6C1C754B06}" dt="2023-08-01T16:53:56.836" v="1535"/>
          <ac:spMkLst>
            <pc:docMk/>
            <pc:sldMk cId="51525812" sldId="355"/>
            <ac:spMk id="15" creationId="{134DE2DF-05C2-3CF0-9C33-0AD8141229E0}"/>
          </ac:spMkLst>
        </pc:spChg>
        <pc:spChg chg="mod">
          <ac:chgData name="Breno Nicelatchi" userId="495d62745e7169d0" providerId="LiveId" clId="{B189468A-B4E2-419D-B108-2C6C1C754B06}" dt="2023-08-01T16:53:56.836" v="1535"/>
          <ac:spMkLst>
            <pc:docMk/>
            <pc:sldMk cId="51525812" sldId="355"/>
            <ac:spMk id="18" creationId="{1E732CD7-BA35-ACF0-6496-B3D8929B7BCB}"/>
          </ac:spMkLst>
        </pc:spChg>
        <pc:spChg chg="add mod ord">
          <ac:chgData name="Breno Nicelatchi" userId="495d62745e7169d0" providerId="LiveId" clId="{B189468A-B4E2-419D-B108-2C6C1C754B06}" dt="2023-08-01T16:54:19.838" v="1539" actId="167"/>
          <ac:spMkLst>
            <pc:docMk/>
            <pc:sldMk cId="51525812" sldId="355"/>
            <ac:spMk id="19" creationId="{BB763243-8F2E-004E-7274-03E29625B7B2}"/>
          </ac:spMkLst>
        </pc:spChg>
        <pc:grpChg chg="add mod">
          <ac:chgData name="Breno Nicelatchi" userId="495d62745e7169d0" providerId="LiveId" clId="{B189468A-B4E2-419D-B108-2C6C1C754B06}" dt="2023-08-01T16:53:56.836" v="1535"/>
          <ac:grpSpMkLst>
            <pc:docMk/>
            <pc:sldMk cId="51525812" sldId="355"/>
            <ac:grpSpMk id="4" creationId="{2FABC13D-9E50-620C-FCAD-8BD5DEAF8F4E}"/>
          </ac:grpSpMkLst>
        </pc:grpChg>
        <pc:grpChg chg="mod">
          <ac:chgData name="Breno Nicelatchi" userId="495d62745e7169d0" providerId="LiveId" clId="{B189468A-B4E2-419D-B108-2C6C1C754B06}" dt="2023-08-01T16:53:56.836" v="1535"/>
          <ac:grpSpMkLst>
            <pc:docMk/>
            <pc:sldMk cId="51525812" sldId="355"/>
            <ac:grpSpMk id="5" creationId="{A09C8552-76FC-E34C-46A0-958FDFC52C37}"/>
          </ac:grpSpMkLst>
        </pc:grpChg>
        <pc:picChg chg="add mod">
          <ac:chgData name="Breno Nicelatchi" userId="495d62745e7169d0" providerId="LiveId" clId="{B189468A-B4E2-419D-B108-2C6C1C754B06}" dt="2023-08-01T16:53:56.836" v="1535"/>
          <ac:picMkLst>
            <pc:docMk/>
            <pc:sldMk cId="51525812" sldId="355"/>
            <ac:picMk id="2" creationId="{030EA136-1AD7-BBB1-2DA4-EF8CE5772EBD}"/>
          </ac:picMkLst>
        </pc:picChg>
        <pc:picChg chg="add mod">
          <ac:chgData name="Breno Nicelatchi" userId="495d62745e7169d0" providerId="LiveId" clId="{B189468A-B4E2-419D-B108-2C6C1C754B06}" dt="2023-08-01T16:53:56.836" v="1535"/>
          <ac:picMkLst>
            <pc:docMk/>
            <pc:sldMk cId="51525812" sldId="355"/>
            <ac:picMk id="3" creationId="{5E4EF24D-713D-E0DB-05C7-26B22153031B}"/>
          </ac:picMkLst>
        </pc:picChg>
        <pc:picChg chg="mod">
          <ac:chgData name="Breno Nicelatchi" userId="495d62745e7169d0" providerId="LiveId" clId="{B189468A-B4E2-419D-B108-2C6C1C754B06}" dt="2023-08-01T16:53:56.836" v="1535"/>
          <ac:picMkLst>
            <pc:docMk/>
            <pc:sldMk cId="51525812" sldId="355"/>
            <ac:picMk id="7" creationId="{51AA2462-5965-1E2E-633A-F1104802EE5E}"/>
          </ac:picMkLst>
        </pc:picChg>
        <pc:picChg chg="mod">
          <ac:chgData name="Breno Nicelatchi" userId="495d62745e7169d0" providerId="LiveId" clId="{B189468A-B4E2-419D-B108-2C6C1C754B06}" dt="2023-08-01T16:53:56.836" v="1535"/>
          <ac:picMkLst>
            <pc:docMk/>
            <pc:sldMk cId="51525812" sldId="355"/>
            <ac:picMk id="10" creationId="{540D7EC7-2DEB-E544-8A41-7B849D740D87}"/>
          </ac:picMkLst>
        </pc:picChg>
        <pc:picChg chg="mod">
          <ac:chgData name="Breno Nicelatchi" userId="495d62745e7169d0" providerId="LiveId" clId="{B189468A-B4E2-419D-B108-2C6C1C754B06}" dt="2023-08-01T16:53:56.836" v="1535"/>
          <ac:picMkLst>
            <pc:docMk/>
            <pc:sldMk cId="51525812" sldId="355"/>
            <ac:picMk id="12" creationId="{3BC7DFFF-FF20-6DC8-5788-B6C2B274FE7A}"/>
          </ac:picMkLst>
        </pc:picChg>
        <pc:picChg chg="mod">
          <ac:chgData name="Breno Nicelatchi" userId="495d62745e7169d0" providerId="LiveId" clId="{B189468A-B4E2-419D-B108-2C6C1C754B06}" dt="2023-08-01T16:53:56.836" v="1535"/>
          <ac:picMkLst>
            <pc:docMk/>
            <pc:sldMk cId="51525812" sldId="355"/>
            <ac:picMk id="13" creationId="{E238854A-E00A-9248-0994-3DAC46BE58E1}"/>
          </ac:picMkLst>
        </pc:picChg>
        <pc:picChg chg="mod">
          <ac:chgData name="Breno Nicelatchi" userId="495d62745e7169d0" providerId="LiveId" clId="{B189468A-B4E2-419D-B108-2C6C1C754B06}" dt="2023-08-01T16:53:56.836" v="1535"/>
          <ac:picMkLst>
            <pc:docMk/>
            <pc:sldMk cId="51525812" sldId="355"/>
            <ac:picMk id="16" creationId="{70E03059-CDF6-54F3-7125-1A9405935C71}"/>
          </ac:picMkLst>
        </pc:picChg>
        <pc:picChg chg="mod">
          <ac:chgData name="Breno Nicelatchi" userId="495d62745e7169d0" providerId="LiveId" clId="{B189468A-B4E2-419D-B108-2C6C1C754B06}" dt="2023-08-01T16:53:56.836" v="1535"/>
          <ac:picMkLst>
            <pc:docMk/>
            <pc:sldMk cId="51525812" sldId="355"/>
            <ac:picMk id="17" creationId="{9365B46C-9C9A-739D-C012-8588896E9330}"/>
          </ac:picMkLst>
        </pc:picChg>
      </pc:sldChg>
      <pc:sldChg chg="addSp delSp modSp add mod modAnim">
        <pc:chgData name="Breno Nicelatchi" userId="495d62745e7169d0" providerId="LiveId" clId="{B189468A-B4E2-419D-B108-2C6C1C754B06}" dt="2023-08-02T01:39:56.146" v="3602"/>
        <pc:sldMkLst>
          <pc:docMk/>
          <pc:sldMk cId="488116977" sldId="356"/>
        </pc:sldMkLst>
        <pc:spChg chg="add del mod">
          <ac:chgData name="Breno Nicelatchi" userId="495d62745e7169d0" providerId="LiveId" clId="{B189468A-B4E2-419D-B108-2C6C1C754B06}" dt="2023-08-01T17:05:56.456" v="1738" actId="478"/>
          <ac:spMkLst>
            <pc:docMk/>
            <pc:sldMk cId="488116977" sldId="356"/>
            <ac:spMk id="3" creationId="{F9205C5C-447D-66B0-EA94-1BC4A88C51AA}"/>
          </ac:spMkLst>
        </pc:spChg>
        <pc:spChg chg="add del mod ord">
          <ac:chgData name="Breno Nicelatchi" userId="495d62745e7169d0" providerId="LiveId" clId="{B189468A-B4E2-419D-B108-2C6C1C754B06}" dt="2023-08-01T17:06:50.546" v="1744" actId="478"/>
          <ac:spMkLst>
            <pc:docMk/>
            <pc:sldMk cId="488116977" sldId="356"/>
            <ac:spMk id="4" creationId="{CB595AD4-48FE-9551-6C2D-2A07D91D46C9}"/>
          </ac:spMkLst>
        </pc:spChg>
        <pc:spChg chg="add del mod">
          <ac:chgData name="Breno Nicelatchi" userId="495d62745e7169d0" providerId="LiveId" clId="{B189468A-B4E2-419D-B108-2C6C1C754B06}" dt="2023-08-01T17:08:08.577" v="1758" actId="478"/>
          <ac:spMkLst>
            <pc:docMk/>
            <pc:sldMk cId="488116977" sldId="356"/>
            <ac:spMk id="10" creationId="{53299FDD-8FD5-8481-2607-A717E5DEBBE8}"/>
          </ac:spMkLst>
        </pc:spChg>
        <pc:spChg chg="add del mod">
          <ac:chgData name="Breno Nicelatchi" userId="495d62745e7169d0" providerId="LiveId" clId="{B189468A-B4E2-419D-B108-2C6C1C754B06}" dt="2023-08-01T17:12:20.556" v="1797" actId="478"/>
          <ac:spMkLst>
            <pc:docMk/>
            <pc:sldMk cId="488116977" sldId="356"/>
            <ac:spMk id="12" creationId="{0B42A289-8C9D-48CD-6E3B-2B1EBB8DB586}"/>
          </ac:spMkLst>
        </pc:spChg>
        <pc:spChg chg="add mod ord">
          <ac:chgData name="Breno Nicelatchi" userId="495d62745e7169d0" providerId="LiveId" clId="{B189468A-B4E2-419D-B108-2C6C1C754B06}" dt="2023-08-01T17:25:49.840" v="1959" actId="1038"/>
          <ac:spMkLst>
            <pc:docMk/>
            <pc:sldMk cId="488116977" sldId="356"/>
            <ac:spMk id="14" creationId="{855B5BAD-AF3A-B8E1-4C66-CC452204775F}"/>
          </ac:spMkLst>
        </pc:spChg>
        <pc:spChg chg="add mod">
          <ac:chgData name="Breno Nicelatchi" userId="495d62745e7169d0" providerId="LiveId" clId="{B189468A-B4E2-419D-B108-2C6C1C754B06}" dt="2023-08-01T17:25:49.840" v="1959" actId="1038"/>
          <ac:spMkLst>
            <pc:docMk/>
            <pc:sldMk cId="488116977" sldId="356"/>
            <ac:spMk id="15" creationId="{B690652A-3EEC-D6E6-0697-E69E73FDED0F}"/>
          </ac:spMkLst>
        </pc:spChg>
        <pc:spChg chg="add mod">
          <ac:chgData name="Breno Nicelatchi" userId="495d62745e7169d0" providerId="LiveId" clId="{B189468A-B4E2-419D-B108-2C6C1C754B06}" dt="2023-08-01T17:25:49.840" v="1959" actId="1038"/>
          <ac:spMkLst>
            <pc:docMk/>
            <pc:sldMk cId="488116977" sldId="356"/>
            <ac:spMk id="20" creationId="{94772127-4BF5-2589-A192-8B918EB57024}"/>
          </ac:spMkLst>
        </pc:spChg>
        <pc:spChg chg="add mod">
          <ac:chgData name="Breno Nicelatchi" userId="495d62745e7169d0" providerId="LiveId" clId="{B189468A-B4E2-419D-B108-2C6C1C754B06}" dt="2023-08-01T17:25:49.840" v="1959" actId="1038"/>
          <ac:spMkLst>
            <pc:docMk/>
            <pc:sldMk cId="488116977" sldId="356"/>
            <ac:spMk id="21" creationId="{3A165BCC-78A5-4090-53A6-B25097AE81B5}"/>
          </ac:spMkLst>
        </pc:spChg>
        <pc:picChg chg="add mod">
          <ac:chgData name="Breno Nicelatchi" userId="495d62745e7169d0" providerId="LiveId" clId="{B189468A-B4E2-419D-B108-2C6C1C754B06}" dt="2023-08-01T17:25:36.919" v="1930" actId="1038"/>
          <ac:picMkLst>
            <pc:docMk/>
            <pc:sldMk cId="488116977" sldId="356"/>
            <ac:picMk id="2" creationId="{135FC5B5-D565-4B37-3C79-F06BA399E157}"/>
          </ac:picMkLst>
        </pc:picChg>
        <pc:picChg chg="add del mod">
          <ac:chgData name="Breno Nicelatchi" userId="495d62745e7169d0" providerId="LiveId" clId="{B189468A-B4E2-419D-B108-2C6C1C754B06}" dt="2023-08-01T17:06:50.546" v="1744" actId="478"/>
          <ac:picMkLst>
            <pc:docMk/>
            <pc:sldMk cId="488116977" sldId="356"/>
            <ac:picMk id="5" creationId="{78B8BACA-7EA4-FF1A-5364-BF2BE1D39456}"/>
          </ac:picMkLst>
        </pc:picChg>
        <pc:picChg chg="add del mod">
          <ac:chgData name="Breno Nicelatchi" userId="495d62745e7169d0" providerId="LiveId" clId="{B189468A-B4E2-419D-B108-2C6C1C754B06}" dt="2023-08-01T17:06:50.546" v="1744" actId="478"/>
          <ac:picMkLst>
            <pc:docMk/>
            <pc:sldMk cId="488116977" sldId="356"/>
            <ac:picMk id="6" creationId="{98577D47-4BFC-53EC-30A3-53B62BED6A7E}"/>
          </ac:picMkLst>
        </pc:picChg>
        <pc:picChg chg="add del mod">
          <ac:chgData name="Breno Nicelatchi" userId="495d62745e7169d0" providerId="LiveId" clId="{B189468A-B4E2-419D-B108-2C6C1C754B06}" dt="2023-08-01T17:06:50.546" v="1744" actId="478"/>
          <ac:picMkLst>
            <pc:docMk/>
            <pc:sldMk cId="488116977" sldId="356"/>
            <ac:picMk id="7" creationId="{78532767-CD73-E310-5DFE-3D557827D792}"/>
          </ac:picMkLst>
        </pc:picChg>
        <pc:picChg chg="add del mod">
          <ac:chgData name="Breno Nicelatchi" userId="495d62745e7169d0" providerId="LiveId" clId="{B189468A-B4E2-419D-B108-2C6C1C754B06}" dt="2023-08-01T17:06:50.546" v="1744" actId="478"/>
          <ac:picMkLst>
            <pc:docMk/>
            <pc:sldMk cId="488116977" sldId="356"/>
            <ac:picMk id="8" creationId="{CEE7495B-D0FF-E65B-3ACD-9FFF43A1FB29}"/>
          </ac:picMkLst>
        </pc:picChg>
        <pc:picChg chg="add del mod">
          <ac:chgData name="Breno Nicelatchi" userId="495d62745e7169d0" providerId="LiveId" clId="{B189468A-B4E2-419D-B108-2C6C1C754B06}" dt="2023-08-01T17:06:50.546" v="1744" actId="478"/>
          <ac:picMkLst>
            <pc:docMk/>
            <pc:sldMk cId="488116977" sldId="356"/>
            <ac:picMk id="9" creationId="{ADBEB393-06E2-812F-D38C-1BE5C9C07341}"/>
          </ac:picMkLst>
        </pc:picChg>
        <pc:picChg chg="add del mod">
          <ac:chgData name="Breno Nicelatchi" userId="495d62745e7169d0" providerId="LiveId" clId="{B189468A-B4E2-419D-B108-2C6C1C754B06}" dt="2023-08-01T17:08:03.412" v="1757" actId="478"/>
          <ac:picMkLst>
            <pc:docMk/>
            <pc:sldMk cId="488116977" sldId="356"/>
            <ac:picMk id="11" creationId="{81558DA5-F978-8A79-3B8F-FEE309E76199}"/>
          </ac:picMkLst>
        </pc:picChg>
        <pc:picChg chg="add del mod">
          <ac:chgData name="Breno Nicelatchi" userId="495d62745e7169d0" providerId="LiveId" clId="{B189468A-B4E2-419D-B108-2C6C1C754B06}" dt="2023-08-01T17:12:18.529" v="1796" actId="478"/>
          <ac:picMkLst>
            <pc:docMk/>
            <pc:sldMk cId="488116977" sldId="356"/>
            <ac:picMk id="13" creationId="{7C866ABA-A851-4A7D-F4D2-D6B3BEDF4B91}"/>
          </ac:picMkLst>
        </pc:picChg>
        <pc:picChg chg="add mod">
          <ac:chgData name="Breno Nicelatchi" userId="495d62745e7169d0" providerId="LiveId" clId="{B189468A-B4E2-419D-B108-2C6C1C754B06}" dt="2023-08-01T17:25:49.840" v="1959" actId="1038"/>
          <ac:picMkLst>
            <pc:docMk/>
            <pc:sldMk cId="488116977" sldId="356"/>
            <ac:picMk id="16" creationId="{30370A87-F3D7-7A62-A9FF-02C0E1B9C7F1}"/>
          </ac:picMkLst>
        </pc:picChg>
        <pc:picChg chg="add mod">
          <ac:chgData name="Breno Nicelatchi" userId="495d62745e7169d0" providerId="LiveId" clId="{B189468A-B4E2-419D-B108-2C6C1C754B06}" dt="2023-08-01T17:25:49.840" v="1959" actId="1038"/>
          <ac:picMkLst>
            <pc:docMk/>
            <pc:sldMk cId="488116977" sldId="356"/>
            <ac:picMk id="17" creationId="{11FDCBEB-53CB-36DB-555E-C0949D4D85D5}"/>
          </ac:picMkLst>
        </pc:picChg>
        <pc:picChg chg="add mod">
          <ac:chgData name="Breno Nicelatchi" userId="495d62745e7169d0" providerId="LiveId" clId="{B189468A-B4E2-419D-B108-2C6C1C754B06}" dt="2023-08-01T17:25:49.840" v="1959" actId="1038"/>
          <ac:picMkLst>
            <pc:docMk/>
            <pc:sldMk cId="488116977" sldId="356"/>
            <ac:picMk id="18" creationId="{741B0ECD-A7FD-1117-42D4-416A9037EB15}"/>
          </ac:picMkLst>
        </pc:picChg>
        <pc:picChg chg="add mod">
          <ac:chgData name="Breno Nicelatchi" userId="495d62745e7169d0" providerId="LiveId" clId="{B189468A-B4E2-419D-B108-2C6C1C754B06}" dt="2023-08-01T17:25:49.840" v="1959" actId="1038"/>
          <ac:picMkLst>
            <pc:docMk/>
            <pc:sldMk cId="488116977" sldId="356"/>
            <ac:picMk id="19" creationId="{37A290AD-0835-00FF-0FBF-3709CF183107}"/>
          </ac:picMkLst>
        </pc:picChg>
        <pc:picChg chg="add mod">
          <ac:chgData name="Breno Nicelatchi" userId="495d62745e7169d0" providerId="LiveId" clId="{B189468A-B4E2-419D-B108-2C6C1C754B06}" dt="2023-08-01T17:27:03.230" v="1961" actId="14100"/>
          <ac:picMkLst>
            <pc:docMk/>
            <pc:sldMk cId="488116977" sldId="356"/>
            <ac:picMk id="2050" creationId="{832D58E9-46F8-06C5-6954-2E28069AE986}"/>
          </ac:picMkLst>
        </pc:picChg>
      </pc:sldChg>
      <pc:sldChg chg="addSp delSp modSp add mod ord">
        <pc:chgData name="Breno Nicelatchi" userId="495d62745e7169d0" providerId="LiveId" clId="{B189468A-B4E2-419D-B108-2C6C1C754B06}" dt="2023-08-01T16:59:29.217" v="1608"/>
        <pc:sldMkLst>
          <pc:docMk/>
          <pc:sldMk cId="1830517148" sldId="357"/>
        </pc:sldMkLst>
        <pc:spChg chg="del">
          <ac:chgData name="Breno Nicelatchi" userId="495d62745e7169d0" providerId="LiveId" clId="{B189468A-B4E2-419D-B108-2C6C1C754B06}" dt="2023-08-01T16:54:47.486" v="1551" actId="478"/>
          <ac:spMkLst>
            <pc:docMk/>
            <pc:sldMk cId="1830517148" sldId="357"/>
            <ac:spMk id="4" creationId="{76C52D4A-3FE5-BB63-3111-5C1A18DA3B29}"/>
          </ac:spMkLst>
        </pc:spChg>
        <pc:spChg chg="mod">
          <ac:chgData name="Breno Nicelatchi" userId="495d62745e7169d0" providerId="LiveId" clId="{B189468A-B4E2-419D-B108-2C6C1C754B06}" dt="2023-08-01T16:55:14.082" v="1565" actId="1076"/>
          <ac:spMkLst>
            <pc:docMk/>
            <pc:sldMk cId="1830517148" sldId="357"/>
            <ac:spMk id="5" creationId="{0BA7DD12-3D92-70F1-D7D2-C6F8852FF7C7}"/>
          </ac:spMkLst>
        </pc:spChg>
        <pc:spChg chg="mod">
          <ac:chgData name="Breno Nicelatchi" userId="495d62745e7169d0" providerId="LiveId" clId="{B189468A-B4E2-419D-B108-2C6C1C754B06}" dt="2023-08-01T16:55:09.196" v="1564" actId="1076"/>
          <ac:spMkLst>
            <pc:docMk/>
            <pc:sldMk cId="1830517148" sldId="357"/>
            <ac:spMk id="9" creationId="{6A6E8CEC-B945-4945-E85C-E269F739E917}"/>
          </ac:spMkLst>
        </pc:spChg>
        <pc:picChg chg="add mod">
          <ac:chgData name="Breno Nicelatchi" userId="495d62745e7169d0" providerId="LiveId" clId="{B189468A-B4E2-419D-B108-2C6C1C754B06}" dt="2023-08-01T16:55:22.841" v="1567" actId="1076"/>
          <ac:picMkLst>
            <pc:docMk/>
            <pc:sldMk cId="1830517148" sldId="357"/>
            <ac:picMk id="2" creationId="{CE06FE6A-EFB3-BEDE-3D99-7FB9C97508F2}"/>
          </ac:picMkLst>
        </pc:picChg>
        <pc:picChg chg="del">
          <ac:chgData name="Breno Nicelatchi" userId="495d62745e7169d0" providerId="LiveId" clId="{B189468A-B4E2-419D-B108-2C6C1C754B06}" dt="2023-08-01T16:55:04.946" v="1562" actId="478"/>
          <ac:picMkLst>
            <pc:docMk/>
            <pc:sldMk cId="1830517148" sldId="357"/>
            <ac:picMk id="1026" creationId="{8A182400-C5C2-E2E4-E705-F09586034272}"/>
          </ac:picMkLst>
        </pc:picChg>
      </pc:sldChg>
      <pc:sldChg chg="addSp delSp modSp add mod">
        <pc:chgData name="Breno Nicelatchi" userId="495d62745e7169d0" providerId="LiveId" clId="{B189468A-B4E2-419D-B108-2C6C1C754B06}" dt="2023-08-01T17:38:56.430" v="2126" actId="113"/>
        <pc:sldMkLst>
          <pc:docMk/>
          <pc:sldMk cId="328799118" sldId="358"/>
        </pc:sldMkLst>
        <pc:spChg chg="add mod">
          <ac:chgData name="Breno Nicelatchi" userId="495d62745e7169d0" providerId="LiveId" clId="{B189468A-B4E2-419D-B108-2C6C1C754B06}" dt="2023-08-01T17:33:10.379" v="1964"/>
          <ac:spMkLst>
            <pc:docMk/>
            <pc:sldMk cId="328799118" sldId="358"/>
            <ac:spMk id="2" creationId="{37B3CE7E-40A8-2FEE-A51C-B67066778485}"/>
          </ac:spMkLst>
        </pc:spChg>
        <pc:spChg chg="add mod">
          <ac:chgData name="Breno Nicelatchi" userId="495d62745e7169d0" providerId="LiveId" clId="{B189468A-B4E2-419D-B108-2C6C1C754B06}" dt="2023-08-01T17:37:59.869" v="2112" actId="14100"/>
          <ac:spMkLst>
            <pc:docMk/>
            <pc:sldMk cId="328799118" sldId="358"/>
            <ac:spMk id="3" creationId="{9D632553-F891-7BA3-408E-4BFD4A39637E}"/>
          </ac:spMkLst>
        </pc:spChg>
        <pc:spChg chg="add del mod">
          <ac:chgData name="Breno Nicelatchi" userId="495d62745e7169d0" providerId="LiveId" clId="{B189468A-B4E2-419D-B108-2C6C1C754B06}" dt="2023-08-01T17:33:17.044" v="1966" actId="478"/>
          <ac:spMkLst>
            <pc:docMk/>
            <pc:sldMk cId="328799118" sldId="358"/>
            <ac:spMk id="4" creationId="{0E4EEDC7-136A-3F98-08A5-8379ED0356A8}"/>
          </ac:spMkLst>
        </pc:spChg>
        <pc:spChg chg="add del mod">
          <ac:chgData name="Breno Nicelatchi" userId="495d62745e7169d0" providerId="LiveId" clId="{B189468A-B4E2-419D-B108-2C6C1C754B06}" dt="2023-08-01T17:33:45.243" v="1973" actId="478"/>
          <ac:spMkLst>
            <pc:docMk/>
            <pc:sldMk cId="328799118" sldId="358"/>
            <ac:spMk id="5" creationId="{0D1D9EFA-A541-5EEA-CD04-B3478ED536D0}"/>
          </ac:spMkLst>
        </pc:spChg>
        <pc:spChg chg="add del mod">
          <ac:chgData name="Breno Nicelatchi" userId="495d62745e7169d0" providerId="LiveId" clId="{B189468A-B4E2-419D-B108-2C6C1C754B06}" dt="2023-08-01T17:33:45.243" v="1973" actId="478"/>
          <ac:spMkLst>
            <pc:docMk/>
            <pc:sldMk cId="328799118" sldId="358"/>
            <ac:spMk id="6" creationId="{5570F4A0-C24B-BA11-C6EB-0B177C91EA99}"/>
          </ac:spMkLst>
        </pc:spChg>
        <pc:spChg chg="add del mod">
          <ac:chgData name="Breno Nicelatchi" userId="495d62745e7169d0" providerId="LiveId" clId="{B189468A-B4E2-419D-B108-2C6C1C754B06}" dt="2023-08-01T17:33:45.243" v="1973" actId="478"/>
          <ac:spMkLst>
            <pc:docMk/>
            <pc:sldMk cId="328799118" sldId="358"/>
            <ac:spMk id="7" creationId="{5664E2A0-6D68-FD9F-B8AE-D9B92D6195AC}"/>
          </ac:spMkLst>
        </pc:spChg>
        <pc:spChg chg="add del mod">
          <ac:chgData name="Breno Nicelatchi" userId="495d62745e7169d0" providerId="LiveId" clId="{B189468A-B4E2-419D-B108-2C6C1C754B06}" dt="2023-08-01T17:33:45.243" v="1973" actId="478"/>
          <ac:spMkLst>
            <pc:docMk/>
            <pc:sldMk cId="328799118" sldId="358"/>
            <ac:spMk id="8" creationId="{845DAD8C-5A85-C56C-EDB9-DDB13E3A481F}"/>
          </ac:spMkLst>
        </pc:spChg>
        <pc:spChg chg="add del mod">
          <ac:chgData name="Breno Nicelatchi" userId="495d62745e7169d0" providerId="LiveId" clId="{B189468A-B4E2-419D-B108-2C6C1C754B06}" dt="2023-08-01T17:37:55.750" v="2111" actId="478"/>
          <ac:spMkLst>
            <pc:docMk/>
            <pc:sldMk cId="328799118" sldId="358"/>
            <ac:spMk id="9" creationId="{478C7212-8F03-17C5-D444-0FC915DA68BA}"/>
          </ac:spMkLst>
        </pc:spChg>
        <pc:spChg chg="add del mod">
          <ac:chgData name="Breno Nicelatchi" userId="495d62745e7169d0" providerId="LiveId" clId="{B189468A-B4E2-419D-B108-2C6C1C754B06}" dt="2023-08-01T17:37:53.268" v="2110" actId="478"/>
          <ac:spMkLst>
            <pc:docMk/>
            <pc:sldMk cId="328799118" sldId="358"/>
            <ac:spMk id="10" creationId="{27B229AB-8E01-D2E5-1E45-9A5DD6401EDD}"/>
          </ac:spMkLst>
        </pc:spChg>
        <pc:spChg chg="add mod">
          <ac:chgData name="Breno Nicelatchi" userId="495d62745e7169d0" providerId="LiveId" clId="{B189468A-B4E2-419D-B108-2C6C1C754B06}" dt="2023-08-01T17:36:28.818" v="2068" actId="1076"/>
          <ac:spMkLst>
            <pc:docMk/>
            <pc:sldMk cId="328799118" sldId="358"/>
            <ac:spMk id="11" creationId="{8E6CBDFD-69A6-CBFD-7D9F-011C6C392A87}"/>
          </ac:spMkLst>
        </pc:spChg>
        <pc:spChg chg="add mod">
          <ac:chgData name="Breno Nicelatchi" userId="495d62745e7169d0" providerId="LiveId" clId="{B189468A-B4E2-419D-B108-2C6C1C754B06}" dt="2023-08-01T17:36:28.818" v="2068" actId="1076"/>
          <ac:spMkLst>
            <pc:docMk/>
            <pc:sldMk cId="328799118" sldId="358"/>
            <ac:spMk id="12" creationId="{6CA05017-BBBB-B407-9443-AFAFB2C63A4C}"/>
          </ac:spMkLst>
        </pc:spChg>
        <pc:spChg chg="mod">
          <ac:chgData name="Breno Nicelatchi" userId="495d62745e7169d0" providerId="LiveId" clId="{B189468A-B4E2-419D-B108-2C6C1C754B06}" dt="2023-08-01T17:33:10.379" v="1964"/>
          <ac:spMkLst>
            <pc:docMk/>
            <pc:sldMk cId="328799118" sldId="358"/>
            <ac:spMk id="14" creationId="{889CE8CE-DE78-CDFB-15DC-2D7571B00AE0}"/>
          </ac:spMkLst>
        </pc:spChg>
        <pc:spChg chg="mod">
          <ac:chgData name="Breno Nicelatchi" userId="495d62745e7169d0" providerId="LiveId" clId="{B189468A-B4E2-419D-B108-2C6C1C754B06}" dt="2023-08-01T17:33:10.379" v="1964"/>
          <ac:spMkLst>
            <pc:docMk/>
            <pc:sldMk cId="328799118" sldId="358"/>
            <ac:spMk id="15" creationId="{88EB34F5-FFF1-0FF2-F391-A5F83E7476F9}"/>
          </ac:spMkLst>
        </pc:spChg>
        <pc:spChg chg="add del mod">
          <ac:chgData name="Breno Nicelatchi" userId="495d62745e7169d0" providerId="LiveId" clId="{B189468A-B4E2-419D-B108-2C6C1C754B06}" dt="2023-08-01T17:36:20.394" v="2067" actId="478"/>
          <ac:spMkLst>
            <pc:docMk/>
            <pc:sldMk cId="328799118" sldId="358"/>
            <ac:spMk id="16" creationId="{D76C4FBB-2874-C81F-52F6-287579EE1CFC}"/>
          </ac:spMkLst>
        </pc:spChg>
        <pc:spChg chg="add del mod">
          <ac:chgData name="Breno Nicelatchi" userId="495d62745e7169d0" providerId="LiveId" clId="{B189468A-B4E2-419D-B108-2C6C1C754B06}" dt="2023-08-01T17:36:20.394" v="2067" actId="478"/>
          <ac:spMkLst>
            <pc:docMk/>
            <pc:sldMk cId="328799118" sldId="358"/>
            <ac:spMk id="17" creationId="{15FA2F32-D639-8697-9006-7B37BE169A50}"/>
          </ac:spMkLst>
        </pc:spChg>
        <pc:spChg chg="mod">
          <ac:chgData name="Breno Nicelatchi" userId="495d62745e7169d0" providerId="LiveId" clId="{B189468A-B4E2-419D-B108-2C6C1C754B06}" dt="2023-08-01T17:33:10.379" v="1964"/>
          <ac:spMkLst>
            <pc:docMk/>
            <pc:sldMk cId="328799118" sldId="358"/>
            <ac:spMk id="19" creationId="{D711C2CA-8E71-79DB-61BD-31DAFF458B79}"/>
          </ac:spMkLst>
        </pc:spChg>
        <pc:spChg chg="mod">
          <ac:chgData name="Breno Nicelatchi" userId="495d62745e7169d0" providerId="LiveId" clId="{B189468A-B4E2-419D-B108-2C6C1C754B06}" dt="2023-08-01T17:33:10.379" v="1964"/>
          <ac:spMkLst>
            <pc:docMk/>
            <pc:sldMk cId="328799118" sldId="358"/>
            <ac:spMk id="20" creationId="{A5808EF0-D51F-3EC2-BB18-E05D66A2A120}"/>
          </ac:spMkLst>
        </pc:spChg>
        <pc:spChg chg="add mod">
          <ac:chgData name="Breno Nicelatchi" userId="495d62745e7169d0" providerId="LiveId" clId="{B189468A-B4E2-419D-B108-2C6C1C754B06}" dt="2023-08-01T17:36:28.818" v="2068" actId="1076"/>
          <ac:spMkLst>
            <pc:docMk/>
            <pc:sldMk cId="328799118" sldId="358"/>
            <ac:spMk id="21" creationId="{8A33FAF2-2E01-EE21-2948-E21581EB8575}"/>
          </ac:spMkLst>
        </pc:spChg>
        <pc:spChg chg="add del mod">
          <ac:chgData name="Breno Nicelatchi" userId="495d62745e7169d0" providerId="LiveId" clId="{B189468A-B4E2-419D-B108-2C6C1C754B06}" dt="2023-08-01T17:36:20.394" v="2067" actId="478"/>
          <ac:spMkLst>
            <pc:docMk/>
            <pc:sldMk cId="328799118" sldId="358"/>
            <ac:spMk id="22" creationId="{CC2B7E23-FD82-39E7-EDC3-758BF682C544}"/>
          </ac:spMkLst>
        </pc:spChg>
        <pc:spChg chg="add mod">
          <ac:chgData name="Breno Nicelatchi" userId="495d62745e7169d0" providerId="LiveId" clId="{B189468A-B4E2-419D-B108-2C6C1C754B06}" dt="2023-08-01T17:36:28.818" v="2068" actId="1076"/>
          <ac:spMkLst>
            <pc:docMk/>
            <pc:sldMk cId="328799118" sldId="358"/>
            <ac:spMk id="23" creationId="{84924F59-449E-85D7-EC0B-840F41553C0A}"/>
          </ac:spMkLst>
        </pc:spChg>
        <pc:spChg chg="add mod">
          <ac:chgData name="Breno Nicelatchi" userId="495d62745e7169d0" providerId="LiveId" clId="{B189468A-B4E2-419D-B108-2C6C1C754B06}" dt="2023-08-01T17:36:28.818" v="2068" actId="1076"/>
          <ac:spMkLst>
            <pc:docMk/>
            <pc:sldMk cId="328799118" sldId="358"/>
            <ac:spMk id="24" creationId="{8E82A053-8DB7-F035-B76B-C0E9006D9EE0}"/>
          </ac:spMkLst>
        </pc:spChg>
        <pc:spChg chg="mod">
          <ac:chgData name="Breno Nicelatchi" userId="495d62745e7169d0" providerId="LiveId" clId="{B189468A-B4E2-419D-B108-2C6C1C754B06}" dt="2023-08-01T17:33:10.379" v="1964"/>
          <ac:spMkLst>
            <pc:docMk/>
            <pc:sldMk cId="328799118" sldId="358"/>
            <ac:spMk id="26" creationId="{6297CACB-2CFB-1779-0A8D-2A0E365674D7}"/>
          </ac:spMkLst>
        </pc:spChg>
        <pc:spChg chg="mod">
          <ac:chgData name="Breno Nicelatchi" userId="495d62745e7169d0" providerId="LiveId" clId="{B189468A-B4E2-419D-B108-2C6C1C754B06}" dt="2023-08-01T17:33:10.379" v="1964"/>
          <ac:spMkLst>
            <pc:docMk/>
            <pc:sldMk cId="328799118" sldId="358"/>
            <ac:spMk id="27" creationId="{71F459DD-BDD1-11A9-56F5-0B1E3F303154}"/>
          </ac:spMkLst>
        </pc:spChg>
        <pc:spChg chg="add del mod">
          <ac:chgData name="Breno Nicelatchi" userId="495d62745e7169d0" providerId="LiveId" clId="{B189468A-B4E2-419D-B108-2C6C1C754B06}" dt="2023-08-01T17:35:34.624" v="2052" actId="478"/>
          <ac:spMkLst>
            <pc:docMk/>
            <pc:sldMk cId="328799118" sldId="358"/>
            <ac:spMk id="28" creationId="{3CDF7451-388F-3F93-57DE-244E1554A24A}"/>
          </ac:spMkLst>
        </pc:spChg>
        <pc:spChg chg="add del mod">
          <ac:chgData name="Breno Nicelatchi" userId="495d62745e7169d0" providerId="LiveId" clId="{B189468A-B4E2-419D-B108-2C6C1C754B06}" dt="2023-08-01T17:37:53.268" v="2110" actId="478"/>
          <ac:spMkLst>
            <pc:docMk/>
            <pc:sldMk cId="328799118" sldId="358"/>
            <ac:spMk id="29" creationId="{7CBD61A7-0E65-300C-15F8-D22A52D9DF26}"/>
          </ac:spMkLst>
        </pc:spChg>
        <pc:spChg chg="add del mod">
          <ac:chgData name="Breno Nicelatchi" userId="495d62745e7169d0" providerId="LiveId" clId="{B189468A-B4E2-419D-B108-2C6C1C754B06}" dt="2023-08-01T17:37:53.268" v="2110" actId="478"/>
          <ac:spMkLst>
            <pc:docMk/>
            <pc:sldMk cId="328799118" sldId="358"/>
            <ac:spMk id="30" creationId="{10A52776-7971-74EC-324E-7DD988F5B752}"/>
          </ac:spMkLst>
        </pc:spChg>
        <pc:spChg chg="add del mod">
          <ac:chgData name="Breno Nicelatchi" userId="495d62745e7169d0" providerId="LiveId" clId="{B189468A-B4E2-419D-B108-2C6C1C754B06}" dt="2023-08-01T17:37:47.180" v="2109" actId="403"/>
          <ac:spMkLst>
            <pc:docMk/>
            <pc:sldMk cId="328799118" sldId="358"/>
            <ac:spMk id="31" creationId="{75592253-6986-0422-DC51-5B399EAC0AB9}"/>
          </ac:spMkLst>
        </pc:spChg>
        <pc:spChg chg="add mod">
          <ac:chgData name="Breno Nicelatchi" userId="495d62745e7169d0" providerId="LiveId" clId="{B189468A-B4E2-419D-B108-2C6C1C754B06}" dt="2023-08-01T17:38:56.430" v="2126" actId="113"/>
          <ac:spMkLst>
            <pc:docMk/>
            <pc:sldMk cId="328799118" sldId="358"/>
            <ac:spMk id="35" creationId="{6445C569-163E-4B0D-6A57-4229CCD3B049}"/>
          </ac:spMkLst>
        </pc:spChg>
        <pc:spChg chg="add mod">
          <ac:chgData name="Breno Nicelatchi" userId="495d62745e7169d0" providerId="LiveId" clId="{B189468A-B4E2-419D-B108-2C6C1C754B06}" dt="2023-08-01T17:36:28.818" v="2068" actId="1076"/>
          <ac:spMkLst>
            <pc:docMk/>
            <pc:sldMk cId="328799118" sldId="358"/>
            <ac:spMk id="36" creationId="{5C102E1E-0FF1-8E57-D982-A356F10FD0A8}"/>
          </ac:spMkLst>
        </pc:spChg>
        <pc:spChg chg="add mod">
          <ac:chgData name="Breno Nicelatchi" userId="495d62745e7169d0" providerId="LiveId" clId="{B189468A-B4E2-419D-B108-2C6C1C754B06}" dt="2023-08-01T17:37:43.530" v="2105" actId="1076"/>
          <ac:spMkLst>
            <pc:docMk/>
            <pc:sldMk cId="328799118" sldId="358"/>
            <ac:spMk id="37" creationId="{1D68CFCF-6130-2AAC-F5FF-3F3750CD8D77}"/>
          </ac:spMkLst>
        </pc:spChg>
        <pc:spChg chg="add mod">
          <ac:chgData name="Breno Nicelatchi" userId="495d62745e7169d0" providerId="LiveId" clId="{B189468A-B4E2-419D-B108-2C6C1C754B06}" dt="2023-08-01T17:37:43.530" v="2105" actId="1076"/>
          <ac:spMkLst>
            <pc:docMk/>
            <pc:sldMk cId="328799118" sldId="358"/>
            <ac:spMk id="38" creationId="{6E48CA71-FC43-F541-A890-C1B910C0F665}"/>
          </ac:spMkLst>
        </pc:spChg>
        <pc:grpChg chg="add mod">
          <ac:chgData name="Breno Nicelatchi" userId="495d62745e7169d0" providerId="LiveId" clId="{B189468A-B4E2-419D-B108-2C6C1C754B06}" dt="2023-08-01T17:36:28.818" v="2068" actId="1076"/>
          <ac:grpSpMkLst>
            <pc:docMk/>
            <pc:sldMk cId="328799118" sldId="358"/>
            <ac:grpSpMk id="13" creationId="{FCA019F5-E86A-4898-9A8A-099ABF7FA955}"/>
          </ac:grpSpMkLst>
        </pc:grpChg>
        <pc:grpChg chg="add del mod">
          <ac:chgData name="Breno Nicelatchi" userId="495d62745e7169d0" providerId="LiveId" clId="{B189468A-B4E2-419D-B108-2C6C1C754B06}" dt="2023-08-01T17:36:20.394" v="2067" actId="478"/>
          <ac:grpSpMkLst>
            <pc:docMk/>
            <pc:sldMk cId="328799118" sldId="358"/>
            <ac:grpSpMk id="18" creationId="{4C7DDB1C-025A-E543-AB33-9389406C9A6B}"/>
          </ac:grpSpMkLst>
        </pc:grpChg>
        <pc:grpChg chg="add mod">
          <ac:chgData name="Breno Nicelatchi" userId="495d62745e7169d0" providerId="LiveId" clId="{B189468A-B4E2-419D-B108-2C6C1C754B06}" dt="2023-08-01T17:36:28.818" v="2068" actId="1076"/>
          <ac:grpSpMkLst>
            <pc:docMk/>
            <pc:sldMk cId="328799118" sldId="358"/>
            <ac:grpSpMk id="25" creationId="{613F041F-00B7-ABF8-C546-844DFB92B507}"/>
          </ac:grpSpMkLst>
        </pc:grpChg>
        <pc:picChg chg="add del mod">
          <ac:chgData name="Breno Nicelatchi" userId="495d62745e7169d0" providerId="LiveId" clId="{B189468A-B4E2-419D-B108-2C6C1C754B06}" dt="2023-08-01T17:33:14.900" v="1965" actId="478"/>
          <ac:picMkLst>
            <pc:docMk/>
            <pc:sldMk cId="328799118" sldId="358"/>
            <ac:picMk id="32" creationId="{A2E5791E-450D-9916-B9D2-926152AD8F34}"/>
          </ac:picMkLst>
        </pc:picChg>
        <pc:picChg chg="add del mod">
          <ac:chgData name="Breno Nicelatchi" userId="495d62745e7169d0" providerId="LiveId" clId="{B189468A-B4E2-419D-B108-2C6C1C754B06}" dt="2023-08-01T17:33:25.520" v="1969" actId="478"/>
          <ac:picMkLst>
            <pc:docMk/>
            <pc:sldMk cId="328799118" sldId="358"/>
            <ac:picMk id="33" creationId="{E77AD4DD-BBA0-6FDE-D9B5-7445DE79DF41}"/>
          </ac:picMkLst>
        </pc:picChg>
        <pc:picChg chg="add mod">
          <ac:chgData name="Breno Nicelatchi" userId="495d62745e7169d0" providerId="LiveId" clId="{B189468A-B4E2-419D-B108-2C6C1C754B06}" dt="2023-08-01T17:38:45.187" v="2124" actId="1076"/>
          <ac:picMkLst>
            <pc:docMk/>
            <pc:sldMk cId="328799118" sldId="358"/>
            <ac:picMk id="34" creationId="{6F784770-FCA4-ECEC-8F62-492680D196BE}"/>
          </ac:picMkLst>
        </pc:picChg>
      </pc:sldChg>
      <pc:sldChg chg="addSp modSp add mod">
        <pc:chgData name="Breno Nicelatchi" userId="495d62745e7169d0" providerId="LiveId" clId="{B189468A-B4E2-419D-B108-2C6C1C754B06}" dt="2023-08-01T17:48:00.633" v="2194" actId="20577"/>
        <pc:sldMkLst>
          <pc:docMk/>
          <pc:sldMk cId="2536419436" sldId="359"/>
        </pc:sldMkLst>
        <pc:spChg chg="add mod">
          <ac:chgData name="Breno Nicelatchi" userId="495d62745e7169d0" providerId="LiveId" clId="{B189468A-B4E2-419D-B108-2C6C1C754B06}" dt="2023-08-01T17:47:26.420" v="2171" actId="1076"/>
          <ac:spMkLst>
            <pc:docMk/>
            <pc:sldMk cId="2536419436" sldId="359"/>
            <ac:spMk id="2" creationId="{75EBC815-CAA6-B30E-980A-1FB660D62553}"/>
          </ac:spMkLst>
        </pc:spChg>
        <pc:spChg chg="add mod">
          <ac:chgData name="Breno Nicelatchi" userId="495d62745e7169d0" providerId="LiveId" clId="{B189468A-B4E2-419D-B108-2C6C1C754B06}" dt="2023-08-01T17:47:48.862" v="2186" actId="20577"/>
          <ac:spMkLst>
            <pc:docMk/>
            <pc:sldMk cId="2536419436" sldId="359"/>
            <ac:spMk id="4" creationId="{2F26081D-7C3B-8EB5-1241-894998F24CD9}"/>
          </ac:spMkLst>
        </pc:spChg>
        <pc:spChg chg="add mod">
          <ac:chgData name="Breno Nicelatchi" userId="495d62745e7169d0" providerId="LiveId" clId="{B189468A-B4E2-419D-B108-2C6C1C754B06}" dt="2023-08-01T17:48:00.633" v="2194" actId="20577"/>
          <ac:spMkLst>
            <pc:docMk/>
            <pc:sldMk cId="2536419436" sldId="359"/>
            <ac:spMk id="5" creationId="{D5D4DFD6-C10D-2266-5555-4525D75A844A}"/>
          </ac:spMkLst>
        </pc:spChg>
        <pc:picChg chg="add mod">
          <ac:chgData name="Breno Nicelatchi" userId="495d62745e7169d0" providerId="LiveId" clId="{B189468A-B4E2-419D-B108-2C6C1C754B06}" dt="2023-08-01T17:47:34.093" v="2180" actId="1036"/>
          <ac:picMkLst>
            <pc:docMk/>
            <pc:sldMk cId="2536419436" sldId="359"/>
            <ac:picMk id="3" creationId="{AAC0250E-B638-577A-C6CA-353407A4BA94}"/>
          </ac:picMkLst>
        </pc:picChg>
      </pc:sldChg>
      <pc:sldChg chg="addSp modSp add mod">
        <pc:chgData name="Breno Nicelatchi" userId="495d62745e7169d0" providerId="LiveId" clId="{B189468A-B4E2-419D-B108-2C6C1C754B06}" dt="2023-08-01T17:51:13.760" v="2290" actId="1037"/>
        <pc:sldMkLst>
          <pc:docMk/>
          <pc:sldMk cId="1458785126" sldId="360"/>
        </pc:sldMkLst>
        <pc:spChg chg="mod">
          <ac:chgData name="Breno Nicelatchi" userId="495d62745e7169d0" providerId="LiveId" clId="{B189468A-B4E2-419D-B108-2C6C1C754B06}" dt="2023-08-01T17:48:30" v="2195"/>
          <ac:spMkLst>
            <pc:docMk/>
            <pc:sldMk cId="1458785126" sldId="360"/>
            <ac:spMk id="3" creationId="{0C79DC9E-954C-738A-26CB-B94529B9047E}"/>
          </ac:spMkLst>
        </pc:spChg>
        <pc:spChg chg="mod">
          <ac:chgData name="Breno Nicelatchi" userId="495d62745e7169d0" providerId="LiveId" clId="{B189468A-B4E2-419D-B108-2C6C1C754B06}" dt="2023-08-01T17:48:30" v="2195"/>
          <ac:spMkLst>
            <pc:docMk/>
            <pc:sldMk cId="1458785126" sldId="360"/>
            <ac:spMk id="4" creationId="{FB1B6B95-AEDA-A32D-71FC-C47A41695491}"/>
          </ac:spMkLst>
        </pc:spChg>
        <pc:spChg chg="mod">
          <ac:chgData name="Breno Nicelatchi" userId="495d62745e7169d0" providerId="LiveId" clId="{B189468A-B4E2-419D-B108-2C6C1C754B06}" dt="2023-08-01T17:48:30" v="2195"/>
          <ac:spMkLst>
            <pc:docMk/>
            <pc:sldMk cId="1458785126" sldId="360"/>
            <ac:spMk id="5" creationId="{56D7B490-F7BE-549B-7673-9EA5157E8C7E}"/>
          </ac:spMkLst>
        </pc:spChg>
        <pc:spChg chg="add mod">
          <ac:chgData name="Breno Nicelatchi" userId="495d62745e7169d0" providerId="LiveId" clId="{B189468A-B4E2-419D-B108-2C6C1C754B06}" dt="2023-08-01T17:49:54" v="2208" actId="1076"/>
          <ac:spMkLst>
            <pc:docMk/>
            <pc:sldMk cId="1458785126" sldId="360"/>
            <ac:spMk id="6" creationId="{C51D6972-CC2C-3D0B-40E2-C1F10E34475F}"/>
          </ac:spMkLst>
        </pc:spChg>
        <pc:spChg chg="add mod">
          <ac:chgData name="Breno Nicelatchi" userId="495d62745e7169d0" providerId="LiveId" clId="{B189468A-B4E2-419D-B108-2C6C1C754B06}" dt="2023-08-01T17:51:13.760" v="2290" actId="1037"/>
          <ac:spMkLst>
            <pc:docMk/>
            <pc:sldMk cId="1458785126" sldId="360"/>
            <ac:spMk id="7" creationId="{9C0C1C35-7BDF-2F8C-50D4-1B6297CE7C4C}"/>
          </ac:spMkLst>
        </pc:spChg>
        <pc:grpChg chg="add mod">
          <ac:chgData name="Breno Nicelatchi" userId="495d62745e7169d0" providerId="LiveId" clId="{B189468A-B4E2-419D-B108-2C6C1C754B06}" dt="2023-08-01T17:50:44.600" v="2234" actId="1036"/>
          <ac:grpSpMkLst>
            <pc:docMk/>
            <pc:sldMk cId="1458785126" sldId="360"/>
            <ac:grpSpMk id="2" creationId="{664366E1-4FDC-1448-BE09-3CF7BE2907EE}"/>
          </ac:grpSpMkLst>
        </pc:grpChg>
        <pc:picChg chg="add mod">
          <ac:chgData name="Breno Nicelatchi" userId="495d62745e7169d0" providerId="LiveId" clId="{B189468A-B4E2-419D-B108-2C6C1C754B06}" dt="2023-08-01T17:50:29.720" v="2231" actId="1037"/>
          <ac:picMkLst>
            <pc:docMk/>
            <pc:sldMk cId="1458785126" sldId="360"/>
            <ac:picMk id="8" creationId="{ABDF55B0-1796-F927-CC8F-45DE33A52E05}"/>
          </ac:picMkLst>
        </pc:picChg>
      </pc:sldChg>
      <pc:sldChg chg="addSp delSp modSp add mod">
        <pc:chgData name="Breno Nicelatchi" userId="495d62745e7169d0" providerId="LiveId" clId="{B189468A-B4E2-419D-B108-2C6C1C754B06}" dt="2023-08-01T17:57:20.875" v="2379" actId="478"/>
        <pc:sldMkLst>
          <pc:docMk/>
          <pc:sldMk cId="654492273" sldId="361"/>
        </pc:sldMkLst>
        <pc:spChg chg="add del mod">
          <ac:chgData name="Breno Nicelatchi" userId="495d62745e7169d0" providerId="LiveId" clId="{B189468A-B4E2-419D-B108-2C6C1C754B06}" dt="2023-08-01T17:57:20.875" v="2379" actId="478"/>
          <ac:spMkLst>
            <pc:docMk/>
            <pc:sldMk cId="654492273" sldId="361"/>
            <ac:spMk id="2" creationId="{463064AF-6167-6DE3-5E35-2900B604C0AD}"/>
          </ac:spMkLst>
        </pc:spChg>
        <pc:spChg chg="add mod">
          <ac:chgData name="Breno Nicelatchi" userId="495d62745e7169d0" providerId="LiveId" clId="{B189468A-B4E2-419D-B108-2C6C1C754B06}" dt="2023-08-01T17:57:08.055" v="2378" actId="1076"/>
          <ac:spMkLst>
            <pc:docMk/>
            <pc:sldMk cId="654492273" sldId="361"/>
            <ac:spMk id="3" creationId="{A7487F46-1C35-F971-CB80-BA5A13742E25}"/>
          </ac:spMkLst>
        </pc:spChg>
        <pc:spChg chg="add mod">
          <ac:chgData name="Breno Nicelatchi" userId="495d62745e7169d0" providerId="LiveId" clId="{B189468A-B4E2-419D-B108-2C6C1C754B06}" dt="2023-08-01T17:56:52.090" v="2374" actId="14100"/>
          <ac:spMkLst>
            <pc:docMk/>
            <pc:sldMk cId="654492273" sldId="361"/>
            <ac:spMk id="4" creationId="{B8715A8D-5385-4E49-A30B-DCF5515B00B2}"/>
          </ac:spMkLst>
        </pc:spChg>
        <pc:spChg chg="add mod">
          <ac:chgData name="Breno Nicelatchi" userId="495d62745e7169d0" providerId="LiveId" clId="{B189468A-B4E2-419D-B108-2C6C1C754B06}" dt="2023-08-01T17:56:28.950" v="2368" actId="1036"/>
          <ac:spMkLst>
            <pc:docMk/>
            <pc:sldMk cId="654492273" sldId="361"/>
            <ac:spMk id="5" creationId="{E1DF1DBF-5EFE-B437-8886-868C1B796578}"/>
          </ac:spMkLst>
        </pc:spChg>
        <pc:spChg chg="add del mod">
          <ac:chgData name="Breno Nicelatchi" userId="495d62745e7169d0" providerId="LiveId" clId="{B189468A-B4E2-419D-B108-2C6C1C754B06}" dt="2023-08-01T17:56:21.068" v="2363" actId="478"/>
          <ac:spMkLst>
            <pc:docMk/>
            <pc:sldMk cId="654492273" sldId="361"/>
            <ac:spMk id="6" creationId="{7B0DEB95-BF8F-E9BB-425C-855841735228}"/>
          </ac:spMkLst>
        </pc:spChg>
        <pc:spChg chg="add mod">
          <ac:chgData name="Breno Nicelatchi" userId="495d62745e7169d0" providerId="LiveId" clId="{B189468A-B4E2-419D-B108-2C6C1C754B06}" dt="2023-08-01T17:54:02.277" v="2342" actId="207"/>
          <ac:spMkLst>
            <pc:docMk/>
            <pc:sldMk cId="654492273" sldId="361"/>
            <ac:spMk id="7" creationId="{1A37BA83-E43E-975B-F62D-F3F723B57B18}"/>
          </ac:spMkLst>
        </pc:spChg>
        <pc:spChg chg="add mod ord">
          <ac:chgData name="Breno Nicelatchi" userId="495d62745e7169d0" providerId="LiveId" clId="{B189468A-B4E2-419D-B108-2C6C1C754B06}" dt="2023-08-01T17:56:12.682" v="2361" actId="14100"/>
          <ac:spMkLst>
            <pc:docMk/>
            <pc:sldMk cId="654492273" sldId="361"/>
            <ac:spMk id="8" creationId="{5F89EBCF-45BA-DF2A-22FD-C95888659E93}"/>
          </ac:spMkLst>
        </pc:spChg>
        <pc:picChg chg="add mod">
          <ac:chgData name="Breno Nicelatchi" userId="495d62745e7169d0" providerId="LiveId" clId="{B189468A-B4E2-419D-B108-2C6C1C754B06}" dt="2023-08-01T17:56:47.740" v="2373" actId="14861"/>
          <ac:picMkLst>
            <pc:docMk/>
            <pc:sldMk cId="654492273" sldId="361"/>
            <ac:picMk id="3074" creationId="{7358EC59-588E-032A-3DEE-80F4A5E60DD0}"/>
          </ac:picMkLst>
        </pc:picChg>
      </pc:sldChg>
      <pc:sldChg chg="addSp delSp modSp add mod">
        <pc:chgData name="Breno Nicelatchi" userId="495d62745e7169d0" providerId="LiveId" clId="{B189468A-B4E2-419D-B108-2C6C1C754B06}" dt="2023-08-04T21:56:40.339" v="6477" actId="478"/>
        <pc:sldMkLst>
          <pc:docMk/>
          <pc:sldMk cId="2873087163" sldId="362"/>
        </pc:sldMkLst>
        <pc:spChg chg="mod">
          <ac:chgData name="Breno Nicelatchi" userId="495d62745e7169d0" providerId="LiveId" clId="{B189468A-B4E2-419D-B108-2C6C1C754B06}" dt="2023-08-04T14:28:49.619" v="4800" actId="1036"/>
          <ac:spMkLst>
            <pc:docMk/>
            <pc:sldMk cId="2873087163" sldId="362"/>
            <ac:spMk id="4" creationId="{F95BD520-9284-4204-E5C4-B26049AEEBAB}"/>
          </ac:spMkLst>
        </pc:spChg>
        <pc:spChg chg="mod">
          <ac:chgData name="Breno Nicelatchi" userId="495d62745e7169d0" providerId="LiveId" clId="{B189468A-B4E2-419D-B108-2C6C1C754B06}" dt="2023-08-04T14:28:49.619" v="4800" actId="1036"/>
          <ac:spMkLst>
            <pc:docMk/>
            <pc:sldMk cId="2873087163" sldId="362"/>
            <ac:spMk id="5" creationId="{2AED77D1-078F-A6B3-3D33-B54B7D82FEC2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7" creationId="{CC6012E4-42A1-31C1-8D87-98B0F5E6E9C7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8" creationId="{189F67E6-3B1C-F75C-62D0-C23CFA297A51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10" creationId="{CF9855D3-A247-3283-7455-0523C8D27247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11" creationId="{7BE0F400-B4B6-1DAE-0DF8-4291086FDE18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13" creationId="{E8940221-4590-19B8-3253-35A34E616778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14" creationId="{D8C28BAE-7D5C-961E-3339-36CC55482E41}"/>
          </ac:spMkLst>
        </pc:spChg>
        <pc:spChg chg="add mod">
          <ac:chgData name="Breno Nicelatchi" userId="495d62745e7169d0" providerId="LiveId" clId="{B189468A-B4E2-419D-B108-2C6C1C754B06}" dt="2023-08-04T14:27:59.771" v="4769" actId="1036"/>
          <ac:spMkLst>
            <pc:docMk/>
            <pc:sldMk cId="2873087163" sldId="362"/>
            <ac:spMk id="15" creationId="{C783456D-403C-1872-2936-F405B2319FBF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16" creationId="{BB9BAE83-2E29-FCFF-A798-1A58C623ACA2}"/>
          </ac:spMkLst>
        </pc:spChg>
        <pc:spChg chg="add mod">
          <ac:chgData name="Breno Nicelatchi" userId="495d62745e7169d0" providerId="LiveId" clId="{B189468A-B4E2-419D-B108-2C6C1C754B06}" dt="2023-08-04T14:28:14.030" v="4776" actId="20577"/>
          <ac:spMkLst>
            <pc:docMk/>
            <pc:sldMk cId="2873087163" sldId="362"/>
            <ac:spMk id="16" creationId="{F970E5B7-6533-1190-E301-5A63537C02A2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17" creationId="{1A697FDD-F5BB-DAAC-BF49-B59DF9857BF6}"/>
          </ac:spMkLst>
        </pc:spChg>
        <pc:spChg chg="add mod">
          <ac:chgData name="Breno Nicelatchi" userId="495d62745e7169d0" providerId="LiveId" clId="{B189468A-B4E2-419D-B108-2C6C1C754B06}" dt="2023-08-04T14:28:29.661" v="4788" actId="1035"/>
          <ac:spMkLst>
            <pc:docMk/>
            <pc:sldMk cId="2873087163" sldId="362"/>
            <ac:spMk id="17" creationId="{D040C61C-91E4-56E0-5FC7-9EC03D9ED809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19" creationId="{3A520604-89EE-B9BE-E7C1-893CB7586DD3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20" creationId="{4877FF22-97A7-7C1A-CA6C-7AEEF71B27AA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22" creationId="{2EB8F150-652A-5A62-5235-0FE436AD45DD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23" creationId="{C3073D84-BB28-B837-57A7-282A82D65FD4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25" creationId="{DA8290A4-26B5-94B2-D105-5E6E66D937B9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26" creationId="{531DB611-9A99-8F3A-6585-E27DE65C4097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28" creationId="{970AE34C-B485-BE6F-B89A-06325A8FD4F0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29" creationId="{5C7297C5-52FA-A272-27D3-3A63096F8460}"/>
          </ac:spMkLst>
        </pc:spChg>
        <pc:spChg chg="add del mod">
          <ac:chgData name="Breno Nicelatchi" userId="495d62745e7169d0" providerId="LiveId" clId="{B189468A-B4E2-419D-B108-2C6C1C754B06}" dt="2023-08-01T18:51:42.457" v="2381" actId="478"/>
          <ac:spMkLst>
            <pc:docMk/>
            <pc:sldMk cId="2873087163" sldId="362"/>
            <ac:spMk id="30" creationId="{3C6F5355-9657-362B-E890-6109635287DF}"/>
          </ac:spMkLst>
        </pc:spChg>
        <pc:spChg chg="add del mod">
          <ac:chgData name="Breno Nicelatchi" userId="495d62745e7169d0" providerId="LiveId" clId="{B189468A-B4E2-419D-B108-2C6C1C754B06}" dt="2023-08-01T18:51:56.273" v="2384" actId="478"/>
          <ac:spMkLst>
            <pc:docMk/>
            <pc:sldMk cId="2873087163" sldId="362"/>
            <ac:spMk id="31" creationId="{3D6F5C27-D327-8D71-E6BF-6177D66D35AC}"/>
          </ac:spMkLst>
        </pc:spChg>
        <pc:spChg chg="add del mod">
          <ac:chgData name="Breno Nicelatchi" userId="495d62745e7169d0" providerId="LiveId" clId="{B189468A-B4E2-419D-B108-2C6C1C754B06}" dt="2023-08-01T18:51:42.457" v="2381" actId="478"/>
          <ac:spMkLst>
            <pc:docMk/>
            <pc:sldMk cId="2873087163" sldId="362"/>
            <ac:spMk id="32" creationId="{7FCC7563-754A-A77B-466E-3A5D99593B89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34" creationId="{BBEB3746-BF96-377E-9488-17F5C8D9678E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35" creationId="{709D6119-1196-AB4F-7987-4EB87604139A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37" creationId="{64054D98-0251-027B-6288-CB810CB09B43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38" creationId="{3AB4B362-FDA9-BEC3-09BE-0CC5361CE499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40" creationId="{9234525D-5415-0600-E802-DCF66F216E95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41" creationId="{AF08BBE1-B59F-3C0D-5338-21E1DC02312E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43" creationId="{CF4985A0-9BFB-1644-7800-761482B77E0E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44" creationId="{3BEE97CD-34DA-CB8B-A877-D8475538E296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46" creationId="{D9518A03-0E2F-41A7-5707-15425788974E}"/>
          </ac:spMkLst>
        </pc:spChg>
        <pc:spChg chg="mod">
          <ac:chgData name="Breno Nicelatchi" userId="495d62745e7169d0" providerId="LiveId" clId="{B189468A-B4E2-419D-B108-2C6C1C754B06}" dt="2023-08-01T18:51:37.927" v="2380"/>
          <ac:spMkLst>
            <pc:docMk/>
            <pc:sldMk cId="2873087163" sldId="362"/>
            <ac:spMk id="47" creationId="{D4128662-61F8-D71D-8C04-04B1E0173EE5}"/>
          </ac:spMkLst>
        </pc:spChg>
        <pc:spChg chg="add mod">
          <ac:chgData name="Breno Nicelatchi" userId="495d62745e7169d0" providerId="LiveId" clId="{B189468A-B4E2-419D-B108-2C6C1C754B06}" dt="2023-08-04T14:28:42.897" v="4790" actId="1076"/>
          <ac:spMkLst>
            <pc:docMk/>
            <pc:sldMk cId="2873087163" sldId="362"/>
            <ac:spMk id="48" creationId="{BA4D031E-9ADC-059C-8759-497A338CDB6F}"/>
          </ac:spMkLst>
        </pc:spChg>
        <pc:spChg chg="add mod">
          <ac:chgData name="Breno Nicelatchi" userId="495d62745e7169d0" providerId="LiveId" clId="{B189468A-B4E2-419D-B108-2C6C1C754B06}" dt="2023-08-04T14:28:49.619" v="4800" actId="1036"/>
          <ac:spMkLst>
            <pc:docMk/>
            <pc:sldMk cId="2873087163" sldId="362"/>
            <ac:spMk id="49" creationId="{A8EFF010-B900-0954-D324-819C776FBC02}"/>
          </ac:spMkLst>
        </pc:spChg>
        <pc:spChg chg="add del mod">
          <ac:chgData name="Breno Nicelatchi" userId="495d62745e7169d0" providerId="LiveId" clId="{B189468A-B4E2-419D-B108-2C6C1C754B06}" dt="2023-08-04T21:56:40.339" v="6477" actId="478"/>
          <ac:spMkLst>
            <pc:docMk/>
            <pc:sldMk cId="2873087163" sldId="362"/>
            <ac:spMk id="51" creationId="{2999DDDB-958B-59CF-F998-CFD7F3075D4F}"/>
          </ac:spMkLst>
        </pc:spChg>
        <pc:spChg chg="add mod">
          <ac:chgData name="Breno Nicelatchi" userId="495d62745e7169d0" providerId="LiveId" clId="{B189468A-B4E2-419D-B108-2C6C1C754B06}" dt="2023-08-04T14:29:07.558" v="4821" actId="1038"/>
          <ac:spMkLst>
            <pc:docMk/>
            <pc:sldMk cId="2873087163" sldId="362"/>
            <ac:spMk id="52" creationId="{856DCA37-E34A-E0A3-1E5C-D4D68053C7FB}"/>
          </ac:spMkLst>
        </pc:spChg>
        <pc:grpChg chg="add mod">
          <ac:chgData name="Breno Nicelatchi" userId="495d62745e7169d0" providerId="LiveId" clId="{B189468A-B4E2-419D-B108-2C6C1C754B06}" dt="2023-08-04T14:28:49.619" v="4800" actId="1036"/>
          <ac:grpSpMkLst>
            <pc:docMk/>
            <pc:sldMk cId="2873087163" sldId="362"/>
            <ac:grpSpMk id="3" creationId="{77C5EA5E-2306-C59E-C725-51FAA68E66F9}"/>
          </ac:grpSpMkLst>
        </pc:grpChg>
        <pc:grpChg chg="add mod">
          <ac:chgData name="Breno Nicelatchi" userId="495d62745e7169d0" providerId="LiveId" clId="{B189468A-B4E2-419D-B108-2C6C1C754B06}" dt="2023-08-01T18:52:13.552" v="2417" actId="1035"/>
          <ac:grpSpMkLst>
            <pc:docMk/>
            <pc:sldMk cId="2873087163" sldId="362"/>
            <ac:grpSpMk id="6" creationId="{31A3CCF8-F8B6-EBD5-8D0B-CF7A4264A6D3}"/>
          </ac:grpSpMkLst>
        </pc:grpChg>
        <pc:grpChg chg="add mod">
          <ac:chgData name="Breno Nicelatchi" userId="495d62745e7169d0" providerId="LiveId" clId="{B189468A-B4E2-419D-B108-2C6C1C754B06}" dt="2023-08-01T18:57:56.639" v="2683" actId="1036"/>
          <ac:grpSpMkLst>
            <pc:docMk/>
            <pc:sldMk cId="2873087163" sldId="362"/>
            <ac:grpSpMk id="9" creationId="{55105D8B-5308-1223-9EDC-B5B4A428F906}"/>
          </ac:grpSpMkLst>
        </pc:grpChg>
        <pc:grpChg chg="add mod">
          <ac:chgData name="Breno Nicelatchi" userId="495d62745e7169d0" providerId="LiveId" clId="{B189468A-B4E2-419D-B108-2C6C1C754B06}" dt="2023-08-01T18:52:13.552" v="2417" actId="1035"/>
          <ac:grpSpMkLst>
            <pc:docMk/>
            <pc:sldMk cId="2873087163" sldId="362"/>
            <ac:grpSpMk id="12" creationId="{4C53868C-6280-E5CE-6B86-C1ED2AD0F4A3}"/>
          </ac:grpSpMkLst>
        </pc:grpChg>
        <pc:grpChg chg="add del mod">
          <ac:chgData name="Breno Nicelatchi" userId="495d62745e7169d0" providerId="LiveId" clId="{B189468A-B4E2-419D-B108-2C6C1C754B06}" dt="2023-08-01T18:57:45.330" v="2661" actId="478"/>
          <ac:grpSpMkLst>
            <pc:docMk/>
            <pc:sldMk cId="2873087163" sldId="362"/>
            <ac:grpSpMk id="15" creationId="{6AB875EA-0498-A4AF-77AA-DFA23903957D}"/>
          </ac:grpSpMkLst>
        </pc:grpChg>
        <pc:grpChg chg="add del mod">
          <ac:chgData name="Breno Nicelatchi" userId="495d62745e7169d0" providerId="LiveId" clId="{B189468A-B4E2-419D-B108-2C6C1C754B06}" dt="2023-08-01T18:57:14.527" v="2528" actId="478"/>
          <ac:grpSpMkLst>
            <pc:docMk/>
            <pc:sldMk cId="2873087163" sldId="362"/>
            <ac:grpSpMk id="18" creationId="{E943002B-3F3D-1384-20A4-9916A7163FED}"/>
          </ac:grpSpMkLst>
        </pc:grpChg>
        <pc:grpChg chg="add del mod">
          <ac:chgData name="Breno Nicelatchi" userId="495d62745e7169d0" providerId="LiveId" clId="{B189468A-B4E2-419D-B108-2C6C1C754B06}" dt="2023-08-01T18:57:14.527" v="2528" actId="478"/>
          <ac:grpSpMkLst>
            <pc:docMk/>
            <pc:sldMk cId="2873087163" sldId="362"/>
            <ac:grpSpMk id="21" creationId="{743DB561-884D-7FE1-DBC9-FFEE95746755}"/>
          </ac:grpSpMkLst>
        </pc:grpChg>
        <pc:grpChg chg="add del mod">
          <ac:chgData name="Breno Nicelatchi" userId="495d62745e7169d0" providerId="LiveId" clId="{B189468A-B4E2-419D-B108-2C6C1C754B06}" dt="2023-08-01T18:57:14.527" v="2528" actId="478"/>
          <ac:grpSpMkLst>
            <pc:docMk/>
            <pc:sldMk cId="2873087163" sldId="362"/>
            <ac:grpSpMk id="24" creationId="{9CDCA124-3C03-F19A-5025-1818820DE21D}"/>
          </ac:grpSpMkLst>
        </pc:grpChg>
        <pc:grpChg chg="add del mod">
          <ac:chgData name="Breno Nicelatchi" userId="495d62745e7169d0" providerId="LiveId" clId="{B189468A-B4E2-419D-B108-2C6C1C754B06}" dt="2023-08-01T18:51:49.995" v="2382" actId="478"/>
          <ac:grpSpMkLst>
            <pc:docMk/>
            <pc:sldMk cId="2873087163" sldId="362"/>
            <ac:grpSpMk id="27" creationId="{A4332592-08A0-8DBB-48A2-76953848688E}"/>
          </ac:grpSpMkLst>
        </pc:grpChg>
        <pc:grpChg chg="add del mod">
          <ac:chgData name="Breno Nicelatchi" userId="495d62745e7169d0" providerId="LiveId" clId="{B189468A-B4E2-419D-B108-2C6C1C754B06}" dt="2023-08-01T18:51:49.995" v="2382" actId="478"/>
          <ac:grpSpMkLst>
            <pc:docMk/>
            <pc:sldMk cId="2873087163" sldId="362"/>
            <ac:grpSpMk id="33" creationId="{8BD5CB10-6744-F98F-C171-6BA2CC9B0098}"/>
          </ac:grpSpMkLst>
        </pc:grpChg>
        <pc:grpChg chg="add del mod">
          <ac:chgData name="Breno Nicelatchi" userId="495d62745e7169d0" providerId="LiveId" clId="{B189468A-B4E2-419D-B108-2C6C1C754B06}" dt="2023-08-01T18:51:53.391" v="2383" actId="478"/>
          <ac:grpSpMkLst>
            <pc:docMk/>
            <pc:sldMk cId="2873087163" sldId="362"/>
            <ac:grpSpMk id="36" creationId="{00B2A075-2E75-7B83-8799-15B29508645F}"/>
          </ac:grpSpMkLst>
        </pc:grpChg>
        <pc:grpChg chg="add del mod">
          <ac:chgData name="Breno Nicelatchi" userId="495d62745e7169d0" providerId="LiveId" clId="{B189468A-B4E2-419D-B108-2C6C1C754B06}" dt="2023-08-01T18:51:49.995" v="2382" actId="478"/>
          <ac:grpSpMkLst>
            <pc:docMk/>
            <pc:sldMk cId="2873087163" sldId="362"/>
            <ac:grpSpMk id="39" creationId="{C9CA35BC-41AB-02BF-4771-029C88E2676A}"/>
          </ac:grpSpMkLst>
        </pc:grpChg>
        <pc:grpChg chg="add del mod">
          <ac:chgData name="Breno Nicelatchi" userId="495d62745e7169d0" providerId="LiveId" clId="{B189468A-B4E2-419D-B108-2C6C1C754B06}" dt="2023-08-01T18:51:53.391" v="2383" actId="478"/>
          <ac:grpSpMkLst>
            <pc:docMk/>
            <pc:sldMk cId="2873087163" sldId="362"/>
            <ac:grpSpMk id="42" creationId="{E8A53EF0-7F7E-05E2-A350-EF96ED67702A}"/>
          </ac:grpSpMkLst>
        </pc:grpChg>
        <pc:grpChg chg="add del mod">
          <ac:chgData name="Breno Nicelatchi" userId="495d62745e7169d0" providerId="LiveId" clId="{B189468A-B4E2-419D-B108-2C6C1C754B06}" dt="2023-08-01T18:51:49.995" v="2382" actId="478"/>
          <ac:grpSpMkLst>
            <pc:docMk/>
            <pc:sldMk cId="2873087163" sldId="362"/>
            <ac:grpSpMk id="45" creationId="{16589F0A-E2E3-1A39-19A4-A081CF753605}"/>
          </ac:grpSpMkLst>
        </pc:grpChg>
        <pc:picChg chg="add mod">
          <ac:chgData name="Breno Nicelatchi" userId="495d62745e7169d0" providerId="LiveId" clId="{B189468A-B4E2-419D-B108-2C6C1C754B06}" dt="2023-08-04T14:29:00.148" v="4811" actId="1037"/>
          <ac:picMkLst>
            <pc:docMk/>
            <pc:sldMk cId="2873087163" sldId="362"/>
            <ac:picMk id="50" creationId="{3A68509B-071E-321C-7558-F64801362DD5}"/>
          </ac:picMkLst>
        </pc:picChg>
        <pc:picChg chg="add mod">
          <ac:chgData name="Breno Nicelatchi" userId="495d62745e7169d0" providerId="LiveId" clId="{B189468A-B4E2-419D-B108-2C6C1C754B06}" dt="2023-08-04T14:28:49.619" v="4800" actId="1036"/>
          <ac:picMkLst>
            <pc:docMk/>
            <pc:sldMk cId="2873087163" sldId="362"/>
            <ac:picMk id="8194" creationId="{DE53A63C-9162-E358-F6A0-130AF7FB64D2}"/>
          </ac:picMkLst>
        </pc:picChg>
        <pc:cxnChg chg="add mod">
          <ac:chgData name="Breno Nicelatchi" userId="495d62745e7169d0" providerId="LiveId" clId="{B189468A-B4E2-419D-B108-2C6C1C754B06}" dt="2023-08-01T18:57:51.740" v="2682" actId="1037"/>
          <ac:cxnSpMkLst>
            <pc:docMk/>
            <pc:sldMk cId="2873087163" sldId="362"/>
            <ac:cxnSpMk id="2" creationId="{01DF172E-C2B2-875F-1BAB-288AF885BD55}"/>
          </ac:cxnSpMkLst>
        </pc:cxnChg>
      </pc:sldChg>
      <pc:sldChg chg="modSp add mod modAnim">
        <pc:chgData name="Breno Nicelatchi" userId="495d62745e7169d0" providerId="LiveId" clId="{B189468A-B4E2-419D-B108-2C6C1C754B06}" dt="2023-08-02T01:39:43.298" v="3601"/>
        <pc:sldMkLst>
          <pc:docMk/>
          <pc:sldMk cId="3751976852" sldId="363"/>
        </pc:sldMkLst>
        <pc:spChg chg="mod">
          <ac:chgData name="Breno Nicelatchi" userId="495d62745e7169d0" providerId="LiveId" clId="{B189468A-B4E2-419D-B108-2C6C1C754B06}" dt="2023-08-01T17:51:34.720" v="2293" actId="20577"/>
          <ac:spMkLst>
            <pc:docMk/>
            <pc:sldMk cId="3751976852" sldId="363"/>
            <ac:spMk id="20" creationId="{94772127-4BF5-2589-A192-8B918EB57024}"/>
          </ac:spMkLst>
        </pc:spChg>
        <pc:spChg chg="mod">
          <ac:chgData name="Breno Nicelatchi" userId="495d62745e7169d0" providerId="LiveId" clId="{B189468A-B4E2-419D-B108-2C6C1C754B06}" dt="2023-08-01T17:51:59.390" v="2323" actId="14100"/>
          <ac:spMkLst>
            <pc:docMk/>
            <pc:sldMk cId="3751976852" sldId="363"/>
            <ac:spMk id="21" creationId="{3A165BCC-78A5-4090-53A6-B25097AE81B5}"/>
          </ac:spMkLst>
        </pc:spChg>
      </pc:sldChg>
      <pc:sldChg chg="addSp delSp modSp add mod">
        <pc:chgData name="Breno Nicelatchi" userId="495d62745e7169d0" providerId="LiveId" clId="{B189468A-B4E2-419D-B108-2C6C1C754B06}" dt="2023-08-01T19:46:21.474" v="2920" actId="1035"/>
        <pc:sldMkLst>
          <pc:docMk/>
          <pc:sldMk cId="180567939" sldId="364"/>
        </pc:sldMkLst>
        <pc:spChg chg="add mod">
          <ac:chgData name="Breno Nicelatchi" userId="495d62745e7169d0" providerId="LiveId" clId="{B189468A-B4E2-419D-B108-2C6C1C754B06}" dt="2023-08-01T19:45:45.876" v="2897" actId="14100"/>
          <ac:spMkLst>
            <pc:docMk/>
            <pc:sldMk cId="180567939" sldId="364"/>
            <ac:spMk id="3" creationId="{9787E1E2-4876-C9C6-58F7-30FF5F937FC6}"/>
          </ac:spMkLst>
        </pc:spChg>
        <pc:spChg chg="add mod">
          <ac:chgData name="Breno Nicelatchi" userId="495d62745e7169d0" providerId="LiveId" clId="{B189468A-B4E2-419D-B108-2C6C1C754B06}" dt="2023-08-01T19:45:45.876" v="2897" actId="14100"/>
          <ac:spMkLst>
            <pc:docMk/>
            <pc:sldMk cId="180567939" sldId="364"/>
            <ac:spMk id="4" creationId="{1D241D8A-5239-9ADF-E06B-13CE7096F06B}"/>
          </ac:spMkLst>
        </pc:spChg>
        <pc:spChg chg="del mod topLvl">
          <ac:chgData name="Breno Nicelatchi" userId="495d62745e7169d0" providerId="LiveId" clId="{B189468A-B4E2-419D-B108-2C6C1C754B06}" dt="2023-08-01T19:44:44.464" v="2858" actId="478"/>
          <ac:spMkLst>
            <pc:docMk/>
            <pc:sldMk cId="180567939" sldId="364"/>
            <ac:spMk id="6" creationId="{1DC2D4A5-7541-2CCE-6C12-F97305D329AB}"/>
          </ac:spMkLst>
        </pc:spChg>
        <pc:spChg chg="del mod topLvl">
          <ac:chgData name="Breno Nicelatchi" userId="495d62745e7169d0" providerId="LiveId" clId="{B189468A-B4E2-419D-B108-2C6C1C754B06}" dt="2023-08-01T19:44:49.082" v="2859" actId="478"/>
          <ac:spMkLst>
            <pc:docMk/>
            <pc:sldMk cId="180567939" sldId="364"/>
            <ac:spMk id="7" creationId="{8C1C4BA6-D333-5675-E45A-9D1D3C30C84A}"/>
          </ac:spMkLst>
        </pc:spChg>
        <pc:spChg chg="add del mod">
          <ac:chgData name="Breno Nicelatchi" userId="495d62745e7169d0" providerId="LiveId" clId="{B189468A-B4E2-419D-B108-2C6C1C754B06}" dt="2023-08-01T19:44:49.082" v="2859" actId="478"/>
          <ac:spMkLst>
            <pc:docMk/>
            <pc:sldMk cId="180567939" sldId="364"/>
            <ac:spMk id="8" creationId="{2BA29C34-5BEF-43F2-2A09-90135B323F41}"/>
          </ac:spMkLst>
        </pc:spChg>
        <pc:spChg chg="del mod topLvl">
          <ac:chgData name="Breno Nicelatchi" userId="495d62745e7169d0" providerId="LiveId" clId="{B189468A-B4E2-419D-B108-2C6C1C754B06}" dt="2023-08-01T19:44:25.234" v="2830" actId="478"/>
          <ac:spMkLst>
            <pc:docMk/>
            <pc:sldMk cId="180567939" sldId="364"/>
            <ac:spMk id="10" creationId="{D9DA8914-BDCE-B7F6-DE79-CECC17765E2C}"/>
          </ac:spMkLst>
        </pc:spChg>
        <pc:spChg chg="mod topLvl">
          <ac:chgData name="Breno Nicelatchi" userId="495d62745e7169d0" providerId="LiveId" clId="{B189468A-B4E2-419D-B108-2C6C1C754B06}" dt="2023-08-01T19:44:40.404" v="2857" actId="1076"/>
          <ac:spMkLst>
            <pc:docMk/>
            <pc:sldMk cId="180567939" sldId="364"/>
            <ac:spMk id="11" creationId="{EB3D0E3E-1989-1286-2487-3F22E50128F9}"/>
          </ac:spMkLst>
        </pc:spChg>
        <pc:spChg chg="del mod topLvl">
          <ac:chgData name="Breno Nicelatchi" userId="495d62745e7169d0" providerId="LiveId" clId="{B189468A-B4E2-419D-B108-2C6C1C754B06}" dt="2023-08-01T19:44:22.307" v="2829" actId="478"/>
          <ac:spMkLst>
            <pc:docMk/>
            <pc:sldMk cId="180567939" sldId="364"/>
            <ac:spMk id="13" creationId="{CDC8E27B-2B1F-82E8-C0A7-F1B731227D85}"/>
          </ac:spMkLst>
        </pc:spChg>
        <pc:spChg chg="mod topLvl">
          <ac:chgData name="Breno Nicelatchi" userId="495d62745e7169d0" providerId="LiveId" clId="{B189468A-B4E2-419D-B108-2C6C1C754B06}" dt="2023-08-01T19:44:40.404" v="2857" actId="1076"/>
          <ac:spMkLst>
            <pc:docMk/>
            <pc:sldMk cId="180567939" sldId="364"/>
            <ac:spMk id="14" creationId="{31D27C35-267D-1026-C01F-D629A3008E2E}"/>
          </ac:spMkLst>
        </pc:spChg>
        <pc:spChg chg="add mod">
          <ac:chgData name="Breno Nicelatchi" userId="495d62745e7169d0" providerId="LiveId" clId="{B189468A-B4E2-419D-B108-2C6C1C754B06}" dt="2023-08-01T19:45:51.394" v="2898" actId="1076"/>
          <ac:spMkLst>
            <pc:docMk/>
            <pc:sldMk cId="180567939" sldId="364"/>
            <ac:spMk id="15" creationId="{DA1EB666-504E-CB53-FE94-88F14F5828F1}"/>
          </ac:spMkLst>
        </pc:spChg>
        <pc:spChg chg="add mod">
          <ac:chgData name="Breno Nicelatchi" userId="495d62745e7169d0" providerId="LiveId" clId="{B189468A-B4E2-419D-B108-2C6C1C754B06}" dt="2023-08-01T19:45:39.536" v="2896"/>
          <ac:spMkLst>
            <pc:docMk/>
            <pc:sldMk cId="180567939" sldId="364"/>
            <ac:spMk id="16" creationId="{5772400E-3162-03D3-2117-C14CE7759A31}"/>
          </ac:spMkLst>
        </pc:spChg>
        <pc:spChg chg="add mod">
          <ac:chgData name="Breno Nicelatchi" userId="495d62745e7169d0" providerId="LiveId" clId="{B189468A-B4E2-419D-B108-2C6C1C754B06}" dt="2023-08-01T19:46:21.474" v="2920" actId="1035"/>
          <ac:spMkLst>
            <pc:docMk/>
            <pc:sldMk cId="180567939" sldId="364"/>
            <ac:spMk id="17" creationId="{514E30D6-1740-3A0F-9EEC-7FAE54FE11A1}"/>
          </ac:spMkLst>
        </pc:spChg>
        <pc:grpChg chg="add del mod">
          <ac:chgData name="Breno Nicelatchi" userId="495d62745e7169d0" providerId="LiveId" clId="{B189468A-B4E2-419D-B108-2C6C1C754B06}" dt="2023-08-01T19:44:44.464" v="2858" actId="478"/>
          <ac:grpSpMkLst>
            <pc:docMk/>
            <pc:sldMk cId="180567939" sldId="364"/>
            <ac:grpSpMk id="5" creationId="{A340F3D6-0FFE-8FA3-9195-0116C0E0BF65}"/>
          </ac:grpSpMkLst>
        </pc:grpChg>
        <pc:grpChg chg="add del mod">
          <ac:chgData name="Breno Nicelatchi" userId="495d62745e7169d0" providerId="LiveId" clId="{B189468A-B4E2-419D-B108-2C6C1C754B06}" dt="2023-08-01T19:44:25.234" v="2830" actId="478"/>
          <ac:grpSpMkLst>
            <pc:docMk/>
            <pc:sldMk cId="180567939" sldId="364"/>
            <ac:grpSpMk id="9" creationId="{B414A587-E691-AF95-330F-316BBC602896}"/>
          </ac:grpSpMkLst>
        </pc:grpChg>
        <pc:grpChg chg="add del mod">
          <ac:chgData name="Breno Nicelatchi" userId="495d62745e7169d0" providerId="LiveId" clId="{B189468A-B4E2-419D-B108-2C6C1C754B06}" dt="2023-08-01T19:44:22.307" v="2829" actId="478"/>
          <ac:grpSpMkLst>
            <pc:docMk/>
            <pc:sldMk cId="180567939" sldId="364"/>
            <ac:grpSpMk id="12" creationId="{53648DFB-6D82-647C-E25B-7439C4B8784E}"/>
          </ac:grpSpMkLst>
        </pc:grpChg>
        <pc:picChg chg="add del mod">
          <ac:chgData name="Breno Nicelatchi" userId="495d62745e7169d0" providerId="LiveId" clId="{B189468A-B4E2-419D-B108-2C6C1C754B06}" dt="2023-08-01T19:42:40.964" v="2807" actId="478"/>
          <ac:picMkLst>
            <pc:docMk/>
            <pc:sldMk cId="180567939" sldId="364"/>
            <ac:picMk id="2" creationId="{8D71B9B6-3475-8A36-C897-F05E02360F84}"/>
          </ac:picMkLst>
        </pc:picChg>
        <pc:picChg chg="add mod">
          <ac:chgData name="Breno Nicelatchi" userId="495d62745e7169d0" providerId="LiveId" clId="{B189468A-B4E2-419D-B108-2C6C1C754B06}" dt="2023-08-01T19:43:56.779" v="2820" actId="14100"/>
          <ac:picMkLst>
            <pc:docMk/>
            <pc:sldMk cId="180567939" sldId="364"/>
            <ac:picMk id="10242" creationId="{EF05493E-589A-0365-546F-428ED404F2BB}"/>
          </ac:picMkLst>
        </pc:picChg>
      </pc:sldChg>
      <pc:sldChg chg="addSp delSp modSp add mod">
        <pc:chgData name="Breno Nicelatchi" userId="495d62745e7169d0" providerId="LiveId" clId="{B189468A-B4E2-419D-B108-2C6C1C754B06}" dt="2023-08-01T19:59:18.279" v="3173" actId="14100"/>
        <pc:sldMkLst>
          <pc:docMk/>
          <pc:sldMk cId="3636143316" sldId="365"/>
        </pc:sldMkLst>
        <pc:spChg chg="add mod">
          <ac:chgData name="Breno Nicelatchi" userId="495d62745e7169d0" providerId="LiveId" clId="{B189468A-B4E2-419D-B108-2C6C1C754B06}" dt="2023-08-01T19:59:11.916" v="3171" actId="164"/>
          <ac:spMkLst>
            <pc:docMk/>
            <pc:sldMk cId="3636143316" sldId="365"/>
            <ac:spMk id="2" creationId="{17757603-233A-E2F1-2841-0D93D0B4EDBA}"/>
          </ac:spMkLst>
        </pc:spChg>
        <pc:spChg chg="mod">
          <ac:chgData name="Breno Nicelatchi" userId="495d62745e7169d0" providerId="LiveId" clId="{B189468A-B4E2-419D-B108-2C6C1C754B06}" dt="2023-08-01T19:56:16.616" v="3054" actId="404"/>
          <ac:spMkLst>
            <pc:docMk/>
            <pc:sldMk cId="3636143316" sldId="365"/>
            <ac:spMk id="4" creationId="{858425A2-8D88-AC87-0E36-3217D9C8E9F6}"/>
          </ac:spMkLst>
        </pc:spChg>
        <pc:spChg chg="mod">
          <ac:chgData name="Breno Nicelatchi" userId="495d62745e7169d0" providerId="LiveId" clId="{B189468A-B4E2-419D-B108-2C6C1C754B06}" dt="2023-08-01T19:56:16.616" v="3054" actId="404"/>
          <ac:spMkLst>
            <pc:docMk/>
            <pc:sldMk cId="3636143316" sldId="365"/>
            <ac:spMk id="6" creationId="{765F8285-3EE1-F5A2-5747-C4C02DF1357C}"/>
          </ac:spMkLst>
        </pc:spChg>
        <pc:spChg chg="mod">
          <ac:chgData name="Breno Nicelatchi" userId="495d62745e7169d0" providerId="LiveId" clId="{B189468A-B4E2-419D-B108-2C6C1C754B06}" dt="2023-08-01T19:56:16.616" v="3054" actId="404"/>
          <ac:spMkLst>
            <pc:docMk/>
            <pc:sldMk cId="3636143316" sldId="365"/>
            <ac:spMk id="7" creationId="{FE97F43D-22DF-7D1A-140F-FF2C731ED430}"/>
          </ac:spMkLst>
        </pc:spChg>
        <pc:spChg chg="mod">
          <ac:chgData name="Breno Nicelatchi" userId="495d62745e7169d0" providerId="LiveId" clId="{B189468A-B4E2-419D-B108-2C6C1C754B06}" dt="2023-08-01T19:56:16.616" v="3054" actId="404"/>
          <ac:spMkLst>
            <pc:docMk/>
            <pc:sldMk cId="3636143316" sldId="365"/>
            <ac:spMk id="8" creationId="{FA1A1916-5DCE-9F33-6C53-1319D05EBC85}"/>
          </ac:spMkLst>
        </pc:spChg>
        <pc:spChg chg="add mod">
          <ac:chgData name="Breno Nicelatchi" userId="495d62745e7169d0" providerId="LiveId" clId="{B189468A-B4E2-419D-B108-2C6C1C754B06}" dt="2023-08-01T19:57:09.695" v="3094" actId="1035"/>
          <ac:spMkLst>
            <pc:docMk/>
            <pc:sldMk cId="3636143316" sldId="365"/>
            <ac:spMk id="9" creationId="{3BB580C6-D1DD-37BD-84F5-30E1A15AB7B6}"/>
          </ac:spMkLst>
        </pc:spChg>
        <pc:spChg chg="mod">
          <ac:chgData name="Breno Nicelatchi" userId="495d62745e7169d0" providerId="LiveId" clId="{B189468A-B4E2-419D-B108-2C6C1C754B06}" dt="2023-08-01T19:56:16.616" v="3054" actId="404"/>
          <ac:spMkLst>
            <pc:docMk/>
            <pc:sldMk cId="3636143316" sldId="365"/>
            <ac:spMk id="11" creationId="{9CCEB385-1BCA-1ADB-AFB2-30CE2102B6FE}"/>
          </ac:spMkLst>
        </pc:spChg>
        <pc:spChg chg="mod">
          <ac:chgData name="Breno Nicelatchi" userId="495d62745e7169d0" providerId="LiveId" clId="{B189468A-B4E2-419D-B108-2C6C1C754B06}" dt="2023-08-01T19:56:16.616" v="3054" actId="404"/>
          <ac:spMkLst>
            <pc:docMk/>
            <pc:sldMk cId="3636143316" sldId="365"/>
            <ac:spMk id="13" creationId="{CE945AEC-89C6-07E4-5433-1BBCF5BE0203}"/>
          </ac:spMkLst>
        </pc:spChg>
        <pc:spChg chg="mod">
          <ac:chgData name="Breno Nicelatchi" userId="495d62745e7169d0" providerId="LiveId" clId="{B189468A-B4E2-419D-B108-2C6C1C754B06}" dt="2023-08-01T19:56:16.616" v="3054" actId="404"/>
          <ac:spMkLst>
            <pc:docMk/>
            <pc:sldMk cId="3636143316" sldId="365"/>
            <ac:spMk id="14" creationId="{907821C6-757B-314F-56B4-78603CF57297}"/>
          </ac:spMkLst>
        </pc:spChg>
        <pc:spChg chg="mod">
          <ac:chgData name="Breno Nicelatchi" userId="495d62745e7169d0" providerId="LiveId" clId="{B189468A-B4E2-419D-B108-2C6C1C754B06}" dt="2023-08-01T19:56:16.616" v="3054" actId="404"/>
          <ac:spMkLst>
            <pc:docMk/>
            <pc:sldMk cId="3636143316" sldId="365"/>
            <ac:spMk id="15" creationId="{FE790588-0BDF-F965-6C4C-18C6BFE352F0}"/>
          </ac:spMkLst>
        </pc:spChg>
        <pc:spChg chg="add mod">
          <ac:chgData name="Breno Nicelatchi" userId="495d62745e7169d0" providerId="LiveId" clId="{B189468A-B4E2-419D-B108-2C6C1C754B06}" dt="2023-08-01T19:57:17.125" v="3141" actId="1038"/>
          <ac:spMkLst>
            <pc:docMk/>
            <pc:sldMk cId="3636143316" sldId="365"/>
            <ac:spMk id="16" creationId="{E957977B-211D-5862-0FF4-8D4EE61FB55C}"/>
          </ac:spMkLst>
        </pc:spChg>
        <pc:spChg chg="add del mod">
          <ac:chgData name="Breno Nicelatchi" userId="495d62745e7169d0" providerId="LiveId" clId="{B189468A-B4E2-419D-B108-2C6C1C754B06}" dt="2023-08-01T19:58:41.188" v="3166" actId="478"/>
          <ac:spMkLst>
            <pc:docMk/>
            <pc:sldMk cId="3636143316" sldId="365"/>
            <ac:spMk id="17" creationId="{BD036C82-0812-FE38-1548-3E2391773859}"/>
          </ac:spMkLst>
        </pc:spChg>
        <pc:spChg chg="add del mod">
          <ac:chgData name="Breno Nicelatchi" userId="495d62745e7169d0" providerId="LiveId" clId="{B189468A-B4E2-419D-B108-2C6C1C754B06}" dt="2023-08-01T19:56:02.882" v="3047" actId="478"/>
          <ac:spMkLst>
            <pc:docMk/>
            <pc:sldMk cId="3636143316" sldId="365"/>
            <ac:spMk id="18" creationId="{74D6EEAC-7E9F-C52C-3601-96D1870E9333}"/>
          </ac:spMkLst>
        </pc:spChg>
        <pc:spChg chg="add del mod">
          <ac:chgData name="Breno Nicelatchi" userId="495d62745e7169d0" providerId="LiveId" clId="{B189468A-B4E2-419D-B108-2C6C1C754B06}" dt="2023-08-01T19:56:02.882" v="3047" actId="478"/>
          <ac:spMkLst>
            <pc:docMk/>
            <pc:sldMk cId="3636143316" sldId="365"/>
            <ac:spMk id="19" creationId="{443EF1BF-1F0B-0F78-9B37-7849F71BAF5C}"/>
          </ac:spMkLst>
        </pc:spChg>
        <pc:spChg chg="add del mod">
          <ac:chgData name="Breno Nicelatchi" userId="495d62745e7169d0" providerId="LiveId" clId="{B189468A-B4E2-419D-B108-2C6C1C754B06}" dt="2023-08-01T19:57:20.747" v="3142" actId="478"/>
          <ac:spMkLst>
            <pc:docMk/>
            <pc:sldMk cId="3636143316" sldId="365"/>
            <ac:spMk id="20" creationId="{21C94DA1-4673-B29D-2AC8-0889BF20F3EF}"/>
          </ac:spMkLst>
        </pc:spChg>
        <pc:spChg chg="add mod">
          <ac:chgData name="Breno Nicelatchi" userId="495d62745e7169d0" providerId="LiveId" clId="{B189468A-B4E2-419D-B108-2C6C1C754B06}" dt="2023-08-01T19:59:11.916" v="3171" actId="164"/>
          <ac:spMkLst>
            <pc:docMk/>
            <pc:sldMk cId="3636143316" sldId="365"/>
            <ac:spMk id="21" creationId="{6B360DCC-051F-D8DC-C149-669711D240AC}"/>
          </ac:spMkLst>
        </pc:spChg>
        <pc:spChg chg="add mod">
          <ac:chgData name="Breno Nicelatchi" userId="495d62745e7169d0" providerId="LiveId" clId="{B189468A-B4E2-419D-B108-2C6C1C754B06}" dt="2023-08-01T19:58:33.504" v="3165" actId="1036"/>
          <ac:spMkLst>
            <pc:docMk/>
            <pc:sldMk cId="3636143316" sldId="365"/>
            <ac:spMk id="22" creationId="{D3D05C4B-483C-796C-1942-6E474DBEBC16}"/>
          </ac:spMkLst>
        </pc:spChg>
        <pc:spChg chg="add mod">
          <ac:chgData name="Breno Nicelatchi" userId="495d62745e7169d0" providerId="LiveId" clId="{B189468A-B4E2-419D-B108-2C6C1C754B06}" dt="2023-08-01T19:59:11.916" v="3171" actId="164"/>
          <ac:spMkLst>
            <pc:docMk/>
            <pc:sldMk cId="3636143316" sldId="365"/>
            <ac:spMk id="23" creationId="{C117ADCE-1977-66FE-3D17-1325BEAE85D8}"/>
          </ac:spMkLst>
        </pc:spChg>
        <pc:grpChg chg="add mod">
          <ac:chgData name="Breno Nicelatchi" userId="495d62745e7169d0" providerId="LiveId" clId="{B189468A-B4E2-419D-B108-2C6C1C754B06}" dt="2023-08-01T19:59:11.916" v="3171" actId="164"/>
          <ac:grpSpMkLst>
            <pc:docMk/>
            <pc:sldMk cId="3636143316" sldId="365"/>
            <ac:grpSpMk id="3" creationId="{B8649341-9662-1770-FA64-2E72FBBE7463}"/>
          </ac:grpSpMkLst>
        </pc:grpChg>
        <pc:grpChg chg="mod">
          <ac:chgData name="Breno Nicelatchi" userId="495d62745e7169d0" providerId="LiveId" clId="{B189468A-B4E2-419D-B108-2C6C1C754B06}" dt="2023-08-01T19:55:25.459" v="3040"/>
          <ac:grpSpMkLst>
            <pc:docMk/>
            <pc:sldMk cId="3636143316" sldId="365"/>
            <ac:grpSpMk id="5" creationId="{4E679849-48FC-9CB5-5AEE-DCDA44786D0D}"/>
          </ac:grpSpMkLst>
        </pc:grpChg>
        <pc:grpChg chg="add mod">
          <ac:chgData name="Breno Nicelatchi" userId="495d62745e7169d0" providerId="LiveId" clId="{B189468A-B4E2-419D-B108-2C6C1C754B06}" dt="2023-08-01T19:57:09.695" v="3094" actId="1035"/>
          <ac:grpSpMkLst>
            <pc:docMk/>
            <pc:sldMk cId="3636143316" sldId="365"/>
            <ac:grpSpMk id="10" creationId="{48BC2AE5-3B2C-9C35-86AA-2E5B40BE71FF}"/>
          </ac:grpSpMkLst>
        </pc:grpChg>
        <pc:grpChg chg="mod">
          <ac:chgData name="Breno Nicelatchi" userId="495d62745e7169d0" providerId="LiveId" clId="{B189468A-B4E2-419D-B108-2C6C1C754B06}" dt="2023-08-01T19:55:25.459" v="3040"/>
          <ac:grpSpMkLst>
            <pc:docMk/>
            <pc:sldMk cId="3636143316" sldId="365"/>
            <ac:grpSpMk id="12" creationId="{BEC7236B-8C05-D15D-3F30-78440FEEE75C}"/>
          </ac:grpSpMkLst>
        </pc:grpChg>
        <pc:grpChg chg="add mod">
          <ac:chgData name="Breno Nicelatchi" userId="495d62745e7169d0" providerId="LiveId" clId="{B189468A-B4E2-419D-B108-2C6C1C754B06}" dt="2023-08-01T19:59:18.279" v="3173" actId="14100"/>
          <ac:grpSpMkLst>
            <pc:docMk/>
            <pc:sldMk cId="3636143316" sldId="365"/>
            <ac:grpSpMk id="24" creationId="{52CD8AA8-530A-741B-4DE1-1DA7CD7A5565}"/>
          </ac:grpSpMkLst>
        </pc:grpChg>
      </pc:sldChg>
      <pc:sldChg chg="addSp delSp modSp add mod">
        <pc:chgData name="Breno Nicelatchi" userId="495d62745e7169d0" providerId="LiveId" clId="{B189468A-B4E2-419D-B108-2C6C1C754B06}" dt="2023-08-01T20:07:39.713" v="3570" actId="1036"/>
        <pc:sldMkLst>
          <pc:docMk/>
          <pc:sldMk cId="2147669042" sldId="366"/>
        </pc:sldMkLst>
        <pc:spChg chg="add mod">
          <ac:chgData name="Breno Nicelatchi" userId="495d62745e7169d0" providerId="LiveId" clId="{B189468A-B4E2-419D-B108-2C6C1C754B06}" dt="2023-08-01T20:07:39.713" v="3570" actId="1036"/>
          <ac:spMkLst>
            <pc:docMk/>
            <pc:sldMk cId="2147669042" sldId="366"/>
            <ac:spMk id="2" creationId="{C4B0BF86-D71E-D320-F03F-746849FD97C2}"/>
          </ac:spMkLst>
        </pc:spChg>
        <pc:spChg chg="add del mod">
          <ac:chgData name="Breno Nicelatchi" userId="495d62745e7169d0" providerId="LiveId" clId="{B189468A-B4E2-419D-B108-2C6C1C754B06}" dt="2023-08-01T20:03:18.063" v="3314" actId="478"/>
          <ac:spMkLst>
            <pc:docMk/>
            <pc:sldMk cId="2147669042" sldId="366"/>
            <ac:spMk id="3" creationId="{CE4869F3-4A19-50B9-E129-FC3E01CFEB1B}"/>
          </ac:spMkLst>
        </pc:spChg>
        <pc:spChg chg="add del mod">
          <ac:chgData name="Breno Nicelatchi" userId="495d62745e7169d0" providerId="LiveId" clId="{B189468A-B4E2-419D-B108-2C6C1C754B06}" dt="2023-08-01T20:01:20.192" v="3216" actId="478"/>
          <ac:spMkLst>
            <pc:docMk/>
            <pc:sldMk cId="2147669042" sldId="366"/>
            <ac:spMk id="4" creationId="{1844F367-0829-C7FE-518A-5415A07E509D}"/>
          </ac:spMkLst>
        </pc:spChg>
        <pc:spChg chg="add del mod">
          <ac:chgData name="Breno Nicelatchi" userId="495d62745e7169d0" providerId="LiveId" clId="{B189468A-B4E2-419D-B108-2C6C1C754B06}" dt="2023-08-01T20:03:18.063" v="3314" actId="478"/>
          <ac:spMkLst>
            <pc:docMk/>
            <pc:sldMk cId="2147669042" sldId="366"/>
            <ac:spMk id="5" creationId="{9B66D779-92DC-E487-850E-EB93BF7EB5E2}"/>
          </ac:spMkLst>
        </pc:spChg>
        <pc:spChg chg="add mod">
          <ac:chgData name="Breno Nicelatchi" userId="495d62745e7169d0" providerId="LiveId" clId="{B189468A-B4E2-419D-B108-2C6C1C754B06}" dt="2023-08-01T20:07:39.713" v="3570" actId="1036"/>
          <ac:spMkLst>
            <pc:docMk/>
            <pc:sldMk cId="2147669042" sldId="366"/>
            <ac:spMk id="6" creationId="{6D0A8EFD-876E-725B-6392-A67DC55651CE}"/>
          </ac:spMkLst>
        </pc:spChg>
        <pc:spChg chg="add del mod">
          <ac:chgData name="Breno Nicelatchi" userId="495d62745e7169d0" providerId="LiveId" clId="{B189468A-B4E2-419D-B108-2C6C1C754B06}" dt="2023-08-01T20:01:20.192" v="3216" actId="478"/>
          <ac:spMkLst>
            <pc:docMk/>
            <pc:sldMk cId="2147669042" sldId="366"/>
            <ac:spMk id="7" creationId="{2296D3E8-A1B4-09FE-8E26-9BECB0D98CAC}"/>
          </ac:spMkLst>
        </pc:spChg>
        <pc:spChg chg="add del mod">
          <ac:chgData name="Breno Nicelatchi" userId="495d62745e7169d0" providerId="LiveId" clId="{B189468A-B4E2-419D-B108-2C6C1C754B06}" dt="2023-08-01T20:01:20.192" v="3216" actId="478"/>
          <ac:spMkLst>
            <pc:docMk/>
            <pc:sldMk cId="2147669042" sldId="366"/>
            <ac:spMk id="8" creationId="{2FF63843-7B0F-79C9-D185-09E4E4B21295}"/>
          </ac:spMkLst>
        </pc:spChg>
        <pc:spChg chg="add del mod">
          <ac:chgData name="Breno Nicelatchi" userId="495d62745e7169d0" providerId="LiveId" clId="{B189468A-B4E2-419D-B108-2C6C1C754B06}" dt="2023-08-01T20:01:20.192" v="3216" actId="478"/>
          <ac:spMkLst>
            <pc:docMk/>
            <pc:sldMk cId="2147669042" sldId="366"/>
            <ac:spMk id="9" creationId="{BEFB200E-60AA-10FD-797E-7FE39DA7E278}"/>
          </ac:spMkLst>
        </pc:spChg>
        <pc:spChg chg="add mod">
          <ac:chgData name="Breno Nicelatchi" userId="495d62745e7169d0" providerId="LiveId" clId="{B189468A-B4E2-419D-B108-2C6C1C754B06}" dt="2023-08-01T20:07:39.713" v="3570" actId="1036"/>
          <ac:spMkLst>
            <pc:docMk/>
            <pc:sldMk cId="2147669042" sldId="366"/>
            <ac:spMk id="10" creationId="{13F9AF71-F73D-DCEA-E7AF-72853AE6C23A}"/>
          </ac:spMkLst>
        </pc:spChg>
        <pc:spChg chg="add del mod">
          <ac:chgData name="Breno Nicelatchi" userId="495d62745e7169d0" providerId="LiveId" clId="{B189468A-B4E2-419D-B108-2C6C1C754B06}" dt="2023-08-01T20:03:18.063" v="3314" actId="478"/>
          <ac:spMkLst>
            <pc:docMk/>
            <pc:sldMk cId="2147669042" sldId="366"/>
            <ac:spMk id="11" creationId="{62510618-B977-59EF-2FDE-6211C8D7CF2E}"/>
          </ac:spMkLst>
        </pc:spChg>
        <pc:picChg chg="add mod">
          <ac:chgData name="Breno Nicelatchi" userId="495d62745e7169d0" providerId="LiveId" clId="{B189468A-B4E2-419D-B108-2C6C1C754B06}" dt="2023-08-01T20:07:08.838" v="3509" actId="14100"/>
          <ac:picMkLst>
            <pc:docMk/>
            <pc:sldMk cId="2147669042" sldId="366"/>
            <ac:picMk id="13314" creationId="{9DB8A205-2D4D-0BE9-9909-7EAE953B8533}"/>
          </ac:picMkLst>
        </pc:picChg>
      </pc:sldChg>
      <pc:sldChg chg="addSp delSp modSp add mod">
        <pc:chgData name="Breno Nicelatchi" userId="495d62745e7169d0" providerId="LiveId" clId="{B189468A-B4E2-419D-B108-2C6C1C754B06}" dt="2023-08-02T01:46:19.876" v="3658" actId="14100"/>
        <pc:sldMkLst>
          <pc:docMk/>
          <pc:sldMk cId="1738685018" sldId="367"/>
        </pc:sldMkLst>
        <pc:spChg chg="add mod">
          <ac:chgData name="Breno Nicelatchi" userId="495d62745e7169d0" providerId="LiveId" clId="{B189468A-B4E2-419D-B108-2C6C1C754B06}" dt="2023-08-02T01:41:37.424" v="3603"/>
          <ac:spMkLst>
            <pc:docMk/>
            <pc:sldMk cId="1738685018" sldId="367"/>
            <ac:spMk id="2" creationId="{6E6CB55B-0676-2833-C734-0D485090EBBA}"/>
          </ac:spMkLst>
        </pc:spChg>
        <pc:spChg chg="mod">
          <ac:chgData name="Breno Nicelatchi" userId="495d62745e7169d0" providerId="LiveId" clId="{B189468A-B4E2-419D-B108-2C6C1C754B06}" dt="2023-08-02T01:41:37.424" v="3603"/>
          <ac:spMkLst>
            <pc:docMk/>
            <pc:sldMk cId="1738685018" sldId="367"/>
            <ac:spMk id="4" creationId="{25283811-A3FD-7025-E792-10BE4133D724}"/>
          </ac:spMkLst>
        </pc:spChg>
        <pc:spChg chg="mod">
          <ac:chgData name="Breno Nicelatchi" userId="495d62745e7169d0" providerId="LiveId" clId="{B189468A-B4E2-419D-B108-2C6C1C754B06}" dt="2023-08-02T01:41:37.424" v="3603"/>
          <ac:spMkLst>
            <pc:docMk/>
            <pc:sldMk cId="1738685018" sldId="367"/>
            <ac:spMk id="5" creationId="{0108E432-A3A4-DEB7-B84D-AE03E8A0C287}"/>
          </ac:spMkLst>
        </pc:spChg>
        <pc:spChg chg="add mod">
          <ac:chgData name="Breno Nicelatchi" userId="495d62745e7169d0" providerId="LiveId" clId="{B189468A-B4E2-419D-B108-2C6C1C754B06}" dt="2023-08-02T01:46:14.956" v="3657" actId="1035"/>
          <ac:spMkLst>
            <pc:docMk/>
            <pc:sldMk cId="1738685018" sldId="367"/>
            <ac:spMk id="6" creationId="{2E75DE82-5524-9B69-D450-6262D1FB8EB5}"/>
          </ac:spMkLst>
        </pc:spChg>
        <pc:spChg chg="add mod">
          <ac:chgData name="Breno Nicelatchi" userId="495d62745e7169d0" providerId="LiveId" clId="{B189468A-B4E2-419D-B108-2C6C1C754B06}" dt="2023-08-02T01:43:43.886" v="3625" actId="1076"/>
          <ac:spMkLst>
            <pc:docMk/>
            <pc:sldMk cId="1738685018" sldId="367"/>
            <ac:spMk id="7" creationId="{9FA8F7AF-B59A-39D7-67A4-41C4483F37FF}"/>
          </ac:spMkLst>
        </pc:spChg>
        <pc:spChg chg="add del mod">
          <ac:chgData name="Breno Nicelatchi" userId="495d62745e7169d0" providerId="LiveId" clId="{B189468A-B4E2-419D-B108-2C6C1C754B06}" dt="2023-08-02T01:44:08.316" v="3629" actId="478"/>
          <ac:spMkLst>
            <pc:docMk/>
            <pc:sldMk cId="1738685018" sldId="367"/>
            <ac:spMk id="8" creationId="{3DBB4369-8802-DEFE-AECF-6110FFE076F2}"/>
          </ac:spMkLst>
        </pc:spChg>
        <pc:grpChg chg="add mod">
          <ac:chgData name="Breno Nicelatchi" userId="495d62745e7169d0" providerId="LiveId" clId="{B189468A-B4E2-419D-B108-2C6C1C754B06}" dt="2023-08-02T01:41:37.424" v="3603"/>
          <ac:grpSpMkLst>
            <pc:docMk/>
            <pc:sldMk cId="1738685018" sldId="367"/>
            <ac:grpSpMk id="3" creationId="{22A5DADF-2B1B-E00A-E4C0-2A8476ABEF8F}"/>
          </ac:grpSpMkLst>
        </pc:grpChg>
        <pc:picChg chg="add mod">
          <ac:chgData name="Breno Nicelatchi" userId="495d62745e7169d0" providerId="LiveId" clId="{B189468A-B4E2-419D-B108-2C6C1C754B06}" dt="2023-08-02T01:46:19.876" v="3658" actId="14100"/>
          <ac:picMkLst>
            <pc:docMk/>
            <pc:sldMk cId="1738685018" sldId="367"/>
            <ac:picMk id="17410" creationId="{C11A33FA-017E-0EE3-3A3C-871571B4B4EC}"/>
          </ac:picMkLst>
        </pc:picChg>
      </pc:sldChg>
      <pc:sldChg chg="addSp delSp modSp add mod">
        <pc:chgData name="Breno Nicelatchi" userId="495d62745e7169d0" providerId="LiveId" clId="{B189468A-B4E2-419D-B108-2C6C1C754B06}" dt="2023-08-02T01:58:15.466" v="3826" actId="14100"/>
        <pc:sldMkLst>
          <pc:docMk/>
          <pc:sldMk cId="170411443" sldId="368"/>
        </pc:sldMkLst>
        <pc:spChg chg="add mod">
          <ac:chgData name="Breno Nicelatchi" userId="495d62745e7169d0" providerId="LiveId" clId="{B189468A-B4E2-419D-B108-2C6C1C754B06}" dt="2023-08-02T01:51:57.660" v="3681" actId="1076"/>
          <ac:spMkLst>
            <pc:docMk/>
            <pc:sldMk cId="170411443" sldId="368"/>
            <ac:spMk id="2" creationId="{AE00DE5F-43DD-4548-208B-63033BDC4D54}"/>
          </ac:spMkLst>
        </pc:spChg>
        <pc:spChg chg="add del mod">
          <ac:chgData name="Breno Nicelatchi" userId="495d62745e7169d0" providerId="LiveId" clId="{B189468A-B4E2-419D-B108-2C6C1C754B06}" dt="2023-08-02T01:51:51.456" v="3678" actId="478"/>
          <ac:spMkLst>
            <pc:docMk/>
            <pc:sldMk cId="170411443" sldId="368"/>
            <ac:spMk id="3" creationId="{667FEBD5-EC65-B4B9-3739-28441591B450}"/>
          </ac:spMkLst>
        </pc:spChg>
        <pc:spChg chg="add mod">
          <ac:chgData name="Breno Nicelatchi" userId="495d62745e7169d0" providerId="LiveId" clId="{B189468A-B4E2-419D-B108-2C6C1C754B06}" dt="2023-08-02T01:52:11.472" v="3699" actId="1037"/>
          <ac:spMkLst>
            <pc:docMk/>
            <pc:sldMk cId="170411443" sldId="368"/>
            <ac:spMk id="4" creationId="{5C0C56E3-3E30-3582-703E-2FFC17AEE1BD}"/>
          </ac:spMkLst>
        </pc:spChg>
        <pc:spChg chg="add del mod">
          <ac:chgData name="Breno Nicelatchi" userId="495d62745e7169d0" providerId="LiveId" clId="{B189468A-B4E2-419D-B108-2C6C1C754B06}" dt="2023-08-02T01:51:49.406" v="3677" actId="478"/>
          <ac:spMkLst>
            <pc:docMk/>
            <pc:sldMk cId="170411443" sldId="368"/>
            <ac:spMk id="5" creationId="{3E458C86-B3F2-CC1D-63BE-16E721AEF5FB}"/>
          </ac:spMkLst>
        </pc:spChg>
        <pc:picChg chg="add mod">
          <ac:chgData name="Breno Nicelatchi" userId="495d62745e7169d0" providerId="LiveId" clId="{B189468A-B4E2-419D-B108-2C6C1C754B06}" dt="2023-08-02T01:58:15.466" v="3826" actId="14100"/>
          <ac:picMkLst>
            <pc:docMk/>
            <pc:sldMk cId="170411443" sldId="368"/>
            <ac:picMk id="19458" creationId="{32D1F141-B314-8474-A710-91A966242968}"/>
          </ac:picMkLst>
        </pc:picChg>
      </pc:sldChg>
      <pc:sldChg chg="addSp delSp modSp add mod">
        <pc:chgData name="Breno Nicelatchi" userId="495d62745e7169d0" providerId="LiveId" clId="{B189468A-B4E2-419D-B108-2C6C1C754B06}" dt="2023-08-02T02:01:23.151" v="3841" actId="113"/>
        <pc:sldMkLst>
          <pc:docMk/>
          <pc:sldMk cId="375884953" sldId="369"/>
        </pc:sldMkLst>
        <pc:spChg chg="add mod">
          <ac:chgData name="Breno Nicelatchi" userId="495d62745e7169d0" providerId="LiveId" clId="{B189468A-B4E2-419D-B108-2C6C1C754B06}" dt="2023-08-02T01:57:43.797" v="3823" actId="1035"/>
          <ac:spMkLst>
            <pc:docMk/>
            <pc:sldMk cId="375884953" sldId="369"/>
            <ac:spMk id="2" creationId="{9DEC53F3-9F3F-E892-F8A3-50F49F00F4D9}"/>
          </ac:spMkLst>
        </pc:spChg>
        <pc:spChg chg="add del mod">
          <ac:chgData name="Breno Nicelatchi" userId="495d62745e7169d0" providerId="LiveId" clId="{B189468A-B4E2-419D-B108-2C6C1C754B06}" dt="2023-08-02T01:56:05.587" v="3726" actId="478"/>
          <ac:spMkLst>
            <pc:docMk/>
            <pc:sldMk cId="375884953" sldId="369"/>
            <ac:spMk id="3" creationId="{388242A9-176F-C866-EE29-63DBDCE72A5B}"/>
          </ac:spMkLst>
        </pc:spChg>
        <pc:spChg chg="add del mod">
          <ac:chgData name="Breno Nicelatchi" userId="495d62745e7169d0" providerId="LiveId" clId="{B189468A-B4E2-419D-B108-2C6C1C754B06}" dt="2023-08-02T01:54:55.594" v="3710" actId="478"/>
          <ac:spMkLst>
            <pc:docMk/>
            <pc:sldMk cId="375884953" sldId="369"/>
            <ac:spMk id="4" creationId="{CF290525-86ED-AB8B-B252-B42B40A645C0}"/>
          </ac:spMkLst>
        </pc:spChg>
        <pc:spChg chg="add mod">
          <ac:chgData name="Breno Nicelatchi" userId="495d62745e7169d0" providerId="LiveId" clId="{B189468A-B4E2-419D-B108-2C6C1C754B06}" dt="2023-08-02T01:57:16.767" v="3747" actId="14100"/>
          <ac:spMkLst>
            <pc:docMk/>
            <pc:sldMk cId="375884953" sldId="369"/>
            <ac:spMk id="5" creationId="{F03C3F4B-C435-51F8-D8DA-10F9E5260C4F}"/>
          </ac:spMkLst>
        </pc:spChg>
        <pc:spChg chg="add mod">
          <ac:chgData name="Breno Nicelatchi" userId="495d62745e7169d0" providerId="LiveId" clId="{B189468A-B4E2-419D-B108-2C6C1C754B06}" dt="2023-08-02T01:57:12.904" v="3746" actId="14100"/>
          <ac:spMkLst>
            <pc:docMk/>
            <pc:sldMk cId="375884953" sldId="369"/>
            <ac:spMk id="6" creationId="{F5A4D7F7-B93B-DD5D-2673-4C478B42496A}"/>
          </ac:spMkLst>
        </pc:spChg>
        <pc:spChg chg="add mod">
          <ac:chgData name="Breno Nicelatchi" userId="495d62745e7169d0" providerId="LiveId" clId="{B189468A-B4E2-419D-B108-2C6C1C754B06}" dt="2023-08-02T02:01:23.151" v="3841" actId="113"/>
          <ac:spMkLst>
            <pc:docMk/>
            <pc:sldMk cId="375884953" sldId="369"/>
            <ac:spMk id="7" creationId="{C45E7F93-9C87-37AF-9A0A-45230D09725E}"/>
          </ac:spMkLst>
        </pc:spChg>
        <pc:spChg chg="add mod">
          <ac:chgData name="Breno Nicelatchi" userId="495d62745e7169d0" providerId="LiveId" clId="{B189468A-B4E2-419D-B108-2C6C1C754B06}" dt="2023-08-02T01:57:39.276" v="3807" actId="1036"/>
          <ac:spMkLst>
            <pc:docMk/>
            <pc:sldMk cId="375884953" sldId="369"/>
            <ac:spMk id="8" creationId="{3BF01AFC-D6D7-A8EA-7C3C-20649AA1BA30}"/>
          </ac:spMkLst>
        </pc:spChg>
        <pc:spChg chg="add mod">
          <ac:chgData name="Breno Nicelatchi" userId="495d62745e7169d0" providerId="LiveId" clId="{B189468A-B4E2-419D-B108-2C6C1C754B06}" dt="2023-08-02T01:57:09.414" v="3745" actId="1076"/>
          <ac:spMkLst>
            <pc:docMk/>
            <pc:sldMk cId="375884953" sldId="369"/>
            <ac:spMk id="9" creationId="{A6B909D7-8406-09AB-054C-0634900BC58A}"/>
          </ac:spMkLst>
        </pc:spChg>
      </pc:sldChg>
      <pc:sldChg chg="addSp delSp modSp add mod">
        <pc:chgData name="Breno Nicelatchi" userId="495d62745e7169d0" providerId="LiveId" clId="{B189468A-B4E2-419D-B108-2C6C1C754B06}" dt="2023-08-02T02:06:51.001" v="3937" actId="14100"/>
        <pc:sldMkLst>
          <pc:docMk/>
          <pc:sldMk cId="2382683249" sldId="370"/>
        </pc:sldMkLst>
        <pc:spChg chg="add mod">
          <ac:chgData name="Breno Nicelatchi" userId="495d62745e7169d0" providerId="LiveId" clId="{B189468A-B4E2-419D-B108-2C6C1C754B06}" dt="2023-08-02T02:04:26.836" v="3888" actId="108"/>
          <ac:spMkLst>
            <pc:docMk/>
            <pc:sldMk cId="2382683249" sldId="370"/>
            <ac:spMk id="2" creationId="{DE979D18-AE28-8212-EA49-FED129CE6DF9}"/>
          </ac:spMkLst>
        </pc:spChg>
        <pc:spChg chg="add del mod">
          <ac:chgData name="Breno Nicelatchi" userId="495d62745e7169d0" providerId="LiveId" clId="{B189468A-B4E2-419D-B108-2C6C1C754B06}" dt="2023-08-02T02:03:23.657" v="3854" actId="478"/>
          <ac:spMkLst>
            <pc:docMk/>
            <pc:sldMk cId="2382683249" sldId="370"/>
            <ac:spMk id="3" creationId="{64F3DC0A-9E1A-761B-2F3B-8911BEFB9370}"/>
          </ac:spMkLst>
        </pc:spChg>
        <pc:spChg chg="add mod">
          <ac:chgData name="Breno Nicelatchi" userId="495d62745e7169d0" providerId="LiveId" clId="{B189468A-B4E2-419D-B108-2C6C1C754B06}" dt="2023-08-02T02:06:51.001" v="3937" actId="14100"/>
          <ac:spMkLst>
            <pc:docMk/>
            <pc:sldMk cId="2382683249" sldId="370"/>
            <ac:spMk id="4" creationId="{93DDEB33-326A-D9C3-4F1D-E88983ABCA98}"/>
          </ac:spMkLst>
        </pc:spChg>
        <pc:spChg chg="add del mod">
          <ac:chgData name="Breno Nicelatchi" userId="495d62745e7169d0" providerId="LiveId" clId="{B189468A-B4E2-419D-B108-2C6C1C754B06}" dt="2023-08-02T02:03:26.717" v="3855" actId="478"/>
          <ac:spMkLst>
            <pc:docMk/>
            <pc:sldMk cId="2382683249" sldId="370"/>
            <ac:spMk id="5" creationId="{A5786C6E-00BC-7635-999F-007B729340E0}"/>
          </ac:spMkLst>
        </pc:spChg>
        <pc:spChg chg="add mod">
          <ac:chgData name="Breno Nicelatchi" userId="495d62745e7169d0" providerId="LiveId" clId="{B189468A-B4E2-419D-B108-2C6C1C754B06}" dt="2023-08-02T02:03:02.519" v="3849" actId="14100"/>
          <ac:spMkLst>
            <pc:docMk/>
            <pc:sldMk cId="2382683249" sldId="370"/>
            <ac:spMk id="6" creationId="{B9B40B63-5BFF-0985-9A2D-F951DC3B06EE}"/>
          </ac:spMkLst>
        </pc:spChg>
        <pc:spChg chg="add del mod">
          <ac:chgData name="Breno Nicelatchi" userId="495d62745e7169d0" providerId="LiveId" clId="{B189468A-B4E2-419D-B108-2C6C1C754B06}" dt="2023-08-02T02:03:31.437" v="3856" actId="478"/>
          <ac:spMkLst>
            <pc:docMk/>
            <pc:sldMk cId="2382683249" sldId="370"/>
            <ac:spMk id="7" creationId="{D66F3926-2254-3133-E235-71F96FDC3E91}"/>
          </ac:spMkLst>
        </pc:spChg>
        <pc:spChg chg="add mod">
          <ac:chgData name="Breno Nicelatchi" userId="495d62745e7169d0" providerId="LiveId" clId="{B189468A-B4E2-419D-B108-2C6C1C754B06}" dt="2023-08-02T02:04:28.939" v="3889" actId="108"/>
          <ac:spMkLst>
            <pc:docMk/>
            <pc:sldMk cId="2382683249" sldId="370"/>
            <ac:spMk id="8" creationId="{2E4357F2-B4A3-BC51-DA0B-01FEFD31029E}"/>
          </ac:spMkLst>
        </pc:spChg>
        <pc:spChg chg="add del mod">
          <ac:chgData name="Breno Nicelatchi" userId="495d62745e7169d0" providerId="LiveId" clId="{B189468A-B4E2-419D-B108-2C6C1C754B06}" dt="2023-08-02T02:03:23.657" v="3854" actId="478"/>
          <ac:spMkLst>
            <pc:docMk/>
            <pc:sldMk cId="2382683249" sldId="370"/>
            <ac:spMk id="9" creationId="{49A83F31-E95B-6E00-662F-426782F6E820}"/>
          </ac:spMkLst>
        </pc:spChg>
        <pc:spChg chg="add mod">
          <ac:chgData name="Breno Nicelatchi" userId="495d62745e7169d0" providerId="LiveId" clId="{B189468A-B4E2-419D-B108-2C6C1C754B06}" dt="2023-08-02T02:02:18.433" v="3843" actId="1076"/>
          <ac:spMkLst>
            <pc:docMk/>
            <pc:sldMk cId="2382683249" sldId="370"/>
            <ac:spMk id="10" creationId="{4E4BDBAD-0287-D1A5-5038-BC9A53B0C037}"/>
          </ac:spMkLst>
        </pc:spChg>
        <pc:spChg chg="add mod">
          <ac:chgData name="Breno Nicelatchi" userId="495d62745e7169d0" providerId="LiveId" clId="{B189468A-B4E2-419D-B108-2C6C1C754B06}" dt="2023-08-02T02:02:18.433" v="3843" actId="1076"/>
          <ac:spMkLst>
            <pc:docMk/>
            <pc:sldMk cId="2382683249" sldId="370"/>
            <ac:spMk id="11" creationId="{E770DDB1-1404-F3E5-F4A7-65AB7EA3418C}"/>
          </ac:spMkLst>
        </pc:spChg>
        <pc:spChg chg="mod">
          <ac:chgData name="Breno Nicelatchi" userId="495d62745e7169d0" providerId="LiveId" clId="{B189468A-B4E2-419D-B108-2C6C1C754B06}" dt="2023-08-02T02:02:14.747" v="3842"/>
          <ac:spMkLst>
            <pc:docMk/>
            <pc:sldMk cId="2382683249" sldId="370"/>
            <ac:spMk id="13" creationId="{4F693B77-6E87-7029-DFB5-D9D9EDDC52FE}"/>
          </ac:spMkLst>
        </pc:spChg>
        <pc:spChg chg="mod">
          <ac:chgData name="Breno Nicelatchi" userId="495d62745e7169d0" providerId="LiveId" clId="{B189468A-B4E2-419D-B108-2C6C1C754B06}" dt="2023-08-02T02:02:14.747" v="3842"/>
          <ac:spMkLst>
            <pc:docMk/>
            <pc:sldMk cId="2382683249" sldId="370"/>
            <ac:spMk id="14" creationId="{319B14A4-0713-164C-97C4-A13F912C0603}"/>
          </ac:spMkLst>
        </pc:spChg>
        <pc:spChg chg="add mod">
          <ac:chgData name="Breno Nicelatchi" userId="495d62745e7169d0" providerId="LiveId" clId="{B189468A-B4E2-419D-B108-2C6C1C754B06}" dt="2023-08-02T02:04:17.396" v="3887" actId="1036"/>
          <ac:spMkLst>
            <pc:docMk/>
            <pc:sldMk cId="2382683249" sldId="370"/>
            <ac:spMk id="15" creationId="{2D62296B-6251-582E-4095-3E20BED07589}"/>
          </ac:spMkLst>
        </pc:spChg>
        <pc:grpChg chg="add mod">
          <ac:chgData name="Breno Nicelatchi" userId="495d62745e7169d0" providerId="LiveId" clId="{B189468A-B4E2-419D-B108-2C6C1C754B06}" dt="2023-08-02T02:02:18.433" v="3843" actId="1076"/>
          <ac:grpSpMkLst>
            <pc:docMk/>
            <pc:sldMk cId="2382683249" sldId="370"/>
            <ac:grpSpMk id="12" creationId="{F31C8289-3F82-CD4B-ED1D-E902FE90A25E}"/>
          </ac:grpSpMkLst>
        </pc:grpChg>
      </pc:sldChg>
      <pc:sldChg chg="addSp delSp modSp add mod">
        <pc:chgData name="Breno Nicelatchi" userId="495d62745e7169d0" providerId="LiveId" clId="{B189468A-B4E2-419D-B108-2C6C1C754B06}" dt="2023-08-02T02:17:00.117" v="4146" actId="114"/>
        <pc:sldMkLst>
          <pc:docMk/>
          <pc:sldMk cId="1490701651" sldId="371"/>
        </pc:sldMkLst>
        <pc:spChg chg="add mod">
          <ac:chgData name="Breno Nicelatchi" userId="495d62745e7169d0" providerId="LiveId" clId="{B189468A-B4E2-419D-B108-2C6C1C754B06}" dt="2023-08-02T02:12:19.571" v="4080" actId="207"/>
          <ac:spMkLst>
            <pc:docMk/>
            <pc:sldMk cId="1490701651" sldId="371"/>
            <ac:spMk id="3" creationId="{DFDA92EB-B255-F434-FAC0-2AC0D3BF4EAA}"/>
          </ac:spMkLst>
        </pc:spChg>
        <pc:spChg chg="add mod">
          <ac:chgData name="Breno Nicelatchi" userId="495d62745e7169d0" providerId="LiveId" clId="{B189468A-B4E2-419D-B108-2C6C1C754B06}" dt="2023-08-02T02:10:59.797" v="3989"/>
          <ac:spMkLst>
            <pc:docMk/>
            <pc:sldMk cId="1490701651" sldId="371"/>
            <ac:spMk id="4" creationId="{38A7B6C8-C039-AC77-291F-78994441D0B3}"/>
          </ac:spMkLst>
        </pc:spChg>
        <pc:spChg chg="add mod">
          <ac:chgData name="Breno Nicelatchi" userId="495d62745e7169d0" providerId="LiveId" clId="{B189468A-B4E2-419D-B108-2C6C1C754B06}" dt="2023-08-02T02:10:59.797" v="3989"/>
          <ac:spMkLst>
            <pc:docMk/>
            <pc:sldMk cId="1490701651" sldId="371"/>
            <ac:spMk id="5" creationId="{1E0960D1-E5D8-A09C-7FC3-1AF53948DCB4}"/>
          </ac:spMkLst>
        </pc:spChg>
        <pc:spChg chg="mod">
          <ac:chgData name="Breno Nicelatchi" userId="495d62745e7169d0" providerId="LiveId" clId="{B189468A-B4E2-419D-B108-2C6C1C754B06}" dt="2023-08-02T02:10:59.797" v="3989"/>
          <ac:spMkLst>
            <pc:docMk/>
            <pc:sldMk cId="1490701651" sldId="371"/>
            <ac:spMk id="7" creationId="{3DD174CD-1399-94ED-C5A4-B084E9C4BAD5}"/>
          </ac:spMkLst>
        </pc:spChg>
        <pc:spChg chg="mod">
          <ac:chgData name="Breno Nicelatchi" userId="495d62745e7169d0" providerId="LiveId" clId="{B189468A-B4E2-419D-B108-2C6C1C754B06}" dt="2023-08-02T02:10:59.797" v="3989"/>
          <ac:spMkLst>
            <pc:docMk/>
            <pc:sldMk cId="1490701651" sldId="371"/>
            <ac:spMk id="8" creationId="{F08611C8-FA49-8048-228D-9C0A8849F5B9}"/>
          </ac:spMkLst>
        </pc:spChg>
        <pc:spChg chg="add mod">
          <ac:chgData name="Breno Nicelatchi" userId="495d62745e7169d0" providerId="LiveId" clId="{B189468A-B4E2-419D-B108-2C6C1C754B06}" dt="2023-08-02T02:14:35.623" v="4126" actId="14100"/>
          <ac:spMkLst>
            <pc:docMk/>
            <pc:sldMk cId="1490701651" sldId="371"/>
            <ac:spMk id="12" creationId="{5C438C6C-C24C-73C8-C3E2-74BA55BA8658}"/>
          </ac:spMkLst>
        </pc:spChg>
        <pc:spChg chg="add mod">
          <ac:chgData name="Breno Nicelatchi" userId="495d62745e7169d0" providerId="LiveId" clId="{B189468A-B4E2-419D-B108-2C6C1C754B06}" dt="2023-08-02T02:14:45.947" v="4129" actId="14100"/>
          <ac:spMkLst>
            <pc:docMk/>
            <pc:sldMk cId="1490701651" sldId="371"/>
            <ac:spMk id="13" creationId="{325EEC73-83C8-A7F7-9533-BBE98DA49E37}"/>
          </ac:spMkLst>
        </pc:spChg>
        <pc:spChg chg="add mod">
          <ac:chgData name="Breno Nicelatchi" userId="495d62745e7169d0" providerId="LiveId" clId="{B189468A-B4E2-419D-B108-2C6C1C754B06}" dt="2023-08-02T02:17:00.117" v="4146" actId="114"/>
          <ac:spMkLst>
            <pc:docMk/>
            <pc:sldMk cId="1490701651" sldId="371"/>
            <ac:spMk id="14" creationId="{AB926B1F-FDB1-35DC-FB05-C4C1C1F3EBFD}"/>
          </ac:spMkLst>
        </pc:spChg>
        <pc:grpChg chg="add mod">
          <ac:chgData name="Breno Nicelatchi" userId="495d62745e7169d0" providerId="LiveId" clId="{B189468A-B4E2-419D-B108-2C6C1C754B06}" dt="2023-08-02T02:10:59.797" v="3989"/>
          <ac:grpSpMkLst>
            <pc:docMk/>
            <pc:sldMk cId="1490701651" sldId="371"/>
            <ac:grpSpMk id="6" creationId="{0C7E457E-B583-96E8-7325-A0C593B358FA}"/>
          </ac:grpSpMkLst>
        </pc:grpChg>
        <pc:picChg chg="add del mod">
          <ac:chgData name="Breno Nicelatchi" userId="495d62745e7169d0" providerId="LiveId" clId="{B189468A-B4E2-419D-B108-2C6C1C754B06}" dt="2023-08-02T02:11:44.708" v="3998" actId="478"/>
          <ac:picMkLst>
            <pc:docMk/>
            <pc:sldMk cId="1490701651" sldId="371"/>
            <ac:picMk id="2" creationId="{CA93C15E-A48B-F880-26ED-BC005454D67E}"/>
          </ac:picMkLst>
        </pc:picChg>
        <pc:picChg chg="add mod ord modCrop">
          <ac:chgData name="Breno Nicelatchi" userId="495d62745e7169d0" providerId="LiveId" clId="{B189468A-B4E2-419D-B108-2C6C1C754B06}" dt="2023-08-02T02:12:35.589" v="4081"/>
          <ac:picMkLst>
            <pc:docMk/>
            <pc:sldMk cId="1490701651" sldId="371"/>
            <ac:picMk id="9" creationId="{37BBCA47-D4B2-0CF6-977E-5DF8203A3C13}"/>
          </ac:picMkLst>
        </pc:picChg>
        <pc:picChg chg="add del mod">
          <ac:chgData name="Breno Nicelatchi" userId="495d62745e7169d0" providerId="LiveId" clId="{B189468A-B4E2-419D-B108-2C6C1C754B06}" dt="2023-08-02T02:12:46.706" v="4083" actId="21"/>
          <ac:picMkLst>
            <pc:docMk/>
            <pc:sldMk cId="1490701651" sldId="371"/>
            <ac:picMk id="20482" creationId="{41C2C31E-A5A6-8B7D-121A-F8E95A65BF38}"/>
          </ac:picMkLst>
        </pc:picChg>
        <pc:cxnChg chg="add mod">
          <ac:chgData name="Breno Nicelatchi" userId="495d62745e7169d0" providerId="LiveId" clId="{B189468A-B4E2-419D-B108-2C6C1C754B06}" dt="2023-08-02T02:13:11.098" v="4085"/>
          <ac:cxnSpMkLst>
            <pc:docMk/>
            <pc:sldMk cId="1490701651" sldId="371"/>
            <ac:cxnSpMk id="10" creationId="{F49032A8-FB40-0F77-3B6E-3FBED4326DA3}"/>
          </ac:cxnSpMkLst>
        </pc:cxnChg>
        <pc:cxnChg chg="add mod">
          <ac:chgData name="Breno Nicelatchi" userId="495d62745e7169d0" providerId="LiveId" clId="{B189468A-B4E2-419D-B108-2C6C1C754B06}" dt="2023-08-02T02:13:11.098" v="4085"/>
          <ac:cxnSpMkLst>
            <pc:docMk/>
            <pc:sldMk cId="1490701651" sldId="371"/>
            <ac:cxnSpMk id="11" creationId="{8BCF1950-2065-92FC-A55E-EBAA7E145FC9}"/>
          </ac:cxnSpMkLst>
        </pc:cxnChg>
      </pc:sldChg>
      <pc:sldChg chg="modSp add mod modAnim">
        <pc:chgData name="Breno Nicelatchi" userId="495d62745e7169d0" providerId="LiveId" clId="{B189468A-B4E2-419D-B108-2C6C1C754B06}" dt="2023-08-02T01:39:33.604" v="3600"/>
        <pc:sldMkLst>
          <pc:docMk/>
          <pc:sldMk cId="1990684110" sldId="372"/>
        </pc:sldMkLst>
        <pc:spChg chg="mod">
          <ac:chgData name="Breno Nicelatchi" userId="495d62745e7169d0" providerId="LiveId" clId="{B189468A-B4E2-419D-B108-2C6C1C754B06}" dt="2023-08-01T19:39:04.014" v="2789" actId="20577"/>
          <ac:spMkLst>
            <pc:docMk/>
            <pc:sldMk cId="1990684110" sldId="372"/>
            <ac:spMk id="20" creationId="{94772127-4BF5-2589-A192-8B918EB57024}"/>
          </ac:spMkLst>
        </pc:spChg>
        <pc:spChg chg="mod">
          <ac:chgData name="Breno Nicelatchi" userId="495d62745e7169d0" providerId="LiveId" clId="{B189468A-B4E2-419D-B108-2C6C1C754B06}" dt="2023-08-01T19:39:13.774" v="2805" actId="14100"/>
          <ac:spMkLst>
            <pc:docMk/>
            <pc:sldMk cId="1990684110" sldId="372"/>
            <ac:spMk id="21" creationId="{3A165BCC-78A5-4090-53A6-B25097AE81B5}"/>
          </ac:spMkLst>
        </pc:spChg>
      </pc:sldChg>
      <pc:sldChg chg="addSp delSp modSp add mod">
        <pc:chgData name="Breno Nicelatchi" userId="495d62745e7169d0" providerId="LiveId" clId="{B189468A-B4E2-419D-B108-2C6C1C754B06}" dt="2023-08-01T19:54:27.261" v="3039" actId="11530"/>
        <pc:sldMkLst>
          <pc:docMk/>
          <pc:sldMk cId="24506339" sldId="373"/>
        </pc:sldMkLst>
        <pc:spChg chg="add mod">
          <ac:chgData name="Breno Nicelatchi" userId="495d62745e7169d0" providerId="LiveId" clId="{B189468A-B4E2-419D-B108-2C6C1C754B06}" dt="2023-08-01T19:48:41.364" v="2957" actId="1076"/>
          <ac:spMkLst>
            <pc:docMk/>
            <pc:sldMk cId="24506339" sldId="373"/>
            <ac:spMk id="2" creationId="{87E4B49C-16D9-2231-5441-79AE687ACE5E}"/>
          </ac:spMkLst>
        </pc:spChg>
        <pc:spChg chg="mod">
          <ac:chgData name="Breno Nicelatchi" userId="495d62745e7169d0" providerId="LiveId" clId="{B189468A-B4E2-419D-B108-2C6C1C754B06}" dt="2023-08-01T19:48:36.988" v="2956" actId="1076"/>
          <ac:spMkLst>
            <pc:docMk/>
            <pc:sldMk cId="24506339" sldId="373"/>
            <ac:spMk id="3" creationId="{9787E1E2-4876-C9C6-58F7-30FF5F937FC6}"/>
          </ac:spMkLst>
        </pc:spChg>
        <pc:spChg chg="del">
          <ac:chgData name="Breno Nicelatchi" userId="495d62745e7169d0" providerId="LiveId" clId="{B189468A-B4E2-419D-B108-2C6C1C754B06}" dt="2023-08-01T19:47:34.934" v="2926" actId="478"/>
          <ac:spMkLst>
            <pc:docMk/>
            <pc:sldMk cId="24506339" sldId="373"/>
            <ac:spMk id="4" creationId="{1D241D8A-5239-9ADF-E06B-13CE7096F06B}"/>
          </ac:spMkLst>
        </pc:spChg>
        <pc:spChg chg="add mod">
          <ac:chgData name="Breno Nicelatchi" userId="495d62745e7169d0" providerId="LiveId" clId="{B189468A-B4E2-419D-B108-2C6C1C754B06}" dt="2023-08-01T19:50:14.994" v="3022" actId="1076"/>
          <ac:spMkLst>
            <pc:docMk/>
            <pc:sldMk cId="24506339" sldId="373"/>
            <ac:spMk id="5" creationId="{07C08EB7-AEE2-5EC7-E715-728A67DA417F}"/>
          </ac:spMkLst>
        </pc:spChg>
        <pc:spChg chg="add mod">
          <ac:chgData name="Breno Nicelatchi" userId="495d62745e7169d0" providerId="LiveId" clId="{B189468A-B4E2-419D-B108-2C6C1C754B06}" dt="2023-08-01T19:51:02.174" v="3037" actId="207"/>
          <ac:spMkLst>
            <pc:docMk/>
            <pc:sldMk cId="24506339" sldId="373"/>
            <ac:spMk id="7" creationId="{89B09AAA-17EB-649A-0457-445831FA4927}"/>
          </ac:spMkLst>
        </pc:spChg>
        <pc:spChg chg="del">
          <ac:chgData name="Breno Nicelatchi" userId="495d62745e7169d0" providerId="LiveId" clId="{B189468A-B4E2-419D-B108-2C6C1C754B06}" dt="2023-08-01T19:47:28.588" v="2923" actId="478"/>
          <ac:spMkLst>
            <pc:docMk/>
            <pc:sldMk cId="24506339" sldId="373"/>
            <ac:spMk id="11" creationId="{EB3D0E3E-1989-1286-2487-3F22E50128F9}"/>
          </ac:spMkLst>
        </pc:spChg>
        <pc:spChg chg="del">
          <ac:chgData name="Breno Nicelatchi" userId="495d62745e7169d0" providerId="LiveId" clId="{B189468A-B4E2-419D-B108-2C6C1C754B06}" dt="2023-08-01T19:47:30.752" v="2924" actId="478"/>
          <ac:spMkLst>
            <pc:docMk/>
            <pc:sldMk cId="24506339" sldId="373"/>
            <ac:spMk id="14" creationId="{31D27C35-267D-1026-C01F-D629A3008E2E}"/>
          </ac:spMkLst>
        </pc:spChg>
        <pc:spChg chg="mod">
          <ac:chgData name="Breno Nicelatchi" userId="495d62745e7169d0" providerId="LiveId" clId="{B189468A-B4E2-419D-B108-2C6C1C754B06}" dt="2023-08-01T19:50:11.464" v="3021" actId="14100"/>
          <ac:spMkLst>
            <pc:docMk/>
            <pc:sldMk cId="24506339" sldId="373"/>
            <ac:spMk id="15" creationId="{DA1EB666-504E-CB53-FE94-88F14F5828F1}"/>
          </ac:spMkLst>
        </pc:spChg>
        <pc:spChg chg="del">
          <ac:chgData name="Breno Nicelatchi" userId="495d62745e7169d0" providerId="LiveId" clId="{B189468A-B4E2-419D-B108-2C6C1C754B06}" dt="2023-08-01T19:47:33.707" v="2925" actId="478"/>
          <ac:spMkLst>
            <pc:docMk/>
            <pc:sldMk cId="24506339" sldId="373"/>
            <ac:spMk id="16" creationId="{5772400E-3162-03D3-2117-C14CE7759A31}"/>
          </ac:spMkLst>
        </pc:spChg>
        <pc:spChg chg="del">
          <ac:chgData name="Breno Nicelatchi" userId="495d62745e7169d0" providerId="LiveId" clId="{B189468A-B4E2-419D-B108-2C6C1C754B06}" dt="2023-08-01T19:47:37.454" v="2927" actId="478"/>
          <ac:spMkLst>
            <pc:docMk/>
            <pc:sldMk cId="24506339" sldId="373"/>
            <ac:spMk id="17" creationId="{514E30D6-1740-3A0F-9EEC-7FAE54FE11A1}"/>
          </ac:spMkLst>
        </pc:spChg>
        <pc:picChg chg="add mod">
          <ac:chgData name="Breno Nicelatchi" userId="495d62745e7169d0" providerId="LiveId" clId="{B189468A-B4E2-419D-B108-2C6C1C754B06}" dt="2023-08-01T19:54:27.261" v="3039" actId="11530"/>
          <ac:picMkLst>
            <pc:docMk/>
            <pc:sldMk cId="24506339" sldId="373"/>
            <ac:picMk id="6" creationId="{D7E22AC2-DCD4-7D12-5537-DE4051B44509}"/>
          </ac:picMkLst>
        </pc:picChg>
        <pc:picChg chg="del">
          <ac:chgData name="Breno Nicelatchi" userId="495d62745e7169d0" providerId="LiveId" clId="{B189468A-B4E2-419D-B108-2C6C1C754B06}" dt="2023-08-01T19:47:26.534" v="2922" actId="478"/>
          <ac:picMkLst>
            <pc:docMk/>
            <pc:sldMk cId="24506339" sldId="373"/>
            <ac:picMk id="10242" creationId="{EF05493E-589A-0365-546F-428ED404F2BB}"/>
          </ac:picMkLst>
        </pc:picChg>
      </pc:sldChg>
      <pc:sldChg chg="modSp add mod modAnim">
        <pc:chgData name="Breno Nicelatchi" userId="495d62745e7169d0" providerId="LiveId" clId="{B189468A-B4E2-419D-B108-2C6C1C754B06}" dt="2023-08-02T01:39:23.246" v="3599"/>
        <pc:sldMkLst>
          <pc:docMk/>
          <pc:sldMk cId="174127392" sldId="374"/>
        </pc:sldMkLst>
        <pc:spChg chg="mod">
          <ac:chgData name="Breno Nicelatchi" userId="495d62745e7169d0" providerId="LiveId" clId="{B189468A-B4E2-419D-B108-2C6C1C754B06}" dt="2023-08-01T20:00:04.334" v="3178" actId="20577"/>
          <ac:spMkLst>
            <pc:docMk/>
            <pc:sldMk cId="174127392" sldId="374"/>
            <ac:spMk id="20" creationId="{94772127-4BF5-2589-A192-8B918EB57024}"/>
          </ac:spMkLst>
        </pc:spChg>
        <pc:spChg chg="mod">
          <ac:chgData name="Breno Nicelatchi" userId="495d62745e7169d0" providerId="LiveId" clId="{B189468A-B4E2-419D-B108-2C6C1C754B06}" dt="2023-08-01T20:00:19.694" v="3214" actId="14100"/>
          <ac:spMkLst>
            <pc:docMk/>
            <pc:sldMk cId="174127392" sldId="374"/>
            <ac:spMk id="21" creationId="{3A165BCC-78A5-4090-53A6-B25097AE81B5}"/>
          </ac:spMkLst>
        </pc:spChg>
      </pc:sldChg>
      <pc:sldChg chg="addSp delSp modSp add mod">
        <pc:chgData name="Breno Nicelatchi" userId="495d62745e7169d0" providerId="LiveId" clId="{B189468A-B4E2-419D-B108-2C6C1C754B06}" dt="2023-08-01T20:05:21.564" v="3503" actId="1036"/>
        <pc:sldMkLst>
          <pc:docMk/>
          <pc:sldMk cId="3353452853" sldId="375"/>
        </pc:sldMkLst>
        <pc:spChg chg="del">
          <ac:chgData name="Breno Nicelatchi" userId="495d62745e7169d0" providerId="LiveId" clId="{B189468A-B4E2-419D-B108-2C6C1C754B06}" dt="2023-08-01T20:03:04.861" v="3310" actId="478"/>
          <ac:spMkLst>
            <pc:docMk/>
            <pc:sldMk cId="3353452853" sldId="375"/>
            <ac:spMk id="2" creationId="{C4B0BF86-D71E-D320-F03F-746849FD97C2}"/>
          </ac:spMkLst>
        </pc:spChg>
        <pc:spChg chg="mod">
          <ac:chgData name="Breno Nicelatchi" userId="495d62745e7169d0" providerId="LiveId" clId="{B189468A-B4E2-419D-B108-2C6C1C754B06}" dt="2023-08-01T20:05:14.906" v="3495" actId="1038"/>
          <ac:spMkLst>
            <pc:docMk/>
            <pc:sldMk cId="3353452853" sldId="375"/>
            <ac:spMk id="3" creationId="{CE4869F3-4A19-50B9-E129-FC3E01CFEB1B}"/>
          </ac:spMkLst>
        </pc:spChg>
        <pc:spChg chg="mod">
          <ac:chgData name="Breno Nicelatchi" userId="495d62745e7169d0" providerId="LiveId" clId="{B189468A-B4E2-419D-B108-2C6C1C754B06}" dt="2023-08-01T20:03:38.758" v="3318" actId="1076"/>
          <ac:spMkLst>
            <pc:docMk/>
            <pc:sldMk cId="3353452853" sldId="375"/>
            <ac:spMk id="5" creationId="{9B66D779-92DC-E487-850E-EB93BF7EB5E2}"/>
          </ac:spMkLst>
        </pc:spChg>
        <pc:spChg chg="del">
          <ac:chgData name="Breno Nicelatchi" userId="495d62745e7169d0" providerId="LiveId" clId="{B189468A-B4E2-419D-B108-2C6C1C754B06}" dt="2023-08-01T20:03:04.861" v="3310" actId="478"/>
          <ac:spMkLst>
            <pc:docMk/>
            <pc:sldMk cId="3353452853" sldId="375"/>
            <ac:spMk id="6" creationId="{6D0A8EFD-876E-725B-6392-A67DC55651CE}"/>
          </ac:spMkLst>
        </pc:spChg>
        <pc:spChg chg="del">
          <ac:chgData name="Breno Nicelatchi" userId="495d62745e7169d0" providerId="LiveId" clId="{B189468A-B4E2-419D-B108-2C6C1C754B06}" dt="2023-08-01T20:03:04.861" v="3310" actId="478"/>
          <ac:spMkLst>
            <pc:docMk/>
            <pc:sldMk cId="3353452853" sldId="375"/>
            <ac:spMk id="10" creationId="{13F9AF71-F73D-DCEA-E7AF-72853AE6C23A}"/>
          </ac:spMkLst>
        </pc:spChg>
        <pc:spChg chg="mod">
          <ac:chgData name="Breno Nicelatchi" userId="495d62745e7169d0" providerId="LiveId" clId="{B189468A-B4E2-419D-B108-2C6C1C754B06}" dt="2023-08-01T20:03:38.758" v="3318" actId="1076"/>
          <ac:spMkLst>
            <pc:docMk/>
            <pc:sldMk cId="3353452853" sldId="375"/>
            <ac:spMk id="11" creationId="{62510618-B977-59EF-2FDE-6211C8D7CF2E}"/>
          </ac:spMkLst>
        </pc:spChg>
        <pc:picChg chg="add mod">
          <ac:chgData name="Breno Nicelatchi" userId="495d62745e7169d0" providerId="LiveId" clId="{B189468A-B4E2-419D-B108-2C6C1C754B06}" dt="2023-08-01T20:05:21.564" v="3503" actId="1036"/>
          <ac:picMkLst>
            <pc:docMk/>
            <pc:sldMk cId="3353452853" sldId="375"/>
            <ac:picMk id="12290" creationId="{A65B67AD-B019-8396-6706-503F5D1B42E8}"/>
          </ac:picMkLst>
        </pc:picChg>
      </pc:sldChg>
      <pc:sldChg chg="modSp add mod modAnim">
        <pc:chgData name="Breno Nicelatchi" userId="495d62745e7169d0" providerId="LiveId" clId="{B189468A-B4E2-419D-B108-2C6C1C754B06}" dt="2023-08-02T01:39:03.193" v="3598"/>
        <pc:sldMkLst>
          <pc:docMk/>
          <pc:sldMk cId="45571721" sldId="376"/>
        </pc:sldMkLst>
        <pc:spChg chg="mod">
          <ac:chgData name="Breno Nicelatchi" userId="495d62745e7169d0" providerId="LiveId" clId="{B189468A-B4E2-419D-B108-2C6C1C754B06}" dt="2023-08-02T01:37:34.882" v="3573" actId="20577"/>
          <ac:spMkLst>
            <pc:docMk/>
            <pc:sldMk cId="45571721" sldId="376"/>
            <ac:spMk id="20" creationId="{94772127-4BF5-2589-A192-8B918EB57024}"/>
          </ac:spMkLst>
        </pc:spChg>
        <pc:spChg chg="mod">
          <ac:chgData name="Breno Nicelatchi" userId="495d62745e7169d0" providerId="LiveId" clId="{B189468A-B4E2-419D-B108-2C6C1C754B06}" dt="2023-08-02T01:37:40.636" v="3591" actId="20577"/>
          <ac:spMkLst>
            <pc:docMk/>
            <pc:sldMk cId="45571721" sldId="376"/>
            <ac:spMk id="21" creationId="{3A165BCC-78A5-4090-53A6-B25097AE81B5}"/>
          </ac:spMkLst>
        </pc:spChg>
      </pc:sldChg>
      <pc:sldChg chg="addSp modSp add mod">
        <pc:chgData name="Breno Nicelatchi" userId="495d62745e7169d0" providerId="LiveId" clId="{B189468A-B4E2-419D-B108-2C6C1C754B06}" dt="2023-08-02T02:19:51.533" v="4188" actId="1037"/>
        <pc:sldMkLst>
          <pc:docMk/>
          <pc:sldMk cId="3098547440" sldId="377"/>
        </pc:sldMkLst>
        <pc:spChg chg="add mod">
          <ac:chgData name="Breno Nicelatchi" userId="495d62745e7169d0" providerId="LiveId" clId="{B189468A-B4E2-419D-B108-2C6C1C754B06}" dt="2023-08-02T02:19:51.533" v="4188" actId="1037"/>
          <ac:spMkLst>
            <pc:docMk/>
            <pc:sldMk cId="3098547440" sldId="377"/>
            <ac:spMk id="3" creationId="{AFA6A897-E7B7-14B3-289A-B9AFCBA08EC5}"/>
          </ac:spMkLst>
        </pc:spChg>
        <pc:spChg chg="add mod ord">
          <ac:chgData name="Breno Nicelatchi" userId="495d62745e7169d0" providerId="LiveId" clId="{B189468A-B4E2-419D-B108-2C6C1C754B06}" dt="2023-08-02T02:19:06.326" v="4158" actId="167"/>
          <ac:spMkLst>
            <pc:docMk/>
            <pc:sldMk cId="3098547440" sldId="377"/>
            <ac:spMk id="4" creationId="{6B50654E-5076-E950-12A4-1F3DE6B3D94B}"/>
          </ac:spMkLst>
        </pc:spChg>
        <pc:spChg chg="add mod ord">
          <ac:chgData name="Breno Nicelatchi" userId="495d62745e7169d0" providerId="LiveId" clId="{B189468A-B4E2-419D-B108-2C6C1C754B06}" dt="2023-08-02T02:19:06.326" v="4158" actId="167"/>
          <ac:spMkLst>
            <pc:docMk/>
            <pc:sldMk cId="3098547440" sldId="377"/>
            <ac:spMk id="5" creationId="{9CC573BE-B59B-108D-3FBF-1C076B49D55D}"/>
          </ac:spMkLst>
        </pc:spChg>
        <pc:picChg chg="add mod">
          <ac:chgData name="Breno Nicelatchi" userId="495d62745e7169d0" providerId="LiveId" clId="{B189468A-B4E2-419D-B108-2C6C1C754B06}" dt="2023-08-02T02:12:48.507" v="4084"/>
          <ac:picMkLst>
            <pc:docMk/>
            <pc:sldMk cId="3098547440" sldId="377"/>
            <ac:picMk id="2" creationId="{C30E8F9D-A21E-0745-A93B-1420F86B97A7}"/>
          </ac:picMkLst>
        </pc:picChg>
      </pc:sldChg>
      <pc:sldChg chg="addSp delSp modSp add del mod ord modAnim">
        <pc:chgData name="Breno Nicelatchi" userId="495d62745e7169d0" providerId="LiveId" clId="{B189468A-B4E2-419D-B108-2C6C1C754B06}" dt="2023-08-02T02:41:08.636" v="4370" actId="47"/>
        <pc:sldMkLst>
          <pc:docMk/>
          <pc:sldMk cId="240099601" sldId="378"/>
        </pc:sldMkLst>
        <pc:spChg chg="add mod topLvl">
          <ac:chgData name="Breno Nicelatchi" userId="495d62745e7169d0" providerId="LiveId" clId="{B189468A-B4E2-419D-B108-2C6C1C754B06}" dt="2023-08-02T02:38:02.420" v="4350" actId="1076"/>
          <ac:spMkLst>
            <pc:docMk/>
            <pc:sldMk cId="240099601" sldId="378"/>
            <ac:spMk id="2" creationId="{E13D190A-85D4-5BBE-C9F2-E8ACA9A121F8}"/>
          </ac:spMkLst>
        </pc:spChg>
        <pc:spChg chg="add del mod">
          <ac:chgData name="Breno Nicelatchi" userId="495d62745e7169d0" providerId="LiveId" clId="{B189468A-B4E2-419D-B108-2C6C1C754B06}" dt="2023-08-02T02:36:27.636" v="4332" actId="478"/>
          <ac:spMkLst>
            <pc:docMk/>
            <pc:sldMk cId="240099601" sldId="378"/>
            <ac:spMk id="3" creationId="{935D0E4E-0FE7-B71E-4553-5E87B87B6A84}"/>
          </ac:spMkLst>
        </pc:spChg>
        <pc:spChg chg="add del mod">
          <ac:chgData name="Breno Nicelatchi" userId="495d62745e7169d0" providerId="LiveId" clId="{B189468A-B4E2-419D-B108-2C6C1C754B06}" dt="2023-08-02T02:36:19.756" v="4330" actId="478"/>
          <ac:spMkLst>
            <pc:docMk/>
            <pc:sldMk cId="240099601" sldId="378"/>
            <ac:spMk id="4" creationId="{90C60495-EDF7-19A0-346F-A2490A697B54}"/>
          </ac:spMkLst>
        </pc:spChg>
        <pc:spChg chg="del mod topLvl">
          <ac:chgData name="Breno Nicelatchi" userId="495d62745e7169d0" providerId="LiveId" clId="{B189468A-B4E2-419D-B108-2C6C1C754B06}" dt="2023-08-02T02:37:36.676" v="4340" actId="478"/>
          <ac:spMkLst>
            <pc:docMk/>
            <pc:sldMk cId="240099601" sldId="378"/>
            <ac:spMk id="6" creationId="{5F06BF8C-5AE0-EFEA-5995-84029AA6A6D2}"/>
          </ac:spMkLst>
        </pc:spChg>
        <pc:spChg chg="del mod">
          <ac:chgData name="Breno Nicelatchi" userId="495d62745e7169d0" providerId="LiveId" clId="{B189468A-B4E2-419D-B108-2C6C1C754B06}" dt="2023-08-02T02:36:35.786" v="4334" actId="478"/>
          <ac:spMkLst>
            <pc:docMk/>
            <pc:sldMk cId="240099601" sldId="378"/>
            <ac:spMk id="7" creationId="{F0F4CC68-D98D-2FBD-060E-53BC90975D36}"/>
          </ac:spMkLst>
        </pc:spChg>
        <pc:spChg chg="del mod">
          <ac:chgData name="Breno Nicelatchi" userId="495d62745e7169d0" providerId="LiveId" clId="{B189468A-B4E2-419D-B108-2C6C1C754B06}" dt="2023-08-02T02:36:24.052" v="4331" actId="478"/>
          <ac:spMkLst>
            <pc:docMk/>
            <pc:sldMk cId="240099601" sldId="378"/>
            <ac:spMk id="8" creationId="{27495FC5-CD14-EE82-5CCC-42B1659641B1}"/>
          </ac:spMkLst>
        </pc:spChg>
        <pc:spChg chg="del mod">
          <ac:chgData name="Breno Nicelatchi" userId="495d62745e7169d0" providerId="LiveId" clId="{B189468A-B4E2-419D-B108-2C6C1C754B06}" dt="2023-08-02T02:36:32.353" v="4333" actId="478"/>
          <ac:spMkLst>
            <pc:docMk/>
            <pc:sldMk cId="240099601" sldId="378"/>
            <ac:spMk id="9" creationId="{E0DD0913-F210-D8C7-0846-4F5E4DE78DA9}"/>
          </ac:spMkLst>
        </pc:spChg>
        <pc:spChg chg="del mod">
          <ac:chgData name="Breno Nicelatchi" userId="495d62745e7169d0" providerId="LiveId" clId="{B189468A-B4E2-419D-B108-2C6C1C754B06}" dt="2023-08-02T02:32:41.562" v="4222" actId="478"/>
          <ac:spMkLst>
            <pc:docMk/>
            <pc:sldMk cId="240099601" sldId="378"/>
            <ac:spMk id="10" creationId="{A910A93D-3FDF-6460-D77F-4D22461C572B}"/>
          </ac:spMkLst>
        </pc:spChg>
        <pc:spChg chg="add mod ord">
          <ac:chgData name="Breno Nicelatchi" userId="495d62745e7169d0" providerId="LiveId" clId="{B189468A-B4E2-419D-B108-2C6C1C754B06}" dt="2023-08-02T02:33:54.761" v="4236" actId="167"/>
          <ac:spMkLst>
            <pc:docMk/>
            <pc:sldMk cId="240099601" sldId="378"/>
            <ac:spMk id="12" creationId="{6D94AEE9-143B-BB69-01C3-93331D42EB17}"/>
          </ac:spMkLst>
        </pc:spChg>
        <pc:spChg chg="add mod">
          <ac:chgData name="Breno Nicelatchi" userId="495d62745e7169d0" providerId="LiveId" clId="{B189468A-B4E2-419D-B108-2C6C1C754B06}" dt="2023-08-02T02:34:52.146" v="4273"/>
          <ac:spMkLst>
            <pc:docMk/>
            <pc:sldMk cId="240099601" sldId="378"/>
            <ac:spMk id="13" creationId="{ACF8037C-7DE7-C0D9-B1C0-8DDCC2720533}"/>
          </ac:spMkLst>
        </pc:spChg>
        <pc:spChg chg="add mod">
          <ac:chgData name="Breno Nicelatchi" userId="495d62745e7169d0" providerId="LiveId" clId="{B189468A-B4E2-419D-B108-2C6C1C754B06}" dt="2023-08-02T02:38:05.346" v="4351" actId="1076"/>
          <ac:spMkLst>
            <pc:docMk/>
            <pc:sldMk cId="240099601" sldId="378"/>
            <ac:spMk id="14" creationId="{4B178CAF-26D4-1812-8880-25741B6ACE18}"/>
          </ac:spMkLst>
        </pc:spChg>
        <pc:spChg chg="add del mod">
          <ac:chgData name="Breno Nicelatchi" userId="495d62745e7169d0" providerId="LiveId" clId="{B189468A-B4E2-419D-B108-2C6C1C754B06}" dt="2023-08-02T02:36:16.131" v="4329" actId="478"/>
          <ac:spMkLst>
            <pc:docMk/>
            <pc:sldMk cId="240099601" sldId="378"/>
            <ac:spMk id="15" creationId="{B1FC3F28-4E46-B652-0461-7B8E30881765}"/>
          </ac:spMkLst>
        </pc:spChg>
        <pc:spChg chg="add del mod">
          <ac:chgData name="Breno Nicelatchi" userId="495d62745e7169d0" providerId="LiveId" clId="{B189468A-B4E2-419D-B108-2C6C1C754B06}" dt="2023-08-02T02:37:25.789" v="4339" actId="478"/>
          <ac:spMkLst>
            <pc:docMk/>
            <pc:sldMk cId="240099601" sldId="378"/>
            <ac:spMk id="16" creationId="{CD54EC0F-AEF2-070D-220C-87BF4486A81A}"/>
          </ac:spMkLst>
        </pc:spChg>
        <pc:spChg chg="add mod">
          <ac:chgData name="Breno Nicelatchi" userId="495d62745e7169d0" providerId="LiveId" clId="{B189468A-B4E2-419D-B108-2C6C1C754B06}" dt="2023-08-02T02:39:21.876" v="4360" actId="1076"/>
          <ac:spMkLst>
            <pc:docMk/>
            <pc:sldMk cId="240099601" sldId="378"/>
            <ac:spMk id="17" creationId="{D3B182EA-C53C-4AEC-2E5C-9F0DE496B692}"/>
          </ac:spMkLst>
        </pc:spChg>
        <pc:grpChg chg="add del mod">
          <ac:chgData name="Breno Nicelatchi" userId="495d62745e7169d0" providerId="LiveId" clId="{B189468A-B4E2-419D-B108-2C6C1C754B06}" dt="2023-08-02T02:36:35.786" v="4334" actId="478"/>
          <ac:grpSpMkLst>
            <pc:docMk/>
            <pc:sldMk cId="240099601" sldId="378"/>
            <ac:grpSpMk id="5" creationId="{90ABA1F2-46D9-251B-8E35-14BCB54BD498}"/>
          </ac:grpSpMkLst>
        </pc:grpChg>
        <pc:grpChg chg="add del mod">
          <ac:chgData name="Breno Nicelatchi" userId="495d62745e7169d0" providerId="LiveId" clId="{B189468A-B4E2-419D-B108-2C6C1C754B06}" dt="2023-08-02T02:37:36.676" v="4340" actId="478"/>
          <ac:grpSpMkLst>
            <pc:docMk/>
            <pc:sldMk cId="240099601" sldId="378"/>
            <ac:grpSpMk id="11" creationId="{975BC3DE-9C74-6CB2-E889-904589B7E5EC}"/>
          </ac:grpSpMkLst>
        </pc:grpChg>
        <pc:picChg chg="add mod">
          <ac:chgData name="Breno Nicelatchi" userId="495d62745e7169d0" providerId="LiveId" clId="{B189468A-B4E2-419D-B108-2C6C1C754B06}" dt="2023-08-02T02:38:26.618" v="4356" actId="1076"/>
          <ac:picMkLst>
            <pc:docMk/>
            <pc:sldMk cId="240099601" sldId="378"/>
            <ac:picMk id="18" creationId="{1263A666-1F84-B90E-A660-C85AD8ADDF68}"/>
          </ac:picMkLst>
        </pc:picChg>
      </pc:sldChg>
      <pc:sldChg chg="addSp delSp modSp add mod ord">
        <pc:chgData name="Breno Nicelatchi" userId="495d62745e7169d0" providerId="LiveId" clId="{B189468A-B4E2-419D-B108-2C6C1C754B06}" dt="2023-08-06T21:30:42.060" v="8086" actId="1076"/>
        <pc:sldMkLst>
          <pc:docMk/>
          <pc:sldMk cId="3533241795" sldId="379"/>
        </pc:sldMkLst>
        <pc:spChg chg="add mod">
          <ac:chgData name="Breno Nicelatchi" userId="495d62745e7169d0" providerId="LiveId" clId="{B189468A-B4E2-419D-B108-2C6C1C754B06}" dt="2023-08-06T18:18:52.524" v="8063" actId="1036"/>
          <ac:spMkLst>
            <pc:docMk/>
            <pc:sldMk cId="3533241795" sldId="379"/>
            <ac:spMk id="2" creationId="{AED6D677-E5A4-C515-DC09-7007CF32F6F6}"/>
          </ac:spMkLst>
        </pc:spChg>
        <pc:spChg chg="add del mod">
          <ac:chgData name="Breno Nicelatchi" userId="495d62745e7169d0" providerId="LiveId" clId="{B189468A-B4E2-419D-B108-2C6C1C754B06}" dt="2023-08-04T14:23:41.092" v="4735" actId="478"/>
          <ac:spMkLst>
            <pc:docMk/>
            <pc:sldMk cId="3533241795" sldId="379"/>
            <ac:spMk id="2" creationId="{DAF891DA-6CCC-01EE-A515-4F1E0AEA9456}"/>
          </ac:spMkLst>
        </pc:spChg>
        <pc:spChg chg="add mod">
          <ac:chgData name="Breno Nicelatchi" userId="495d62745e7169d0" providerId="LiveId" clId="{B189468A-B4E2-419D-B108-2C6C1C754B06}" dt="2023-08-06T18:18:49.630" v="8062" actId="1036"/>
          <ac:spMkLst>
            <pc:docMk/>
            <pc:sldMk cId="3533241795" sldId="379"/>
            <ac:spMk id="3" creationId="{2C295A83-2DAF-F6AF-F961-BC9DF6E9CB20}"/>
          </ac:spMkLst>
        </pc:spChg>
        <pc:spChg chg="add del mod">
          <ac:chgData name="Breno Nicelatchi" userId="495d62745e7169d0" providerId="LiveId" clId="{B189468A-B4E2-419D-B108-2C6C1C754B06}" dt="2023-08-04T14:33:51.449" v="4877" actId="478"/>
          <ac:spMkLst>
            <pc:docMk/>
            <pc:sldMk cId="3533241795" sldId="379"/>
            <ac:spMk id="3" creationId="{E6AB3403-C437-74F0-D27C-A31C00F245B8}"/>
          </ac:spMkLst>
        </pc:spChg>
        <pc:spChg chg="add mod">
          <ac:chgData name="Breno Nicelatchi" userId="495d62745e7169d0" providerId="LiveId" clId="{B189468A-B4E2-419D-B108-2C6C1C754B06}" dt="2023-08-06T21:30:42.060" v="8086" actId="1076"/>
          <ac:spMkLst>
            <pc:docMk/>
            <pc:sldMk cId="3533241795" sldId="379"/>
            <ac:spMk id="4" creationId="{B348C2A1-CE38-8AF2-0380-A8DA72AB18D9}"/>
          </ac:spMkLst>
        </pc:spChg>
        <pc:spChg chg="add mod">
          <ac:chgData name="Breno Nicelatchi" userId="495d62745e7169d0" providerId="LiveId" clId="{B189468A-B4E2-419D-B108-2C6C1C754B06}" dt="2023-08-06T18:17:19.985" v="8034" actId="1036"/>
          <ac:spMkLst>
            <pc:docMk/>
            <pc:sldMk cId="3533241795" sldId="379"/>
            <ac:spMk id="5" creationId="{4C13A7BA-AAEB-1512-4411-1CDE33F9EA6B}"/>
          </ac:spMkLst>
        </pc:spChg>
        <pc:picChg chg="add mod">
          <ac:chgData name="Breno Nicelatchi" userId="495d62745e7169d0" providerId="LiveId" clId="{B189468A-B4E2-419D-B108-2C6C1C754B06}" dt="2023-08-06T18:18:28.954" v="8055" actId="14100"/>
          <ac:picMkLst>
            <pc:docMk/>
            <pc:sldMk cId="3533241795" sldId="379"/>
            <ac:picMk id="6" creationId="{E749D407-E430-6FD0-757A-BD69F993E1DD}"/>
          </ac:picMkLst>
        </pc:picChg>
        <pc:picChg chg="add mod">
          <ac:chgData name="Breno Nicelatchi" userId="495d62745e7169d0" providerId="LiveId" clId="{B189468A-B4E2-419D-B108-2C6C1C754B06}" dt="2023-08-06T18:18:43.724" v="8060" actId="1036"/>
          <ac:picMkLst>
            <pc:docMk/>
            <pc:sldMk cId="3533241795" sldId="379"/>
            <ac:picMk id="7" creationId="{60A2FABF-FD24-0B5D-68A3-EE611AE77FD4}"/>
          </ac:picMkLst>
        </pc:picChg>
      </pc:sldChg>
      <pc:sldChg chg="addSp modSp add del mod ord modAnim">
        <pc:chgData name="Breno Nicelatchi" userId="495d62745e7169d0" providerId="LiveId" clId="{B189468A-B4E2-419D-B108-2C6C1C754B06}" dt="2023-08-07T03:14:14.856" v="10339" actId="47"/>
        <pc:sldMkLst>
          <pc:docMk/>
          <pc:sldMk cId="254942222" sldId="380"/>
        </pc:sldMkLst>
        <pc:spChg chg="add mod">
          <ac:chgData name="Breno Nicelatchi" userId="495d62745e7169d0" providerId="LiveId" clId="{B189468A-B4E2-419D-B108-2C6C1C754B06}" dt="2023-08-07T02:53:36.588" v="9127" actId="14100"/>
          <ac:spMkLst>
            <pc:docMk/>
            <pc:sldMk cId="254942222" sldId="380"/>
            <ac:spMk id="2" creationId="{2FA076FB-F006-26FC-BB2C-2ED15BD0C470}"/>
          </ac:spMkLst>
        </pc:spChg>
        <pc:spChg chg="add mod">
          <ac:chgData name="Breno Nicelatchi" userId="495d62745e7169d0" providerId="LiveId" clId="{B189468A-B4E2-419D-B108-2C6C1C754B06}" dt="2023-08-07T02:54:19.823" v="9139" actId="207"/>
          <ac:spMkLst>
            <pc:docMk/>
            <pc:sldMk cId="254942222" sldId="380"/>
            <ac:spMk id="3" creationId="{3215C7BD-3CD5-6C44-7F70-A50F1864BB1F}"/>
          </ac:spMkLst>
        </pc:spChg>
        <pc:spChg chg="add mod">
          <ac:chgData name="Breno Nicelatchi" userId="495d62745e7169d0" providerId="LiveId" clId="{B189468A-B4E2-419D-B108-2C6C1C754B06}" dt="2023-08-07T02:54:32.141" v="9141" actId="1076"/>
          <ac:spMkLst>
            <pc:docMk/>
            <pc:sldMk cId="254942222" sldId="380"/>
            <ac:spMk id="4" creationId="{EAAFA17A-470A-855B-8A6C-993A0F4685D1}"/>
          </ac:spMkLst>
        </pc:spChg>
        <pc:spChg chg="add mod">
          <ac:chgData name="Breno Nicelatchi" userId="495d62745e7169d0" providerId="LiveId" clId="{B189468A-B4E2-419D-B108-2C6C1C754B06}" dt="2023-08-07T02:54:39.252" v="9143" actId="1076"/>
          <ac:spMkLst>
            <pc:docMk/>
            <pc:sldMk cId="254942222" sldId="380"/>
            <ac:spMk id="5" creationId="{44859763-8030-A6BC-5CE6-21598A408C32}"/>
          </ac:spMkLst>
        </pc:spChg>
        <pc:spChg chg="add mod">
          <ac:chgData name="Breno Nicelatchi" userId="495d62745e7169d0" providerId="LiveId" clId="{B189468A-B4E2-419D-B108-2C6C1C754B06}" dt="2023-08-07T02:54:50.102" v="9145" actId="1076"/>
          <ac:spMkLst>
            <pc:docMk/>
            <pc:sldMk cId="254942222" sldId="380"/>
            <ac:spMk id="6" creationId="{5C8CC301-59C6-AF48-909F-FD4FE230E574}"/>
          </ac:spMkLst>
        </pc:spChg>
        <pc:spChg chg="add mod">
          <ac:chgData name="Breno Nicelatchi" userId="495d62745e7169d0" providerId="LiveId" clId="{B189468A-B4E2-419D-B108-2C6C1C754B06}" dt="2023-08-07T02:54:50.102" v="9145" actId="1076"/>
          <ac:spMkLst>
            <pc:docMk/>
            <pc:sldMk cId="254942222" sldId="380"/>
            <ac:spMk id="7" creationId="{68C18FFD-357C-2963-02DC-30AE752CFE24}"/>
          </ac:spMkLst>
        </pc:spChg>
        <pc:spChg chg="add mod">
          <ac:chgData name="Breno Nicelatchi" userId="495d62745e7169d0" providerId="LiveId" clId="{B189468A-B4E2-419D-B108-2C6C1C754B06}" dt="2023-08-07T02:54:50.102" v="9145" actId="1076"/>
          <ac:spMkLst>
            <pc:docMk/>
            <pc:sldMk cId="254942222" sldId="380"/>
            <ac:spMk id="8" creationId="{5336AEDF-654F-77A3-7BB3-2A66E86C3F0F}"/>
          </ac:spMkLst>
        </pc:spChg>
      </pc:sldChg>
      <pc:sldChg chg="addSp delSp modSp add mod delAnim modAnim">
        <pc:chgData name="Breno Nicelatchi" userId="495d62745e7169d0" providerId="LiveId" clId="{B189468A-B4E2-419D-B108-2C6C1C754B06}" dt="2023-08-07T03:14:05.661" v="10338" actId="1076"/>
        <pc:sldMkLst>
          <pc:docMk/>
          <pc:sldMk cId="1918178958" sldId="381"/>
        </pc:sldMkLst>
        <pc:spChg chg="mod">
          <ac:chgData name="Breno Nicelatchi" userId="495d62745e7169d0" providerId="LiveId" clId="{B189468A-B4E2-419D-B108-2C6C1C754B06}" dt="2023-08-07T02:56:24.562" v="9146"/>
          <ac:spMkLst>
            <pc:docMk/>
            <pc:sldMk cId="1918178958" sldId="381"/>
            <ac:spMk id="4" creationId="{49FC5C05-0711-1119-B77B-8C4684A6FF46}"/>
          </ac:spMkLst>
        </pc:spChg>
        <pc:spChg chg="mod">
          <ac:chgData name="Breno Nicelatchi" userId="495d62745e7169d0" providerId="LiveId" clId="{B189468A-B4E2-419D-B108-2C6C1C754B06}" dt="2023-08-07T02:56:24.562" v="9146"/>
          <ac:spMkLst>
            <pc:docMk/>
            <pc:sldMk cId="1918178958" sldId="381"/>
            <ac:spMk id="5" creationId="{E8B3AB08-E130-CE24-B32D-545CEFDC720B}"/>
          </ac:spMkLst>
        </pc:spChg>
        <pc:spChg chg="mod">
          <ac:chgData name="Breno Nicelatchi" userId="495d62745e7169d0" providerId="LiveId" clId="{B189468A-B4E2-419D-B108-2C6C1C754B06}" dt="2023-08-07T02:56:24.562" v="9146"/>
          <ac:spMkLst>
            <pc:docMk/>
            <pc:sldMk cId="1918178958" sldId="381"/>
            <ac:spMk id="7" creationId="{D22C7F4E-24F7-1A1E-5705-C6503CAA6CA4}"/>
          </ac:spMkLst>
        </pc:spChg>
        <pc:spChg chg="mod">
          <ac:chgData name="Breno Nicelatchi" userId="495d62745e7169d0" providerId="LiveId" clId="{B189468A-B4E2-419D-B108-2C6C1C754B06}" dt="2023-08-07T02:56:24.562" v="9146"/>
          <ac:spMkLst>
            <pc:docMk/>
            <pc:sldMk cId="1918178958" sldId="381"/>
            <ac:spMk id="8" creationId="{3326D322-79AD-197D-7AE6-E6878637F038}"/>
          </ac:spMkLst>
        </pc:spChg>
        <pc:spChg chg="mod">
          <ac:chgData name="Breno Nicelatchi" userId="495d62745e7169d0" providerId="LiveId" clId="{B189468A-B4E2-419D-B108-2C6C1C754B06}" dt="2023-08-07T02:57:58.456" v="9401" actId="207"/>
          <ac:spMkLst>
            <pc:docMk/>
            <pc:sldMk cId="1918178958" sldId="381"/>
            <ac:spMk id="10" creationId="{3E51B827-888B-8E91-BE48-8D31EE7960D4}"/>
          </ac:spMkLst>
        </pc:spChg>
        <pc:spChg chg="mod">
          <ac:chgData name="Breno Nicelatchi" userId="495d62745e7169d0" providerId="LiveId" clId="{B189468A-B4E2-419D-B108-2C6C1C754B06}" dt="2023-08-07T02:57:58.456" v="9401" actId="207"/>
          <ac:spMkLst>
            <pc:docMk/>
            <pc:sldMk cId="1918178958" sldId="381"/>
            <ac:spMk id="11" creationId="{7BC32FCF-A8F9-3E82-BC2D-7D5623EBEC6C}"/>
          </ac:spMkLst>
        </pc:spChg>
        <pc:spChg chg="add mod">
          <ac:chgData name="Breno Nicelatchi" userId="495d62745e7169d0" providerId="LiveId" clId="{B189468A-B4E2-419D-B108-2C6C1C754B06}" dt="2023-08-07T03:01:15.657" v="9536" actId="1035"/>
          <ac:spMkLst>
            <pc:docMk/>
            <pc:sldMk cId="1918178958" sldId="381"/>
            <ac:spMk id="12" creationId="{6E5B0A7E-1372-1F4E-C382-ADE94E9B2071}"/>
          </ac:spMkLst>
        </pc:spChg>
        <pc:spChg chg="mod">
          <ac:chgData name="Breno Nicelatchi" userId="495d62745e7169d0" providerId="LiveId" clId="{B189468A-B4E2-419D-B108-2C6C1C754B06}" dt="2023-08-07T02:59:18.363" v="9431" actId="207"/>
          <ac:spMkLst>
            <pc:docMk/>
            <pc:sldMk cId="1918178958" sldId="381"/>
            <ac:spMk id="14" creationId="{8F2C18B9-7CD0-6971-A78C-E558D2955C38}"/>
          </ac:spMkLst>
        </pc:spChg>
        <pc:spChg chg="mod">
          <ac:chgData name="Breno Nicelatchi" userId="495d62745e7169d0" providerId="LiveId" clId="{B189468A-B4E2-419D-B108-2C6C1C754B06}" dt="2023-08-07T02:59:18.363" v="9431" actId="207"/>
          <ac:spMkLst>
            <pc:docMk/>
            <pc:sldMk cId="1918178958" sldId="381"/>
            <ac:spMk id="15" creationId="{D1146F5C-1EA3-8265-BF52-5B69EBE93D4D}"/>
          </ac:spMkLst>
        </pc:spChg>
        <pc:spChg chg="mod">
          <ac:chgData name="Breno Nicelatchi" userId="495d62745e7169d0" providerId="LiveId" clId="{B189468A-B4E2-419D-B108-2C6C1C754B06}" dt="2023-08-07T02:59:18.363" v="9431" actId="207"/>
          <ac:spMkLst>
            <pc:docMk/>
            <pc:sldMk cId="1918178958" sldId="381"/>
            <ac:spMk id="17" creationId="{3F642943-7CED-DDB3-730F-A39B948AB0F3}"/>
          </ac:spMkLst>
        </pc:spChg>
        <pc:spChg chg="mod">
          <ac:chgData name="Breno Nicelatchi" userId="495d62745e7169d0" providerId="LiveId" clId="{B189468A-B4E2-419D-B108-2C6C1C754B06}" dt="2023-08-07T02:59:18.363" v="9431" actId="207"/>
          <ac:spMkLst>
            <pc:docMk/>
            <pc:sldMk cId="1918178958" sldId="381"/>
            <ac:spMk id="18" creationId="{20B420E6-5B31-62F6-CC9A-9862FA21A02A}"/>
          </ac:spMkLst>
        </pc:spChg>
        <pc:spChg chg="mod">
          <ac:chgData name="Breno Nicelatchi" userId="495d62745e7169d0" providerId="LiveId" clId="{B189468A-B4E2-419D-B108-2C6C1C754B06}" dt="2023-08-07T02:59:18.363" v="9431" actId="207"/>
          <ac:spMkLst>
            <pc:docMk/>
            <pc:sldMk cId="1918178958" sldId="381"/>
            <ac:spMk id="20" creationId="{8A27DA46-1FD7-1E49-97E8-E08D6965055A}"/>
          </ac:spMkLst>
        </pc:spChg>
        <pc:spChg chg="mod">
          <ac:chgData name="Breno Nicelatchi" userId="495d62745e7169d0" providerId="LiveId" clId="{B189468A-B4E2-419D-B108-2C6C1C754B06}" dt="2023-08-07T02:59:18.363" v="9431" actId="207"/>
          <ac:spMkLst>
            <pc:docMk/>
            <pc:sldMk cId="1918178958" sldId="381"/>
            <ac:spMk id="21" creationId="{27A1A25A-D0EC-176C-A5D0-CD7F67F751A7}"/>
          </ac:spMkLst>
        </pc:spChg>
        <pc:spChg chg="mod">
          <ac:chgData name="Breno Nicelatchi" userId="495d62745e7169d0" providerId="LiveId" clId="{B189468A-B4E2-419D-B108-2C6C1C754B06}" dt="2023-08-07T02:59:18.363" v="9431" actId="207"/>
          <ac:spMkLst>
            <pc:docMk/>
            <pc:sldMk cId="1918178958" sldId="381"/>
            <ac:spMk id="23" creationId="{6EC37B06-AAEE-119D-7D6F-C9994E55AD75}"/>
          </ac:spMkLst>
        </pc:spChg>
        <pc:spChg chg="mod">
          <ac:chgData name="Breno Nicelatchi" userId="495d62745e7169d0" providerId="LiveId" clId="{B189468A-B4E2-419D-B108-2C6C1C754B06}" dt="2023-08-07T02:59:18.363" v="9431" actId="207"/>
          <ac:spMkLst>
            <pc:docMk/>
            <pc:sldMk cId="1918178958" sldId="381"/>
            <ac:spMk id="24" creationId="{66C19058-C627-0C9F-6218-83B29BCEB0E6}"/>
          </ac:spMkLst>
        </pc:spChg>
        <pc:spChg chg="mod">
          <ac:chgData name="Breno Nicelatchi" userId="495d62745e7169d0" providerId="LiveId" clId="{B189468A-B4E2-419D-B108-2C6C1C754B06}" dt="2023-08-07T02:59:18.363" v="9431" actId="207"/>
          <ac:spMkLst>
            <pc:docMk/>
            <pc:sldMk cId="1918178958" sldId="381"/>
            <ac:spMk id="26" creationId="{4BFFD2AE-6E0F-D085-2051-9B072A35C4E4}"/>
          </ac:spMkLst>
        </pc:spChg>
        <pc:spChg chg="mod">
          <ac:chgData name="Breno Nicelatchi" userId="495d62745e7169d0" providerId="LiveId" clId="{B189468A-B4E2-419D-B108-2C6C1C754B06}" dt="2023-08-07T02:59:18.363" v="9431" actId="207"/>
          <ac:spMkLst>
            <pc:docMk/>
            <pc:sldMk cId="1918178958" sldId="381"/>
            <ac:spMk id="27" creationId="{DC843B9C-A080-9838-CE34-39FA6BFF6C59}"/>
          </ac:spMkLst>
        </pc:spChg>
        <pc:spChg chg="mod">
          <ac:chgData name="Breno Nicelatchi" userId="495d62745e7169d0" providerId="LiveId" clId="{B189468A-B4E2-419D-B108-2C6C1C754B06}" dt="2023-08-07T02:59:18.363" v="9431" actId="207"/>
          <ac:spMkLst>
            <pc:docMk/>
            <pc:sldMk cId="1918178958" sldId="381"/>
            <ac:spMk id="29" creationId="{C17F444D-1B13-1BE5-3B5E-0ACB14F558BC}"/>
          </ac:spMkLst>
        </pc:spChg>
        <pc:spChg chg="mod">
          <ac:chgData name="Breno Nicelatchi" userId="495d62745e7169d0" providerId="LiveId" clId="{B189468A-B4E2-419D-B108-2C6C1C754B06}" dt="2023-08-07T02:59:18.363" v="9431" actId="207"/>
          <ac:spMkLst>
            <pc:docMk/>
            <pc:sldMk cId="1918178958" sldId="381"/>
            <ac:spMk id="30" creationId="{DD27AB5F-851B-CB46-DD57-2C408DDD5478}"/>
          </ac:spMkLst>
        </pc:spChg>
        <pc:spChg chg="mod">
          <ac:chgData name="Breno Nicelatchi" userId="495d62745e7169d0" providerId="LiveId" clId="{B189468A-B4E2-419D-B108-2C6C1C754B06}" dt="2023-08-07T02:59:18.363" v="9431" actId="207"/>
          <ac:spMkLst>
            <pc:docMk/>
            <pc:sldMk cId="1918178958" sldId="381"/>
            <ac:spMk id="32" creationId="{04ACB81F-F04A-F163-343E-6E74BCA52887}"/>
          </ac:spMkLst>
        </pc:spChg>
        <pc:spChg chg="mod">
          <ac:chgData name="Breno Nicelatchi" userId="495d62745e7169d0" providerId="LiveId" clId="{B189468A-B4E2-419D-B108-2C6C1C754B06}" dt="2023-08-07T02:59:18.363" v="9431" actId="207"/>
          <ac:spMkLst>
            <pc:docMk/>
            <pc:sldMk cId="1918178958" sldId="381"/>
            <ac:spMk id="33" creationId="{867C9901-A2B2-2B63-CA5A-702442A53215}"/>
          </ac:spMkLst>
        </pc:spChg>
        <pc:spChg chg="mod">
          <ac:chgData name="Breno Nicelatchi" userId="495d62745e7169d0" providerId="LiveId" clId="{B189468A-B4E2-419D-B108-2C6C1C754B06}" dt="2023-08-07T02:59:18.363" v="9431" actId="207"/>
          <ac:spMkLst>
            <pc:docMk/>
            <pc:sldMk cId="1918178958" sldId="381"/>
            <ac:spMk id="35" creationId="{70D7F867-64D8-6E3A-3397-3BBDCFC8E210}"/>
          </ac:spMkLst>
        </pc:spChg>
        <pc:spChg chg="mod">
          <ac:chgData name="Breno Nicelatchi" userId="495d62745e7169d0" providerId="LiveId" clId="{B189468A-B4E2-419D-B108-2C6C1C754B06}" dt="2023-08-07T02:59:18.363" v="9431" actId="207"/>
          <ac:spMkLst>
            <pc:docMk/>
            <pc:sldMk cId="1918178958" sldId="381"/>
            <ac:spMk id="36" creationId="{574CDBDA-EF62-4DC4-F8D3-D8349C49C11F}"/>
          </ac:spMkLst>
        </pc:spChg>
        <pc:spChg chg="mod">
          <ac:chgData name="Breno Nicelatchi" userId="495d62745e7169d0" providerId="LiveId" clId="{B189468A-B4E2-419D-B108-2C6C1C754B06}" dt="2023-08-07T02:59:18.363" v="9431" actId="207"/>
          <ac:spMkLst>
            <pc:docMk/>
            <pc:sldMk cId="1918178958" sldId="381"/>
            <ac:spMk id="38" creationId="{D03F3E9C-9392-3BEF-B788-F5E8554BAFC0}"/>
          </ac:spMkLst>
        </pc:spChg>
        <pc:spChg chg="mod">
          <ac:chgData name="Breno Nicelatchi" userId="495d62745e7169d0" providerId="LiveId" clId="{B189468A-B4E2-419D-B108-2C6C1C754B06}" dt="2023-08-07T02:59:18.363" v="9431" actId="207"/>
          <ac:spMkLst>
            <pc:docMk/>
            <pc:sldMk cId="1918178958" sldId="381"/>
            <ac:spMk id="39" creationId="{D477D7A5-53C0-8743-6FB4-DE8AE98B0E00}"/>
          </ac:spMkLst>
        </pc:spChg>
        <pc:spChg chg="mod">
          <ac:chgData name="Breno Nicelatchi" userId="495d62745e7169d0" providerId="LiveId" clId="{B189468A-B4E2-419D-B108-2C6C1C754B06}" dt="2023-08-07T02:59:18.363" v="9431" actId="207"/>
          <ac:spMkLst>
            <pc:docMk/>
            <pc:sldMk cId="1918178958" sldId="381"/>
            <ac:spMk id="41" creationId="{DE332BDE-BD8A-9BA9-4CF8-E2BF4DB6BDB0}"/>
          </ac:spMkLst>
        </pc:spChg>
        <pc:spChg chg="mod">
          <ac:chgData name="Breno Nicelatchi" userId="495d62745e7169d0" providerId="LiveId" clId="{B189468A-B4E2-419D-B108-2C6C1C754B06}" dt="2023-08-07T02:59:18.363" v="9431" actId="207"/>
          <ac:spMkLst>
            <pc:docMk/>
            <pc:sldMk cId="1918178958" sldId="381"/>
            <ac:spMk id="42" creationId="{66B5426B-90EA-643C-D9FC-E8371FE805AC}"/>
          </ac:spMkLst>
        </pc:spChg>
        <pc:spChg chg="mod">
          <ac:chgData name="Breno Nicelatchi" userId="495d62745e7169d0" providerId="LiveId" clId="{B189468A-B4E2-419D-B108-2C6C1C754B06}" dt="2023-08-07T02:59:18.363" v="9431" actId="207"/>
          <ac:spMkLst>
            <pc:docMk/>
            <pc:sldMk cId="1918178958" sldId="381"/>
            <ac:spMk id="44" creationId="{91AB988B-1809-B232-AA09-947989C67A1B}"/>
          </ac:spMkLst>
        </pc:spChg>
        <pc:spChg chg="mod">
          <ac:chgData name="Breno Nicelatchi" userId="495d62745e7169d0" providerId="LiveId" clId="{B189468A-B4E2-419D-B108-2C6C1C754B06}" dt="2023-08-07T02:59:18.363" v="9431" actId="207"/>
          <ac:spMkLst>
            <pc:docMk/>
            <pc:sldMk cId="1918178958" sldId="381"/>
            <ac:spMk id="45" creationId="{BF491AD9-4C09-6D8E-7D55-FC4EBB6DC328}"/>
          </ac:spMkLst>
        </pc:spChg>
        <pc:spChg chg="add del mod">
          <ac:chgData name="Breno Nicelatchi" userId="495d62745e7169d0" providerId="LiveId" clId="{B189468A-B4E2-419D-B108-2C6C1C754B06}" dt="2023-08-07T03:00:14.206" v="9461" actId="478"/>
          <ac:spMkLst>
            <pc:docMk/>
            <pc:sldMk cId="1918178958" sldId="381"/>
            <ac:spMk id="46" creationId="{3303FDAF-9A61-E780-FD2A-3C55D2C723CE}"/>
          </ac:spMkLst>
        </pc:spChg>
        <pc:spChg chg="add del mod">
          <ac:chgData name="Breno Nicelatchi" userId="495d62745e7169d0" providerId="LiveId" clId="{B189468A-B4E2-419D-B108-2C6C1C754B06}" dt="2023-08-07T03:01:40.900" v="9541" actId="478"/>
          <ac:spMkLst>
            <pc:docMk/>
            <pc:sldMk cId="1918178958" sldId="381"/>
            <ac:spMk id="47" creationId="{408A3A94-4D69-7D18-D444-34AAC14AE613}"/>
          </ac:spMkLst>
        </pc:spChg>
        <pc:spChg chg="add mod">
          <ac:chgData name="Breno Nicelatchi" userId="495d62745e7169d0" providerId="LiveId" clId="{B189468A-B4E2-419D-B108-2C6C1C754B06}" dt="2023-08-07T03:13:59.662" v="10337" actId="14100"/>
          <ac:spMkLst>
            <pc:docMk/>
            <pc:sldMk cId="1918178958" sldId="381"/>
            <ac:spMk id="49" creationId="{7847673A-2CBA-6E1D-5268-E1F16BC6C8CA}"/>
          </ac:spMkLst>
        </pc:spChg>
        <pc:spChg chg="add mod">
          <ac:chgData name="Breno Nicelatchi" userId="495d62745e7169d0" providerId="LiveId" clId="{B189468A-B4E2-419D-B108-2C6C1C754B06}" dt="2023-08-07T03:14:05.661" v="10338" actId="1076"/>
          <ac:spMkLst>
            <pc:docMk/>
            <pc:sldMk cId="1918178958" sldId="381"/>
            <ac:spMk id="50" creationId="{F587A009-451F-7ECC-1CFE-659DEF170631}"/>
          </ac:spMkLst>
        </pc:spChg>
        <pc:grpChg chg="add mod">
          <ac:chgData name="Breno Nicelatchi" userId="495d62745e7169d0" providerId="LiveId" clId="{B189468A-B4E2-419D-B108-2C6C1C754B06}" dt="2023-08-07T03:01:15.657" v="9536" actId="1035"/>
          <ac:grpSpMkLst>
            <pc:docMk/>
            <pc:sldMk cId="1918178958" sldId="381"/>
            <ac:grpSpMk id="3" creationId="{BD0EE4C0-30B2-BFCB-A4D0-A4B082411812}"/>
          </ac:grpSpMkLst>
        </pc:grpChg>
        <pc:grpChg chg="add del mod">
          <ac:chgData name="Breno Nicelatchi" userId="495d62745e7169d0" providerId="LiveId" clId="{B189468A-B4E2-419D-B108-2C6C1C754B06}" dt="2023-08-07T02:58:00.813" v="9402" actId="478"/>
          <ac:grpSpMkLst>
            <pc:docMk/>
            <pc:sldMk cId="1918178958" sldId="381"/>
            <ac:grpSpMk id="6" creationId="{6B811ABB-FFF8-9930-0A13-58E1C536D831}"/>
          </ac:grpSpMkLst>
        </pc:grpChg>
        <pc:grpChg chg="add mod">
          <ac:chgData name="Breno Nicelatchi" userId="495d62745e7169d0" providerId="LiveId" clId="{B189468A-B4E2-419D-B108-2C6C1C754B06}" dt="2023-08-07T03:01:15.657" v="9536" actId="1035"/>
          <ac:grpSpMkLst>
            <pc:docMk/>
            <pc:sldMk cId="1918178958" sldId="381"/>
            <ac:grpSpMk id="9" creationId="{ACAFDAB8-37D3-A7C3-7EFD-18604D6DBF4F}"/>
          </ac:grpSpMkLst>
        </pc:grpChg>
        <pc:grpChg chg="add mod">
          <ac:chgData name="Breno Nicelatchi" userId="495d62745e7169d0" providerId="LiveId" clId="{B189468A-B4E2-419D-B108-2C6C1C754B06}" dt="2023-08-07T03:01:15.657" v="9536" actId="1035"/>
          <ac:grpSpMkLst>
            <pc:docMk/>
            <pc:sldMk cId="1918178958" sldId="381"/>
            <ac:grpSpMk id="13" creationId="{A282D830-B2FC-ED83-017B-B55BE80F0FBD}"/>
          </ac:grpSpMkLst>
        </pc:grpChg>
        <pc:grpChg chg="add mod">
          <ac:chgData name="Breno Nicelatchi" userId="495d62745e7169d0" providerId="LiveId" clId="{B189468A-B4E2-419D-B108-2C6C1C754B06}" dt="2023-08-07T03:01:15.657" v="9536" actId="1035"/>
          <ac:grpSpMkLst>
            <pc:docMk/>
            <pc:sldMk cId="1918178958" sldId="381"/>
            <ac:grpSpMk id="16" creationId="{F70B49B0-A6E0-1F8D-27CB-30D845BCE817}"/>
          </ac:grpSpMkLst>
        </pc:grpChg>
        <pc:grpChg chg="add mod">
          <ac:chgData name="Breno Nicelatchi" userId="495d62745e7169d0" providerId="LiveId" clId="{B189468A-B4E2-419D-B108-2C6C1C754B06}" dt="2023-08-07T03:01:15.657" v="9536" actId="1035"/>
          <ac:grpSpMkLst>
            <pc:docMk/>
            <pc:sldMk cId="1918178958" sldId="381"/>
            <ac:grpSpMk id="19" creationId="{FC34C9E2-3DCD-7333-9923-057B7E93C16B}"/>
          </ac:grpSpMkLst>
        </pc:grpChg>
        <pc:grpChg chg="add mod">
          <ac:chgData name="Breno Nicelatchi" userId="495d62745e7169d0" providerId="LiveId" clId="{B189468A-B4E2-419D-B108-2C6C1C754B06}" dt="2023-08-07T03:01:15.657" v="9536" actId="1035"/>
          <ac:grpSpMkLst>
            <pc:docMk/>
            <pc:sldMk cId="1918178958" sldId="381"/>
            <ac:grpSpMk id="22" creationId="{C6CC9593-1A81-49EE-535A-B1990678E94E}"/>
          </ac:grpSpMkLst>
        </pc:grpChg>
        <pc:grpChg chg="add mod">
          <ac:chgData name="Breno Nicelatchi" userId="495d62745e7169d0" providerId="LiveId" clId="{B189468A-B4E2-419D-B108-2C6C1C754B06}" dt="2023-08-07T03:01:15.657" v="9536" actId="1035"/>
          <ac:grpSpMkLst>
            <pc:docMk/>
            <pc:sldMk cId="1918178958" sldId="381"/>
            <ac:grpSpMk id="25" creationId="{89BF05F3-A9E1-3EAF-9C52-9E097A8F02D8}"/>
          </ac:grpSpMkLst>
        </pc:grpChg>
        <pc:grpChg chg="add mod">
          <ac:chgData name="Breno Nicelatchi" userId="495d62745e7169d0" providerId="LiveId" clId="{B189468A-B4E2-419D-B108-2C6C1C754B06}" dt="2023-08-07T03:01:15.657" v="9536" actId="1035"/>
          <ac:grpSpMkLst>
            <pc:docMk/>
            <pc:sldMk cId="1918178958" sldId="381"/>
            <ac:grpSpMk id="28" creationId="{266D0CD2-625A-676B-B25F-66663F3CBF8C}"/>
          </ac:grpSpMkLst>
        </pc:grpChg>
        <pc:grpChg chg="add mod">
          <ac:chgData name="Breno Nicelatchi" userId="495d62745e7169d0" providerId="LiveId" clId="{B189468A-B4E2-419D-B108-2C6C1C754B06}" dt="2023-08-07T03:01:15.657" v="9536" actId="1035"/>
          <ac:grpSpMkLst>
            <pc:docMk/>
            <pc:sldMk cId="1918178958" sldId="381"/>
            <ac:grpSpMk id="31" creationId="{579F572A-5D03-2FE5-5A95-AF755FE0D614}"/>
          </ac:grpSpMkLst>
        </pc:grpChg>
        <pc:grpChg chg="add mod">
          <ac:chgData name="Breno Nicelatchi" userId="495d62745e7169d0" providerId="LiveId" clId="{B189468A-B4E2-419D-B108-2C6C1C754B06}" dt="2023-08-07T03:01:15.657" v="9536" actId="1035"/>
          <ac:grpSpMkLst>
            <pc:docMk/>
            <pc:sldMk cId="1918178958" sldId="381"/>
            <ac:grpSpMk id="34" creationId="{DC673488-024B-99B6-B75E-C5B6985124A5}"/>
          </ac:grpSpMkLst>
        </pc:grpChg>
        <pc:grpChg chg="add mod">
          <ac:chgData name="Breno Nicelatchi" userId="495d62745e7169d0" providerId="LiveId" clId="{B189468A-B4E2-419D-B108-2C6C1C754B06}" dt="2023-08-07T03:01:15.657" v="9536" actId="1035"/>
          <ac:grpSpMkLst>
            <pc:docMk/>
            <pc:sldMk cId="1918178958" sldId="381"/>
            <ac:grpSpMk id="37" creationId="{9AB2CE72-4701-0D8A-E46C-F19847FA7742}"/>
          </ac:grpSpMkLst>
        </pc:grpChg>
        <pc:grpChg chg="add mod">
          <ac:chgData name="Breno Nicelatchi" userId="495d62745e7169d0" providerId="LiveId" clId="{B189468A-B4E2-419D-B108-2C6C1C754B06}" dt="2023-08-07T03:01:15.657" v="9536" actId="1035"/>
          <ac:grpSpMkLst>
            <pc:docMk/>
            <pc:sldMk cId="1918178958" sldId="381"/>
            <ac:grpSpMk id="40" creationId="{746AF158-F760-D678-A52A-4040CA98F9A9}"/>
          </ac:grpSpMkLst>
        </pc:grpChg>
        <pc:grpChg chg="add mod">
          <ac:chgData name="Breno Nicelatchi" userId="495d62745e7169d0" providerId="LiveId" clId="{B189468A-B4E2-419D-B108-2C6C1C754B06}" dt="2023-08-07T03:01:15.657" v="9536" actId="1035"/>
          <ac:grpSpMkLst>
            <pc:docMk/>
            <pc:sldMk cId="1918178958" sldId="381"/>
            <ac:grpSpMk id="43" creationId="{2EC30201-2E5B-B69D-80B0-9C6632716F5F}"/>
          </ac:grpSpMkLst>
        </pc:grpChg>
        <pc:cxnChg chg="add mod">
          <ac:chgData name="Breno Nicelatchi" userId="495d62745e7169d0" providerId="LiveId" clId="{B189468A-B4E2-419D-B108-2C6C1C754B06}" dt="2023-08-07T03:01:15.657" v="9536" actId="1035"/>
          <ac:cxnSpMkLst>
            <pc:docMk/>
            <pc:sldMk cId="1918178958" sldId="381"/>
            <ac:cxnSpMk id="2" creationId="{280986C3-33EA-F6C9-4AEB-FD552F5173AB}"/>
          </ac:cxnSpMkLst>
        </pc:cxnChg>
        <pc:cxnChg chg="add mod">
          <ac:chgData name="Breno Nicelatchi" userId="495d62745e7169d0" providerId="LiveId" clId="{B189468A-B4E2-419D-B108-2C6C1C754B06}" dt="2023-08-07T03:06:24.339" v="9979" actId="692"/>
          <ac:cxnSpMkLst>
            <pc:docMk/>
            <pc:sldMk cId="1918178958" sldId="381"/>
            <ac:cxnSpMk id="48" creationId="{6943D68F-B9F8-686F-AF32-CE36425F14D5}"/>
          </ac:cxnSpMkLst>
        </pc:cxnChg>
      </pc:sldChg>
      <pc:sldChg chg="add del">
        <pc:chgData name="Breno Nicelatchi" userId="495d62745e7169d0" providerId="LiveId" clId="{B189468A-B4E2-419D-B108-2C6C1C754B06}" dt="2023-08-08T00:43:38.968" v="11715" actId="47"/>
        <pc:sldMkLst>
          <pc:docMk/>
          <pc:sldMk cId="4201886845" sldId="382"/>
        </pc:sldMkLst>
      </pc:sldChg>
      <pc:sldChg chg="add del">
        <pc:chgData name="Breno Nicelatchi" userId="495d62745e7169d0" providerId="LiveId" clId="{B189468A-B4E2-419D-B108-2C6C1C754B06}" dt="2023-08-08T00:43:38.968" v="11715" actId="47"/>
        <pc:sldMkLst>
          <pc:docMk/>
          <pc:sldMk cId="1056365922" sldId="383"/>
        </pc:sldMkLst>
      </pc:sldChg>
      <pc:sldChg chg="add del">
        <pc:chgData name="Breno Nicelatchi" userId="495d62745e7169d0" providerId="LiveId" clId="{B189468A-B4E2-419D-B108-2C6C1C754B06}" dt="2023-08-08T00:43:38.968" v="11715" actId="47"/>
        <pc:sldMkLst>
          <pc:docMk/>
          <pc:sldMk cId="3487424692" sldId="384"/>
        </pc:sldMkLst>
      </pc:sldChg>
      <pc:sldChg chg="add del">
        <pc:chgData name="Breno Nicelatchi" userId="495d62745e7169d0" providerId="LiveId" clId="{B189468A-B4E2-419D-B108-2C6C1C754B06}" dt="2023-08-08T00:43:38.968" v="11715" actId="47"/>
        <pc:sldMkLst>
          <pc:docMk/>
          <pc:sldMk cId="3107900054" sldId="385"/>
        </pc:sldMkLst>
      </pc:sldChg>
      <pc:sldChg chg="addSp delSp modSp add mod">
        <pc:chgData name="Breno Nicelatchi" userId="495d62745e7169d0" providerId="LiveId" clId="{B189468A-B4E2-419D-B108-2C6C1C754B06}" dt="2023-08-02T02:06:59.371" v="3940" actId="167"/>
        <pc:sldMkLst>
          <pc:docMk/>
          <pc:sldMk cId="416112623" sldId="386"/>
        </pc:sldMkLst>
        <pc:spChg chg="mod">
          <ac:chgData name="Breno Nicelatchi" userId="495d62745e7169d0" providerId="LiveId" clId="{B189468A-B4E2-419D-B108-2C6C1C754B06}" dt="2023-08-02T02:04:42.527" v="3892" actId="108"/>
          <ac:spMkLst>
            <pc:docMk/>
            <pc:sldMk cId="416112623" sldId="386"/>
            <ac:spMk id="2" creationId="{DE979D18-AE28-8212-EA49-FED129CE6DF9}"/>
          </ac:spMkLst>
        </pc:spChg>
        <pc:spChg chg="add mod ord">
          <ac:chgData name="Breno Nicelatchi" userId="495d62745e7169d0" providerId="LiveId" clId="{B189468A-B4E2-419D-B108-2C6C1C754B06}" dt="2023-08-02T02:06:59.371" v="3940" actId="167"/>
          <ac:spMkLst>
            <pc:docMk/>
            <pc:sldMk cId="416112623" sldId="386"/>
            <ac:spMk id="3" creationId="{AB7A1159-2017-7889-15B5-FE8710155633}"/>
          </ac:spMkLst>
        </pc:spChg>
        <pc:spChg chg="del mod">
          <ac:chgData name="Breno Nicelatchi" userId="495d62745e7169d0" providerId="LiveId" clId="{B189468A-B4E2-419D-B108-2C6C1C754B06}" dt="2023-08-02T02:06:56.760" v="3938" actId="478"/>
          <ac:spMkLst>
            <pc:docMk/>
            <pc:sldMk cId="416112623" sldId="386"/>
            <ac:spMk id="4" creationId="{93DDEB33-326A-D9C3-4F1D-E88983ABCA98}"/>
          </ac:spMkLst>
        </pc:spChg>
        <pc:spChg chg="mod">
          <ac:chgData name="Breno Nicelatchi" userId="495d62745e7169d0" providerId="LiveId" clId="{B189468A-B4E2-419D-B108-2C6C1C754B06}" dt="2023-08-02T02:04:45.230" v="3893" actId="108"/>
          <ac:spMkLst>
            <pc:docMk/>
            <pc:sldMk cId="416112623" sldId="386"/>
            <ac:spMk id="6" creationId="{B9B40B63-5BFF-0985-9A2D-F951DC3B06EE}"/>
          </ac:spMkLst>
        </pc:spChg>
        <pc:spChg chg="mod">
          <ac:chgData name="Breno Nicelatchi" userId="495d62745e7169d0" providerId="LiveId" clId="{B189468A-B4E2-419D-B108-2C6C1C754B06}" dt="2023-08-02T02:05:13.009" v="3901" actId="1076"/>
          <ac:spMkLst>
            <pc:docMk/>
            <pc:sldMk cId="416112623" sldId="386"/>
            <ac:spMk id="15" creationId="{2D62296B-6251-582E-4095-3E20BED07589}"/>
          </ac:spMkLst>
        </pc:spChg>
      </pc:sldChg>
      <pc:sldChg chg="addSp delSp modSp add mod">
        <pc:chgData name="Breno Nicelatchi" userId="495d62745e7169d0" providerId="LiveId" clId="{B189468A-B4E2-419D-B108-2C6C1C754B06}" dt="2023-08-02T02:07:32.862" v="3961" actId="1035"/>
        <pc:sldMkLst>
          <pc:docMk/>
          <pc:sldMk cId="510910344" sldId="387"/>
        </pc:sldMkLst>
        <pc:spChg chg="mod">
          <ac:chgData name="Breno Nicelatchi" userId="495d62745e7169d0" providerId="LiveId" clId="{B189468A-B4E2-419D-B108-2C6C1C754B06}" dt="2023-08-02T02:05:25.527" v="3904" actId="108"/>
          <ac:spMkLst>
            <pc:docMk/>
            <pc:sldMk cId="510910344" sldId="387"/>
            <ac:spMk id="2" creationId="{DE979D18-AE28-8212-EA49-FED129CE6DF9}"/>
          </ac:spMkLst>
        </pc:spChg>
        <pc:spChg chg="add mod ord">
          <ac:chgData name="Breno Nicelatchi" userId="495d62745e7169d0" providerId="LiveId" clId="{B189468A-B4E2-419D-B108-2C6C1C754B06}" dt="2023-08-02T02:07:14.436" v="3944" actId="108"/>
          <ac:spMkLst>
            <pc:docMk/>
            <pc:sldMk cId="510910344" sldId="387"/>
            <ac:spMk id="3" creationId="{FD3FBF64-16EC-0ACA-070A-E4BDFD1050AC}"/>
          </ac:spMkLst>
        </pc:spChg>
        <pc:spChg chg="del mod">
          <ac:chgData name="Breno Nicelatchi" userId="495d62745e7169d0" providerId="LiveId" clId="{B189468A-B4E2-419D-B108-2C6C1C754B06}" dt="2023-08-02T02:07:02.401" v="3941" actId="478"/>
          <ac:spMkLst>
            <pc:docMk/>
            <pc:sldMk cId="510910344" sldId="387"/>
            <ac:spMk id="4" creationId="{93DDEB33-326A-D9C3-4F1D-E88983ABCA98}"/>
          </ac:spMkLst>
        </pc:spChg>
        <pc:spChg chg="mod">
          <ac:chgData name="Breno Nicelatchi" userId="495d62745e7169d0" providerId="LiveId" clId="{B189468A-B4E2-419D-B108-2C6C1C754B06}" dt="2023-08-02T02:07:32.862" v="3961" actId="1035"/>
          <ac:spMkLst>
            <pc:docMk/>
            <pc:sldMk cId="510910344" sldId="387"/>
            <ac:spMk id="15" creationId="{2D62296B-6251-582E-4095-3E20BED07589}"/>
          </ac:spMkLst>
        </pc:spChg>
      </pc:sldChg>
      <pc:sldChg chg="modSp add mod">
        <pc:chgData name="Breno Nicelatchi" userId="495d62745e7169d0" providerId="LiveId" clId="{B189468A-B4E2-419D-B108-2C6C1C754B06}" dt="2023-08-02T02:08:27.267" v="3985" actId="1038"/>
        <pc:sldMkLst>
          <pc:docMk/>
          <pc:sldMk cId="686330856" sldId="388"/>
        </pc:sldMkLst>
        <pc:spChg chg="mod">
          <ac:chgData name="Breno Nicelatchi" userId="495d62745e7169d0" providerId="LiveId" clId="{B189468A-B4E2-419D-B108-2C6C1C754B06}" dt="2023-08-02T02:07:57.716" v="3965" actId="108"/>
          <ac:spMkLst>
            <pc:docMk/>
            <pc:sldMk cId="686330856" sldId="388"/>
            <ac:spMk id="3" creationId="{FD3FBF64-16EC-0ACA-070A-E4BDFD1050AC}"/>
          </ac:spMkLst>
        </pc:spChg>
        <pc:spChg chg="mod">
          <ac:chgData name="Breno Nicelatchi" userId="495d62745e7169d0" providerId="LiveId" clId="{B189468A-B4E2-419D-B108-2C6C1C754B06}" dt="2023-08-02T02:07:49.566" v="3963" actId="108"/>
          <ac:spMkLst>
            <pc:docMk/>
            <pc:sldMk cId="686330856" sldId="388"/>
            <ac:spMk id="8" creationId="{2E4357F2-B4A3-BC51-DA0B-01FEFD31029E}"/>
          </ac:spMkLst>
        </pc:spChg>
        <pc:spChg chg="mod">
          <ac:chgData name="Breno Nicelatchi" userId="495d62745e7169d0" providerId="LiveId" clId="{B189468A-B4E2-419D-B108-2C6C1C754B06}" dt="2023-08-02T02:08:27.267" v="3985" actId="1038"/>
          <ac:spMkLst>
            <pc:docMk/>
            <pc:sldMk cId="686330856" sldId="388"/>
            <ac:spMk id="15" creationId="{2D62296B-6251-582E-4095-3E20BED07589}"/>
          </ac:spMkLst>
        </pc:spChg>
      </pc:sldChg>
      <pc:sldChg chg="modSp add">
        <pc:chgData name="Breno Nicelatchi" userId="495d62745e7169d0" providerId="LiveId" clId="{B189468A-B4E2-419D-B108-2C6C1C754B06}" dt="2023-08-02T02:31:02.739" v="4220" actId="20577"/>
        <pc:sldMkLst>
          <pc:docMk/>
          <pc:sldMk cId="694647777" sldId="389"/>
        </pc:sldMkLst>
        <pc:spChg chg="mod">
          <ac:chgData name="Breno Nicelatchi" userId="495d62745e7169d0" providerId="LiveId" clId="{B189468A-B4E2-419D-B108-2C6C1C754B06}" dt="2023-08-02T02:30:52.876" v="4191" actId="20577"/>
          <ac:spMkLst>
            <pc:docMk/>
            <pc:sldMk cId="694647777" sldId="389"/>
            <ac:spMk id="20" creationId="{94772127-4BF5-2589-A192-8B918EB57024}"/>
          </ac:spMkLst>
        </pc:spChg>
        <pc:spChg chg="mod">
          <ac:chgData name="Breno Nicelatchi" userId="495d62745e7169d0" providerId="LiveId" clId="{B189468A-B4E2-419D-B108-2C6C1C754B06}" dt="2023-08-02T02:31:02.739" v="4220" actId="20577"/>
          <ac:spMkLst>
            <pc:docMk/>
            <pc:sldMk cId="694647777" sldId="389"/>
            <ac:spMk id="21" creationId="{3A165BCC-78A5-4090-53A6-B25097AE81B5}"/>
          </ac:spMkLst>
        </pc:spChg>
      </pc:sldChg>
      <pc:sldChg chg="addSp delSp modSp add mod">
        <pc:chgData name="Breno Nicelatchi" userId="495d62745e7169d0" providerId="LiveId" clId="{B189468A-B4E2-419D-B108-2C6C1C754B06}" dt="2023-08-02T02:43:11.626" v="4509" actId="1035"/>
        <pc:sldMkLst>
          <pc:docMk/>
          <pc:sldMk cId="3637051751" sldId="390"/>
        </pc:sldMkLst>
        <pc:spChg chg="mod">
          <ac:chgData name="Breno Nicelatchi" userId="495d62745e7169d0" providerId="LiveId" clId="{B189468A-B4E2-419D-B108-2C6C1C754B06}" dt="2023-08-02T02:43:11.626" v="4509" actId="1035"/>
          <ac:spMkLst>
            <pc:docMk/>
            <pc:sldMk cId="3637051751" sldId="390"/>
            <ac:spMk id="2" creationId="{E13D190A-85D4-5BBE-C9F2-E8ACA9A121F8}"/>
          </ac:spMkLst>
        </pc:spChg>
        <pc:spChg chg="add del mod">
          <ac:chgData name="Breno Nicelatchi" userId="495d62745e7169d0" providerId="LiveId" clId="{B189468A-B4E2-419D-B108-2C6C1C754B06}" dt="2023-08-02T02:41:24.842" v="4375" actId="478"/>
          <ac:spMkLst>
            <pc:docMk/>
            <pc:sldMk cId="3637051751" sldId="390"/>
            <ac:spMk id="3" creationId="{AA7B40B3-765A-D02C-29AC-6E4D7A912DAD}"/>
          </ac:spMkLst>
        </pc:spChg>
        <pc:spChg chg="add del mod">
          <ac:chgData name="Breno Nicelatchi" userId="495d62745e7169d0" providerId="LiveId" clId="{B189468A-B4E2-419D-B108-2C6C1C754B06}" dt="2023-08-02T02:40:58.770" v="4367" actId="478"/>
          <ac:spMkLst>
            <pc:docMk/>
            <pc:sldMk cId="3637051751" sldId="390"/>
            <ac:spMk id="5" creationId="{252493D6-A7ED-FCFC-CE06-FC351A30CD75}"/>
          </ac:spMkLst>
        </pc:spChg>
        <pc:spChg chg="add mod">
          <ac:chgData name="Breno Nicelatchi" userId="495d62745e7169d0" providerId="LiveId" clId="{B189468A-B4E2-419D-B108-2C6C1C754B06}" dt="2023-08-02T02:43:11.626" v="4509" actId="1035"/>
          <ac:spMkLst>
            <pc:docMk/>
            <pc:sldMk cId="3637051751" sldId="390"/>
            <ac:spMk id="7" creationId="{A2FD311B-7835-468F-6684-F65FF0F8DBE5}"/>
          </ac:spMkLst>
        </pc:spChg>
        <pc:spChg chg="add mod">
          <ac:chgData name="Breno Nicelatchi" userId="495d62745e7169d0" providerId="LiveId" clId="{B189468A-B4E2-419D-B108-2C6C1C754B06}" dt="2023-08-02T02:43:11.626" v="4509" actId="1035"/>
          <ac:spMkLst>
            <pc:docMk/>
            <pc:sldMk cId="3637051751" sldId="390"/>
            <ac:spMk id="8" creationId="{291F66AB-2458-7EFD-5A78-08A6D97CDD2A}"/>
          </ac:spMkLst>
        </pc:spChg>
        <pc:spChg chg="add mod">
          <ac:chgData name="Breno Nicelatchi" userId="495d62745e7169d0" providerId="LiveId" clId="{B189468A-B4E2-419D-B108-2C6C1C754B06}" dt="2023-08-02T02:43:11.626" v="4509" actId="1035"/>
          <ac:spMkLst>
            <pc:docMk/>
            <pc:sldMk cId="3637051751" sldId="390"/>
            <ac:spMk id="10" creationId="{FE04AE23-BB55-F7E2-1A5C-F1EE4A5522BA}"/>
          </ac:spMkLst>
        </pc:spChg>
        <pc:spChg chg="add mod">
          <ac:chgData name="Breno Nicelatchi" userId="495d62745e7169d0" providerId="LiveId" clId="{B189468A-B4E2-419D-B108-2C6C1C754B06}" dt="2023-08-02T02:43:11.626" v="4509" actId="1035"/>
          <ac:spMkLst>
            <pc:docMk/>
            <pc:sldMk cId="3637051751" sldId="390"/>
            <ac:spMk id="11" creationId="{AAAE55F3-18AC-1720-BACA-F42AE468B635}"/>
          </ac:spMkLst>
        </pc:spChg>
        <pc:spChg chg="mod">
          <ac:chgData name="Breno Nicelatchi" userId="495d62745e7169d0" providerId="LiveId" clId="{B189468A-B4E2-419D-B108-2C6C1C754B06}" dt="2023-08-02T02:43:11.626" v="4509" actId="1035"/>
          <ac:spMkLst>
            <pc:docMk/>
            <pc:sldMk cId="3637051751" sldId="390"/>
            <ac:spMk id="14" creationId="{4B178CAF-26D4-1812-8880-25741B6ACE18}"/>
          </ac:spMkLst>
        </pc:spChg>
        <pc:spChg chg="add mod">
          <ac:chgData name="Breno Nicelatchi" userId="495d62745e7169d0" providerId="LiveId" clId="{B189468A-B4E2-419D-B108-2C6C1C754B06}" dt="2023-08-02T02:43:11.626" v="4509" actId="1035"/>
          <ac:spMkLst>
            <pc:docMk/>
            <pc:sldMk cId="3637051751" sldId="390"/>
            <ac:spMk id="16" creationId="{1D8725CE-6068-17B4-1F25-7D918B7928AC}"/>
          </ac:spMkLst>
        </pc:spChg>
        <pc:spChg chg="del">
          <ac:chgData name="Breno Nicelatchi" userId="495d62745e7169d0" providerId="LiveId" clId="{B189468A-B4E2-419D-B108-2C6C1C754B06}" dt="2023-08-02T02:40:35.052" v="4362" actId="478"/>
          <ac:spMkLst>
            <pc:docMk/>
            <pc:sldMk cId="3637051751" sldId="390"/>
            <ac:spMk id="17" creationId="{D3B182EA-C53C-4AEC-2E5C-9F0DE496B692}"/>
          </ac:spMkLst>
        </pc:spChg>
        <pc:spChg chg="add mod">
          <ac:chgData name="Breno Nicelatchi" userId="495d62745e7169d0" providerId="LiveId" clId="{B189468A-B4E2-419D-B108-2C6C1C754B06}" dt="2023-08-02T02:43:11.626" v="4509" actId="1035"/>
          <ac:spMkLst>
            <pc:docMk/>
            <pc:sldMk cId="3637051751" sldId="390"/>
            <ac:spMk id="19" creationId="{43F63515-F091-738F-A151-3DCAE5CCA63A}"/>
          </ac:spMkLst>
        </pc:spChg>
        <pc:spChg chg="add mod">
          <ac:chgData name="Breno Nicelatchi" userId="495d62745e7169d0" providerId="LiveId" clId="{B189468A-B4E2-419D-B108-2C6C1C754B06}" dt="2023-08-02T02:43:11.626" v="4509" actId="1035"/>
          <ac:spMkLst>
            <pc:docMk/>
            <pc:sldMk cId="3637051751" sldId="390"/>
            <ac:spMk id="21" creationId="{DAAC9FBF-1B55-3D3E-777C-C3C6B9273D83}"/>
          </ac:spMkLst>
        </pc:spChg>
        <pc:spChg chg="add del mod">
          <ac:chgData name="Breno Nicelatchi" userId="495d62745e7169d0" providerId="LiveId" clId="{B189468A-B4E2-419D-B108-2C6C1C754B06}" dt="2023-08-02T02:42:41.316" v="4455" actId="478"/>
          <ac:spMkLst>
            <pc:docMk/>
            <pc:sldMk cId="3637051751" sldId="390"/>
            <ac:spMk id="22" creationId="{DFAC1E0E-A22C-3587-EBC3-DE7D2CAA20D6}"/>
          </ac:spMkLst>
        </pc:spChg>
        <pc:spChg chg="add mod">
          <ac:chgData name="Breno Nicelatchi" userId="495d62745e7169d0" providerId="LiveId" clId="{B189468A-B4E2-419D-B108-2C6C1C754B06}" dt="2023-08-02T02:43:11.626" v="4509" actId="1035"/>
          <ac:spMkLst>
            <pc:docMk/>
            <pc:sldMk cId="3637051751" sldId="390"/>
            <ac:spMk id="24" creationId="{3EE4D09E-2760-5F6C-DAEF-32CD1AB200F9}"/>
          </ac:spMkLst>
        </pc:spChg>
        <pc:picChg chg="add del mod">
          <ac:chgData name="Breno Nicelatchi" userId="495d62745e7169d0" providerId="LiveId" clId="{B189468A-B4E2-419D-B108-2C6C1C754B06}" dt="2023-08-02T02:41:24.842" v="4375" actId="478"/>
          <ac:picMkLst>
            <pc:docMk/>
            <pc:sldMk cId="3637051751" sldId="390"/>
            <ac:picMk id="4" creationId="{FD172F5C-1F9F-5DA8-3F52-A3A62F3F17A2}"/>
          </ac:picMkLst>
        </pc:picChg>
        <pc:picChg chg="add del mod">
          <ac:chgData name="Breno Nicelatchi" userId="495d62745e7169d0" providerId="LiveId" clId="{B189468A-B4E2-419D-B108-2C6C1C754B06}" dt="2023-08-02T02:40:58.770" v="4367" actId="478"/>
          <ac:picMkLst>
            <pc:docMk/>
            <pc:sldMk cId="3637051751" sldId="390"/>
            <ac:picMk id="6" creationId="{FD4FDD57-67CA-4DAF-7F26-0703D413406C}"/>
          </ac:picMkLst>
        </pc:picChg>
        <pc:picChg chg="add mod">
          <ac:chgData name="Breno Nicelatchi" userId="495d62745e7169d0" providerId="LiveId" clId="{B189468A-B4E2-419D-B108-2C6C1C754B06}" dt="2023-08-02T02:43:11.626" v="4509" actId="1035"/>
          <ac:picMkLst>
            <pc:docMk/>
            <pc:sldMk cId="3637051751" sldId="390"/>
            <ac:picMk id="9" creationId="{891D0A1B-3633-584B-BBA6-21E0E702E2DE}"/>
          </ac:picMkLst>
        </pc:picChg>
        <pc:picChg chg="add mod">
          <ac:chgData name="Breno Nicelatchi" userId="495d62745e7169d0" providerId="LiveId" clId="{B189468A-B4E2-419D-B108-2C6C1C754B06}" dt="2023-08-02T02:43:11.626" v="4509" actId="1035"/>
          <ac:picMkLst>
            <pc:docMk/>
            <pc:sldMk cId="3637051751" sldId="390"/>
            <ac:picMk id="15" creationId="{9F22A658-C911-C88B-DA32-98454C374623}"/>
          </ac:picMkLst>
        </pc:picChg>
        <pc:picChg chg="mod">
          <ac:chgData name="Breno Nicelatchi" userId="495d62745e7169d0" providerId="LiveId" clId="{B189468A-B4E2-419D-B108-2C6C1C754B06}" dt="2023-08-02T02:43:11.626" v="4509" actId="1035"/>
          <ac:picMkLst>
            <pc:docMk/>
            <pc:sldMk cId="3637051751" sldId="390"/>
            <ac:picMk id="18" creationId="{1263A666-1F84-B90E-A660-C85AD8ADDF68}"/>
          </ac:picMkLst>
        </pc:picChg>
        <pc:picChg chg="add mod">
          <ac:chgData name="Breno Nicelatchi" userId="495d62745e7169d0" providerId="LiveId" clId="{B189468A-B4E2-419D-B108-2C6C1C754B06}" dt="2023-08-02T02:43:11.626" v="4509" actId="1035"/>
          <ac:picMkLst>
            <pc:docMk/>
            <pc:sldMk cId="3637051751" sldId="390"/>
            <ac:picMk id="20" creationId="{0892D0C7-389D-F1C6-25DA-2675DB4F707A}"/>
          </ac:picMkLst>
        </pc:picChg>
        <pc:picChg chg="add mod">
          <ac:chgData name="Breno Nicelatchi" userId="495d62745e7169d0" providerId="LiveId" clId="{B189468A-B4E2-419D-B108-2C6C1C754B06}" dt="2023-08-02T02:43:11.626" v="4509" actId="1035"/>
          <ac:picMkLst>
            <pc:docMk/>
            <pc:sldMk cId="3637051751" sldId="390"/>
            <ac:picMk id="23" creationId="{EA6BE501-642B-B762-5D2B-BBBB48D9933A}"/>
          </ac:picMkLst>
        </pc:picChg>
      </pc:sldChg>
      <pc:sldChg chg="modSp add mod modAnim">
        <pc:chgData name="Breno Nicelatchi" userId="495d62745e7169d0" providerId="LiveId" clId="{B189468A-B4E2-419D-B108-2C6C1C754B06}" dt="2023-08-02T02:47:57.754" v="4553"/>
        <pc:sldMkLst>
          <pc:docMk/>
          <pc:sldMk cId="2715010081" sldId="391"/>
        </pc:sldMkLst>
        <pc:spChg chg="mod">
          <ac:chgData name="Breno Nicelatchi" userId="495d62745e7169d0" providerId="LiveId" clId="{B189468A-B4E2-419D-B108-2C6C1C754B06}" dt="2023-08-02T02:43:36.357" v="4512" actId="207"/>
          <ac:spMkLst>
            <pc:docMk/>
            <pc:sldMk cId="2715010081" sldId="391"/>
            <ac:spMk id="2" creationId="{E13D190A-85D4-5BBE-C9F2-E8ACA9A121F8}"/>
          </ac:spMkLst>
        </pc:spChg>
        <pc:spChg chg="mod">
          <ac:chgData name="Breno Nicelatchi" userId="495d62745e7169d0" providerId="LiveId" clId="{B189468A-B4E2-419D-B108-2C6C1C754B06}" dt="2023-08-02T02:44:07.460" v="4516" actId="207"/>
          <ac:spMkLst>
            <pc:docMk/>
            <pc:sldMk cId="2715010081" sldId="391"/>
            <ac:spMk id="8" creationId="{291F66AB-2458-7EFD-5A78-08A6D97CDD2A}"/>
          </ac:spMkLst>
        </pc:spChg>
        <pc:spChg chg="mod">
          <ac:chgData name="Breno Nicelatchi" userId="495d62745e7169d0" providerId="LiveId" clId="{B189468A-B4E2-419D-B108-2C6C1C754B06}" dt="2023-08-02T02:44:07.460" v="4516" actId="207"/>
          <ac:spMkLst>
            <pc:docMk/>
            <pc:sldMk cId="2715010081" sldId="391"/>
            <ac:spMk id="11" creationId="{AAAE55F3-18AC-1720-BACA-F42AE468B635}"/>
          </ac:spMkLst>
        </pc:spChg>
        <pc:spChg chg="mod">
          <ac:chgData name="Breno Nicelatchi" userId="495d62745e7169d0" providerId="LiveId" clId="{B189468A-B4E2-419D-B108-2C6C1C754B06}" dt="2023-08-02T02:43:49.706" v="4515"/>
          <ac:spMkLst>
            <pc:docMk/>
            <pc:sldMk cId="2715010081" sldId="391"/>
            <ac:spMk id="13" creationId="{ACF8037C-7DE7-C0D9-B1C0-8DDCC2720533}"/>
          </ac:spMkLst>
        </pc:spChg>
        <pc:spChg chg="mod">
          <ac:chgData name="Breno Nicelatchi" userId="495d62745e7169d0" providerId="LiveId" clId="{B189468A-B4E2-419D-B108-2C6C1C754B06}" dt="2023-08-02T02:44:07.460" v="4516" actId="207"/>
          <ac:spMkLst>
            <pc:docMk/>
            <pc:sldMk cId="2715010081" sldId="391"/>
            <ac:spMk id="19" creationId="{43F63515-F091-738F-A151-3DCAE5CCA63A}"/>
          </ac:spMkLst>
        </pc:spChg>
        <pc:spChg chg="mod">
          <ac:chgData name="Breno Nicelatchi" userId="495d62745e7169d0" providerId="LiveId" clId="{B189468A-B4E2-419D-B108-2C6C1C754B06}" dt="2023-08-02T02:44:07.460" v="4516" actId="207"/>
          <ac:spMkLst>
            <pc:docMk/>
            <pc:sldMk cId="2715010081" sldId="391"/>
            <ac:spMk id="24" creationId="{3EE4D09E-2760-5F6C-DAEF-32CD1AB200F9}"/>
          </ac:spMkLst>
        </pc:spChg>
      </pc:sldChg>
      <pc:sldChg chg="modSp add mod modAnim">
        <pc:chgData name="Breno Nicelatchi" userId="495d62745e7169d0" providerId="LiveId" clId="{B189468A-B4E2-419D-B108-2C6C1C754B06}" dt="2023-08-02T02:48:01.899" v="4554"/>
        <pc:sldMkLst>
          <pc:docMk/>
          <pc:sldMk cId="490808685" sldId="392"/>
        </pc:sldMkLst>
        <pc:spChg chg="mod">
          <ac:chgData name="Breno Nicelatchi" userId="495d62745e7169d0" providerId="LiveId" clId="{B189468A-B4E2-419D-B108-2C6C1C754B06}" dt="2023-08-02T02:44:39.929" v="4523" actId="108"/>
          <ac:spMkLst>
            <pc:docMk/>
            <pc:sldMk cId="490808685" sldId="392"/>
            <ac:spMk id="2" creationId="{E13D190A-85D4-5BBE-C9F2-E8ACA9A121F8}"/>
          </ac:spMkLst>
        </pc:spChg>
        <pc:spChg chg="mod">
          <ac:chgData name="Breno Nicelatchi" userId="495d62745e7169d0" providerId="LiveId" clId="{B189468A-B4E2-419D-B108-2C6C1C754B06}" dt="2023-08-02T02:44:29.758" v="4521" actId="108"/>
          <ac:spMkLst>
            <pc:docMk/>
            <pc:sldMk cId="490808685" sldId="392"/>
            <ac:spMk id="7" creationId="{A2FD311B-7835-468F-6684-F65FF0F8DBE5}"/>
          </ac:spMkLst>
        </pc:spChg>
        <pc:spChg chg="mod">
          <ac:chgData name="Breno Nicelatchi" userId="495d62745e7169d0" providerId="LiveId" clId="{B189468A-B4E2-419D-B108-2C6C1C754B06}" dt="2023-08-02T02:44:35.847" v="4522" actId="207"/>
          <ac:spMkLst>
            <pc:docMk/>
            <pc:sldMk cId="490808685" sldId="392"/>
            <ac:spMk id="8" creationId="{291F66AB-2458-7EFD-5A78-08A6D97CDD2A}"/>
          </ac:spMkLst>
        </pc:spChg>
        <pc:spChg chg="mod">
          <ac:chgData name="Breno Nicelatchi" userId="495d62745e7169d0" providerId="LiveId" clId="{B189468A-B4E2-419D-B108-2C6C1C754B06}" dt="2023-08-02T02:45:30.421" v="4535" actId="404"/>
          <ac:spMkLst>
            <pc:docMk/>
            <pc:sldMk cId="490808685" sldId="392"/>
            <ac:spMk id="13" creationId="{ACF8037C-7DE7-C0D9-B1C0-8DDCC2720533}"/>
          </ac:spMkLst>
        </pc:spChg>
        <pc:spChg chg="mod">
          <ac:chgData name="Breno Nicelatchi" userId="495d62745e7169d0" providerId="LiveId" clId="{B189468A-B4E2-419D-B108-2C6C1C754B06}" dt="2023-08-02T02:44:17.518" v="4518" actId="207"/>
          <ac:spMkLst>
            <pc:docMk/>
            <pc:sldMk cId="490808685" sldId="392"/>
            <ac:spMk id="14" creationId="{4B178CAF-26D4-1812-8880-25741B6ACE18}"/>
          </ac:spMkLst>
        </pc:spChg>
      </pc:sldChg>
      <pc:sldChg chg="modSp add mod modAnim">
        <pc:chgData name="Breno Nicelatchi" userId="495d62745e7169d0" providerId="LiveId" clId="{B189468A-B4E2-419D-B108-2C6C1C754B06}" dt="2023-08-02T02:48:06.446" v="4555"/>
        <pc:sldMkLst>
          <pc:docMk/>
          <pc:sldMk cId="147290868" sldId="393"/>
        </pc:sldMkLst>
        <pc:spChg chg="mod">
          <ac:chgData name="Breno Nicelatchi" userId="495d62745e7169d0" providerId="LiveId" clId="{B189468A-B4E2-419D-B108-2C6C1C754B06}" dt="2023-08-02T02:45:11.611" v="4530" actId="108"/>
          <ac:spMkLst>
            <pc:docMk/>
            <pc:sldMk cId="147290868" sldId="393"/>
            <ac:spMk id="7" creationId="{A2FD311B-7835-468F-6684-F65FF0F8DBE5}"/>
          </ac:spMkLst>
        </pc:spChg>
        <pc:spChg chg="mod">
          <ac:chgData name="Breno Nicelatchi" userId="495d62745e7169d0" providerId="LiveId" clId="{B189468A-B4E2-419D-B108-2C6C1C754B06}" dt="2023-08-02T02:45:06.880" v="4529" actId="207"/>
          <ac:spMkLst>
            <pc:docMk/>
            <pc:sldMk cId="147290868" sldId="393"/>
            <ac:spMk id="8" creationId="{291F66AB-2458-7EFD-5A78-08A6D97CDD2A}"/>
          </ac:spMkLst>
        </pc:spChg>
        <pc:spChg chg="mod">
          <ac:chgData name="Breno Nicelatchi" userId="495d62745e7169d0" providerId="LiveId" clId="{B189468A-B4E2-419D-B108-2C6C1C754B06}" dt="2023-08-02T02:44:58.808" v="4527" actId="207"/>
          <ac:spMkLst>
            <pc:docMk/>
            <pc:sldMk cId="147290868" sldId="393"/>
            <ac:spMk id="10" creationId="{FE04AE23-BB55-F7E2-1A5C-F1EE4A5522BA}"/>
          </ac:spMkLst>
        </pc:spChg>
        <pc:spChg chg="mod">
          <ac:chgData name="Breno Nicelatchi" userId="495d62745e7169d0" providerId="LiveId" clId="{B189468A-B4E2-419D-B108-2C6C1C754B06}" dt="2023-08-02T02:45:01.761" v="4528" actId="207"/>
          <ac:spMkLst>
            <pc:docMk/>
            <pc:sldMk cId="147290868" sldId="393"/>
            <ac:spMk id="11" creationId="{AAAE55F3-18AC-1720-BACA-F42AE468B635}"/>
          </ac:spMkLst>
        </pc:spChg>
        <pc:spChg chg="mod">
          <ac:chgData name="Breno Nicelatchi" userId="495d62745e7169d0" providerId="LiveId" clId="{B189468A-B4E2-419D-B108-2C6C1C754B06}" dt="2023-08-02T02:45:59.257" v="4538"/>
          <ac:spMkLst>
            <pc:docMk/>
            <pc:sldMk cId="147290868" sldId="393"/>
            <ac:spMk id="13" creationId="{ACF8037C-7DE7-C0D9-B1C0-8DDCC2720533}"/>
          </ac:spMkLst>
        </pc:spChg>
      </pc:sldChg>
      <pc:sldChg chg="modSp add mod modAnim">
        <pc:chgData name="Breno Nicelatchi" userId="495d62745e7169d0" providerId="LiveId" clId="{B189468A-B4E2-419D-B108-2C6C1C754B06}" dt="2023-08-02T02:48:11.171" v="4556"/>
        <pc:sldMkLst>
          <pc:docMk/>
          <pc:sldMk cId="1760481068" sldId="394"/>
        </pc:sldMkLst>
        <pc:spChg chg="mod">
          <ac:chgData name="Breno Nicelatchi" userId="495d62745e7169d0" providerId="LiveId" clId="{B189468A-B4E2-419D-B108-2C6C1C754B06}" dt="2023-08-02T02:46:21.530" v="4540" actId="108"/>
          <ac:spMkLst>
            <pc:docMk/>
            <pc:sldMk cId="1760481068" sldId="394"/>
            <ac:spMk id="7" creationId="{A2FD311B-7835-468F-6684-F65FF0F8DBE5}"/>
          </ac:spMkLst>
        </pc:spChg>
        <pc:spChg chg="mod">
          <ac:chgData name="Breno Nicelatchi" userId="495d62745e7169d0" providerId="LiveId" clId="{B189468A-B4E2-419D-B108-2C6C1C754B06}" dt="2023-08-02T02:46:26.099" v="4541" actId="207"/>
          <ac:spMkLst>
            <pc:docMk/>
            <pc:sldMk cId="1760481068" sldId="394"/>
            <ac:spMk id="8" creationId="{291F66AB-2458-7EFD-5A78-08A6D97CDD2A}"/>
          </ac:spMkLst>
        </pc:spChg>
        <pc:spChg chg="mod">
          <ac:chgData name="Breno Nicelatchi" userId="495d62745e7169d0" providerId="LiveId" clId="{B189468A-B4E2-419D-B108-2C6C1C754B06}" dt="2023-08-02T02:46:44.650" v="4545"/>
          <ac:spMkLst>
            <pc:docMk/>
            <pc:sldMk cId="1760481068" sldId="394"/>
            <ac:spMk id="13" creationId="{ACF8037C-7DE7-C0D9-B1C0-8DDCC2720533}"/>
          </ac:spMkLst>
        </pc:spChg>
        <pc:spChg chg="mod">
          <ac:chgData name="Breno Nicelatchi" userId="495d62745e7169d0" providerId="LiveId" clId="{B189468A-B4E2-419D-B108-2C6C1C754B06}" dt="2023-08-02T02:46:17.767" v="4539" actId="207"/>
          <ac:spMkLst>
            <pc:docMk/>
            <pc:sldMk cId="1760481068" sldId="394"/>
            <ac:spMk id="16" creationId="{1D8725CE-6068-17B4-1F25-7D918B7928AC}"/>
          </ac:spMkLst>
        </pc:spChg>
        <pc:spChg chg="mod">
          <ac:chgData name="Breno Nicelatchi" userId="495d62745e7169d0" providerId="LiveId" clId="{B189468A-B4E2-419D-B108-2C6C1C754B06}" dt="2023-08-02T02:46:30.059" v="4542" actId="207"/>
          <ac:spMkLst>
            <pc:docMk/>
            <pc:sldMk cId="1760481068" sldId="394"/>
            <ac:spMk id="19" creationId="{43F63515-F091-738F-A151-3DCAE5CCA63A}"/>
          </ac:spMkLst>
        </pc:spChg>
      </pc:sldChg>
      <pc:sldChg chg="modSp add mod modAnim">
        <pc:chgData name="Breno Nicelatchi" userId="495d62745e7169d0" providerId="LiveId" clId="{B189468A-B4E2-419D-B108-2C6C1C754B06}" dt="2023-08-02T02:48:16.657" v="4557"/>
        <pc:sldMkLst>
          <pc:docMk/>
          <pc:sldMk cId="1505645809" sldId="395"/>
        </pc:sldMkLst>
        <pc:spChg chg="mod">
          <ac:chgData name="Breno Nicelatchi" userId="495d62745e7169d0" providerId="LiveId" clId="{B189468A-B4E2-419D-B108-2C6C1C754B06}" dt="2023-08-02T02:46:57.837" v="4547" actId="207"/>
          <ac:spMkLst>
            <pc:docMk/>
            <pc:sldMk cId="1505645809" sldId="395"/>
            <ac:spMk id="7" creationId="{A2FD311B-7835-468F-6684-F65FF0F8DBE5}"/>
          </ac:spMkLst>
        </pc:spChg>
        <pc:spChg chg="mod">
          <ac:chgData name="Breno Nicelatchi" userId="495d62745e7169d0" providerId="LiveId" clId="{B189468A-B4E2-419D-B108-2C6C1C754B06}" dt="2023-08-02T02:47:02.287" v="4548" actId="207"/>
          <ac:spMkLst>
            <pc:docMk/>
            <pc:sldMk cId="1505645809" sldId="395"/>
            <ac:spMk id="8" creationId="{291F66AB-2458-7EFD-5A78-08A6D97CDD2A}"/>
          </ac:spMkLst>
        </pc:spChg>
        <pc:spChg chg="mod">
          <ac:chgData name="Breno Nicelatchi" userId="495d62745e7169d0" providerId="LiveId" clId="{B189468A-B4E2-419D-B108-2C6C1C754B06}" dt="2023-08-02T02:47:16.906" v="4552"/>
          <ac:spMkLst>
            <pc:docMk/>
            <pc:sldMk cId="1505645809" sldId="395"/>
            <ac:spMk id="13" creationId="{ACF8037C-7DE7-C0D9-B1C0-8DDCC2720533}"/>
          </ac:spMkLst>
        </pc:spChg>
        <pc:spChg chg="mod">
          <ac:chgData name="Breno Nicelatchi" userId="495d62745e7169d0" providerId="LiveId" clId="{B189468A-B4E2-419D-B108-2C6C1C754B06}" dt="2023-08-02T02:46:52.971" v="4546" actId="207"/>
          <ac:spMkLst>
            <pc:docMk/>
            <pc:sldMk cId="1505645809" sldId="395"/>
            <ac:spMk id="21" creationId="{DAAC9FBF-1B55-3D3E-777C-C3C6B9273D83}"/>
          </ac:spMkLst>
        </pc:spChg>
        <pc:spChg chg="mod">
          <ac:chgData name="Breno Nicelatchi" userId="495d62745e7169d0" providerId="LiveId" clId="{B189468A-B4E2-419D-B108-2C6C1C754B06}" dt="2023-08-02T02:47:06.447" v="4549" actId="207"/>
          <ac:spMkLst>
            <pc:docMk/>
            <pc:sldMk cId="1505645809" sldId="395"/>
            <ac:spMk id="24" creationId="{3EE4D09E-2760-5F6C-DAEF-32CD1AB200F9}"/>
          </ac:spMkLst>
        </pc:spChg>
      </pc:sldChg>
      <pc:sldChg chg="modSp add mod">
        <pc:chgData name="Breno Nicelatchi" userId="495d62745e7169d0" providerId="LiveId" clId="{B189468A-B4E2-419D-B108-2C6C1C754B06}" dt="2023-08-02T02:49:38.963" v="4618" actId="20577"/>
        <pc:sldMkLst>
          <pc:docMk/>
          <pc:sldMk cId="74883199" sldId="396"/>
        </pc:sldMkLst>
        <pc:spChg chg="mod">
          <ac:chgData name="Breno Nicelatchi" userId="495d62745e7169d0" providerId="LiveId" clId="{B189468A-B4E2-419D-B108-2C6C1C754B06}" dt="2023-08-02T02:49:17.126" v="4560" actId="20577"/>
          <ac:spMkLst>
            <pc:docMk/>
            <pc:sldMk cId="74883199" sldId="396"/>
            <ac:spMk id="20" creationId="{94772127-4BF5-2589-A192-8B918EB57024}"/>
          </ac:spMkLst>
        </pc:spChg>
        <pc:spChg chg="mod">
          <ac:chgData name="Breno Nicelatchi" userId="495d62745e7169d0" providerId="LiveId" clId="{B189468A-B4E2-419D-B108-2C6C1C754B06}" dt="2023-08-02T02:49:38.963" v="4618" actId="20577"/>
          <ac:spMkLst>
            <pc:docMk/>
            <pc:sldMk cId="74883199" sldId="396"/>
            <ac:spMk id="21" creationId="{3A165BCC-78A5-4090-53A6-B25097AE81B5}"/>
          </ac:spMkLst>
        </pc:spChg>
      </pc:sldChg>
      <pc:sldChg chg="addSp delSp modSp add mod">
        <pc:chgData name="Breno Nicelatchi" userId="495d62745e7169d0" providerId="LiveId" clId="{B189468A-B4E2-419D-B108-2C6C1C754B06}" dt="2023-08-04T14:26:57.594" v="4751" actId="1076"/>
        <pc:sldMkLst>
          <pc:docMk/>
          <pc:sldMk cId="3689606068" sldId="397"/>
        </pc:sldMkLst>
        <pc:spChg chg="add mod">
          <ac:chgData name="Breno Nicelatchi" userId="495d62745e7169d0" providerId="LiveId" clId="{B189468A-B4E2-419D-B108-2C6C1C754B06}" dt="2023-08-04T14:26:57.594" v="4751" actId="1076"/>
          <ac:spMkLst>
            <pc:docMk/>
            <pc:sldMk cId="3689606068" sldId="397"/>
            <ac:spMk id="2" creationId="{FFC93A3A-5554-8052-9423-303A3177BD83}"/>
          </ac:spMkLst>
        </pc:spChg>
        <pc:spChg chg="mod">
          <ac:chgData name="Breno Nicelatchi" userId="495d62745e7169d0" providerId="LiveId" clId="{B189468A-B4E2-419D-B108-2C6C1C754B06}" dt="2023-08-04T14:25:43.103" v="4739"/>
          <ac:spMkLst>
            <pc:docMk/>
            <pc:sldMk cId="3689606068" sldId="397"/>
            <ac:spMk id="5" creationId="{3AA99BDB-5BE6-D5DE-AF00-2876BAE544D4}"/>
          </ac:spMkLst>
        </pc:spChg>
        <pc:spChg chg="mod">
          <ac:chgData name="Breno Nicelatchi" userId="495d62745e7169d0" providerId="LiveId" clId="{B189468A-B4E2-419D-B108-2C6C1C754B06}" dt="2023-08-04T14:26:33.434" v="4749" actId="1076"/>
          <ac:spMkLst>
            <pc:docMk/>
            <pc:sldMk cId="3689606068" sldId="397"/>
            <ac:spMk id="6" creationId="{99671ED9-DC4E-0CEC-0502-487B673EDE6C}"/>
          </ac:spMkLst>
        </pc:spChg>
        <pc:spChg chg="del mod">
          <ac:chgData name="Breno Nicelatchi" userId="495d62745e7169d0" providerId="LiveId" clId="{B189468A-B4E2-419D-B108-2C6C1C754B06}" dt="2023-08-04T14:26:28.871" v="4748" actId="478"/>
          <ac:spMkLst>
            <pc:docMk/>
            <pc:sldMk cId="3689606068" sldId="397"/>
            <ac:spMk id="7" creationId="{EA94C706-53E8-C161-D15F-1952C1E6D78D}"/>
          </ac:spMkLst>
        </pc:spChg>
        <pc:picChg chg="mod">
          <ac:chgData name="Breno Nicelatchi" userId="495d62745e7169d0" providerId="LiveId" clId="{B189468A-B4E2-419D-B108-2C6C1C754B06}" dt="2023-08-04T14:26:08.855" v="4746" actId="1076"/>
          <ac:picMkLst>
            <pc:docMk/>
            <pc:sldMk cId="3689606068" sldId="397"/>
            <ac:picMk id="9" creationId="{A1E7389C-2F1D-9C62-460E-BFF29780ECA1}"/>
          </ac:picMkLst>
        </pc:picChg>
      </pc:sldChg>
      <pc:sldChg chg="modSp add mod">
        <pc:chgData name="Breno Nicelatchi" userId="495d62745e7169d0" providerId="LiveId" clId="{B189468A-B4E2-419D-B108-2C6C1C754B06}" dt="2023-08-04T14:30:25.923" v="4874" actId="1037"/>
        <pc:sldMkLst>
          <pc:docMk/>
          <pc:sldMk cId="2799515002" sldId="398"/>
        </pc:sldMkLst>
        <pc:spChg chg="mod">
          <ac:chgData name="Breno Nicelatchi" userId="495d62745e7169d0" providerId="LiveId" clId="{B189468A-B4E2-419D-B108-2C6C1C754B06}" dt="2023-08-04T14:30:21.339" v="4871" actId="1036"/>
          <ac:spMkLst>
            <pc:docMk/>
            <pc:sldMk cId="2799515002" sldId="398"/>
            <ac:spMk id="3" creationId="{0C79DC9E-954C-738A-26CB-B94529B9047E}"/>
          </ac:spMkLst>
        </pc:spChg>
        <pc:spChg chg="mod">
          <ac:chgData name="Breno Nicelatchi" userId="495d62745e7169d0" providerId="LiveId" clId="{B189468A-B4E2-419D-B108-2C6C1C754B06}" dt="2023-08-04T14:30:21.339" v="4871" actId="1036"/>
          <ac:spMkLst>
            <pc:docMk/>
            <pc:sldMk cId="2799515002" sldId="398"/>
            <ac:spMk id="4" creationId="{FB1B6B95-AEDA-A32D-71FC-C47A41695491}"/>
          </ac:spMkLst>
        </pc:spChg>
        <pc:spChg chg="mod">
          <ac:chgData name="Breno Nicelatchi" userId="495d62745e7169d0" providerId="LiveId" clId="{B189468A-B4E2-419D-B108-2C6C1C754B06}" dt="2023-08-04T14:30:21.339" v="4871" actId="1036"/>
          <ac:spMkLst>
            <pc:docMk/>
            <pc:sldMk cId="2799515002" sldId="398"/>
            <ac:spMk id="5" creationId="{56D7B490-F7BE-549B-7673-9EA5157E8C7E}"/>
          </ac:spMkLst>
        </pc:spChg>
        <pc:spChg chg="mod">
          <ac:chgData name="Breno Nicelatchi" userId="495d62745e7169d0" providerId="LiveId" clId="{B189468A-B4E2-419D-B108-2C6C1C754B06}" dt="2023-08-04T14:30:25.923" v="4874" actId="1037"/>
          <ac:spMkLst>
            <pc:docMk/>
            <pc:sldMk cId="2799515002" sldId="398"/>
            <ac:spMk id="6" creationId="{C51D6972-CC2C-3D0B-40E2-C1F10E34475F}"/>
          </ac:spMkLst>
        </pc:spChg>
        <pc:spChg chg="mod">
          <ac:chgData name="Breno Nicelatchi" userId="495d62745e7169d0" providerId="LiveId" clId="{B189468A-B4E2-419D-B108-2C6C1C754B06}" dt="2023-08-04T14:30:21.339" v="4871" actId="1036"/>
          <ac:spMkLst>
            <pc:docMk/>
            <pc:sldMk cId="2799515002" sldId="398"/>
            <ac:spMk id="7" creationId="{9C0C1C35-7BDF-2F8C-50D4-1B6297CE7C4C}"/>
          </ac:spMkLst>
        </pc:spChg>
        <pc:grpChg chg="mod">
          <ac:chgData name="Breno Nicelatchi" userId="495d62745e7169d0" providerId="LiveId" clId="{B189468A-B4E2-419D-B108-2C6C1C754B06}" dt="2023-08-04T14:30:21.339" v="4871" actId="1036"/>
          <ac:grpSpMkLst>
            <pc:docMk/>
            <pc:sldMk cId="2799515002" sldId="398"/>
            <ac:grpSpMk id="2" creationId="{664366E1-4FDC-1448-BE09-3CF7BE2907EE}"/>
          </ac:grpSpMkLst>
        </pc:grpChg>
        <pc:picChg chg="mod">
          <ac:chgData name="Breno Nicelatchi" userId="495d62745e7169d0" providerId="LiveId" clId="{B189468A-B4E2-419D-B108-2C6C1C754B06}" dt="2023-08-04T14:30:21.339" v="4871" actId="1036"/>
          <ac:picMkLst>
            <pc:docMk/>
            <pc:sldMk cId="2799515002" sldId="398"/>
            <ac:picMk id="8" creationId="{ABDF55B0-1796-F927-CC8F-45DE33A52E05}"/>
          </ac:picMkLst>
        </pc:picChg>
      </pc:sldChg>
      <pc:sldChg chg="addSp delSp modSp add mod">
        <pc:chgData name="Breno Nicelatchi" userId="495d62745e7169d0" providerId="LiveId" clId="{B189468A-B4E2-419D-B108-2C6C1C754B06}" dt="2023-08-04T15:21:23.331" v="5209" actId="1036"/>
        <pc:sldMkLst>
          <pc:docMk/>
          <pc:sldMk cId="2020210065" sldId="399"/>
        </pc:sldMkLst>
        <pc:spChg chg="mod ord">
          <ac:chgData name="Breno Nicelatchi" userId="495d62745e7169d0" providerId="LiveId" clId="{B189468A-B4E2-419D-B108-2C6C1C754B06}" dt="2023-08-04T14:41:43.851" v="5089" actId="14100"/>
          <ac:spMkLst>
            <pc:docMk/>
            <pc:sldMk cId="2020210065" sldId="399"/>
            <ac:spMk id="2" creationId="{75EBC815-CAA6-B30E-980A-1FB660D62553}"/>
          </ac:spMkLst>
        </pc:spChg>
        <pc:spChg chg="mod">
          <ac:chgData name="Breno Nicelatchi" userId="495d62745e7169d0" providerId="LiveId" clId="{B189468A-B4E2-419D-B108-2C6C1C754B06}" dt="2023-08-04T15:21:23.331" v="5209" actId="1036"/>
          <ac:spMkLst>
            <pc:docMk/>
            <pc:sldMk cId="2020210065" sldId="399"/>
            <ac:spMk id="4" creationId="{2F26081D-7C3B-8EB5-1241-894998F24CD9}"/>
          </ac:spMkLst>
        </pc:spChg>
        <pc:spChg chg="mod">
          <ac:chgData name="Breno Nicelatchi" userId="495d62745e7169d0" providerId="LiveId" clId="{B189468A-B4E2-419D-B108-2C6C1C754B06}" dt="2023-08-04T14:43:36.614" v="5121" actId="14100"/>
          <ac:spMkLst>
            <pc:docMk/>
            <pc:sldMk cId="2020210065" sldId="399"/>
            <ac:spMk id="5" creationId="{D5D4DFD6-C10D-2266-5555-4525D75A844A}"/>
          </ac:spMkLst>
        </pc:spChg>
        <pc:spChg chg="add mod">
          <ac:chgData name="Breno Nicelatchi" userId="495d62745e7169d0" providerId="LiveId" clId="{B189468A-B4E2-419D-B108-2C6C1C754B06}" dt="2023-08-04T14:43:36.614" v="5121" actId="14100"/>
          <ac:spMkLst>
            <pc:docMk/>
            <pc:sldMk cId="2020210065" sldId="399"/>
            <ac:spMk id="6" creationId="{DD83B801-8CAD-91BE-A731-545A9B0CDF88}"/>
          </ac:spMkLst>
        </pc:spChg>
        <pc:spChg chg="add mod">
          <ac:chgData name="Breno Nicelatchi" userId="495d62745e7169d0" providerId="LiveId" clId="{B189468A-B4E2-419D-B108-2C6C1C754B06}" dt="2023-08-04T14:43:46.769" v="5122" actId="108"/>
          <ac:spMkLst>
            <pc:docMk/>
            <pc:sldMk cId="2020210065" sldId="399"/>
            <ac:spMk id="7" creationId="{F89A3E04-FBB5-1D3E-9E97-67DCC3F02264}"/>
          </ac:spMkLst>
        </pc:spChg>
        <pc:spChg chg="add mod">
          <ac:chgData name="Breno Nicelatchi" userId="495d62745e7169d0" providerId="LiveId" clId="{B189468A-B4E2-419D-B108-2C6C1C754B06}" dt="2023-08-04T14:43:47.529" v="5123" actId="108"/>
          <ac:spMkLst>
            <pc:docMk/>
            <pc:sldMk cId="2020210065" sldId="399"/>
            <ac:spMk id="8" creationId="{5099D337-4812-7850-610B-DCBBC57D2810}"/>
          </ac:spMkLst>
        </pc:spChg>
        <pc:spChg chg="add mod">
          <ac:chgData name="Breno Nicelatchi" userId="495d62745e7169d0" providerId="LiveId" clId="{B189468A-B4E2-419D-B108-2C6C1C754B06}" dt="2023-08-04T14:43:48.319" v="5124" actId="108"/>
          <ac:spMkLst>
            <pc:docMk/>
            <pc:sldMk cId="2020210065" sldId="399"/>
            <ac:spMk id="9" creationId="{C7DEFC91-5CE0-0F04-B4CC-419F8D8D370E}"/>
          </ac:spMkLst>
        </pc:spChg>
        <pc:spChg chg="add mod">
          <ac:chgData name="Breno Nicelatchi" userId="495d62745e7169d0" providerId="LiveId" clId="{B189468A-B4E2-419D-B108-2C6C1C754B06}" dt="2023-08-04T14:43:49.134" v="5125" actId="108"/>
          <ac:spMkLst>
            <pc:docMk/>
            <pc:sldMk cId="2020210065" sldId="399"/>
            <ac:spMk id="10" creationId="{76F6D61B-099F-A6AB-A0C1-7AEAF31985D5}"/>
          </ac:spMkLst>
        </pc:spChg>
        <pc:spChg chg="add mod">
          <ac:chgData name="Breno Nicelatchi" userId="495d62745e7169d0" providerId="LiveId" clId="{B189468A-B4E2-419D-B108-2C6C1C754B06}" dt="2023-08-04T14:43:49.954" v="5126" actId="108"/>
          <ac:spMkLst>
            <pc:docMk/>
            <pc:sldMk cId="2020210065" sldId="399"/>
            <ac:spMk id="11" creationId="{984BCC8D-4546-23D0-C005-70CDFD478282}"/>
          </ac:spMkLst>
        </pc:spChg>
        <pc:spChg chg="add mod">
          <ac:chgData name="Breno Nicelatchi" userId="495d62745e7169d0" providerId="LiveId" clId="{B189468A-B4E2-419D-B108-2C6C1C754B06}" dt="2023-08-04T14:43:50.704" v="5127" actId="108"/>
          <ac:spMkLst>
            <pc:docMk/>
            <pc:sldMk cId="2020210065" sldId="399"/>
            <ac:spMk id="12" creationId="{5440361C-2014-3BC0-2C10-F5AE45D06935}"/>
          </ac:spMkLst>
        </pc:spChg>
        <pc:spChg chg="add mod">
          <ac:chgData name="Breno Nicelatchi" userId="495d62745e7169d0" providerId="LiveId" clId="{B189468A-B4E2-419D-B108-2C6C1C754B06}" dt="2023-08-04T14:43:51.404" v="5128" actId="108"/>
          <ac:spMkLst>
            <pc:docMk/>
            <pc:sldMk cId="2020210065" sldId="399"/>
            <ac:spMk id="13" creationId="{8B5843A2-5E71-6B89-EB65-EFD48F834E3C}"/>
          </ac:spMkLst>
        </pc:spChg>
        <pc:picChg chg="del mod">
          <ac:chgData name="Breno Nicelatchi" userId="495d62745e7169d0" providerId="LiveId" clId="{B189468A-B4E2-419D-B108-2C6C1C754B06}" dt="2023-08-04T14:36:02.278" v="4947" actId="478"/>
          <ac:picMkLst>
            <pc:docMk/>
            <pc:sldMk cId="2020210065" sldId="399"/>
            <ac:picMk id="3" creationId="{AAC0250E-B638-577A-C6CA-353407A4BA94}"/>
          </ac:picMkLst>
        </pc:picChg>
        <pc:picChg chg="add mod">
          <ac:chgData name="Breno Nicelatchi" userId="495d62745e7169d0" providerId="LiveId" clId="{B189468A-B4E2-419D-B108-2C6C1C754B06}" dt="2023-08-04T15:21:23.331" v="5209" actId="1036"/>
          <ac:picMkLst>
            <pc:docMk/>
            <pc:sldMk cId="2020210065" sldId="399"/>
            <ac:picMk id="15" creationId="{AC3D9ED3-D370-77A2-485B-EB07C05F9343}"/>
          </ac:picMkLst>
        </pc:picChg>
        <pc:picChg chg="add mod">
          <ac:chgData name="Breno Nicelatchi" userId="495d62745e7169d0" providerId="LiveId" clId="{B189468A-B4E2-419D-B108-2C6C1C754B06}" dt="2023-08-04T14:39:50.648" v="5016"/>
          <ac:picMkLst>
            <pc:docMk/>
            <pc:sldMk cId="2020210065" sldId="399"/>
            <ac:picMk id="1026" creationId="{F963BF2E-611A-F37E-9BED-B725E2364F88}"/>
          </ac:picMkLst>
        </pc:picChg>
      </pc:sldChg>
      <pc:sldChg chg="delSp modSp add del mod">
        <pc:chgData name="Breno Nicelatchi" userId="495d62745e7169d0" providerId="LiveId" clId="{B189468A-B4E2-419D-B108-2C6C1C754B06}" dt="2023-08-04T14:36:12.772" v="4952" actId="47"/>
        <pc:sldMkLst>
          <pc:docMk/>
          <pc:sldMk cId="1704124686" sldId="400"/>
        </pc:sldMkLst>
        <pc:spChg chg="del">
          <ac:chgData name="Breno Nicelatchi" userId="495d62745e7169d0" providerId="LiveId" clId="{B189468A-B4E2-419D-B108-2C6C1C754B06}" dt="2023-08-04T14:35:34.046" v="4933" actId="478"/>
          <ac:spMkLst>
            <pc:docMk/>
            <pc:sldMk cId="1704124686" sldId="400"/>
            <ac:spMk id="2" creationId="{75EBC815-CAA6-B30E-980A-1FB660D62553}"/>
          </ac:spMkLst>
        </pc:spChg>
        <pc:spChg chg="del mod">
          <ac:chgData name="Breno Nicelatchi" userId="495d62745e7169d0" providerId="LiveId" clId="{B189468A-B4E2-419D-B108-2C6C1C754B06}" dt="2023-08-04T14:35:34.046" v="4933" actId="478"/>
          <ac:spMkLst>
            <pc:docMk/>
            <pc:sldMk cId="1704124686" sldId="400"/>
            <ac:spMk id="5" creationId="{D5D4DFD6-C10D-2266-5555-4525D75A844A}"/>
          </ac:spMkLst>
        </pc:spChg>
        <pc:picChg chg="del mod">
          <ac:chgData name="Breno Nicelatchi" userId="495d62745e7169d0" providerId="LiveId" clId="{B189468A-B4E2-419D-B108-2C6C1C754B06}" dt="2023-08-04T14:35:34.046" v="4933" actId="478"/>
          <ac:picMkLst>
            <pc:docMk/>
            <pc:sldMk cId="1704124686" sldId="400"/>
            <ac:picMk id="3" creationId="{AAC0250E-B638-577A-C6CA-353407A4BA94}"/>
          </ac:picMkLst>
        </pc:picChg>
      </pc:sldChg>
      <pc:sldChg chg="addSp modSp add mod">
        <pc:chgData name="Breno Nicelatchi" userId="495d62745e7169d0" providerId="LiveId" clId="{B189468A-B4E2-419D-B108-2C6C1C754B06}" dt="2023-08-04T15:22:29.705" v="5215" actId="108"/>
        <pc:sldMkLst>
          <pc:docMk/>
          <pc:sldMk cId="1953968862" sldId="400"/>
        </pc:sldMkLst>
        <pc:spChg chg="mod">
          <ac:chgData name="Breno Nicelatchi" userId="495d62745e7169d0" providerId="LiveId" clId="{B189468A-B4E2-419D-B108-2C6C1C754B06}" dt="2023-08-04T14:46:11.112" v="5157" actId="20577"/>
          <ac:spMkLst>
            <pc:docMk/>
            <pc:sldMk cId="1953968862" sldId="400"/>
            <ac:spMk id="4" creationId="{2F26081D-7C3B-8EB5-1241-894998F24CD9}"/>
          </ac:spMkLst>
        </pc:spChg>
        <pc:spChg chg="mod">
          <ac:chgData name="Breno Nicelatchi" userId="495d62745e7169d0" providerId="LiveId" clId="{B189468A-B4E2-419D-B108-2C6C1C754B06}" dt="2023-08-04T14:44:08.661" v="5131" actId="108"/>
          <ac:spMkLst>
            <pc:docMk/>
            <pc:sldMk cId="1953968862" sldId="400"/>
            <ac:spMk id="5" creationId="{D5D4DFD6-C10D-2266-5555-4525D75A844A}"/>
          </ac:spMkLst>
        </pc:spChg>
        <pc:spChg chg="mod">
          <ac:chgData name="Breno Nicelatchi" userId="495d62745e7169d0" providerId="LiveId" clId="{B189468A-B4E2-419D-B108-2C6C1C754B06}" dt="2023-08-04T14:44:06.076" v="5130" actId="108"/>
          <ac:spMkLst>
            <pc:docMk/>
            <pc:sldMk cId="1953968862" sldId="400"/>
            <ac:spMk id="6" creationId="{DD83B801-8CAD-91BE-A731-545A9B0CDF88}"/>
          </ac:spMkLst>
        </pc:spChg>
        <pc:picChg chg="add mod">
          <ac:chgData name="Breno Nicelatchi" userId="495d62745e7169d0" providerId="LiveId" clId="{B189468A-B4E2-419D-B108-2C6C1C754B06}" dt="2023-08-04T15:22:29.705" v="5215" actId="108"/>
          <ac:picMkLst>
            <pc:docMk/>
            <pc:sldMk cId="1953968862" sldId="400"/>
            <ac:picMk id="9218" creationId="{506FC1B8-F91C-CB34-A620-5DED25790BAC}"/>
          </ac:picMkLst>
        </pc:picChg>
      </pc:sldChg>
      <pc:sldChg chg="addSp modSp add mod">
        <pc:chgData name="Breno Nicelatchi" userId="495d62745e7169d0" providerId="LiveId" clId="{B189468A-B4E2-419D-B108-2C6C1C754B06}" dt="2023-08-04T15:23:51.339" v="5222" actId="1076"/>
        <pc:sldMkLst>
          <pc:docMk/>
          <pc:sldMk cId="233477000" sldId="401"/>
        </pc:sldMkLst>
        <pc:spChg chg="mod">
          <ac:chgData name="Breno Nicelatchi" userId="495d62745e7169d0" providerId="LiveId" clId="{B189468A-B4E2-419D-B108-2C6C1C754B06}" dt="2023-08-04T15:23:51.339" v="5222" actId="1076"/>
          <ac:spMkLst>
            <pc:docMk/>
            <pc:sldMk cId="233477000" sldId="401"/>
            <ac:spMk id="4" creationId="{2F26081D-7C3B-8EB5-1241-894998F24CD9}"/>
          </ac:spMkLst>
        </pc:spChg>
        <pc:spChg chg="mod">
          <ac:chgData name="Breno Nicelatchi" userId="495d62745e7169d0" providerId="LiveId" clId="{B189468A-B4E2-419D-B108-2C6C1C754B06}" dt="2023-08-04T14:44:37.531" v="5140" actId="108"/>
          <ac:spMkLst>
            <pc:docMk/>
            <pc:sldMk cId="233477000" sldId="401"/>
            <ac:spMk id="6" creationId="{DD83B801-8CAD-91BE-A731-545A9B0CDF88}"/>
          </ac:spMkLst>
        </pc:spChg>
        <pc:spChg chg="mod">
          <ac:chgData name="Breno Nicelatchi" userId="495d62745e7169d0" providerId="LiveId" clId="{B189468A-B4E2-419D-B108-2C6C1C754B06}" dt="2023-08-04T14:44:34.707" v="5139" actId="108"/>
          <ac:spMkLst>
            <pc:docMk/>
            <pc:sldMk cId="233477000" sldId="401"/>
            <ac:spMk id="7" creationId="{F89A3E04-FBB5-1D3E-9E97-67DCC3F02264}"/>
          </ac:spMkLst>
        </pc:spChg>
        <pc:picChg chg="add mod">
          <ac:chgData name="Breno Nicelatchi" userId="495d62745e7169d0" providerId="LiveId" clId="{B189468A-B4E2-419D-B108-2C6C1C754B06}" dt="2023-08-04T15:23:47.349" v="5221" actId="1076"/>
          <ac:picMkLst>
            <pc:docMk/>
            <pc:sldMk cId="233477000" sldId="401"/>
            <ac:picMk id="8194" creationId="{C99A5C3C-4EEA-A7DF-AC46-996009F1CBA4}"/>
          </ac:picMkLst>
        </pc:picChg>
      </pc:sldChg>
      <pc:sldChg chg="addSp modSp add mod">
        <pc:chgData name="Breno Nicelatchi" userId="495d62745e7169d0" providerId="LiveId" clId="{B189468A-B4E2-419D-B108-2C6C1C754B06}" dt="2023-08-04T15:26:08.155" v="5237" actId="14100"/>
        <pc:sldMkLst>
          <pc:docMk/>
          <pc:sldMk cId="301903448" sldId="402"/>
        </pc:sldMkLst>
        <pc:spChg chg="add mod ord">
          <ac:chgData name="Breno Nicelatchi" userId="495d62745e7169d0" providerId="LiveId" clId="{B189468A-B4E2-419D-B108-2C6C1C754B06}" dt="2023-08-04T15:26:08.155" v="5237" actId="14100"/>
          <ac:spMkLst>
            <pc:docMk/>
            <pc:sldMk cId="301903448" sldId="402"/>
            <ac:spMk id="3" creationId="{E64D0C0F-2EE7-802E-D653-4FBF3821BD95}"/>
          </ac:spMkLst>
        </pc:spChg>
        <pc:spChg chg="mod">
          <ac:chgData name="Breno Nicelatchi" userId="495d62745e7169d0" providerId="LiveId" clId="{B189468A-B4E2-419D-B108-2C6C1C754B06}" dt="2023-08-04T15:18:30.501" v="5167" actId="20577"/>
          <ac:spMkLst>
            <pc:docMk/>
            <pc:sldMk cId="301903448" sldId="402"/>
            <ac:spMk id="4" creationId="{2F26081D-7C3B-8EB5-1241-894998F24CD9}"/>
          </ac:spMkLst>
        </pc:spChg>
        <pc:spChg chg="mod">
          <ac:chgData name="Breno Nicelatchi" userId="495d62745e7169d0" providerId="LiveId" clId="{B189468A-B4E2-419D-B108-2C6C1C754B06}" dt="2023-08-04T14:45:45.097" v="5152" actId="108"/>
          <ac:spMkLst>
            <pc:docMk/>
            <pc:sldMk cId="301903448" sldId="402"/>
            <ac:spMk id="6" creationId="{DD83B801-8CAD-91BE-A731-545A9B0CDF88}"/>
          </ac:spMkLst>
        </pc:spChg>
        <pc:spChg chg="mod">
          <ac:chgData name="Breno Nicelatchi" userId="495d62745e7169d0" providerId="LiveId" clId="{B189468A-B4E2-419D-B108-2C6C1C754B06}" dt="2023-08-04T14:44:43.577" v="5141" actId="108"/>
          <ac:spMkLst>
            <pc:docMk/>
            <pc:sldMk cId="301903448" sldId="402"/>
            <ac:spMk id="8" creationId="{5099D337-4812-7850-610B-DCBBC57D2810}"/>
          </ac:spMkLst>
        </pc:spChg>
        <pc:picChg chg="add mod">
          <ac:chgData name="Breno Nicelatchi" userId="495d62745e7169d0" providerId="LiveId" clId="{B189468A-B4E2-419D-B108-2C6C1C754B06}" dt="2023-08-04T15:26:00.762" v="5236" actId="1076"/>
          <ac:picMkLst>
            <pc:docMk/>
            <pc:sldMk cId="301903448" sldId="402"/>
            <ac:picMk id="7170" creationId="{30C76295-1D4B-5378-798D-8B482B63F7A4}"/>
          </ac:picMkLst>
        </pc:picChg>
      </pc:sldChg>
      <pc:sldChg chg="addSp modSp add mod">
        <pc:chgData name="Breno Nicelatchi" userId="495d62745e7169d0" providerId="LiveId" clId="{B189468A-B4E2-419D-B108-2C6C1C754B06}" dt="2023-08-04T15:27:54.056" v="5248" actId="1076"/>
        <pc:sldMkLst>
          <pc:docMk/>
          <pc:sldMk cId="91752792" sldId="403"/>
        </pc:sldMkLst>
        <pc:spChg chg="add mod">
          <ac:chgData name="Breno Nicelatchi" userId="495d62745e7169d0" providerId="LiveId" clId="{B189468A-B4E2-419D-B108-2C6C1C754B06}" dt="2023-08-04T15:27:50.429" v="5247" actId="11530"/>
          <ac:spMkLst>
            <pc:docMk/>
            <pc:sldMk cId="91752792" sldId="403"/>
            <ac:spMk id="3" creationId="{63527B2F-5B6D-46B4-7FB9-24F3A9AF2C6E}"/>
          </ac:spMkLst>
        </pc:spChg>
        <pc:spChg chg="mod">
          <ac:chgData name="Breno Nicelatchi" userId="495d62745e7169d0" providerId="LiveId" clId="{B189468A-B4E2-419D-B108-2C6C1C754B06}" dt="2023-08-04T15:18:43.401" v="5172" actId="20577"/>
          <ac:spMkLst>
            <pc:docMk/>
            <pc:sldMk cId="91752792" sldId="403"/>
            <ac:spMk id="4" creationId="{2F26081D-7C3B-8EB5-1241-894998F24CD9}"/>
          </ac:spMkLst>
        </pc:spChg>
        <pc:spChg chg="mod">
          <ac:chgData name="Breno Nicelatchi" userId="495d62745e7169d0" providerId="LiveId" clId="{B189468A-B4E2-419D-B108-2C6C1C754B06}" dt="2023-08-04T14:45:38.458" v="5151" actId="108"/>
          <ac:spMkLst>
            <pc:docMk/>
            <pc:sldMk cId="91752792" sldId="403"/>
            <ac:spMk id="6" creationId="{DD83B801-8CAD-91BE-A731-545A9B0CDF88}"/>
          </ac:spMkLst>
        </pc:spChg>
        <pc:spChg chg="mod">
          <ac:chgData name="Breno Nicelatchi" userId="495d62745e7169d0" providerId="LiveId" clId="{B189468A-B4E2-419D-B108-2C6C1C754B06}" dt="2023-08-04T14:44:48.244" v="5142" actId="108"/>
          <ac:spMkLst>
            <pc:docMk/>
            <pc:sldMk cId="91752792" sldId="403"/>
            <ac:spMk id="9" creationId="{C7DEFC91-5CE0-0F04-B4CC-419F8D8D370E}"/>
          </ac:spMkLst>
        </pc:spChg>
        <pc:picChg chg="add mod">
          <ac:chgData name="Breno Nicelatchi" userId="495d62745e7169d0" providerId="LiveId" clId="{B189468A-B4E2-419D-B108-2C6C1C754B06}" dt="2023-08-04T15:27:54.056" v="5248" actId="1076"/>
          <ac:picMkLst>
            <pc:docMk/>
            <pc:sldMk cId="91752792" sldId="403"/>
            <ac:picMk id="6146" creationId="{5542F24D-2147-915D-ABAA-D18BE40FD2E5}"/>
          </ac:picMkLst>
        </pc:picChg>
      </pc:sldChg>
      <pc:sldChg chg="addSp modSp add mod">
        <pc:chgData name="Breno Nicelatchi" userId="495d62745e7169d0" providerId="LiveId" clId="{B189468A-B4E2-419D-B108-2C6C1C754B06}" dt="2023-08-04T15:29:19.217" v="5273" actId="1035"/>
        <pc:sldMkLst>
          <pc:docMk/>
          <pc:sldMk cId="948699104" sldId="404"/>
        </pc:sldMkLst>
        <pc:spChg chg="add mod">
          <ac:chgData name="Breno Nicelatchi" userId="495d62745e7169d0" providerId="LiveId" clId="{B189468A-B4E2-419D-B108-2C6C1C754B06}" dt="2023-08-04T15:29:19.217" v="5273" actId="1035"/>
          <ac:spMkLst>
            <pc:docMk/>
            <pc:sldMk cId="948699104" sldId="404"/>
            <ac:spMk id="3" creationId="{99F3E5E9-D6EE-DF40-2533-0DD15D7CB47B}"/>
          </ac:spMkLst>
        </pc:spChg>
        <pc:spChg chg="mod">
          <ac:chgData name="Breno Nicelatchi" userId="495d62745e7169d0" providerId="LiveId" clId="{B189468A-B4E2-419D-B108-2C6C1C754B06}" dt="2023-08-04T15:28:05.213" v="5249" actId="1076"/>
          <ac:spMkLst>
            <pc:docMk/>
            <pc:sldMk cId="948699104" sldId="404"/>
            <ac:spMk id="4" creationId="{2F26081D-7C3B-8EB5-1241-894998F24CD9}"/>
          </ac:spMkLst>
        </pc:spChg>
        <pc:spChg chg="mod">
          <ac:chgData name="Breno Nicelatchi" userId="495d62745e7169d0" providerId="LiveId" clId="{B189468A-B4E2-419D-B108-2C6C1C754B06}" dt="2023-08-04T14:45:33.638" v="5150" actId="108"/>
          <ac:spMkLst>
            <pc:docMk/>
            <pc:sldMk cId="948699104" sldId="404"/>
            <ac:spMk id="6" creationId="{DD83B801-8CAD-91BE-A731-545A9B0CDF88}"/>
          </ac:spMkLst>
        </pc:spChg>
        <pc:spChg chg="mod">
          <ac:chgData name="Breno Nicelatchi" userId="495d62745e7169d0" providerId="LiveId" clId="{B189468A-B4E2-419D-B108-2C6C1C754B06}" dt="2023-08-04T14:44:54.454" v="5143" actId="108"/>
          <ac:spMkLst>
            <pc:docMk/>
            <pc:sldMk cId="948699104" sldId="404"/>
            <ac:spMk id="10" creationId="{76F6D61B-099F-A6AB-A0C1-7AEAF31985D5}"/>
          </ac:spMkLst>
        </pc:spChg>
        <pc:picChg chg="add mod">
          <ac:chgData name="Breno Nicelatchi" userId="495d62745e7169d0" providerId="LiveId" clId="{B189468A-B4E2-419D-B108-2C6C1C754B06}" dt="2023-08-04T15:29:19.217" v="5273" actId="1035"/>
          <ac:picMkLst>
            <pc:docMk/>
            <pc:sldMk cId="948699104" sldId="404"/>
            <ac:picMk id="5122" creationId="{7F5452FD-2D13-2267-8503-F2E9382097A2}"/>
          </ac:picMkLst>
        </pc:picChg>
      </pc:sldChg>
      <pc:sldChg chg="addSp modSp add mod">
        <pc:chgData name="Breno Nicelatchi" userId="495d62745e7169d0" providerId="LiveId" clId="{B189468A-B4E2-419D-B108-2C6C1C754B06}" dt="2023-08-04T15:32:21.556" v="5313" actId="1038"/>
        <pc:sldMkLst>
          <pc:docMk/>
          <pc:sldMk cId="1446064054" sldId="405"/>
        </pc:sldMkLst>
        <pc:spChg chg="mod">
          <ac:chgData name="Breno Nicelatchi" userId="495d62745e7169d0" providerId="LiveId" clId="{B189468A-B4E2-419D-B108-2C6C1C754B06}" dt="2023-08-04T15:32:16.219" v="5305" actId="1036"/>
          <ac:spMkLst>
            <pc:docMk/>
            <pc:sldMk cId="1446064054" sldId="405"/>
            <ac:spMk id="4" creationId="{2F26081D-7C3B-8EB5-1241-894998F24CD9}"/>
          </ac:spMkLst>
        </pc:spChg>
        <pc:spChg chg="mod">
          <ac:chgData name="Breno Nicelatchi" userId="495d62745e7169d0" providerId="LiveId" clId="{B189468A-B4E2-419D-B108-2C6C1C754B06}" dt="2023-08-04T14:45:29.109" v="5149" actId="108"/>
          <ac:spMkLst>
            <pc:docMk/>
            <pc:sldMk cId="1446064054" sldId="405"/>
            <ac:spMk id="6" creationId="{DD83B801-8CAD-91BE-A731-545A9B0CDF88}"/>
          </ac:spMkLst>
        </pc:spChg>
        <pc:spChg chg="mod">
          <ac:chgData name="Breno Nicelatchi" userId="495d62745e7169d0" providerId="LiveId" clId="{B189468A-B4E2-419D-B108-2C6C1C754B06}" dt="2023-08-04T14:45:01.360" v="5144" actId="108"/>
          <ac:spMkLst>
            <pc:docMk/>
            <pc:sldMk cId="1446064054" sldId="405"/>
            <ac:spMk id="11" creationId="{984BCC8D-4546-23D0-C005-70CDFD478282}"/>
          </ac:spMkLst>
        </pc:spChg>
        <pc:picChg chg="add mod">
          <ac:chgData name="Breno Nicelatchi" userId="495d62745e7169d0" providerId="LiveId" clId="{B189468A-B4E2-419D-B108-2C6C1C754B06}" dt="2023-08-04T15:32:21.556" v="5313" actId="1038"/>
          <ac:picMkLst>
            <pc:docMk/>
            <pc:sldMk cId="1446064054" sldId="405"/>
            <ac:picMk id="4098" creationId="{6D479403-2F88-A1AC-E546-4F8513AC4B8F}"/>
          </ac:picMkLst>
        </pc:picChg>
        <pc:picChg chg="add mod">
          <ac:chgData name="Breno Nicelatchi" userId="495d62745e7169d0" providerId="LiveId" clId="{B189468A-B4E2-419D-B108-2C6C1C754B06}" dt="2023-08-04T15:32:21.556" v="5313" actId="1038"/>
          <ac:picMkLst>
            <pc:docMk/>
            <pc:sldMk cId="1446064054" sldId="405"/>
            <ac:picMk id="4100" creationId="{EC02B630-A20E-A423-107C-30E1D8488B99}"/>
          </ac:picMkLst>
        </pc:picChg>
      </pc:sldChg>
      <pc:sldChg chg="addSp modSp add mod">
        <pc:chgData name="Breno Nicelatchi" userId="495d62745e7169d0" providerId="LiveId" clId="{B189468A-B4E2-419D-B108-2C6C1C754B06}" dt="2023-08-04T17:52:18.590" v="5319" actId="108"/>
        <pc:sldMkLst>
          <pc:docMk/>
          <pc:sldMk cId="3180390793" sldId="406"/>
        </pc:sldMkLst>
        <pc:spChg chg="mod">
          <ac:chgData name="Breno Nicelatchi" userId="495d62745e7169d0" providerId="LiveId" clId="{B189468A-B4E2-419D-B108-2C6C1C754B06}" dt="2023-08-04T15:19:33.876" v="5187" actId="20577"/>
          <ac:spMkLst>
            <pc:docMk/>
            <pc:sldMk cId="3180390793" sldId="406"/>
            <ac:spMk id="4" creationId="{2F26081D-7C3B-8EB5-1241-894998F24CD9}"/>
          </ac:spMkLst>
        </pc:spChg>
        <pc:spChg chg="mod">
          <ac:chgData name="Breno Nicelatchi" userId="495d62745e7169d0" providerId="LiveId" clId="{B189468A-B4E2-419D-B108-2C6C1C754B06}" dt="2023-08-04T14:45:24.572" v="5148" actId="108"/>
          <ac:spMkLst>
            <pc:docMk/>
            <pc:sldMk cId="3180390793" sldId="406"/>
            <ac:spMk id="6" creationId="{DD83B801-8CAD-91BE-A731-545A9B0CDF88}"/>
          </ac:spMkLst>
        </pc:spChg>
        <pc:spChg chg="mod">
          <ac:chgData name="Breno Nicelatchi" userId="495d62745e7169d0" providerId="LiveId" clId="{B189468A-B4E2-419D-B108-2C6C1C754B06}" dt="2023-08-04T14:45:06.653" v="5145" actId="108"/>
          <ac:spMkLst>
            <pc:docMk/>
            <pc:sldMk cId="3180390793" sldId="406"/>
            <ac:spMk id="12" creationId="{5440361C-2014-3BC0-2C10-F5AE45D06935}"/>
          </ac:spMkLst>
        </pc:spChg>
        <pc:picChg chg="add mod">
          <ac:chgData name="Breno Nicelatchi" userId="495d62745e7169d0" providerId="LiveId" clId="{B189468A-B4E2-419D-B108-2C6C1C754B06}" dt="2023-08-04T17:52:18.590" v="5319" actId="108"/>
          <ac:picMkLst>
            <pc:docMk/>
            <pc:sldMk cId="3180390793" sldId="406"/>
            <ac:picMk id="3074" creationId="{C906B8F7-7DE1-A6C4-06C7-0608B4240BF5}"/>
          </ac:picMkLst>
        </pc:picChg>
      </pc:sldChg>
      <pc:sldChg chg="addSp modSp add mod">
        <pc:chgData name="Breno Nicelatchi" userId="495d62745e7169d0" providerId="LiveId" clId="{B189468A-B4E2-419D-B108-2C6C1C754B06}" dt="2023-08-04T17:54:24.729" v="5387" actId="14100"/>
        <pc:sldMkLst>
          <pc:docMk/>
          <pc:sldMk cId="1516133935" sldId="407"/>
        </pc:sldMkLst>
        <pc:spChg chg="add mod">
          <ac:chgData name="Breno Nicelatchi" userId="495d62745e7169d0" providerId="LiveId" clId="{B189468A-B4E2-419D-B108-2C6C1C754B06}" dt="2023-08-04T17:54:24.729" v="5387" actId="14100"/>
          <ac:spMkLst>
            <pc:docMk/>
            <pc:sldMk cId="1516133935" sldId="407"/>
            <ac:spMk id="3" creationId="{0A1DD0FC-41F7-6FDD-5627-87D71D029016}"/>
          </ac:spMkLst>
        </pc:spChg>
        <pc:spChg chg="mod">
          <ac:chgData name="Breno Nicelatchi" userId="495d62745e7169d0" providerId="LiveId" clId="{B189468A-B4E2-419D-B108-2C6C1C754B06}" dt="2023-08-04T15:19:49.397" v="5192" actId="20577"/>
          <ac:spMkLst>
            <pc:docMk/>
            <pc:sldMk cId="1516133935" sldId="407"/>
            <ac:spMk id="4" creationId="{2F26081D-7C3B-8EB5-1241-894998F24CD9}"/>
          </ac:spMkLst>
        </pc:spChg>
        <pc:spChg chg="mod">
          <ac:chgData name="Breno Nicelatchi" userId="495d62745e7169d0" providerId="LiveId" clId="{B189468A-B4E2-419D-B108-2C6C1C754B06}" dt="2023-08-04T14:45:19.536" v="5147" actId="108"/>
          <ac:spMkLst>
            <pc:docMk/>
            <pc:sldMk cId="1516133935" sldId="407"/>
            <ac:spMk id="6" creationId="{DD83B801-8CAD-91BE-A731-545A9B0CDF88}"/>
          </ac:spMkLst>
        </pc:spChg>
        <pc:spChg chg="mod">
          <ac:chgData name="Breno Nicelatchi" userId="495d62745e7169d0" providerId="LiveId" clId="{B189468A-B4E2-419D-B108-2C6C1C754B06}" dt="2023-08-04T14:45:12.919" v="5146" actId="108"/>
          <ac:spMkLst>
            <pc:docMk/>
            <pc:sldMk cId="1516133935" sldId="407"/>
            <ac:spMk id="13" creationId="{8B5843A2-5E71-6B89-EB65-EFD48F834E3C}"/>
          </ac:spMkLst>
        </pc:spChg>
        <pc:picChg chg="add mod">
          <ac:chgData name="Breno Nicelatchi" userId="495d62745e7169d0" providerId="LiveId" clId="{B189468A-B4E2-419D-B108-2C6C1C754B06}" dt="2023-08-04T17:54:21.390" v="5386" actId="1036"/>
          <ac:picMkLst>
            <pc:docMk/>
            <pc:sldMk cId="1516133935" sldId="407"/>
            <ac:picMk id="2050" creationId="{F42505B9-9661-15BA-2B2C-9B14FB1A7EC0}"/>
          </ac:picMkLst>
        </pc:picChg>
      </pc:sldChg>
      <pc:sldChg chg="addSp delSp modSp add mod">
        <pc:chgData name="Breno Nicelatchi" userId="495d62745e7169d0" providerId="LiveId" clId="{B189468A-B4E2-419D-B108-2C6C1C754B06}" dt="2023-08-04T20:59:39.846" v="5432" actId="108"/>
        <pc:sldMkLst>
          <pc:docMk/>
          <pc:sldMk cId="3958182276" sldId="408"/>
        </pc:sldMkLst>
        <pc:spChg chg="del">
          <ac:chgData name="Breno Nicelatchi" userId="495d62745e7169d0" providerId="LiveId" clId="{B189468A-B4E2-419D-B108-2C6C1C754B06}" dt="2023-08-04T20:58:23.644" v="5406" actId="478"/>
          <ac:spMkLst>
            <pc:docMk/>
            <pc:sldMk cId="3958182276" sldId="408"/>
            <ac:spMk id="2" creationId="{9DEC53F3-9F3F-E892-F8A3-50F49F00F4D9}"/>
          </ac:spMkLst>
        </pc:spChg>
        <pc:spChg chg="mod">
          <ac:chgData name="Breno Nicelatchi" userId="495d62745e7169d0" providerId="LiveId" clId="{B189468A-B4E2-419D-B108-2C6C1C754B06}" dt="2023-08-04T20:59:27.196" v="5416" actId="20577"/>
          <ac:spMkLst>
            <pc:docMk/>
            <pc:sldMk cId="3958182276" sldId="408"/>
            <ac:spMk id="7" creationId="{C45E7F93-9C87-37AF-9A0A-45230D09725E}"/>
          </ac:spMkLst>
        </pc:spChg>
        <pc:spChg chg="mod">
          <ac:chgData name="Breno Nicelatchi" userId="495d62745e7169d0" providerId="LiveId" clId="{B189468A-B4E2-419D-B108-2C6C1C754B06}" dt="2023-08-04T20:58:05.828" v="5402" actId="1076"/>
          <ac:spMkLst>
            <pc:docMk/>
            <pc:sldMk cId="3958182276" sldId="408"/>
            <ac:spMk id="9" creationId="{A6B909D7-8406-09AB-054C-0634900BC58A}"/>
          </ac:spMkLst>
        </pc:spChg>
        <pc:picChg chg="add mod">
          <ac:chgData name="Breno Nicelatchi" userId="495d62745e7169d0" providerId="LiveId" clId="{B189468A-B4E2-419D-B108-2C6C1C754B06}" dt="2023-08-04T20:59:39.846" v="5432" actId="108"/>
          <ac:picMkLst>
            <pc:docMk/>
            <pc:sldMk cId="3958182276" sldId="408"/>
            <ac:picMk id="10242" creationId="{A7A002B5-46B9-B75D-CC16-9F7A472EA611}"/>
          </ac:picMkLst>
        </pc:picChg>
      </pc:sldChg>
      <pc:sldChg chg="addSp delSp modSp add mod">
        <pc:chgData name="Breno Nicelatchi" userId="495d62745e7169d0" providerId="LiveId" clId="{B189468A-B4E2-419D-B108-2C6C1C754B06}" dt="2023-08-04T21:01:32.603" v="5503" actId="1036"/>
        <pc:sldMkLst>
          <pc:docMk/>
          <pc:sldMk cId="1541934895" sldId="409"/>
        </pc:sldMkLst>
        <pc:spChg chg="add mod">
          <ac:chgData name="Breno Nicelatchi" userId="495d62745e7169d0" providerId="LiveId" clId="{B189468A-B4E2-419D-B108-2C6C1C754B06}" dt="2023-08-04T21:01:08.874" v="5481" actId="1038"/>
          <ac:spMkLst>
            <pc:docMk/>
            <pc:sldMk cId="1541934895" sldId="409"/>
            <ac:spMk id="4" creationId="{4B853294-F695-A000-3D0C-43A2FE75E11D}"/>
          </ac:spMkLst>
        </pc:spChg>
        <pc:spChg chg="del">
          <ac:chgData name="Breno Nicelatchi" userId="495d62745e7169d0" providerId="LiveId" clId="{B189468A-B4E2-419D-B108-2C6C1C754B06}" dt="2023-08-04T21:00:39.124" v="5439" actId="478"/>
          <ac:spMkLst>
            <pc:docMk/>
            <pc:sldMk cId="1541934895" sldId="409"/>
            <ac:spMk id="11" creationId="{8E6CBDFD-69A6-CBFD-7D9F-011C6C392A87}"/>
          </ac:spMkLst>
        </pc:spChg>
        <pc:spChg chg="del">
          <ac:chgData name="Breno Nicelatchi" userId="495d62745e7169d0" providerId="LiveId" clId="{B189468A-B4E2-419D-B108-2C6C1C754B06}" dt="2023-08-04T21:00:39.124" v="5439" actId="478"/>
          <ac:spMkLst>
            <pc:docMk/>
            <pc:sldMk cId="1541934895" sldId="409"/>
            <ac:spMk id="12" creationId="{6CA05017-BBBB-B407-9443-AFAFB2C63A4C}"/>
          </ac:spMkLst>
        </pc:spChg>
        <pc:spChg chg="del">
          <ac:chgData name="Breno Nicelatchi" userId="495d62745e7169d0" providerId="LiveId" clId="{B189468A-B4E2-419D-B108-2C6C1C754B06}" dt="2023-08-04T21:00:39.124" v="5439" actId="478"/>
          <ac:spMkLst>
            <pc:docMk/>
            <pc:sldMk cId="1541934895" sldId="409"/>
            <ac:spMk id="21" creationId="{8A33FAF2-2E01-EE21-2948-E21581EB8575}"/>
          </ac:spMkLst>
        </pc:spChg>
        <pc:spChg chg="del">
          <ac:chgData name="Breno Nicelatchi" userId="495d62745e7169d0" providerId="LiveId" clId="{B189468A-B4E2-419D-B108-2C6C1C754B06}" dt="2023-08-04T21:00:39.124" v="5439" actId="478"/>
          <ac:spMkLst>
            <pc:docMk/>
            <pc:sldMk cId="1541934895" sldId="409"/>
            <ac:spMk id="23" creationId="{84924F59-449E-85D7-EC0B-840F41553C0A}"/>
          </ac:spMkLst>
        </pc:spChg>
        <pc:spChg chg="del">
          <ac:chgData name="Breno Nicelatchi" userId="495d62745e7169d0" providerId="LiveId" clId="{B189468A-B4E2-419D-B108-2C6C1C754B06}" dt="2023-08-04T21:00:39.124" v="5439" actId="478"/>
          <ac:spMkLst>
            <pc:docMk/>
            <pc:sldMk cId="1541934895" sldId="409"/>
            <ac:spMk id="24" creationId="{8E82A053-8DB7-F035-B76B-C0E9006D9EE0}"/>
          </ac:spMkLst>
        </pc:spChg>
        <pc:spChg chg="del">
          <ac:chgData name="Breno Nicelatchi" userId="495d62745e7169d0" providerId="LiveId" clId="{B189468A-B4E2-419D-B108-2C6C1C754B06}" dt="2023-08-04T21:00:39.124" v="5439" actId="478"/>
          <ac:spMkLst>
            <pc:docMk/>
            <pc:sldMk cId="1541934895" sldId="409"/>
            <ac:spMk id="31" creationId="{75592253-6986-0422-DC51-5B399EAC0AB9}"/>
          </ac:spMkLst>
        </pc:spChg>
        <pc:spChg chg="mod">
          <ac:chgData name="Breno Nicelatchi" userId="495d62745e7169d0" providerId="LiveId" clId="{B189468A-B4E2-419D-B108-2C6C1C754B06}" dt="2023-08-04T21:01:19.684" v="5495" actId="1036"/>
          <ac:spMkLst>
            <pc:docMk/>
            <pc:sldMk cId="1541934895" sldId="409"/>
            <ac:spMk id="35" creationId="{6445C569-163E-4B0D-6A57-4229CCD3B049}"/>
          </ac:spMkLst>
        </pc:spChg>
        <pc:spChg chg="del">
          <ac:chgData name="Breno Nicelatchi" userId="495d62745e7169d0" providerId="LiveId" clId="{B189468A-B4E2-419D-B108-2C6C1C754B06}" dt="2023-08-04T21:00:39.124" v="5439" actId="478"/>
          <ac:spMkLst>
            <pc:docMk/>
            <pc:sldMk cId="1541934895" sldId="409"/>
            <ac:spMk id="36" creationId="{5C102E1E-0FF1-8E57-D982-A356F10FD0A8}"/>
          </ac:spMkLst>
        </pc:spChg>
        <pc:spChg chg="del">
          <ac:chgData name="Breno Nicelatchi" userId="495d62745e7169d0" providerId="LiveId" clId="{B189468A-B4E2-419D-B108-2C6C1C754B06}" dt="2023-08-04T21:00:39.124" v="5439" actId="478"/>
          <ac:spMkLst>
            <pc:docMk/>
            <pc:sldMk cId="1541934895" sldId="409"/>
            <ac:spMk id="37" creationId="{1D68CFCF-6130-2AAC-F5FF-3F3750CD8D77}"/>
          </ac:spMkLst>
        </pc:spChg>
        <pc:spChg chg="del">
          <ac:chgData name="Breno Nicelatchi" userId="495d62745e7169d0" providerId="LiveId" clId="{B189468A-B4E2-419D-B108-2C6C1C754B06}" dt="2023-08-04T21:00:39.124" v="5439" actId="478"/>
          <ac:spMkLst>
            <pc:docMk/>
            <pc:sldMk cId="1541934895" sldId="409"/>
            <ac:spMk id="38" creationId="{6E48CA71-FC43-F541-A890-C1B910C0F665}"/>
          </ac:spMkLst>
        </pc:spChg>
        <pc:grpChg chg="del">
          <ac:chgData name="Breno Nicelatchi" userId="495d62745e7169d0" providerId="LiveId" clId="{B189468A-B4E2-419D-B108-2C6C1C754B06}" dt="2023-08-04T21:00:39.124" v="5439" actId="478"/>
          <ac:grpSpMkLst>
            <pc:docMk/>
            <pc:sldMk cId="1541934895" sldId="409"/>
            <ac:grpSpMk id="13" creationId="{FCA019F5-E86A-4898-9A8A-099ABF7FA955}"/>
          </ac:grpSpMkLst>
        </pc:grpChg>
        <pc:grpChg chg="del">
          <ac:chgData name="Breno Nicelatchi" userId="495d62745e7169d0" providerId="LiveId" clId="{B189468A-B4E2-419D-B108-2C6C1C754B06}" dt="2023-08-04T21:00:39.124" v="5439" actId="478"/>
          <ac:grpSpMkLst>
            <pc:docMk/>
            <pc:sldMk cId="1541934895" sldId="409"/>
            <ac:grpSpMk id="25" creationId="{613F041F-00B7-ABF8-C546-844DFB92B507}"/>
          </ac:grpSpMkLst>
        </pc:grpChg>
        <pc:picChg chg="mod">
          <ac:chgData name="Breno Nicelatchi" userId="495d62745e7169d0" providerId="LiveId" clId="{B189468A-B4E2-419D-B108-2C6C1C754B06}" dt="2023-08-04T21:01:32.603" v="5503" actId="1036"/>
          <ac:picMkLst>
            <pc:docMk/>
            <pc:sldMk cId="1541934895" sldId="409"/>
            <ac:picMk id="34" creationId="{6F784770-FCA4-ECEC-8F62-492680D196BE}"/>
          </ac:picMkLst>
        </pc:picChg>
      </pc:sldChg>
      <pc:sldChg chg="addSp delSp modSp add mod">
        <pc:chgData name="Breno Nicelatchi" userId="495d62745e7169d0" providerId="LiveId" clId="{B189468A-B4E2-419D-B108-2C6C1C754B06}" dt="2023-08-04T21:04:52.474" v="5673" actId="1036"/>
        <pc:sldMkLst>
          <pc:docMk/>
          <pc:sldMk cId="1182145029" sldId="410"/>
        </pc:sldMkLst>
        <pc:spChg chg="mod">
          <ac:chgData name="Breno Nicelatchi" userId="495d62745e7169d0" providerId="LiveId" clId="{B189468A-B4E2-419D-B108-2C6C1C754B06}" dt="2023-08-04T21:04:52.474" v="5673" actId="1036"/>
          <ac:spMkLst>
            <pc:docMk/>
            <pc:sldMk cId="1182145029" sldId="410"/>
            <ac:spMk id="2" creationId="{87E4B49C-16D9-2231-5441-79AE687ACE5E}"/>
          </ac:spMkLst>
        </pc:spChg>
        <pc:spChg chg="mod">
          <ac:chgData name="Breno Nicelatchi" userId="495d62745e7169d0" providerId="LiveId" clId="{B189468A-B4E2-419D-B108-2C6C1C754B06}" dt="2023-08-04T21:04:45.424" v="5663" actId="14100"/>
          <ac:spMkLst>
            <pc:docMk/>
            <pc:sldMk cId="1182145029" sldId="410"/>
            <ac:spMk id="3" creationId="{9787E1E2-4876-C9C6-58F7-30FF5F937FC6}"/>
          </ac:spMkLst>
        </pc:spChg>
        <pc:spChg chg="mod">
          <ac:chgData name="Breno Nicelatchi" userId="495d62745e7169d0" providerId="LiveId" clId="{B189468A-B4E2-419D-B108-2C6C1C754B06}" dt="2023-08-04T21:04:52.474" v="5673" actId="1036"/>
          <ac:spMkLst>
            <pc:docMk/>
            <pc:sldMk cId="1182145029" sldId="410"/>
            <ac:spMk id="5" creationId="{07C08EB7-AEE2-5EC7-E715-728A67DA417F}"/>
          </ac:spMkLst>
        </pc:spChg>
        <pc:spChg chg="del">
          <ac:chgData name="Breno Nicelatchi" userId="495d62745e7169d0" providerId="LiveId" clId="{B189468A-B4E2-419D-B108-2C6C1C754B06}" dt="2023-08-04T21:03:41.983" v="5572" actId="478"/>
          <ac:spMkLst>
            <pc:docMk/>
            <pc:sldMk cId="1182145029" sldId="410"/>
            <ac:spMk id="7" creationId="{89B09AAA-17EB-649A-0457-445831FA4927}"/>
          </ac:spMkLst>
        </pc:spChg>
        <pc:spChg chg="mod">
          <ac:chgData name="Breno Nicelatchi" userId="495d62745e7169d0" providerId="LiveId" clId="{B189468A-B4E2-419D-B108-2C6C1C754B06}" dt="2023-08-04T21:04:52.474" v="5673" actId="1036"/>
          <ac:spMkLst>
            <pc:docMk/>
            <pc:sldMk cId="1182145029" sldId="410"/>
            <ac:spMk id="15" creationId="{DA1EB666-504E-CB53-FE94-88F14F5828F1}"/>
          </ac:spMkLst>
        </pc:spChg>
        <pc:picChg chg="del">
          <ac:chgData name="Breno Nicelatchi" userId="495d62745e7169d0" providerId="LiveId" clId="{B189468A-B4E2-419D-B108-2C6C1C754B06}" dt="2023-08-04T21:03:38.524" v="5571" actId="478"/>
          <ac:picMkLst>
            <pc:docMk/>
            <pc:sldMk cId="1182145029" sldId="410"/>
            <ac:picMk id="6" creationId="{D7E22AC2-DCD4-7D12-5537-DE4051B44509}"/>
          </ac:picMkLst>
        </pc:picChg>
        <pc:picChg chg="add mod">
          <ac:chgData name="Breno Nicelatchi" userId="495d62745e7169d0" providerId="LiveId" clId="{B189468A-B4E2-419D-B108-2C6C1C754B06}" dt="2023-08-04T21:04:39.118" v="5662"/>
          <ac:picMkLst>
            <pc:docMk/>
            <pc:sldMk cId="1182145029" sldId="410"/>
            <ac:picMk id="11266" creationId="{B0BC699E-44A9-027A-68EC-FD157FDF1AB4}"/>
          </ac:picMkLst>
        </pc:picChg>
      </pc:sldChg>
      <pc:sldChg chg="modSp add mod">
        <pc:chgData name="Breno Nicelatchi" userId="495d62745e7169d0" providerId="LiveId" clId="{B189468A-B4E2-419D-B108-2C6C1C754B06}" dt="2023-08-04T21:05:55.389" v="5682" actId="113"/>
        <pc:sldMkLst>
          <pc:docMk/>
          <pc:sldMk cId="3240543923" sldId="411"/>
        </pc:sldMkLst>
        <pc:spChg chg="mod">
          <ac:chgData name="Breno Nicelatchi" userId="495d62745e7169d0" providerId="LiveId" clId="{B189468A-B4E2-419D-B108-2C6C1C754B06}" dt="2023-08-04T21:05:55.389" v="5682" actId="113"/>
          <ac:spMkLst>
            <pc:docMk/>
            <pc:sldMk cId="3240543923" sldId="411"/>
            <ac:spMk id="3" creationId="{AFA6A897-E7B7-14B3-289A-B9AFCBA08EC5}"/>
          </ac:spMkLst>
        </pc:spChg>
      </pc:sldChg>
      <pc:sldChg chg="modSp add mod">
        <pc:chgData name="Breno Nicelatchi" userId="495d62745e7169d0" providerId="LiveId" clId="{B189468A-B4E2-419D-B108-2C6C1C754B06}" dt="2023-08-04T21:07:52.844" v="5721" actId="1038"/>
        <pc:sldMkLst>
          <pc:docMk/>
          <pc:sldMk cId="558431338" sldId="412"/>
        </pc:sldMkLst>
        <pc:spChg chg="mod">
          <ac:chgData name="Breno Nicelatchi" userId="495d62745e7169d0" providerId="LiveId" clId="{B189468A-B4E2-419D-B108-2C6C1C754B06}" dt="2023-08-04T21:07:52.844" v="5721" actId="1038"/>
          <ac:spMkLst>
            <pc:docMk/>
            <pc:sldMk cId="558431338" sldId="412"/>
            <ac:spMk id="2" creationId="{C4B0BF86-D71E-D320-F03F-746849FD97C2}"/>
          </ac:spMkLst>
        </pc:spChg>
        <pc:spChg chg="mod">
          <ac:chgData name="Breno Nicelatchi" userId="495d62745e7169d0" providerId="LiveId" clId="{B189468A-B4E2-419D-B108-2C6C1C754B06}" dt="2023-08-04T21:07:52.844" v="5721" actId="1038"/>
          <ac:spMkLst>
            <pc:docMk/>
            <pc:sldMk cId="558431338" sldId="412"/>
            <ac:spMk id="6" creationId="{6D0A8EFD-876E-725B-6392-A67DC55651CE}"/>
          </ac:spMkLst>
        </pc:spChg>
        <pc:spChg chg="mod">
          <ac:chgData name="Breno Nicelatchi" userId="495d62745e7169d0" providerId="LiveId" clId="{B189468A-B4E2-419D-B108-2C6C1C754B06}" dt="2023-08-04T21:07:52.844" v="5721" actId="1038"/>
          <ac:spMkLst>
            <pc:docMk/>
            <pc:sldMk cId="558431338" sldId="412"/>
            <ac:spMk id="10" creationId="{13F9AF71-F73D-DCEA-E7AF-72853AE6C23A}"/>
          </ac:spMkLst>
        </pc:spChg>
        <pc:picChg chg="mod">
          <ac:chgData name="Breno Nicelatchi" userId="495d62745e7169d0" providerId="LiveId" clId="{B189468A-B4E2-419D-B108-2C6C1C754B06}" dt="2023-08-04T21:07:52.844" v="5721" actId="1038"/>
          <ac:picMkLst>
            <pc:docMk/>
            <pc:sldMk cId="558431338" sldId="412"/>
            <ac:picMk id="13314" creationId="{9DB8A205-2D4D-0BE9-9909-7EAE953B8533}"/>
          </ac:picMkLst>
        </pc:picChg>
      </pc:sldChg>
      <pc:sldChg chg="modSp add mod">
        <pc:chgData name="Breno Nicelatchi" userId="495d62745e7169d0" providerId="LiveId" clId="{B189468A-B4E2-419D-B108-2C6C1C754B06}" dt="2023-08-04T21:08:51.288" v="5728" actId="1076"/>
        <pc:sldMkLst>
          <pc:docMk/>
          <pc:sldMk cId="2366923396" sldId="413"/>
        </pc:sldMkLst>
        <pc:spChg chg="mod">
          <ac:chgData name="Breno Nicelatchi" userId="495d62745e7169d0" providerId="LiveId" clId="{B189468A-B4E2-419D-B108-2C6C1C754B06}" dt="2023-08-04T21:08:51.288" v="5728" actId="1076"/>
          <ac:spMkLst>
            <pc:docMk/>
            <pc:sldMk cId="2366923396" sldId="413"/>
            <ac:spMk id="15" creationId="{2D62296B-6251-582E-4095-3E20BED07589}"/>
          </ac:spMkLst>
        </pc:spChg>
      </pc:sldChg>
      <pc:sldChg chg="modSp add mod">
        <pc:chgData name="Breno Nicelatchi" userId="495d62745e7169d0" providerId="LiveId" clId="{B189468A-B4E2-419D-B108-2C6C1C754B06}" dt="2023-08-04T21:09:17.344" v="5749" actId="1038"/>
        <pc:sldMkLst>
          <pc:docMk/>
          <pc:sldMk cId="1963129696" sldId="414"/>
        </pc:sldMkLst>
        <pc:spChg chg="mod">
          <ac:chgData name="Breno Nicelatchi" userId="495d62745e7169d0" providerId="LiveId" clId="{B189468A-B4E2-419D-B108-2C6C1C754B06}" dt="2023-08-04T21:09:17.344" v="5749" actId="1038"/>
          <ac:spMkLst>
            <pc:docMk/>
            <pc:sldMk cId="1963129696" sldId="414"/>
            <ac:spMk id="15" creationId="{2D62296B-6251-582E-4095-3E20BED07589}"/>
          </ac:spMkLst>
        </pc:spChg>
      </pc:sldChg>
      <pc:sldChg chg="modSp add mod">
        <pc:chgData name="Breno Nicelatchi" userId="495d62745e7169d0" providerId="LiveId" clId="{B189468A-B4E2-419D-B108-2C6C1C754B06}" dt="2023-08-04T21:09:40.049" v="5765" actId="1038"/>
        <pc:sldMkLst>
          <pc:docMk/>
          <pc:sldMk cId="3544721586" sldId="415"/>
        </pc:sldMkLst>
        <pc:spChg chg="mod">
          <ac:chgData name="Breno Nicelatchi" userId="495d62745e7169d0" providerId="LiveId" clId="{B189468A-B4E2-419D-B108-2C6C1C754B06}" dt="2023-08-04T21:09:40.049" v="5765" actId="1038"/>
          <ac:spMkLst>
            <pc:docMk/>
            <pc:sldMk cId="3544721586" sldId="415"/>
            <ac:spMk id="15" creationId="{2D62296B-6251-582E-4095-3E20BED07589}"/>
          </ac:spMkLst>
        </pc:spChg>
      </pc:sldChg>
      <pc:sldChg chg="modSp add mod">
        <pc:chgData name="Breno Nicelatchi" userId="495d62745e7169d0" providerId="LiveId" clId="{B189468A-B4E2-419D-B108-2C6C1C754B06}" dt="2023-08-04T21:10:16.034" v="5800" actId="1036"/>
        <pc:sldMkLst>
          <pc:docMk/>
          <pc:sldMk cId="199263368" sldId="416"/>
        </pc:sldMkLst>
        <pc:spChg chg="mod">
          <ac:chgData name="Breno Nicelatchi" userId="495d62745e7169d0" providerId="LiveId" clId="{B189468A-B4E2-419D-B108-2C6C1C754B06}" dt="2023-08-04T21:10:16.034" v="5800" actId="1036"/>
          <ac:spMkLst>
            <pc:docMk/>
            <pc:sldMk cId="199263368" sldId="416"/>
            <ac:spMk id="15" creationId="{2D62296B-6251-582E-4095-3E20BED07589}"/>
          </ac:spMkLst>
        </pc:spChg>
      </pc:sldChg>
      <pc:sldChg chg="modSp add mod">
        <pc:chgData name="Breno Nicelatchi" userId="495d62745e7169d0" providerId="LiveId" clId="{B189468A-B4E2-419D-B108-2C6C1C754B06}" dt="2023-08-04T21:12:43.135" v="5837" actId="1036"/>
        <pc:sldMkLst>
          <pc:docMk/>
          <pc:sldMk cId="623618278" sldId="417"/>
        </pc:sldMkLst>
        <pc:spChg chg="mod">
          <ac:chgData name="Breno Nicelatchi" userId="495d62745e7169d0" providerId="LiveId" clId="{B189468A-B4E2-419D-B108-2C6C1C754B06}" dt="2023-08-04T21:12:17.026" v="5816" actId="1076"/>
          <ac:spMkLst>
            <pc:docMk/>
            <pc:sldMk cId="623618278" sldId="417"/>
            <ac:spMk id="2" creationId="{75EBC815-CAA6-B30E-980A-1FB660D62553}"/>
          </ac:spMkLst>
        </pc:spChg>
        <pc:spChg chg="mod">
          <ac:chgData name="Breno Nicelatchi" userId="495d62745e7169d0" providerId="LiveId" clId="{B189468A-B4E2-419D-B108-2C6C1C754B06}" dt="2023-08-04T21:12:40.244" v="5824" actId="1076"/>
          <ac:spMkLst>
            <pc:docMk/>
            <pc:sldMk cId="623618278" sldId="417"/>
            <ac:spMk id="4" creationId="{2F26081D-7C3B-8EB5-1241-894998F24CD9}"/>
          </ac:spMkLst>
        </pc:spChg>
        <pc:spChg chg="mod">
          <ac:chgData name="Breno Nicelatchi" userId="495d62745e7169d0" providerId="LiveId" clId="{B189468A-B4E2-419D-B108-2C6C1C754B06}" dt="2023-08-04T21:12:43.135" v="5837" actId="1036"/>
          <ac:spMkLst>
            <pc:docMk/>
            <pc:sldMk cId="623618278" sldId="417"/>
            <ac:spMk id="5" creationId="{D5D4DFD6-C10D-2266-5555-4525D75A844A}"/>
          </ac:spMkLst>
        </pc:spChg>
        <pc:picChg chg="mod">
          <ac:chgData name="Breno Nicelatchi" userId="495d62745e7169d0" providerId="LiveId" clId="{B189468A-B4E2-419D-B108-2C6C1C754B06}" dt="2023-08-04T21:12:17.026" v="5816" actId="1076"/>
          <ac:picMkLst>
            <pc:docMk/>
            <pc:sldMk cId="623618278" sldId="417"/>
            <ac:picMk id="3" creationId="{AAC0250E-B638-577A-C6CA-353407A4BA94}"/>
          </ac:picMkLst>
        </pc:picChg>
      </pc:sldChg>
      <pc:sldChg chg="addSp delSp modSp add mod">
        <pc:chgData name="Breno Nicelatchi" userId="495d62745e7169d0" providerId="LiveId" clId="{B189468A-B4E2-419D-B108-2C6C1C754B06}" dt="2023-08-04T21:17:27.704" v="6054" actId="207"/>
        <pc:sldMkLst>
          <pc:docMk/>
          <pc:sldMk cId="620992083" sldId="418"/>
        </pc:sldMkLst>
        <pc:spChg chg="add del mod">
          <ac:chgData name="Breno Nicelatchi" userId="495d62745e7169d0" providerId="LiveId" clId="{B189468A-B4E2-419D-B108-2C6C1C754B06}" dt="2023-08-04T21:16:31.494" v="5995" actId="1038"/>
          <ac:spMkLst>
            <pc:docMk/>
            <pc:sldMk cId="620992083" sldId="418"/>
            <ac:spMk id="3" creationId="{DFDA92EB-B255-F434-FAC0-2AC0D3BF4EAA}"/>
          </ac:spMkLst>
        </pc:spChg>
        <pc:spChg chg="add del mod">
          <ac:chgData name="Breno Nicelatchi" userId="495d62745e7169d0" providerId="LiveId" clId="{B189468A-B4E2-419D-B108-2C6C1C754B06}" dt="2023-08-04T21:16:31.494" v="5995" actId="1038"/>
          <ac:spMkLst>
            <pc:docMk/>
            <pc:sldMk cId="620992083" sldId="418"/>
            <ac:spMk id="4" creationId="{38A7B6C8-C039-AC77-291F-78994441D0B3}"/>
          </ac:spMkLst>
        </pc:spChg>
        <pc:spChg chg="mod">
          <ac:chgData name="Breno Nicelatchi" userId="495d62745e7169d0" providerId="LiveId" clId="{B189468A-B4E2-419D-B108-2C6C1C754B06}" dt="2023-08-04T21:17:27.704" v="6054" actId="207"/>
          <ac:spMkLst>
            <pc:docMk/>
            <pc:sldMk cId="620992083" sldId="418"/>
            <ac:spMk id="5" creationId="{1E0960D1-E5D8-A09C-7FC3-1AF53948DCB4}"/>
          </ac:spMkLst>
        </pc:spChg>
        <pc:spChg chg="mod">
          <ac:chgData name="Breno Nicelatchi" userId="495d62745e7169d0" providerId="LiveId" clId="{B189468A-B4E2-419D-B108-2C6C1C754B06}" dt="2023-08-04T21:16:31.494" v="5995" actId="1038"/>
          <ac:spMkLst>
            <pc:docMk/>
            <pc:sldMk cId="620992083" sldId="418"/>
            <ac:spMk id="7" creationId="{3DD174CD-1399-94ED-C5A4-B084E9C4BAD5}"/>
          </ac:spMkLst>
        </pc:spChg>
        <pc:spChg chg="mod">
          <ac:chgData name="Breno Nicelatchi" userId="495d62745e7169d0" providerId="LiveId" clId="{B189468A-B4E2-419D-B108-2C6C1C754B06}" dt="2023-08-04T21:16:31.494" v="5995" actId="1038"/>
          <ac:spMkLst>
            <pc:docMk/>
            <pc:sldMk cId="620992083" sldId="418"/>
            <ac:spMk id="8" creationId="{F08611C8-FA49-8048-228D-9C0A8849F5B9}"/>
          </ac:spMkLst>
        </pc:spChg>
        <pc:spChg chg="mod">
          <ac:chgData name="Breno Nicelatchi" userId="495d62745e7169d0" providerId="LiveId" clId="{B189468A-B4E2-419D-B108-2C6C1C754B06}" dt="2023-08-04T21:16:13.982" v="5963" actId="14100"/>
          <ac:spMkLst>
            <pc:docMk/>
            <pc:sldMk cId="620992083" sldId="418"/>
            <ac:spMk id="12" creationId="{5C438C6C-C24C-73C8-C3E2-74BA55BA8658}"/>
          </ac:spMkLst>
        </pc:spChg>
        <pc:spChg chg="mod">
          <ac:chgData name="Breno Nicelatchi" userId="495d62745e7169d0" providerId="LiveId" clId="{B189468A-B4E2-419D-B108-2C6C1C754B06}" dt="2023-08-04T21:16:19.984" v="5975" actId="1036"/>
          <ac:spMkLst>
            <pc:docMk/>
            <pc:sldMk cId="620992083" sldId="418"/>
            <ac:spMk id="13" creationId="{325EEC73-83C8-A7F7-9533-BBE98DA49E37}"/>
          </ac:spMkLst>
        </pc:spChg>
        <pc:spChg chg="del">
          <ac:chgData name="Breno Nicelatchi" userId="495d62745e7169d0" providerId="LiveId" clId="{B189468A-B4E2-419D-B108-2C6C1C754B06}" dt="2023-08-04T21:13:16.422" v="5839" actId="478"/>
          <ac:spMkLst>
            <pc:docMk/>
            <pc:sldMk cId="620992083" sldId="418"/>
            <ac:spMk id="14" creationId="{AB926B1F-FDB1-35DC-FB05-C4C1C1F3EBFD}"/>
          </ac:spMkLst>
        </pc:spChg>
        <pc:grpChg chg="mod">
          <ac:chgData name="Breno Nicelatchi" userId="495d62745e7169d0" providerId="LiveId" clId="{B189468A-B4E2-419D-B108-2C6C1C754B06}" dt="2023-08-04T21:16:31.494" v="5995" actId="1038"/>
          <ac:grpSpMkLst>
            <pc:docMk/>
            <pc:sldMk cId="620992083" sldId="418"/>
            <ac:grpSpMk id="6" creationId="{0C7E457E-B583-96E8-7325-A0C593B358FA}"/>
          </ac:grpSpMkLst>
        </pc:grpChg>
        <pc:picChg chg="del">
          <ac:chgData name="Breno Nicelatchi" userId="495d62745e7169d0" providerId="LiveId" clId="{B189468A-B4E2-419D-B108-2C6C1C754B06}" dt="2023-08-04T21:13:53.904" v="5844" actId="478"/>
          <ac:picMkLst>
            <pc:docMk/>
            <pc:sldMk cId="620992083" sldId="418"/>
            <ac:picMk id="9" creationId="{37BBCA47-D4B2-0CF6-977E-5DF8203A3C13}"/>
          </ac:picMkLst>
        </pc:picChg>
        <pc:picChg chg="add mod">
          <ac:chgData name="Breno Nicelatchi" userId="495d62745e7169d0" providerId="LiveId" clId="{B189468A-B4E2-419D-B108-2C6C1C754B06}" dt="2023-08-04T21:17:08.543" v="6006" actId="1036"/>
          <ac:picMkLst>
            <pc:docMk/>
            <pc:sldMk cId="620992083" sldId="418"/>
            <ac:picMk id="12290" creationId="{7A801F2E-996B-6D38-06C7-F03F76ADD7AD}"/>
          </ac:picMkLst>
        </pc:picChg>
        <pc:cxnChg chg="mod">
          <ac:chgData name="Breno Nicelatchi" userId="495d62745e7169d0" providerId="LiveId" clId="{B189468A-B4E2-419D-B108-2C6C1C754B06}" dt="2023-08-04T21:16:31.494" v="5995" actId="1038"/>
          <ac:cxnSpMkLst>
            <pc:docMk/>
            <pc:sldMk cId="620992083" sldId="418"/>
            <ac:cxnSpMk id="10" creationId="{F49032A8-FB40-0F77-3B6E-3FBED4326DA3}"/>
          </ac:cxnSpMkLst>
        </pc:cxnChg>
        <pc:cxnChg chg="mod">
          <ac:chgData name="Breno Nicelatchi" userId="495d62745e7169d0" providerId="LiveId" clId="{B189468A-B4E2-419D-B108-2C6C1C754B06}" dt="2023-08-04T21:16:31.494" v="5995" actId="1038"/>
          <ac:cxnSpMkLst>
            <pc:docMk/>
            <pc:sldMk cId="620992083" sldId="418"/>
            <ac:cxnSpMk id="11" creationId="{8BCF1950-2065-92FC-A55E-EBAA7E145FC9}"/>
          </ac:cxnSpMkLst>
        </pc:cxnChg>
      </pc:sldChg>
      <pc:sldChg chg="addSp delSp modSp add mod">
        <pc:chgData name="Breno Nicelatchi" userId="495d62745e7169d0" providerId="LiveId" clId="{B189468A-B4E2-419D-B108-2C6C1C754B06}" dt="2023-08-08T00:47:15.794" v="11739" actId="14100"/>
        <pc:sldMkLst>
          <pc:docMk/>
          <pc:sldMk cId="2465481382" sldId="419"/>
        </pc:sldMkLst>
        <pc:spChg chg="mod">
          <ac:chgData name="Breno Nicelatchi" userId="495d62745e7169d0" providerId="LiveId" clId="{B189468A-B4E2-419D-B108-2C6C1C754B06}" dt="2023-08-04T21:21:22.828" v="6227" actId="14100"/>
          <ac:spMkLst>
            <pc:docMk/>
            <pc:sldMk cId="2465481382" sldId="419"/>
            <ac:spMk id="3" creationId="{9787E1E2-4876-C9C6-58F7-30FF5F937FC6}"/>
          </ac:spMkLst>
        </pc:spChg>
        <pc:spChg chg="mod">
          <ac:chgData name="Breno Nicelatchi" userId="495d62745e7169d0" providerId="LiveId" clId="{B189468A-B4E2-419D-B108-2C6C1C754B06}" dt="2023-08-04T21:21:22.828" v="6227" actId="14100"/>
          <ac:spMkLst>
            <pc:docMk/>
            <pc:sldMk cId="2465481382" sldId="419"/>
            <ac:spMk id="4" creationId="{1D241D8A-5239-9ADF-E06B-13CE7096F06B}"/>
          </ac:spMkLst>
        </pc:spChg>
        <pc:spChg chg="mod">
          <ac:chgData name="Breno Nicelatchi" userId="495d62745e7169d0" providerId="LiveId" clId="{B189468A-B4E2-419D-B108-2C6C1C754B06}" dt="2023-08-04T21:21:29.254" v="6257" actId="1037"/>
          <ac:spMkLst>
            <pc:docMk/>
            <pc:sldMk cId="2465481382" sldId="419"/>
            <ac:spMk id="11" creationId="{EB3D0E3E-1989-1286-2487-3F22E50128F9}"/>
          </ac:spMkLst>
        </pc:spChg>
        <pc:spChg chg="mod">
          <ac:chgData name="Breno Nicelatchi" userId="495d62745e7169d0" providerId="LiveId" clId="{B189468A-B4E2-419D-B108-2C6C1C754B06}" dt="2023-08-04T21:21:29.254" v="6257" actId="1037"/>
          <ac:spMkLst>
            <pc:docMk/>
            <pc:sldMk cId="2465481382" sldId="419"/>
            <ac:spMk id="14" creationId="{31D27C35-267D-1026-C01F-D629A3008E2E}"/>
          </ac:spMkLst>
        </pc:spChg>
        <pc:spChg chg="mod">
          <ac:chgData name="Breno Nicelatchi" userId="495d62745e7169d0" providerId="LiveId" clId="{B189468A-B4E2-419D-B108-2C6C1C754B06}" dt="2023-08-04T21:21:47.417" v="6310" actId="1035"/>
          <ac:spMkLst>
            <pc:docMk/>
            <pc:sldMk cId="2465481382" sldId="419"/>
            <ac:spMk id="15" creationId="{DA1EB666-504E-CB53-FE94-88F14F5828F1}"/>
          </ac:spMkLst>
        </pc:spChg>
        <pc:spChg chg="mod">
          <ac:chgData name="Breno Nicelatchi" userId="495d62745e7169d0" providerId="LiveId" clId="{B189468A-B4E2-419D-B108-2C6C1C754B06}" dt="2023-08-04T21:21:34.660" v="6285" actId="1036"/>
          <ac:spMkLst>
            <pc:docMk/>
            <pc:sldMk cId="2465481382" sldId="419"/>
            <ac:spMk id="16" creationId="{5772400E-3162-03D3-2117-C14CE7759A31}"/>
          </ac:spMkLst>
        </pc:spChg>
        <pc:spChg chg="mod">
          <ac:chgData name="Breno Nicelatchi" userId="495d62745e7169d0" providerId="LiveId" clId="{B189468A-B4E2-419D-B108-2C6C1C754B06}" dt="2023-08-04T21:22:00.886" v="6316" actId="1037"/>
          <ac:spMkLst>
            <pc:docMk/>
            <pc:sldMk cId="2465481382" sldId="419"/>
            <ac:spMk id="17" creationId="{514E30D6-1740-3A0F-9EEC-7FAE54FE11A1}"/>
          </ac:spMkLst>
        </pc:spChg>
        <pc:picChg chg="add mod">
          <ac:chgData name="Breno Nicelatchi" userId="495d62745e7169d0" providerId="LiveId" clId="{B189468A-B4E2-419D-B108-2C6C1C754B06}" dt="2023-08-08T00:47:15.794" v="11739" actId="14100"/>
          <ac:picMkLst>
            <pc:docMk/>
            <pc:sldMk cId="2465481382" sldId="419"/>
            <ac:picMk id="4098" creationId="{CD71FA13-703C-B150-3942-C86931D69D6E}"/>
          </ac:picMkLst>
        </pc:picChg>
        <pc:picChg chg="del">
          <ac:chgData name="Breno Nicelatchi" userId="495d62745e7169d0" providerId="LiveId" clId="{B189468A-B4E2-419D-B108-2C6C1C754B06}" dt="2023-08-08T00:46:18.069" v="11731" actId="478"/>
          <ac:picMkLst>
            <pc:docMk/>
            <pc:sldMk cId="2465481382" sldId="419"/>
            <ac:picMk id="10242" creationId="{EF05493E-589A-0365-546F-428ED404F2BB}"/>
          </ac:picMkLst>
        </pc:picChg>
      </pc:sldChg>
      <pc:sldChg chg="modSp add">
        <pc:chgData name="Breno Nicelatchi" userId="495d62745e7169d0" providerId="LiveId" clId="{B189468A-B4E2-419D-B108-2C6C1C754B06}" dt="2023-08-04T21:22:40.160" v="6337" actId="20577"/>
        <pc:sldMkLst>
          <pc:docMk/>
          <pc:sldMk cId="2289310520" sldId="420"/>
        </pc:sldMkLst>
        <pc:spChg chg="mod">
          <ac:chgData name="Breno Nicelatchi" userId="495d62745e7169d0" providerId="LiveId" clId="{B189468A-B4E2-419D-B108-2C6C1C754B06}" dt="2023-08-04T21:22:34.164" v="6319" actId="20577"/>
          <ac:spMkLst>
            <pc:docMk/>
            <pc:sldMk cId="2289310520" sldId="420"/>
            <ac:spMk id="20" creationId="{94772127-4BF5-2589-A192-8B918EB57024}"/>
          </ac:spMkLst>
        </pc:spChg>
        <pc:spChg chg="mod">
          <ac:chgData name="Breno Nicelatchi" userId="495d62745e7169d0" providerId="LiveId" clId="{B189468A-B4E2-419D-B108-2C6C1C754B06}" dt="2023-08-04T21:22:40.160" v="6337" actId="20577"/>
          <ac:spMkLst>
            <pc:docMk/>
            <pc:sldMk cId="2289310520" sldId="420"/>
            <ac:spMk id="21" creationId="{3A165BCC-78A5-4090-53A6-B25097AE81B5}"/>
          </ac:spMkLst>
        </pc:spChg>
      </pc:sldChg>
      <pc:sldChg chg="modSp add mod">
        <pc:chgData name="Breno Nicelatchi" userId="495d62745e7169d0" providerId="LiveId" clId="{B189468A-B4E2-419D-B108-2C6C1C754B06}" dt="2023-08-04T21:24:52.019" v="6385" actId="113"/>
        <pc:sldMkLst>
          <pc:docMk/>
          <pc:sldMk cId="4169876097" sldId="421"/>
        </pc:sldMkLst>
        <pc:spChg chg="mod">
          <ac:chgData name="Breno Nicelatchi" userId="495d62745e7169d0" providerId="LiveId" clId="{B189468A-B4E2-419D-B108-2C6C1C754B06}" dt="2023-08-04T21:24:00.354" v="6350" actId="20577"/>
          <ac:spMkLst>
            <pc:docMk/>
            <pc:sldMk cId="4169876097" sldId="421"/>
            <ac:spMk id="4" creationId="{B8715A8D-5385-4E49-A30B-DCF5515B00B2}"/>
          </ac:spMkLst>
        </pc:spChg>
        <pc:spChg chg="mod">
          <ac:chgData name="Breno Nicelatchi" userId="495d62745e7169d0" providerId="LiveId" clId="{B189468A-B4E2-419D-B108-2C6C1C754B06}" dt="2023-08-04T21:24:52.019" v="6385" actId="113"/>
          <ac:spMkLst>
            <pc:docMk/>
            <pc:sldMk cId="4169876097" sldId="421"/>
            <ac:spMk id="5" creationId="{E1DF1DBF-5EFE-B437-8886-868C1B796578}"/>
          </ac:spMkLst>
        </pc:spChg>
        <pc:spChg chg="mod">
          <ac:chgData name="Breno Nicelatchi" userId="495d62745e7169d0" providerId="LiveId" clId="{B189468A-B4E2-419D-B108-2C6C1C754B06}" dt="2023-08-04T21:24:24.464" v="6355" actId="14100"/>
          <ac:spMkLst>
            <pc:docMk/>
            <pc:sldMk cId="4169876097" sldId="421"/>
            <ac:spMk id="8" creationId="{5F89EBCF-45BA-DF2A-22FD-C95888659E93}"/>
          </ac:spMkLst>
        </pc:spChg>
        <pc:picChg chg="mod">
          <ac:chgData name="Breno Nicelatchi" userId="495d62745e7169d0" providerId="LiveId" clId="{B189468A-B4E2-419D-B108-2C6C1C754B06}" dt="2023-08-04T21:24:24.464" v="6355" actId="14100"/>
          <ac:picMkLst>
            <pc:docMk/>
            <pc:sldMk cId="4169876097" sldId="421"/>
            <ac:picMk id="3074" creationId="{7358EC59-588E-032A-3DEE-80F4A5E60DD0}"/>
          </ac:picMkLst>
        </pc:picChg>
      </pc:sldChg>
      <pc:sldChg chg="modSp add mod">
        <pc:chgData name="Breno Nicelatchi" userId="495d62745e7169d0" providerId="LiveId" clId="{B189468A-B4E2-419D-B108-2C6C1C754B06}" dt="2023-08-04T21:26:08.164" v="6391" actId="20577"/>
        <pc:sldMkLst>
          <pc:docMk/>
          <pc:sldMk cId="609218148" sldId="422"/>
        </pc:sldMkLst>
        <pc:spChg chg="mod">
          <ac:chgData name="Breno Nicelatchi" userId="495d62745e7169d0" providerId="LiveId" clId="{B189468A-B4E2-419D-B108-2C6C1C754B06}" dt="2023-08-04T21:26:08.164" v="6391" actId="20577"/>
          <ac:spMkLst>
            <pc:docMk/>
            <pc:sldMk cId="609218148" sldId="422"/>
            <ac:spMk id="11" creationId="{62510618-B977-59EF-2FDE-6211C8D7CF2E}"/>
          </ac:spMkLst>
        </pc:spChg>
      </pc:sldChg>
      <pc:sldChg chg="modSp add mod">
        <pc:chgData name="Breno Nicelatchi" userId="495d62745e7169d0" providerId="LiveId" clId="{B189468A-B4E2-419D-B108-2C6C1C754B06}" dt="2023-08-04T21:27:22.234" v="6439" actId="1076"/>
        <pc:sldMkLst>
          <pc:docMk/>
          <pc:sldMk cId="3242489701" sldId="423"/>
        </pc:sldMkLst>
        <pc:spChg chg="mod">
          <ac:chgData name="Breno Nicelatchi" userId="495d62745e7169d0" providerId="LiveId" clId="{B189468A-B4E2-419D-B108-2C6C1C754B06}" dt="2023-08-04T21:26:39.444" v="6394" actId="20577"/>
          <ac:spMkLst>
            <pc:docMk/>
            <pc:sldMk cId="3242489701" sldId="423"/>
            <ac:spMk id="20" creationId="{94772127-4BF5-2589-A192-8B918EB57024}"/>
          </ac:spMkLst>
        </pc:spChg>
        <pc:spChg chg="mod">
          <ac:chgData name="Breno Nicelatchi" userId="495d62745e7169d0" providerId="LiveId" clId="{B189468A-B4E2-419D-B108-2C6C1C754B06}" dt="2023-08-04T21:26:58.974" v="6437" actId="1036"/>
          <ac:spMkLst>
            <pc:docMk/>
            <pc:sldMk cId="3242489701" sldId="423"/>
            <ac:spMk id="21" creationId="{3A165BCC-78A5-4090-53A6-B25097AE81B5}"/>
          </ac:spMkLst>
        </pc:spChg>
        <pc:picChg chg="mod">
          <ac:chgData name="Breno Nicelatchi" userId="495d62745e7169d0" providerId="LiveId" clId="{B189468A-B4E2-419D-B108-2C6C1C754B06}" dt="2023-08-04T21:27:22.234" v="6439" actId="1076"/>
          <ac:picMkLst>
            <pc:docMk/>
            <pc:sldMk cId="3242489701" sldId="423"/>
            <ac:picMk id="19" creationId="{37A290AD-0835-00FF-0FBF-3709CF183107}"/>
          </ac:picMkLst>
        </pc:picChg>
      </pc:sldChg>
      <pc:sldChg chg="modSp add mod">
        <pc:chgData name="Breno Nicelatchi" userId="495d62745e7169d0" providerId="LiveId" clId="{B189468A-B4E2-419D-B108-2C6C1C754B06}" dt="2023-08-04T21:29:58.535" v="6463" actId="1036"/>
        <pc:sldMkLst>
          <pc:docMk/>
          <pc:sldMk cId="1864175298" sldId="424"/>
        </pc:sldMkLst>
        <pc:spChg chg="mod">
          <ac:chgData name="Breno Nicelatchi" userId="495d62745e7169d0" providerId="LiveId" clId="{B189468A-B4E2-419D-B108-2C6C1C754B06}" dt="2023-08-04T21:29:58.535" v="6463" actId="1036"/>
          <ac:spMkLst>
            <pc:docMk/>
            <pc:sldMk cId="1864175298" sldId="424"/>
            <ac:spMk id="21" creationId="{6B360DCC-051F-D8DC-C149-669711D240AC}"/>
          </ac:spMkLst>
        </pc:spChg>
        <pc:spChg chg="mod">
          <ac:chgData name="Breno Nicelatchi" userId="495d62745e7169d0" providerId="LiveId" clId="{B189468A-B4E2-419D-B108-2C6C1C754B06}" dt="2023-08-04T21:29:51.486" v="6456" actId="1036"/>
          <ac:spMkLst>
            <pc:docMk/>
            <pc:sldMk cId="1864175298" sldId="424"/>
            <ac:spMk id="22" creationId="{D3D05C4B-483C-796C-1942-6E474DBEBC16}"/>
          </ac:spMkLst>
        </pc:spChg>
      </pc:sldChg>
      <pc:sldChg chg="modSp add mod">
        <pc:chgData name="Breno Nicelatchi" userId="495d62745e7169d0" providerId="LiveId" clId="{B189468A-B4E2-419D-B108-2C6C1C754B06}" dt="2023-08-04T21:31:29.921" v="6476" actId="120"/>
        <pc:sldMkLst>
          <pc:docMk/>
          <pc:sldMk cId="1528651221" sldId="425"/>
        </pc:sldMkLst>
        <pc:spChg chg="mod">
          <ac:chgData name="Breno Nicelatchi" userId="495d62745e7169d0" providerId="LiveId" clId="{B189468A-B4E2-419D-B108-2C6C1C754B06}" dt="2023-08-04T21:31:00.666" v="6467"/>
          <ac:spMkLst>
            <pc:docMk/>
            <pc:sldMk cId="1528651221" sldId="425"/>
            <ac:spMk id="5" creationId="{3AA99BDB-5BE6-D5DE-AF00-2876BAE544D4}"/>
          </ac:spMkLst>
        </pc:spChg>
        <pc:spChg chg="mod">
          <ac:chgData name="Breno Nicelatchi" userId="495d62745e7169d0" providerId="LiveId" clId="{B189468A-B4E2-419D-B108-2C6C1C754B06}" dt="2023-08-04T21:31:15.409" v="6471" actId="1076"/>
          <ac:spMkLst>
            <pc:docMk/>
            <pc:sldMk cId="1528651221" sldId="425"/>
            <ac:spMk id="6" creationId="{99671ED9-DC4E-0CEC-0502-487B673EDE6C}"/>
          </ac:spMkLst>
        </pc:spChg>
        <pc:spChg chg="mod">
          <ac:chgData name="Breno Nicelatchi" userId="495d62745e7169d0" providerId="LiveId" clId="{B189468A-B4E2-419D-B108-2C6C1C754B06}" dt="2023-08-04T21:31:29.921" v="6476" actId="120"/>
          <ac:spMkLst>
            <pc:docMk/>
            <pc:sldMk cId="1528651221" sldId="425"/>
            <ac:spMk id="7" creationId="{EA94C706-53E8-C161-D15F-1952C1E6D78D}"/>
          </ac:spMkLst>
        </pc:spChg>
      </pc:sldChg>
      <pc:sldChg chg="addSp delSp modSp add mod">
        <pc:chgData name="Breno Nicelatchi" userId="495d62745e7169d0" providerId="LiveId" clId="{B189468A-B4E2-419D-B108-2C6C1C754B06}" dt="2023-08-04T21:58:35.587" v="6542" actId="1076"/>
        <pc:sldMkLst>
          <pc:docMk/>
          <pc:sldMk cId="3897128712" sldId="426"/>
        </pc:sldMkLst>
        <pc:spChg chg="mod">
          <ac:chgData name="Breno Nicelatchi" userId="495d62745e7169d0" providerId="LiveId" clId="{B189468A-B4E2-419D-B108-2C6C1C754B06}" dt="2023-08-04T21:58:29.163" v="6540" actId="14100"/>
          <ac:spMkLst>
            <pc:docMk/>
            <pc:sldMk cId="3897128712" sldId="426"/>
            <ac:spMk id="2" creationId="{AE00DE5F-43DD-4548-208B-63033BDC4D54}"/>
          </ac:spMkLst>
        </pc:spChg>
        <pc:spChg chg="mod">
          <ac:chgData name="Breno Nicelatchi" userId="495d62745e7169d0" providerId="LiveId" clId="{B189468A-B4E2-419D-B108-2C6C1C754B06}" dt="2023-08-04T21:58:35.587" v="6542" actId="1076"/>
          <ac:spMkLst>
            <pc:docMk/>
            <pc:sldMk cId="3897128712" sldId="426"/>
            <ac:spMk id="4" creationId="{5C0C56E3-3E30-3582-703E-2FFC17AEE1BD}"/>
          </ac:spMkLst>
        </pc:spChg>
        <pc:picChg chg="add mod ord">
          <ac:chgData name="Breno Nicelatchi" userId="495d62745e7169d0" providerId="LiveId" clId="{B189468A-B4E2-419D-B108-2C6C1C754B06}" dt="2023-08-04T21:58:21.956" v="6539" actId="1035"/>
          <ac:picMkLst>
            <pc:docMk/>
            <pc:sldMk cId="3897128712" sldId="426"/>
            <ac:picMk id="3" creationId="{5F3105D0-9014-5CEF-69CB-0783C4858D2D}"/>
          </ac:picMkLst>
        </pc:picChg>
        <pc:picChg chg="del">
          <ac:chgData name="Breno Nicelatchi" userId="495d62745e7169d0" providerId="LiveId" clId="{B189468A-B4E2-419D-B108-2C6C1C754B06}" dt="2023-08-04T21:58:12.538" v="6526" actId="478"/>
          <ac:picMkLst>
            <pc:docMk/>
            <pc:sldMk cId="3897128712" sldId="426"/>
            <ac:picMk id="19458" creationId="{32D1F141-B314-8474-A710-91A966242968}"/>
          </ac:picMkLst>
        </pc:picChg>
      </pc:sldChg>
      <pc:sldChg chg="addSp delSp modSp add mod">
        <pc:chgData name="Breno Nicelatchi" userId="495d62745e7169d0" providerId="LiveId" clId="{B189468A-B4E2-419D-B108-2C6C1C754B06}" dt="2023-08-04T22:00:46.467" v="6596" actId="14861"/>
        <pc:sldMkLst>
          <pc:docMk/>
          <pc:sldMk cId="158474540" sldId="427"/>
        </pc:sldMkLst>
        <pc:spChg chg="del">
          <ac:chgData name="Breno Nicelatchi" userId="495d62745e7169d0" providerId="LiveId" clId="{B189468A-B4E2-419D-B108-2C6C1C754B06}" dt="2023-08-04T21:59:51.443" v="6575" actId="478"/>
          <ac:spMkLst>
            <pc:docMk/>
            <pc:sldMk cId="158474540" sldId="427"/>
            <ac:spMk id="2" creationId="{9DEC53F3-9F3F-E892-F8A3-50F49F00F4D9}"/>
          </ac:spMkLst>
        </pc:spChg>
        <pc:spChg chg="del">
          <ac:chgData name="Breno Nicelatchi" userId="495d62745e7169d0" providerId="LiveId" clId="{B189468A-B4E2-419D-B108-2C6C1C754B06}" dt="2023-08-04T22:00:07.100" v="6580" actId="478"/>
          <ac:spMkLst>
            <pc:docMk/>
            <pc:sldMk cId="158474540" sldId="427"/>
            <ac:spMk id="5" creationId="{F03C3F4B-C435-51F8-D8DA-10F9E5260C4F}"/>
          </ac:spMkLst>
        </pc:spChg>
        <pc:spChg chg="mod">
          <ac:chgData name="Breno Nicelatchi" userId="495d62745e7169d0" providerId="LiveId" clId="{B189468A-B4E2-419D-B108-2C6C1C754B06}" dt="2023-08-04T22:00:34.848" v="6589" actId="14100"/>
          <ac:spMkLst>
            <pc:docMk/>
            <pc:sldMk cId="158474540" sldId="427"/>
            <ac:spMk id="6" creationId="{F5A4D7F7-B93B-DD5D-2673-4C478B42496A}"/>
          </ac:spMkLst>
        </pc:spChg>
        <pc:spChg chg="del">
          <ac:chgData name="Breno Nicelatchi" userId="495d62745e7169d0" providerId="LiveId" clId="{B189468A-B4E2-419D-B108-2C6C1C754B06}" dt="2023-08-04T21:59:48.514" v="6574" actId="478"/>
          <ac:spMkLst>
            <pc:docMk/>
            <pc:sldMk cId="158474540" sldId="427"/>
            <ac:spMk id="7" creationId="{C45E7F93-9C87-37AF-9A0A-45230D09725E}"/>
          </ac:spMkLst>
        </pc:spChg>
        <pc:spChg chg="del">
          <ac:chgData name="Breno Nicelatchi" userId="495d62745e7169d0" providerId="LiveId" clId="{B189468A-B4E2-419D-B108-2C6C1C754B06}" dt="2023-08-04T21:59:51.443" v="6575" actId="478"/>
          <ac:spMkLst>
            <pc:docMk/>
            <pc:sldMk cId="158474540" sldId="427"/>
            <ac:spMk id="8" creationId="{3BF01AFC-D6D7-A8EA-7C3C-20649AA1BA30}"/>
          </ac:spMkLst>
        </pc:spChg>
        <pc:spChg chg="mod">
          <ac:chgData name="Breno Nicelatchi" userId="495d62745e7169d0" providerId="LiveId" clId="{B189468A-B4E2-419D-B108-2C6C1C754B06}" dt="2023-08-04T22:00:32.048" v="6588" actId="14100"/>
          <ac:spMkLst>
            <pc:docMk/>
            <pc:sldMk cId="158474540" sldId="427"/>
            <ac:spMk id="9" creationId="{A6B909D7-8406-09AB-054C-0634900BC58A}"/>
          </ac:spMkLst>
        </pc:spChg>
        <pc:picChg chg="add mod">
          <ac:chgData name="Breno Nicelatchi" userId="495d62745e7169d0" providerId="LiveId" clId="{B189468A-B4E2-419D-B108-2C6C1C754B06}" dt="2023-08-04T22:00:46.467" v="6596" actId="14861"/>
          <ac:picMkLst>
            <pc:docMk/>
            <pc:sldMk cId="158474540" sldId="427"/>
            <ac:picMk id="3" creationId="{AE4D4DB7-5760-2160-95F2-0DDD0FD5676F}"/>
          </ac:picMkLst>
        </pc:picChg>
      </pc:sldChg>
      <pc:sldChg chg="modSp add mod">
        <pc:chgData name="Breno Nicelatchi" userId="495d62745e7169d0" providerId="LiveId" clId="{B189468A-B4E2-419D-B108-2C6C1C754B06}" dt="2023-08-04T22:02:22.275" v="6608" actId="113"/>
        <pc:sldMkLst>
          <pc:docMk/>
          <pc:sldMk cId="790363957" sldId="428"/>
        </pc:sldMkLst>
        <pc:spChg chg="mod">
          <ac:chgData name="Breno Nicelatchi" userId="495d62745e7169d0" providerId="LiveId" clId="{B189468A-B4E2-419D-B108-2C6C1C754B06}" dt="2023-08-04T22:02:22.275" v="6608" actId="113"/>
          <ac:spMkLst>
            <pc:docMk/>
            <pc:sldMk cId="790363957" sldId="428"/>
            <ac:spMk id="3" creationId="{AFA6A897-E7B7-14B3-289A-B9AFCBA08EC5}"/>
          </ac:spMkLst>
        </pc:spChg>
      </pc:sldChg>
      <pc:sldChg chg="addSp delSp modSp add mod">
        <pc:chgData name="Breno Nicelatchi" userId="495d62745e7169d0" providerId="LiveId" clId="{B189468A-B4E2-419D-B108-2C6C1C754B06}" dt="2023-08-04T22:04:51.800" v="6650" actId="113"/>
        <pc:sldMkLst>
          <pc:docMk/>
          <pc:sldMk cId="3737004407" sldId="429"/>
        </pc:sldMkLst>
        <pc:spChg chg="mod">
          <ac:chgData name="Breno Nicelatchi" userId="495d62745e7169d0" providerId="LiveId" clId="{B189468A-B4E2-419D-B108-2C6C1C754B06}" dt="2023-08-04T22:04:21.059" v="6639" actId="14100"/>
          <ac:spMkLst>
            <pc:docMk/>
            <pc:sldMk cId="3737004407" sldId="429"/>
            <ac:spMk id="5" creationId="{0108E432-A3A4-DEB7-B84D-AE03E8A0C287}"/>
          </ac:spMkLst>
        </pc:spChg>
        <pc:spChg chg="mod">
          <ac:chgData name="Breno Nicelatchi" userId="495d62745e7169d0" providerId="LiveId" clId="{B189468A-B4E2-419D-B108-2C6C1C754B06}" dt="2023-08-04T22:04:51.800" v="6650" actId="113"/>
          <ac:spMkLst>
            <pc:docMk/>
            <pc:sldMk cId="3737004407" sldId="429"/>
            <ac:spMk id="6" creationId="{2E75DE82-5524-9B69-D450-6262D1FB8EB5}"/>
          </ac:spMkLst>
        </pc:spChg>
        <pc:spChg chg="mod">
          <ac:chgData name="Breno Nicelatchi" userId="495d62745e7169d0" providerId="LiveId" clId="{B189468A-B4E2-419D-B108-2C6C1C754B06}" dt="2023-08-04T22:04:16.591" v="6638" actId="20577"/>
          <ac:spMkLst>
            <pc:docMk/>
            <pc:sldMk cId="3737004407" sldId="429"/>
            <ac:spMk id="7" creationId="{9FA8F7AF-B59A-39D7-67A4-41C4483F37FF}"/>
          </ac:spMkLst>
        </pc:spChg>
        <pc:spChg chg="add mod">
          <ac:chgData name="Breno Nicelatchi" userId="495d62745e7169d0" providerId="LiveId" clId="{B189468A-B4E2-419D-B108-2C6C1C754B06}" dt="2023-08-04T22:04:34.949" v="6645" actId="113"/>
          <ac:spMkLst>
            <pc:docMk/>
            <pc:sldMk cId="3737004407" sldId="429"/>
            <ac:spMk id="8" creationId="{EF1227CE-457B-B6B5-61C3-73CFB841DD5A}"/>
          </ac:spMkLst>
        </pc:spChg>
        <pc:picChg chg="del">
          <ac:chgData name="Breno Nicelatchi" userId="495d62745e7169d0" providerId="LiveId" clId="{B189468A-B4E2-419D-B108-2C6C1C754B06}" dt="2023-08-04T22:03:39.203" v="6616" actId="478"/>
          <ac:picMkLst>
            <pc:docMk/>
            <pc:sldMk cId="3737004407" sldId="429"/>
            <ac:picMk id="17410" creationId="{C11A33FA-017E-0EE3-3A3C-871571B4B4EC}"/>
          </ac:picMkLst>
        </pc:picChg>
      </pc:sldChg>
      <pc:sldChg chg="modSp add modAnim">
        <pc:chgData name="Breno Nicelatchi" userId="495d62745e7169d0" providerId="LiveId" clId="{B189468A-B4E2-419D-B108-2C6C1C754B06}" dt="2023-08-04T22:05:37.148" v="6693" actId="20577"/>
        <pc:sldMkLst>
          <pc:docMk/>
          <pc:sldMk cId="2086525996" sldId="430"/>
        </pc:sldMkLst>
        <pc:spChg chg="mod">
          <ac:chgData name="Breno Nicelatchi" userId="495d62745e7169d0" providerId="LiveId" clId="{B189468A-B4E2-419D-B108-2C6C1C754B06}" dt="2023-08-04T22:05:26.459" v="6655" actId="20577"/>
          <ac:spMkLst>
            <pc:docMk/>
            <pc:sldMk cId="2086525996" sldId="430"/>
            <ac:spMk id="20" creationId="{94772127-4BF5-2589-A192-8B918EB57024}"/>
          </ac:spMkLst>
        </pc:spChg>
        <pc:spChg chg="mod">
          <ac:chgData name="Breno Nicelatchi" userId="495d62745e7169d0" providerId="LiveId" clId="{B189468A-B4E2-419D-B108-2C6C1C754B06}" dt="2023-08-04T22:05:37.148" v="6693" actId="20577"/>
          <ac:spMkLst>
            <pc:docMk/>
            <pc:sldMk cId="2086525996" sldId="430"/>
            <ac:spMk id="21" creationId="{3A165BCC-78A5-4090-53A6-B25097AE81B5}"/>
          </ac:spMkLst>
        </pc:spChg>
      </pc:sldChg>
      <pc:sldChg chg="modSp add mod">
        <pc:chgData name="Breno Nicelatchi" userId="495d62745e7169d0" providerId="LiveId" clId="{B189468A-B4E2-419D-B108-2C6C1C754B06}" dt="2023-08-04T22:08:53.185" v="6723" actId="1037"/>
        <pc:sldMkLst>
          <pc:docMk/>
          <pc:sldMk cId="1793053721" sldId="431"/>
        </pc:sldMkLst>
        <pc:spChg chg="mod">
          <ac:chgData name="Breno Nicelatchi" userId="495d62745e7169d0" providerId="LiveId" clId="{B189468A-B4E2-419D-B108-2C6C1C754B06}" dt="2023-08-04T22:08:19.897" v="6700" actId="1076"/>
          <ac:spMkLst>
            <pc:docMk/>
            <pc:sldMk cId="1793053721" sldId="431"/>
            <ac:spMk id="6" creationId="{C51D6972-CC2C-3D0B-40E2-C1F10E34475F}"/>
          </ac:spMkLst>
        </pc:spChg>
        <pc:spChg chg="mod">
          <ac:chgData name="Breno Nicelatchi" userId="495d62745e7169d0" providerId="LiveId" clId="{B189468A-B4E2-419D-B108-2C6C1C754B06}" dt="2023-08-04T22:08:43.875" v="6709" actId="14100"/>
          <ac:spMkLst>
            <pc:docMk/>
            <pc:sldMk cId="1793053721" sldId="431"/>
            <ac:spMk id="7" creationId="{9C0C1C35-7BDF-2F8C-50D4-1B6297CE7C4C}"/>
          </ac:spMkLst>
        </pc:spChg>
        <pc:grpChg chg="mod">
          <ac:chgData name="Breno Nicelatchi" userId="495d62745e7169d0" providerId="LiveId" clId="{B189468A-B4E2-419D-B108-2C6C1C754B06}" dt="2023-08-04T22:08:15.626" v="6699" actId="14100"/>
          <ac:grpSpMkLst>
            <pc:docMk/>
            <pc:sldMk cId="1793053721" sldId="431"/>
            <ac:grpSpMk id="2" creationId="{664366E1-4FDC-1448-BE09-3CF7BE2907EE}"/>
          </ac:grpSpMkLst>
        </pc:grpChg>
        <pc:picChg chg="mod">
          <ac:chgData name="Breno Nicelatchi" userId="495d62745e7169d0" providerId="LiveId" clId="{B189468A-B4E2-419D-B108-2C6C1C754B06}" dt="2023-08-04T22:08:53.185" v="6723" actId="1037"/>
          <ac:picMkLst>
            <pc:docMk/>
            <pc:sldMk cId="1793053721" sldId="431"/>
            <ac:picMk id="8" creationId="{ABDF55B0-1796-F927-CC8F-45DE33A52E05}"/>
          </ac:picMkLst>
        </pc:picChg>
      </pc:sldChg>
      <pc:sldChg chg="addSp delSp modSp add mod">
        <pc:chgData name="Breno Nicelatchi" userId="495d62745e7169d0" providerId="LiveId" clId="{B189468A-B4E2-419D-B108-2C6C1C754B06}" dt="2023-08-06T16:34:13.634" v="6845" actId="1035"/>
        <pc:sldMkLst>
          <pc:docMk/>
          <pc:sldMk cId="271047798" sldId="432"/>
        </pc:sldMkLst>
        <pc:spChg chg="mod">
          <ac:chgData name="Breno Nicelatchi" userId="495d62745e7169d0" providerId="LiveId" clId="{B189468A-B4E2-419D-B108-2C6C1C754B06}" dt="2023-08-04T22:11:22.228" v="6773" actId="1076"/>
          <ac:spMkLst>
            <pc:docMk/>
            <pc:sldMk cId="271047798" sldId="432"/>
            <ac:spMk id="2" creationId="{87E4B49C-16D9-2231-5441-79AE687ACE5E}"/>
          </ac:spMkLst>
        </pc:spChg>
        <pc:spChg chg="mod ord">
          <ac:chgData name="Breno Nicelatchi" userId="495d62745e7169d0" providerId="LiveId" clId="{B189468A-B4E2-419D-B108-2C6C1C754B06}" dt="2023-08-04T22:11:18.617" v="6772" actId="1076"/>
          <ac:spMkLst>
            <pc:docMk/>
            <pc:sldMk cId="271047798" sldId="432"/>
            <ac:spMk id="3" creationId="{9787E1E2-4876-C9C6-58F7-30FF5F937FC6}"/>
          </ac:spMkLst>
        </pc:spChg>
        <pc:spChg chg="mod">
          <ac:chgData name="Breno Nicelatchi" userId="495d62745e7169d0" providerId="LiveId" clId="{B189468A-B4E2-419D-B108-2C6C1C754B06}" dt="2023-08-04T22:11:10.792" v="6762" actId="1076"/>
          <ac:spMkLst>
            <pc:docMk/>
            <pc:sldMk cId="271047798" sldId="432"/>
            <ac:spMk id="5" creationId="{07C08EB7-AEE2-5EC7-E715-728A67DA417F}"/>
          </ac:spMkLst>
        </pc:spChg>
        <pc:spChg chg="mod">
          <ac:chgData name="Breno Nicelatchi" userId="495d62745e7169d0" providerId="LiveId" clId="{B189468A-B4E2-419D-B108-2C6C1C754B06}" dt="2023-08-06T16:34:13.634" v="6845" actId="1035"/>
          <ac:spMkLst>
            <pc:docMk/>
            <pc:sldMk cId="271047798" sldId="432"/>
            <ac:spMk id="7" creationId="{89B09AAA-17EB-649A-0457-445831FA4927}"/>
          </ac:spMkLst>
        </pc:spChg>
        <pc:spChg chg="mod">
          <ac:chgData name="Breno Nicelatchi" userId="495d62745e7169d0" providerId="LiveId" clId="{B189468A-B4E2-419D-B108-2C6C1C754B06}" dt="2023-08-04T22:11:14.844" v="6770" actId="1038"/>
          <ac:spMkLst>
            <pc:docMk/>
            <pc:sldMk cId="271047798" sldId="432"/>
            <ac:spMk id="15" creationId="{DA1EB666-504E-CB53-FE94-88F14F5828F1}"/>
          </ac:spMkLst>
        </pc:spChg>
        <pc:picChg chg="add mod ord">
          <ac:chgData name="Breno Nicelatchi" userId="495d62745e7169d0" providerId="LiveId" clId="{B189468A-B4E2-419D-B108-2C6C1C754B06}" dt="2023-08-06T16:34:13.634" v="6845" actId="1035"/>
          <ac:picMkLst>
            <pc:docMk/>
            <pc:sldMk cId="271047798" sldId="432"/>
            <ac:picMk id="4" creationId="{FE64C1CE-C53A-6641-0D4C-70A68E9E690D}"/>
          </ac:picMkLst>
        </pc:picChg>
        <pc:picChg chg="del">
          <ac:chgData name="Breno Nicelatchi" userId="495d62745e7169d0" providerId="LiveId" clId="{B189468A-B4E2-419D-B108-2C6C1C754B06}" dt="2023-08-04T22:10:09.090" v="6733" actId="478"/>
          <ac:picMkLst>
            <pc:docMk/>
            <pc:sldMk cId="271047798" sldId="432"/>
            <ac:picMk id="6" creationId="{D7E22AC2-DCD4-7D12-5537-DE4051B44509}"/>
          </ac:picMkLst>
        </pc:picChg>
      </pc:sldChg>
      <pc:sldChg chg="modSp add mod">
        <pc:chgData name="Breno Nicelatchi" userId="495d62745e7169d0" providerId="LiveId" clId="{B189468A-B4E2-419D-B108-2C6C1C754B06}" dt="2023-08-04T22:13:05.690" v="6819" actId="1035"/>
        <pc:sldMkLst>
          <pc:docMk/>
          <pc:sldMk cId="3996620096" sldId="433"/>
        </pc:sldMkLst>
        <pc:spChg chg="mod">
          <ac:chgData name="Breno Nicelatchi" userId="495d62745e7169d0" providerId="LiveId" clId="{B189468A-B4E2-419D-B108-2C6C1C754B06}" dt="2023-08-04T22:12:36.887" v="6804" actId="1035"/>
          <ac:spMkLst>
            <pc:docMk/>
            <pc:sldMk cId="3996620096" sldId="433"/>
            <ac:spMk id="2" creationId="{C4B0BF86-D71E-D320-F03F-746849FD97C2}"/>
          </ac:spMkLst>
        </pc:spChg>
        <pc:spChg chg="mod">
          <ac:chgData name="Breno Nicelatchi" userId="495d62745e7169d0" providerId="LiveId" clId="{B189468A-B4E2-419D-B108-2C6C1C754B06}" dt="2023-08-04T22:12:36.887" v="6804" actId="1035"/>
          <ac:spMkLst>
            <pc:docMk/>
            <pc:sldMk cId="3996620096" sldId="433"/>
            <ac:spMk id="6" creationId="{6D0A8EFD-876E-725B-6392-A67DC55651CE}"/>
          </ac:spMkLst>
        </pc:spChg>
        <pc:spChg chg="mod">
          <ac:chgData name="Breno Nicelatchi" userId="495d62745e7169d0" providerId="LiveId" clId="{B189468A-B4E2-419D-B108-2C6C1C754B06}" dt="2023-08-04T22:12:48.078" v="6806" actId="14100"/>
          <ac:spMkLst>
            <pc:docMk/>
            <pc:sldMk cId="3996620096" sldId="433"/>
            <ac:spMk id="10" creationId="{13F9AF71-F73D-DCEA-E7AF-72853AE6C23A}"/>
          </ac:spMkLst>
        </pc:spChg>
        <pc:picChg chg="mod">
          <ac:chgData name="Breno Nicelatchi" userId="495d62745e7169d0" providerId="LiveId" clId="{B189468A-B4E2-419D-B108-2C6C1C754B06}" dt="2023-08-04T22:13:05.690" v="6819" actId="1035"/>
          <ac:picMkLst>
            <pc:docMk/>
            <pc:sldMk cId="3996620096" sldId="433"/>
            <ac:picMk id="13314" creationId="{9DB8A205-2D4D-0BE9-9909-7EAE953B8533}"/>
          </ac:picMkLst>
        </pc:picChg>
      </pc:sldChg>
      <pc:sldChg chg="addSp delSp modSp add mod">
        <pc:chgData name="Breno Nicelatchi" userId="495d62745e7169d0" providerId="LiveId" clId="{B189468A-B4E2-419D-B108-2C6C1C754B06}" dt="2023-08-06T16:43:33.260" v="7357" actId="1035"/>
        <pc:sldMkLst>
          <pc:docMk/>
          <pc:sldMk cId="2794422521" sldId="434"/>
        </pc:sldMkLst>
        <pc:spChg chg="del">
          <ac:chgData name="Breno Nicelatchi" userId="495d62745e7169d0" providerId="LiveId" clId="{B189468A-B4E2-419D-B108-2C6C1C754B06}" dt="2023-08-06T16:35:25.217" v="6848" actId="478"/>
          <ac:spMkLst>
            <pc:docMk/>
            <pc:sldMk cId="2794422521" sldId="434"/>
            <ac:spMk id="2" creationId="{E13D190A-85D4-5BBE-C9F2-E8ACA9A121F8}"/>
          </ac:spMkLst>
        </pc:spChg>
        <pc:spChg chg="add mod">
          <ac:chgData name="Breno Nicelatchi" userId="495d62745e7169d0" providerId="LiveId" clId="{B189468A-B4E2-419D-B108-2C6C1C754B06}" dt="2023-08-06T16:40:40.839" v="7222" actId="1036"/>
          <ac:spMkLst>
            <pc:docMk/>
            <pc:sldMk cId="2794422521" sldId="434"/>
            <ac:spMk id="4" creationId="{52D67A07-2840-0BEE-1B98-7225264237D8}"/>
          </ac:spMkLst>
        </pc:spChg>
        <pc:spChg chg="add del mod">
          <ac:chgData name="Breno Nicelatchi" userId="495d62745e7169d0" providerId="LiveId" clId="{B189468A-B4E2-419D-B108-2C6C1C754B06}" dt="2023-08-06T16:39:13.559" v="7086" actId="478"/>
          <ac:spMkLst>
            <pc:docMk/>
            <pc:sldMk cId="2794422521" sldId="434"/>
            <ac:spMk id="5" creationId="{AB6E7D0B-66B1-D097-25CE-FF796C734349}"/>
          </ac:spMkLst>
        </pc:spChg>
        <pc:spChg chg="add del mod">
          <ac:chgData name="Breno Nicelatchi" userId="495d62745e7169d0" providerId="LiveId" clId="{B189468A-B4E2-419D-B108-2C6C1C754B06}" dt="2023-08-06T16:39:13.559" v="7086" actId="478"/>
          <ac:spMkLst>
            <pc:docMk/>
            <pc:sldMk cId="2794422521" sldId="434"/>
            <ac:spMk id="6" creationId="{54C03404-7451-5D85-63CE-871F941333BD}"/>
          </ac:spMkLst>
        </pc:spChg>
        <pc:spChg chg="del">
          <ac:chgData name="Breno Nicelatchi" userId="495d62745e7169d0" providerId="LiveId" clId="{B189468A-B4E2-419D-B108-2C6C1C754B06}" dt="2023-08-06T16:35:23.269" v="6847" actId="478"/>
          <ac:spMkLst>
            <pc:docMk/>
            <pc:sldMk cId="2794422521" sldId="434"/>
            <ac:spMk id="7" creationId="{A2FD311B-7835-468F-6684-F65FF0F8DBE5}"/>
          </ac:spMkLst>
        </pc:spChg>
        <pc:spChg chg="del">
          <ac:chgData name="Breno Nicelatchi" userId="495d62745e7169d0" providerId="LiveId" clId="{B189468A-B4E2-419D-B108-2C6C1C754B06}" dt="2023-08-06T16:35:23.269" v="6847" actId="478"/>
          <ac:spMkLst>
            <pc:docMk/>
            <pc:sldMk cId="2794422521" sldId="434"/>
            <ac:spMk id="8" creationId="{291F66AB-2458-7EFD-5A78-08A6D97CDD2A}"/>
          </ac:spMkLst>
        </pc:spChg>
        <pc:spChg chg="del">
          <ac:chgData name="Breno Nicelatchi" userId="495d62745e7169d0" providerId="LiveId" clId="{B189468A-B4E2-419D-B108-2C6C1C754B06}" dt="2023-08-06T16:35:23.269" v="6847" actId="478"/>
          <ac:spMkLst>
            <pc:docMk/>
            <pc:sldMk cId="2794422521" sldId="434"/>
            <ac:spMk id="10" creationId="{FE04AE23-BB55-F7E2-1A5C-F1EE4A5522BA}"/>
          </ac:spMkLst>
        </pc:spChg>
        <pc:spChg chg="del">
          <ac:chgData name="Breno Nicelatchi" userId="495d62745e7169d0" providerId="LiveId" clId="{B189468A-B4E2-419D-B108-2C6C1C754B06}" dt="2023-08-06T16:35:23.269" v="6847" actId="478"/>
          <ac:spMkLst>
            <pc:docMk/>
            <pc:sldMk cId="2794422521" sldId="434"/>
            <ac:spMk id="11" creationId="{AAAE55F3-18AC-1720-BACA-F42AE468B635}"/>
          </ac:spMkLst>
        </pc:spChg>
        <pc:spChg chg="mod">
          <ac:chgData name="Breno Nicelatchi" userId="495d62745e7169d0" providerId="LiveId" clId="{B189468A-B4E2-419D-B108-2C6C1C754B06}" dt="2023-08-06T16:35:28.689" v="6849" actId="14100"/>
          <ac:spMkLst>
            <pc:docMk/>
            <pc:sldMk cId="2794422521" sldId="434"/>
            <ac:spMk id="12" creationId="{6D94AEE9-143B-BB69-01C3-93331D42EB17}"/>
          </ac:spMkLst>
        </pc:spChg>
        <pc:spChg chg="mod">
          <ac:chgData name="Breno Nicelatchi" userId="495d62745e7169d0" providerId="LiveId" clId="{B189468A-B4E2-419D-B108-2C6C1C754B06}" dt="2023-08-06T16:36:05.610" v="6872" actId="1035"/>
          <ac:spMkLst>
            <pc:docMk/>
            <pc:sldMk cId="2794422521" sldId="434"/>
            <ac:spMk id="13" creationId="{ACF8037C-7DE7-C0D9-B1C0-8DDCC2720533}"/>
          </ac:spMkLst>
        </pc:spChg>
        <pc:spChg chg="del">
          <ac:chgData name="Breno Nicelatchi" userId="495d62745e7169d0" providerId="LiveId" clId="{B189468A-B4E2-419D-B108-2C6C1C754B06}" dt="2023-08-06T16:35:23.269" v="6847" actId="478"/>
          <ac:spMkLst>
            <pc:docMk/>
            <pc:sldMk cId="2794422521" sldId="434"/>
            <ac:spMk id="14" creationId="{4B178CAF-26D4-1812-8880-25741B6ACE18}"/>
          </ac:spMkLst>
        </pc:spChg>
        <pc:spChg chg="del">
          <ac:chgData name="Breno Nicelatchi" userId="495d62745e7169d0" providerId="LiveId" clId="{B189468A-B4E2-419D-B108-2C6C1C754B06}" dt="2023-08-06T16:35:23.269" v="6847" actId="478"/>
          <ac:spMkLst>
            <pc:docMk/>
            <pc:sldMk cId="2794422521" sldId="434"/>
            <ac:spMk id="16" creationId="{1D8725CE-6068-17B4-1F25-7D918B7928AC}"/>
          </ac:spMkLst>
        </pc:spChg>
        <pc:spChg chg="add del mod">
          <ac:chgData name="Breno Nicelatchi" userId="495d62745e7169d0" providerId="LiveId" clId="{B189468A-B4E2-419D-B108-2C6C1C754B06}" dt="2023-08-06T16:39:13.559" v="7086" actId="478"/>
          <ac:spMkLst>
            <pc:docMk/>
            <pc:sldMk cId="2794422521" sldId="434"/>
            <ac:spMk id="17" creationId="{8090883F-296D-371E-E9B0-AAC3370F4F41}"/>
          </ac:spMkLst>
        </pc:spChg>
        <pc:spChg chg="del">
          <ac:chgData name="Breno Nicelatchi" userId="495d62745e7169d0" providerId="LiveId" clId="{B189468A-B4E2-419D-B108-2C6C1C754B06}" dt="2023-08-06T16:35:23.269" v="6847" actId="478"/>
          <ac:spMkLst>
            <pc:docMk/>
            <pc:sldMk cId="2794422521" sldId="434"/>
            <ac:spMk id="19" creationId="{43F63515-F091-738F-A151-3DCAE5CCA63A}"/>
          </ac:spMkLst>
        </pc:spChg>
        <pc:spChg chg="del">
          <ac:chgData name="Breno Nicelatchi" userId="495d62745e7169d0" providerId="LiveId" clId="{B189468A-B4E2-419D-B108-2C6C1C754B06}" dt="2023-08-06T16:35:23.269" v="6847" actId="478"/>
          <ac:spMkLst>
            <pc:docMk/>
            <pc:sldMk cId="2794422521" sldId="434"/>
            <ac:spMk id="21" creationId="{DAAC9FBF-1B55-3D3E-777C-C3C6B9273D83}"/>
          </ac:spMkLst>
        </pc:spChg>
        <pc:spChg chg="add mod">
          <ac:chgData name="Breno Nicelatchi" userId="495d62745e7169d0" providerId="LiveId" clId="{B189468A-B4E2-419D-B108-2C6C1C754B06}" dt="2023-08-06T16:40:40.839" v="7222" actId="1036"/>
          <ac:spMkLst>
            <pc:docMk/>
            <pc:sldMk cId="2794422521" sldId="434"/>
            <ac:spMk id="22" creationId="{495527EC-3153-B8D1-3F6D-00B4A28ADF99}"/>
          </ac:spMkLst>
        </pc:spChg>
        <pc:spChg chg="del">
          <ac:chgData name="Breno Nicelatchi" userId="495d62745e7169d0" providerId="LiveId" clId="{B189468A-B4E2-419D-B108-2C6C1C754B06}" dt="2023-08-06T16:35:23.269" v="6847" actId="478"/>
          <ac:spMkLst>
            <pc:docMk/>
            <pc:sldMk cId="2794422521" sldId="434"/>
            <ac:spMk id="24" creationId="{3EE4D09E-2760-5F6C-DAEF-32CD1AB200F9}"/>
          </ac:spMkLst>
        </pc:spChg>
        <pc:spChg chg="add mod">
          <ac:chgData name="Breno Nicelatchi" userId="495d62745e7169d0" providerId="LiveId" clId="{B189468A-B4E2-419D-B108-2C6C1C754B06}" dt="2023-08-06T16:40:40.839" v="7222" actId="1036"/>
          <ac:spMkLst>
            <pc:docMk/>
            <pc:sldMk cId="2794422521" sldId="434"/>
            <ac:spMk id="25" creationId="{58C4BA40-84F7-2ED9-0687-898EC252CC18}"/>
          </ac:spMkLst>
        </pc:spChg>
        <pc:spChg chg="add mod">
          <ac:chgData name="Breno Nicelatchi" userId="495d62745e7169d0" providerId="LiveId" clId="{B189468A-B4E2-419D-B108-2C6C1C754B06}" dt="2023-08-06T16:40:40.839" v="7222" actId="1036"/>
          <ac:spMkLst>
            <pc:docMk/>
            <pc:sldMk cId="2794422521" sldId="434"/>
            <ac:spMk id="26" creationId="{70043CAB-AC2E-11B2-C2C3-228678C488A7}"/>
          </ac:spMkLst>
        </pc:spChg>
        <pc:spChg chg="add mod">
          <ac:chgData name="Breno Nicelatchi" userId="495d62745e7169d0" providerId="LiveId" clId="{B189468A-B4E2-419D-B108-2C6C1C754B06}" dt="2023-08-06T16:40:40.839" v="7222" actId="1036"/>
          <ac:spMkLst>
            <pc:docMk/>
            <pc:sldMk cId="2794422521" sldId="434"/>
            <ac:spMk id="27" creationId="{543A3FAC-B60B-2431-7F48-4AD219426641}"/>
          </ac:spMkLst>
        </pc:spChg>
        <pc:spChg chg="add mod">
          <ac:chgData name="Breno Nicelatchi" userId="495d62745e7169d0" providerId="LiveId" clId="{B189468A-B4E2-419D-B108-2C6C1C754B06}" dt="2023-08-06T16:40:40.839" v="7222" actId="1036"/>
          <ac:spMkLst>
            <pc:docMk/>
            <pc:sldMk cId="2794422521" sldId="434"/>
            <ac:spMk id="28" creationId="{D2DBB3CE-2727-CBA9-C618-D4D3A801BC5E}"/>
          </ac:spMkLst>
        </pc:spChg>
        <pc:spChg chg="add mod">
          <ac:chgData name="Breno Nicelatchi" userId="495d62745e7169d0" providerId="LiveId" clId="{B189468A-B4E2-419D-B108-2C6C1C754B06}" dt="2023-08-06T16:40:40.839" v="7222" actId="1036"/>
          <ac:spMkLst>
            <pc:docMk/>
            <pc:sldMk cId="2794422521" sldId="434"/>
            <ac:spMk id="29" creationId="{0DF28D6D-DF86-5E4A-9CFD-462B4F89B218}"/>
          </ac:spMkLst>
        </pc:spChg>
        <pc:spChg chg="add mod">
          <ac:chgData name="Breno Nicelatchi" userId="495d62745e7169d0" providerId="LiveId" clId="{B189468A-B4E2-419D-B108-2C6C1C754B06}" dt="2023-08-06T16:40:40.839" v="7222" actId="1036"/>
          <ac:spMkLst>
            <pc:docMk/>
            <pc:sldMk cId="2794422521" sldId="434"/>
            <ac:spMk id="30" creationId="{255E7BD5-5F33-E264-346E-1F37E4B563E5}"/>
          </ac:spMkLst>
        </pc:spChg>
        <pc:spChg chg="add mod">
          <ac:chgData name="Breno Nicelatchi" userId="495d62745e7169d0" providerId="LiveId" clId="{B189468A-B4E2-419D-B108-2C6C1C754B06}" dt="2023-08-06T16:43:33.260" v="7357" actId="1035"/>
          <ac:spMkLst>
            <pc:docMk/>
            <pc:sldMk cId="2794422521" sldId="434"/>
            <ac:spMk id="31" creationId="{5888407F-EEE4-D942-A35F-534B19752F52}"/>
          </ac:spMkLst>
        </pc:spChg>
        <pc:spChg chg="add mod ord">
          <ac:chgData name="Breno Nicelatchi" userId="495d62745e7169d0" providerId="LiveId" clId="{B189468A-B4E2-419D-B108-2C6C1C754B06}" dt="2023-08-06T16:43:23.899" v="7354" actId="167"/>
          <ac:spMkLst>
            <pc:docMk/>
            <pc:sldMk cId="2794422521" sldId="434"/>
            <ac:spMk id="32" creationId="{35E1E540-37BF-40B1-6654-5CBCFC8363A1}"/>
          </ac:spMkLst>
        </pc:spChg>
        <pc:graphicFrameChg chg="add del mod modGraphic">
          <ac:chgData name="Breno Nicelatchi" userId="495d62745e7169d0" providerId="LiveId" clId="{B189468A-B4E2-419D-B108-2C6C1C754B06}" dt="2023-08-06T16:38:13.029" v="7074" actId="478"/>
          <ac:graphicFrameMkLst>
            <pc:docMk/>
            <pc:sldMk cId="2794422521" sldId="434"/>
            <ac:graphicFrameMk id="3" creationId="{38D541ED-656F-8DB8-EAE1-E3ACD3FC0C82}"/>
          </ac:graphicFrameMkLst>
        </pc:graphicFrameChg>
        <pc:picChg chg="del">
          <ac:chgData name="Breno Nicelatchi" userId="495d62745e7169d0" providerId="LiveId" clId="{B189468A-B4E2-419D-B108-2C6C1C754B06}" dt="2023-08-06T16:35:23.269" v="6847" actId="478"/>
          <ac:picMkLst>
            <pc:docMk/>
            <pc:sldMk cId="2794422521" sldId="434"/>
            <ac:picMk id="9" creationId="{891D0A1B-3633-584B-BBA6-21E0E702E2DE}"/>
          </ac:picMkLst>
        </pc:picChg>
        <pc:picChg chg="del">
          <ac:chgData name="Breno Nicelatchi" userId="495d62745e7169d0" providerId="LiveId" clId="{B189468A-B4E2-419D-B108-2C6C1C754B06}" dt="2023-08-06T16:35:23.269" v="6847" actId="478"/>
          <ac:picMkLst>
            <pc:docMk/>
            <pc:sldMk cId="2794422521" sldId="434"/>
            <ac:picMk id="15" creationId="{9F22A658-C911-C88B-DA32-98454C374623}"/>
          </ac:picMkLst>
        </pc:picChg>
        <pc:picChg chg="del">
          <ac:chgData name="Breno Nicelatchi" userId="495d62745e7169d0" providerId="LiveId" clId="{B189468A-B4E2-419D-B108-2C6C1C754B06}" dt="2023-08-06T16:35:23.269" v="6847" actId="478"/>
          <ac:picMkLst>
            <pc:docMk/>
            <pc:sldMk cId="2794422521" sldId="434"/>
            <ac:picMk id="18" creationId="{1263A666-1F84-B90E-A660-C85AD8ADDF68}"/>
          </ac:picMkLst>
        </pc:picChg>
        <pc:picChg chg="del">
          <ac:chgData name="Breno Nicelatchi" userId="495d62745e7169d0" providerId="LiveId" clId="{B189468A-B4E2-419D-B108-2C6C1C754B06}" dt="2023-08-06T16:35:23.269" v="6847" actId="478"/>
          <ac:picMkLst>
            <pc:docMk/>
            <pc:sldMk cId="2794422521" sldId="434"/>
            <ac:picMk id="20" creationId="{0892D0C7-389D-F1C6-25DA-2675DB4F707A}"/>
          </ac:picMkLst>
        </pc:picChg>
        <pc:picChg chg="del">
          <ac:chgData name="Breno Nicelatchi" userId="495d62745e7169d0" providerId="LiveId" clId="{B189468A-B4E2-419D-B108-2C6C1C754B06}" dt="2023-08-06T16:35:23.269" v="6847" actId="478"/>
          <ac:picMkLst>
            <pc:docMk/>
            <pc:sldMk cId="2794422521" sldId="434"/>
            <ac:picMk id="23" creationId="{EA6BE501-642B-B762-5D2B-BBBB48D9933A}"/>
          </ac:picMkLst>
        </pc:picChg>
      </pc:sldChg>
      <pc:sldChg chg="delSp modSp add mod">
        <pc:chgData name="Breno Nicelatchi" userId="495d62745e7169d0" providerId="LiveId" clId="{B189468A-B4E2-419D-B108-2C6C1C754B06}" dt="2023-08-06T16:46:08.308" v="7415" actId="1036"/>
        <pc:sldMkLst>
          <pc:docMk/>
          <pc:sldMk cId="2458301531" sldId="435"/>
        </pc:sldMkLst>
        <pc:spChg chg="mod">
          <ac:chgData name="Breno Nicelatchi" userId="495d62745e7169d0" providerId="LiveId" clId="{B189468A-B4E2-419D-B108-2C6C1C754B06}" dt="2023-08-06T16:44:36.769" v="7361"/>
          <ac:spMkLst>
            <pc:docMk/>
            <pc:sldMk cId="2458301531" sldId="435"/>
            <ac:spMk id="5" creationId="{3AA99BDB-5BE6-D5DE-AF00-2876BAE544D4}"/>
          </ac:spMkLst>
        </pc:spChg>
        <pc:spChg chg="mod">
          <ac:chgData name="Breno Nicelatchi" userId="495d62745e7169d0" providerId="LiveId" clId="{B189468A-B4E2-419D-B108-2C6C1C754B06}" dt="2023-08-06T16:46:08.308" v="7415" actId="1036"/>
          <ac:spMkLst>
            <pc:docMk/>
            <pc:sldMk cId="2458301531" sldId="435"/>
            <ac:spMk id="6" creationId="{99671ED9-DC4E-0CEC-0502-487B673EDE6C}"/>
          </ac:spMkLst>
        </pc:spChg>
        <pc:spChg chg="del">
          <ac:chgData name="Breno Nicelatchi" userId="495d62745e7169d0" providerId="LiveId" clId="{B189468A-B4E2-419D-B108-2C6C1C754B06}" dt="2023-08-06T16:44:54.803" v="7366" actId="478"/>
          <ac:spMkLst>
            <pc:docMk/>
            <pc:sldMk cId="2458301531" sldId="435"/>
            <ac:spMk id="7" creationId="{EA94C706-53E8-C161-D15F-1952C1E6D78D}"/>
          </ac:spMkLst>
        </pc:spChg>
        <pc:picChg chg="mod">
          <ac:chgData name="Breno Nicelatchi" userId="495d62745e7169d0" providerId="LiveId" clId="{B189468A-B4E2-419D-B108-2C6C1C754B06}" dt="2023-08-06T16:45:10.740" v="7371" actId="1076"/>
          <ac:picMkLst>
            <pc:docMk/>
            <pc:sldMk cId="2458301531" sldId="435"/>
            <ac:picMk id="9" creationId="{A1E7389C-2F1D-9C62-460E-BFF29780ECA1}"/>
          </ac:picMkLst>
        </pc:picChg>
      </pc:sldChg>
      <pc:sldChg chg="addSp delSp modSp add mod">
        <pc:chgData name="Breno Nicelatchi" userId="495d62745e7169d0" providerId="LiveId" clId="{B189468A-B4E2-419D-B108-2C6C1C754B06}" dt="2023-08-06T16:49:17.581" v="7494" actId="113"/>
        <pc:sldMkLst>
          <pc:docMk/>
          <pc:sldMk cId="3697296407" sldId="436"/>
        </pc:sldMkLst>
        <pc:spChg chg="mod">
          <ac:chgData name="Breno Nicelatchi" userId="495d62745e7169d0" providerId="LiveId" clId="{B189468A-B4E2-419D-B108-2C6C1C754B06}" dt="2023-08-06T16:47:06.232" v="7434" actId="14100"/>
          <ac:spMkLst>
            <pc:docMk/>
            <pc:sldMk cId="3697296407" sldId="436"/>
            <ac:spMk id="2" creationId="{75EBC815-CAA6-B30E-980A-1FB660D62553}"/>
          </ac:spMkLst>
        </pc:spChg>
        <pc:spChg chg="mod">
          <ac:chgData name="Breno Nicelatchi" userId="495d62745e7169d0" providerId="LiveId" clId="{B189468A-B4E2-419D-B108-2C6C1C754B06}" dt="2023-08-06T16:49:17.581" v="7494" actId="113"/>
          <ac:spMkLst>
            <pc:docMk/>
            <pc:sldMk cId="3697296407" sldId="436"/>
            <ac:spMk id="4" creationId="{2F26081D-7C3B-8EB5-1241-894998F24CD9}"/>
          </ac:spMkLst>
        </pc:spChg>
        <pc:spChg chg="mod">
          <ac:chgData name="Breno Nicelatchi" userId="495d62745e7169d0" providerId="LiveId" clId="{B189468A-B4E2-419D-B108-2C6C1C754B06}" dt="2023-08-06T16:48:16.165" v="7487" actId="14100"/>
          <ac:spMkLst>
            <pc:docMk/>
            <pc:sldMk cId="3697296407" sldId="436"/>
            <ac:spMk id="5" creationId="{D5D4DFD6-C10D-2266-5555-4525D75A844A}"/>
          </ac:spMkLst>
        </pc:spChg>
        <pc:picChg chg="del">
          <ac:chgData name="Breno Nicelatchi" userId="495d62745e7169d0" providerId="LiveId" clId="{B189468A-B4E2-419D-B108-2C6C1C754B06}" dt="2023-08-06T16:46:32.620" v="7417" actId="478"/>
          <ac:picMkLst>
            <pc:docMk/>
            <pc:sldMk cId="3697296407" sldId="436"/>
            <ac:picMk id="3" creationId="{AAC0250E-B638-577A-C6CA-353407A4BA94}"/>
          </ac:picMkLst>
        </pc:picChg>
        <pc:picChg chg="add mod">
          <ac:chgData name="Breno Nicelatchi" userId="495d62745e7169d0" providerId="LiveId" clId="{B189468A-B4E2-419D-B108-2C6C1C754B06}" dt="2023-08-06T16:47:16.692" v="7462" actId="1036"/>
          <ac:picMkLst>
            <pc:docMk/>
            <pc:sldMk cId="3697296407" sldId="436"/>
            <ac:picMk id="6" creationId="{206DBB7F-B15C-0341-278C-3CB9C7046A7C}"/>
          </ac:picMkLst>
        </pc:picChg>
      </pc:sldChg>
      <pc:sldChg chg="addSp modSp add mod">
        <pc:chgData name="Breno Nicelatchi" userId="495d62745e7169d0" providerId="LiveId" clId="{B189468A-B4E2-419D-B108-2C6C1C754B06}" dt="2023-08-06T16:52:47.285" v="7624" actId="1036"/>
        <pc:sldMkLst>
          <pc:docMk/>
          <pc:sldMk cId="1345187041" sldId="437"/>
        </pc:sldMkLst>
        <pc:spChg chg="mod">
          <ac:chgData name="Breno Nicelatchi" userId="495d62745e7169d0" providerId="LiveId" clId="{B189468A-B4E2-419D-B108-2C6C1C754B06}" dt="2023-08-06T16:52:47.285" v="7624" actId="1036"/>
          <ac:spMkLst>
            <pc:docMk/>
            <pc:sldMk cId="1345187041" sldId="437"/>
            <ac:spMk id="9" creationId="{3BB580C6-D1DD-37BD-84F5-30E1A15AB7B6}"/>
          </ac:spMkLst>
        </pc:spChg>
        <pc:spChg chg="mod">
          <ac:chgData name="Breno Nicelatchi" userId="495d62745e7169d0" providerId="LiveId" clId="{B189468A-B4E2-419D-B108-2C6C1C754B06}" dt="2023-08-06T16:52:47.285" v="7624" actId="1036"/>
          <ac:spMkLst>
            <pc:docMk/>
            <pc:sldMk cId="1345187041" sldId="437"/>
            <ac:spMk id="16" creationId="{E957977B-211D-5862-0FF4-8D4EE61FB55C}"/>
          </ac:spMkLst>
        </pc:spChg>
        <pc:spChg chg="add mod">
          <ac:chgData name="Breno Nicelatchi" userId="495d62745e7169d0" providerId="LiveId" clId="{B189468A-B4E2-419D-B108-2C6C1C754B06}" dt="2023-08-06T16:50:54.390" v="7497" actId="14100"/>
          <ac:spMkLst>
            <pc:docMk/>
            <pc:sldMk cId="1345187041" sldId="437"/>
            <ac:spMk id="17" creationId="{E1F27708-C46C-FC6B-DE52-E85108AA7BFE}"/>
          </ac:spMkLst>
        </pc:spChg>
        <pc:spChg chg="add mod">
          <ac:chgData name="Breno Nicelatchi" userId="495d62745e7169d0" providerId="LiveId" clId="{B189468A-B4E2-419D-B108-2C6C1C754B06}" dt="2023-08-06T16:50:54.390" v="7497" actId="14100"/>
          <ac:spMkLst>
            <pc:docMk/>
            <pc:sldMk cId="1345187041" sldId="437"/>
            <ac:spMk id="18" creationId="{475E9C38-E9A6-B7D6-D082-8F0EDFA6AF2D}"/>
          </ac:spMkLst>
        </pc:spChg>
        <pc:spChg chg="add mod">
          <ac:chgData name="Breno Nicelatchi" userId="495d62745e7169d0" providerId="LiveId" clId="{B189468A-B4E2-419D-B108-2C6C1C754B06}" dt="2023-08-06T16:51:09.420" v="7501" actId="1076"/>
          <ac:spMkLst>
            <pc:docMk/>
            <pc:sldMk cId="1345187041" sldId="437"/>
            <ac:spMk id="19" creationId="{32A21EDD-BC1C-7490-9E78-D849DB527B05}"/>
          </ac:spMkLst>
        </pc:spChg>
        <pc:spChg chg="mod">
          <ac:chgData name="Breno Nicelatchi" userId="495d62745e7169d0" providerId="LiveId" clId="{B189468A-B4E2-419D-B108-2C6C1C754B06}" dt="2023-08-06T16:51:59.820" v="7568" actId="1037"/>
          <ac:spMkLst>
            <pc:docMk/>
            <pc:sldMk cId="1345187041" sldId="437"/>
            <ac:spMk id="21" creationId="{6B360DCC-051F-D8DC-C149-669711D240AC}"/>
          </ac:spMkLst>
        </pc:spChg>
        <pc:spChg chg="mod">
          <ac:chgData name="Breno Nicelatchi" userId="495d62745e7169d0" providerId="LiveId" clId="{B189468A-B4E2-419D-B108-2C6C1C754B06}" dt="2023-08-06T16:52:47.285" v="7624" actId="1036"/>
          <ac:spMkLst>
            <pc:docMk/>
            <pc:sldMk cId="1345187041" sldId="437"/>
            <ac:spMk id="22" creationId="{D3D05C4B-483C-796C-1942-6E474DBEBC16}"/>
          </ac:spMkLst>
        </pc:spChg>
        <pc:grpChg chg="mod">
          <ac:chgData name="Breno Nicelatchi" userId="495d62745e7169d0" providerId="LiveId" clId="{B189468A-B4E2-419D-B108-2C6C1C754B06}" dt="2023-08-06T16:52:47.285" v="7624" actId="1036"/>
          <ac:grpSpMkLst>
            <pc:docMk/>
            <pc:sldMk cId="1345187041" sldId="437"/>
            <ac:grpSpMk id="10" creationId="{48BC2AE5-3B2C-9C35-86AA-2E5B40BE71FF}"/>
          </ac:grpSpMkLst>
        </pc:grpChg>
        <pc:grpChg chg="mod">
          <ac:chgData name="Breno Nicelatchi" userId="495d62745e7169d0" providerId="LiveId" clId="{B189468A-B4E2-419D-B108-2C6C1C754B06}" dt="2023-08-06T16:52:47.285" v="7624" actId="1036"/>
          <ac:grpSpMkLst>
            <pc:docMk/>
            <pc:sldMk cId="1345187041" sldId="437"/>
            <ac:grpSpMk id="24" creationId="{52CD8AA8-530A-741B-4DE1-1DA7CD7A5565}"/>
          </ac:grpSpMkLst>
        </pc:grpChg>
      </pc:sldChg>
      <pc:sldChg chg="addSp modSp add mod">
        <pc:chgData name="Breno Nicelatchi" userId="495d62745e7169d0" providerId="LiveId" clId="{B189468A-B4E2-419D-B108-2C6C1C754B06}" dt="2023-08-06T16:53:50.230" v="7638" actId="14100"/>
        <pc:sldMkLst>
          <pc:docMk/>
          <pc:sldMk cId="327746688" sldId="438"/>
        </pc:sldMkLst>
        <pc:spChg chg="mod">
          <ac:chgData name="Breno Nicelatchi" userId="495d62745e7169d0" providerId="LiveId" clId="{B189468A-B4E2-419D-B108-2C6C1C754B06}" dt="2023-08-06T16:53:23.301" v="7631" actId="1076"/>
          <ac:spMkLst>
            <pc:docMk/>
            <pc:sldMk cId="327746688" sldId="438"/>
            <ac:spMk id="3" creationId="{AFA6A897-E7B7-14B3-289A-B9AFCBA08EC5}"/>
          </ac:spMkLst>
        </pc:spChg>
        <pc:picChg chg="add mod">
          <ac:chgData name="Breno Nicelatchi" userId="495d62745e7169d0" providerId="LiveId" clId="{B189468A-B4E2-419D-B108-2C6C1C754B06}" dt="2023-08-06T16:53:50.230" v="7638" actId="14100"/>
          <ac:picMkLst>
            <pc:docMk/>
            <pc:sldMk cId="327746688" sldId="438"/>
            <ac:picMk id="6" creationId="{277E9361-B416-D809-181D-8DECCC534CAA}"/>
          </ac:picMkLst>
        </pc:picChg>
      </pc:sldChg>
      <pc:sldChg chg="modSp add mod">
        <pc:chgData name="Breno Nicelatchi" userId="495d62745e7169d0" providerId="LiveId" clId="{B189468A-B4E2-419D-B108-2C6C1C754B06}" dt="2023-08-06T16:54:28.130" v="7643" actId="1076"/>
        <pc:sldMkLst>
          <pc:docMk/>
          <pc:sldMk cId="1721143575" sldId="439"/>
        </pc:sldMkLst>
        <pc:spChg chg="mod">
          <ac:chgData name="Breno Nicelatchi" userId="495d62745e7169d0" providerId="LiveId" clId="{B189468A-B4E2-419D-B108-2C6C1C754B06}" dt="2023-08-06T16:54:28.130" v="7643" actId="1076"/>
          <ac:spMkLst>
            <pc:docMk/>
            <pc:sldMk cId="1721143575" sldId="439"/>
            <ac:spMk id="7" creationId="{9C0C1C35-7BDF-2F8C-50D4-1B6297CE7C4C}"/>
          </ac:spMkLst>
        </pc:spChg>
      </pc:sldChg>
      <pc:sldChg chg="addSp delSp modSp add mod">
        <pc:chgData name="Breno Nicelatchi" userId="495d62745e7169d0" providerId="LiveId" clId="{B189468A-B4E2-419D-B108-2C6C1C754B06}" dt="2023-08-06T17:01:25.500" v="7755" actId="478"/>
        <pc:sldMkLst>
          <pc:docMk/>
          <pc:sldMk cId="2833268722" sldId="440"/>
        </pc:sldMkLst>
        <pc:spChg chg="mod">
          <ac:chgData name="Breno Nicelatchi" userId="495d62745e7169d0" providerId="LiveId" clId="{B189468A-B4E2-419D-B108-2C6C1C754B06}" dt="2023-08-06T16:56:09.562" v="7654" actId="20577"/>
          <ac:spMkLst>
            <pc:docMk/>
            <pc:sldMk cId="2833268722" sldId="440"/>
            <ac:spMk id="4" creationId="{2F26081D-7C3B-8EB5-1241-894998F24CD9}"/>
          </ac:spMkLst>
        </pc:spChg>
        <pc:spChg chg="del">
          <ac:chgData name="Breno Nicelatchi" userId="495d62745e7169d0" providerId="LiveId" clId="{B189468A-B4E2-419D-B108-2C6C1C754B06}" dt="2023-08-06T17:01:25.500" v="7755" actId="478"/>
          <ac:spMkLst>
            <pc:docMk/>
            <pc:sldMk cId="2833268722" sldId="440"/>
            <ac:spMk id="10" creationId="{76F6D61B-099F-A6AB-A0C1-7AEAF31985D5}"/>
          </ac:spMkLst>
        </pc:spChg>
        <pc:spChg chg="del">
          <ac:chgData name="Breno Nicelatchi" userId="495d62745e7169d0" providerId="LiveId" clId="{B189468A-B4E2-419D-B108-2C6C1C754B06}" dt="2023-08-06T17:01:23.462" v="7754" actId="478"/>
          <ac:spMkLst>
            <pc:docMk/>
            <pc:sldMk cId="2833268722" sldId="440"/>
            <ac:spMk id="11" creationId="{984BCC8D-4546-23D0-C005-70CDFD478282}"/>
          </ac:spMkLst>
        </pc:spChg>
        <pc:spChg chg="del">
          <ac:chgData name="Breno Nicelatchi" userId="495d62745e7169d0" providerId="LiveId" clId="{B189468A-B4E2-419D-B108-2C6C1C754B06}" dt="2023-08-06T17:01:23.462" v="7754" actId="478"/>
          <ac:spMkLst>
            <pc:docMk/>
            <pc:sldMk cId="2833268722" sldId="440"/>
            <ac:spMk id="12" creationId="{5440361C-2014-3BC0-2C10-F5AE45D06935}"/>
          </ac:spMkLst>
        </pc:spChg>
        <pc:spChg chg="del">
          <ac:chgData name="Breno Nicelatchi" userId="495d62745e7169d0" providerId="LiveId" clId="{B189468A-B4E2-419D-B108-2C6C1C754B06}" dt="2023-08-06T17:01:23.462" v="7754" actId="478"/>
          <ac:spMkLst>
            <pc:docMk/>
            <pc:sldMk cId="2833268722" sldId="440"/>
            <ac:spMk id="13" creationId="{8B5843A2-5E71-6B89-EB65-EFD48F834E3C}"/>
          </ac:spMkLst>
        </pc:spChg>
        <pc:picChg chg="add mod">
          <ac:chgData name="Breno Nicelatchi" userId="495d62745e7169d0" providerId="LiveId" clId="{B189468A-B4E2-419D-B108-2C6C1C754B06}" dt="2023-08-06T16:56:51.463" v="7657"/>
          <ac:picMkLst>
            <pc:docMk/>
            <pc:sldMk cId="2833268722" sldId="440"/>
            <ac:picMk id="3" creationId="{25CEB844-7FC2-B450-6BCD-10C02C371764}"/>
          </ac:picMkLst>
        </pc:picChg>
        <pc:picChg chg="del">
          <ac:chgData name="Breno Nicelatchi" userId="495d62745e7169d0" providerId="LiveId" clId="{B189468A-B4E2-419D-B108-2C6C1C754B06}" dt="2023-08-06T16:56:11.410" v="7655" actId="478"/>
          <ac:picMkLst>
            <pc:docMk/>
            <pc:sldMk cId="2833268722" sldId="440"/>
            <ac:picMk id="15" creationId="{AC3D9ED3-D370-77A2-485B-EB07C05F9343}"/>
          </ac:picMkLst>
        </pc:picChg>
      </pc:sldChg>
      <pc:sldChg chg="addSp delSp modSp add mod">
        <pc:chgData name="Breno Nicelatchi" userId="495d62745e7169d0" providerId="LiveId" clId="{B189468A-B4E2-419D-B108-2C6C1C754B06}" dt="2023-08-06T16:57:11.010" v="7662" actId="1035"/>
        <pc:sldMkLst>
          <pc:docMk/>
          <pc:sldMk cId="853404658" sldId="441"/>
        </pc:sldMkLst>
        <pc:spChg chg="mod">
          <ac:chgData name="Breno Nicelatchi" userId="495d62745e7169d0" providerId="LiveId" clId="{B189468A-B4E2-419D-B108-2C6C1C754B06}" dt="2023-08-06T16:55:40.404" v="7648"/>
          <ac:spMkLst>
            <pc:docMk/>
            <pc:sldMk cId="853404658" sldId="441"/>
            <ac:spMk id="4" creationId="{2F26081D-7C3B-8EB5-1241-894998F24CD9}"/>
          </ac:spMkLst>
        </pc:spChg>
        <pc:spChg chg="del">
          <ac:chgData name="Breno Nicelatchi" userId="495d62745e7169d0" providerId="LiveId" clId="{B189468A-B4E2-419D-B108-2C6C1C754B06}" dt="2023-08-06T16:55:50.340" v="7649" actId="478"/>
          <ac:spMkLst>
            <pc:docMk/>
            <pc:sldMk cId="853404658" sldId="441"/>
            <ac:spMk id="5" creationId="{D5D4DFD6-C10D-2266-5555-4525D75A844A}"/>
          </ac:spMkLst>
        </pc:spChg>
        <pc:spChg chg="del">
          <ac:chgData name="Breno Nicelatchi" userId="495d62745e7169d0" providerId="LiveId" clId="{B189468A-B4E2-419D-B108-2C6C1C754B06}" dt="2023-08-06T16:55:50.340" v="7649" actId="478"/>
          <ac:spMkLst>
            <pc:docMk/>
            <pc:sldMk cId="853404658" sldId="441"/>
            <ac:spMk id="6" creationId="{DD83B801-8CAD-91BE-A731-545A9B0CDF88}"/>
          </ac:spMkLst>
        </pc:spChg>
        <pc:spChg chg="del">
          <ac:chgData name="Breno Nicelatchi" userId="495d62745e7169d0" providerId="LiveId" clId="{B189468A-B4E2-419D-B108-2C6C1C754B06}" dt="2023-08-06T16:55:50.340" v="7649" actId="478"/>
          <ac:spMkLst>
            <pc:docMk/>
            <pc:sldMk cId="853404658" sldId="441"/>
            <ac:spMk id="7" creationId="{F89A3E04-FBB5-1D3E-9E97-67DCC3F02264}"/>
          </ac:spMkLst>
        </pc:spChg>
        <pc:spChg chg="del">
          <ac:chgData name="Breno Nicelatchi" userId="495d62745e7169d0" providerId="LiveId" clId="{B189468A-B4E2-419D-B108-2C6C1C754B06}" dt="2023-08-06T16:55:50.340" v="7649" actId="478"/>
          <ac:spMkLst>
            <pc:docMk/>
            <pc:sldMk cId="853404658" sldId="441"/>
            <ac:spMk id="8" creationId="{5099D337-4812-7850-610B-DCBBC57D2810}"/>
          </ac:spMkLst>
        </pc:spChg>
        <pc:spChg chg="del">
          <ac:chgData name="Breno Nicelatchi" userId="495d62745e7169d0" providerId="LiveId" clId="{B189468A-B4E2-419D-B108-2C6C1C754B06}" dt="2023-08-06T16:55:50.340" v="7649" actId="478"/>
          <ac:spMkLst>
            <pc:docMk/>
            <pc:sldMk cId="853404658" sldId="441"/>
            <ac:spMk id="9" creationId="{C7DEFC91-5CE0-0F04-B4CC-419F8D8D370E}"/>
          </ac:spMkLst>
        </pc:spChg>
        <pc:spChg chg="del">
          <ac:chgData name="Breno Nicelatchi" userId="495d62745e7169d0" providerId="LiveId" clId="{B189468A-B4E2-419D-B108-2C6C1C754B06}" dt="2023-08-06T16:55:50.340" v="7649" actId="478"/>
          <ac:spMkLst>
            <pc:docMk/>
            <pc:sldMk cId="853404658" sldId="441"/>
            <ac:spMk id="10" creationId="{76F6D61B-099F-A6AB-A0C1-7AEAF31985D5}"/>
          </ac:spMkLst>
        </pc:spChg>
        <pc:spChg chg="del">
          <ac:chgData name="Breno Nicelatchi" userId="495d62745e7169d0" providerId="LiveId" clId="{B189468A-B4E2-419D-B108-2C6C1C754B06}" dt="2023-08-06T16:55:50.340" v="7649" actId="478"/>
          <ac:spMkLst>
            <pc:docMk/>
            <pc:sldMk cId="853404658" sldId="441"/>
            <ac:spMk id="11" creationId="{984BCC8D-4546-23D0-C005-70CDFD478282}"/>
          </ac:spMkLst>
        </pc:spChg>
        <pc:spChg chg="del">
          <ac:chgData name="Breno Nicelatchi" userId="495d62745e7169d0" providerId="LiveId" clId="{B189468A-B4E2-419D-B108-2C6C1C754B06}" dt="2023-08-06T16:55:50.340" v="7649" actId="478"/>
          <ac:spMkLst>
            <pc:docMk/>
            <pc:sldMk cId="853404658" sldId="441"/>
            <ac:spMk id="12" creationId="{5440361C-2014-3BC0-2C10-F5AE45D06935}"/>
          </ac:spMkLst>
        </pc:spChg>
        <pc:spChg chg="del">
          <ac:chgData name="Breno Nicelatchi" userId="495d62745e7169d0" providerId="LiveId" clId="{B189468A-B4E2-419D-B108-2C6C1C754B06}" dt="2023-08-06T16:55:50.340" v="7649" actId="478"/>
          <ac:spMkLst>
            <pc:docMk/>
            <pc:sldMk cId="853404658" sldId="441"/>
            <ac:spMk id="13" creationId="{8B5843A2-5E71-6B89-EB65-EFD48F834E3C}"/>
          </ac:spMkLst>
        </pc:spChg>
        <pc:picChg chg="add mod">
          <ac:chgData name="Breno Nicelatchi" userId="495d62745e7169d0" providerId="LiveId" clId="{B189468A-B4E2-419D-B108-2C6C1C754B06}" dt="2023-08-06T16:57:11.010" v="7662" actId="1035"/>
          <ac:picMkLst>
            <pc:docMk/>
            <pc:sldMk cId="853404658" sldId="441"/>
            <ac:picMk id="3" creationId="{82A24EFF-4F31-3945-D6C6-7AA646C4DD32}"/>
          </ac:picMkLst>
        </pc:picChg>
        <pc:picChg chg="del">
          <ac:chgData name="Breno Nicelatchi" userId="495d62745e7169d0" providerId="LiveId" clId="{B189468A-B4E2-419D-B108-2C6C1C754B06}" dt="2023-08-06T16:56:55.845" v="7658" actId="478"/>
          <ac:picMkLst>
            <pc:docMk/>
            <pc:sldMk cId="853404658" sldId="441"/>
            <ac:picMk id="15" creationId="{AC3D9ED3-D370-77A2-485B-EB07C05F9343}"/>
          </ac:picMkLst>
        </pc:picChg>
      </pc:sldChg>
      <pc:sldChg chg="delSp modSp add mod">
        <pc:chgData name="Breno Nicelatchi" userId="495d62745e7169d0" providerId="LiveId" clId="{B189468A-B4E2-419D-B108-2C6C1C754B06}" dt="2023-08-06T17:01:17.190" v="7753" actId="478"/>
        <pc:sldMkLst>
          <pc:docMk/>
          <pc:sldMk cId="2957257281" sldId="442"/>
        </pc:sldMkLst>
        <pc:spChg chg="mod">
          <ac:chgData name="Breno Nicelatchi" userId="495d62745e7169d0" providerId="LiveId" clId="{B189468A-B4E2-419D-B108-2C6C1C754B06}" dt="2023-08-06T16:57:55.650" v="7676" actId="1076"/>
          <ac:spMkLst>
            <pc:docMk/>
            <pc:sldMk cId="2957257281" sldId="442"/>
            <ac:spMk id="4" creationId="{2F26081D-7C3B-8EB5-1241-894998F24CD9}"/>
          </ac:spMkLst>
        </pc:spChg>
        <pc:spChg chg="del">
          <ac:chgData name="Breno Nicelatchi" userId="495d62745e7169d0" providerId="LiveId" clId="{B189468A-B4E2-419D-B108-2C6C1C754B06}" dt="2023-08-06T17:01:17.190" v="7753" actId="478"/>
          <ac:spMkLst>
            <pc:docMk/>
            <pc:sldMk cId="2957257281" sldId="442"/>
            <ac:spMk id="10" creationId="{76F6D61B-099F-A6AB-A0C1-7AEAF31985D5}"/>
          </ac:spMkLst>
        </pc:spChg>
        <pc:spChg chg="del">
          <ac:chgData name="Breno Nicelatchi" userId="495d62745e7169d0" providerId="LiveId" clId="{B189468A-B4E2-419D-B108-2C6C1C754B06}" dt="2023-08-06T17:01:17.190" v="7753" actId="478"/>
          <ac:spMkLst>
            <pc:docMk/>
            <pc:sldMk cId="2957257281" sldId="442"/>
            <ac:spMk id="11" creationId="{984BCC8D-4546-23D0-C005-70CDFD478282}"/>
          </ac:spMkLst>
        </pc:spChg>
        <pc:spChg chg="del">
          <ac:chgData name="Breno Nicelatchi" userId="495d62745e7169d0" providerId="LiveId" clId="{B189468A-B4E2-419D-B108-2C6C1C754B06}" dt="2023-08-06T17:01:17.190" v="7753" actId="478"/>
          <ac:spMkLst>
            <pc:docMk/>
            <pc:sldMk cId="2957257281" sldId="442"/>
            <ac:spMk id="12" creationId="{5440361C-2014-3BC0-2C10-F5AE45D06935}"/>
          </ac:spMkLst>
        </pc:spChg>
        <pc:spChg chg="del">
          <ac:chgData name="Breno Nicelatchi" userId="495d62745e7169d0" providerId="LiveId" clId="{B189468A-B4E2-419D-B108-2C6C1C754B06}" dt="2023-08-06T17:01:17.190" v="7753" actId="478"/>
          <ac:spMkLst>
            <pc:docMk/>
            <pc:sldMk cId="2957257281" sldId="442"/>
            <ac:spMk id="13" creationId="{8B5843A2-5E71-6B89-EB65-EFD48F834E3C}"/>
          </ac:spMkLst>
        </pc:spChg>
        <pc:picChg chg="del mod">
          <ac:chgData name="Breno Nicelatchi" userId="495d62745e7169d0" providerId="LiveId" clId="{B189468A-B4E2-419D-B108-2C6C1C754B06}" dt="2023-08-06T16:57:56.850" v="7677" actId="478"/>
          <ac:picMkLst>
            <pc:docMk/>
            <pc:sldMk cId="2957257281" sldId="442"/>
            <ac:picMk id="9218" creationId="{506FC1B8-F91C-CB34-A620-5DED25790BAC}"/>
          </ac:picMkLst>
        </pc:picChg>
      </pc:sldChg>
      <pc:sldChg chg="addSp delSp modSp add mod">
        <pc:chgData name="Breno Nicelatchi" userId="495d62745e7169d0" providerId="LiveId" clId="{B189468A-B4E2-419D-B108-2C6C1C754B06}" dt="2023-08-06T17:01:13.704" v="7752" actId="478"/>
        <pc:sldMkLst>
          <pc:docMk/>
          <pc:sldMk cId="317133511" sldId="443"/>
        </pc:sldMkLst>
        <pc:spChg chg="mod">
          <ac:chgData name="Breno Nicelatchi" userId="495d62745e7169d0" providerId="LiveId" clId="{B189468A-B4E2-419D-B108-2C6C1C754B06}" dt="2023-08-06T16:59:12.670" v="7703" actId="1035"/>
          <ac:spMkLst>
            <pc:docMk/>
            <pc:sldMk cId="317133511" sldId="443"/>
            <ac:spMk id="4" creationId="{2F26081D-7C3B-8EB5-1241-894998F24CD9}"/>
          </ac:spMkLst>
        </pc:spChg>
        <pc:spChg chg="del">
          <ac:chgData name="Breno Nicelatchi" userId="495d62745e7169d0" providerId="LiveId" clId="{B189468A-B4E2-419D-B108-2C6C1C754B06}" dt="2023-08-06T17:01:13.704" v="7752" actId="478"/>
          <ac:spMkLst>
            <pc:docMk/>
            <pc:sldMk cId="317133511" sldId="443"/>
            <ac:spMk id="10" creationId="{76F6D61B-099F-A6AB-A0C1-7AEAF31985D5}"/>
          </ac:spMkLst>
        </pc:spChg>
        <pc:spChg chg="del">
          <ac:chgData name="Breno Nicelatchi" userId="495d62745e7169d0" providerId="LiveId" clId="{B189468A-B4E2-419D-B108-2C6C1C754B06}" dt="2023-08-06T17:01:13.704" v="7752" actId="478"/>
          <ac:spMkLst>
            <pc:docMk/>
            <pc:sldMk cId="317133511" sldId="443"/>
            <ac:spMk id="11" creationId="{984BCC8D-4546-23D0-C005-70CDFD478282}"/>
          </ac:spMkLst>
        </pc:spChg>
        <pc:spChg chg="del">
          <ac:chgData name="Breno Nicelatchi" userId="495d62745e7169d0" providerId="LiveId" clId="{B189468A-B4E2-419D-B108-2C6C1C754B06}" dt="2023-08-06T17:01:13.704" v="7752" actId="478"/>
          <ac:spMkLst>
            <pc:docMk/>
            <pc:sldMk cId="317133511" sldId="443"/>
            <ac:spMk id="12" creationId="{5440361C-2014-3BC0-2C10-F5AE45D06935}"/>
          </ac:spMkLst>
        </pc:spChg>
        <pc:spChg chg="del">
          <ac:chgData name="Breno Nicelatchi" userId="495d62745e7169d0" providerId="LiveId" clId="{B189468A-B4E2-419D-B108-2C6C1C754B06}" dt="2023-08-06T17:01:13.704" v="7752" actId="478"/>
          <ac:spMkLst>
            <pc:docMk/>
            <pc:sldMk cId="317133511" sldId="443"/>
            <ac:spMk id="13" creationId="{8B5843A2-5E71-6B89-EB65-EFD48F834E3C}"/>
          </ac:spMkLst>
        </pc:spChg>
        <pc:picChg chg="add mod">
          <ac:chgData name="Breno Nicelatchi" userId="495d62745e7169d0" providerId="LiveId" clId="{B189468A-B4E2-419D-B108-2C6C1C754B06}" dt="2023-08-06T16:59:12.670" v="7703" actId="1035"/>
          <ac:picMkLst>
            <pc:docMk/>
            <pc:sldMk cId="317133511" sldId="443"/>
            <ac:picMk id="3" creationId="{79855E8B-BFDB-48BD-3AF8-FBE1D6CD331E}"/>
          </ac:picMkLst>
        </pc:picChg>
        <pc:picChg chg="del">
          <ac:chgData name="Breno Nicelatchi" userId="495d62745e7169d0" providerId="LiveId" clId="{B189468A-B4E2-419D-B108-2C6C1C754B06}" dt="2023-08-06T16:58:16.163" v="7684" actId="478"/>
          <ac:picMkLst>
            <pc:docMk/>
            <pc:sldMk cId="317133511" sldId="443"/>
            <ac:picMk id="8194" creationId="{C99A5C3C-4EEA-A7DF-AC46-996009F1CBA4}"/>
          </ac:picMkLst>
        </pc:picChg>
      </pc:sldChg>
      <pc:sldChg chg="addSp delSp modSp add mod">
        <pc:chgData name="Breno Nicelatchi" userId="495d62745e7169d0" providerId="LiveId" clId="{B189468A-B4E2-419D-B108-2C6C1C754B06}" dt="2023-08-06T17:01:09.845" v="7751" actId="478"/>
        <pc:sldMkLst>
          <pc:docMk/>
          <pc:sldMk cId="626544459" sldId="444"/>
        </pc:sldMkLst>
        <pc:spChg chg="mod">
          <ac:chgData name="Breno Nicelatchi" userId="495d62745e7169d0" providerId="LiveId" clId="{B189468A-B4E2-419D-B108-2C6C1C754B06}" dt="2023-08-06T16:59:30.280" v="7708" actId="14100"/>
          <ac:spMkLst>
            <pc:docMk/>
            <pc:sldMk cId="626544459" sldId="444"/>
            <ac:spMk id="4" creationId="{2F26081D-7C3B-8EB5-1241-894998F24CD9}"/>
          </ac:spMkLst>
        </pc:spChg>
        <pc:spChg chg="del">
          <ac:chgData name="Breno Nicelatchi" userId="495d62745e7169d0" providerId="LiveId" clId="{B189468A-B4E2-419D-B108-2C6C1C754B06}" dt="2023-08-06T17:01:09.845" v="7751" actId="478"/>
          <ac:spMkLst>
            <pc:docMk/>
            <pc:sldMk cId="626544459" sldId="444"/>
            <ac:spMk id="10" creationId="{76F6D61B-099F-A6AB-A0C1-7AEAF31985D5}"/>
          </ac:spMkLst>
        </pc:spChg>
        <pc:spChg chg="del">
          <ac:chgData name="Breno Nicelatchi" userId="495d62745e7169d0" providerId="LiveId" clId="{B189468A-B4E2-419D-B108-2C6C1C754B06}" dt="2023-08-06T17:01:09.845" v="7751" actId="478"/>
          <ac:spMkLst>
            <pc:docMk/>
            <pc:sldMk cId="626544459" sldId="444"/>
            <ac:spMk id="11" creationId="{984BCC8D-4546-23D0-C005-70CDFD478282}"/>
          </ac:spMkLst>
        </pc:spChg>
        <pc:spChg chg="del">
          <ac:chgData name="Breno Nicelatchi" userId="495d62745e7169d0" providerId="LiveId" clId="{B189468A-B4E2-419D-B108-2C6C1C754B06}" dt="2023-08-06T17:01:09.845" v="7751" actId="478"/>
          <ac:spMkLst>
            <pc:docMk/>
            <pc:sldMk cId="626544459" sldId="444"/>
            <ac:spMk id="12" creationId="{5440361C-2014-3BC0-2C10-F5AE45D06935}"/>
          </ac:spMkLst>
        </pc:spChg>
        <pc:spChg chg="del">
          <ac:chgData name="Breno Nicelatchi" userId="495d62745e7169d0" providerId="LiveId" clId="{B189468A-B4E2-419D-B108-2C6C1C754B06}" dt="2023-08-06T17:01:09.845" v="7751" actId="478"/>
          <ac:spMkLst>
            <pc:docMk/>
            <pc:sldMk cId="626544459" sldId="444"/>
            <ac:spMk id="13" creationId="{8B5843A2-5E71-6B89-EB65-EFD48F834E3C}"/>
          </ac:spMkLst>
        </pc:spChg>
        <pc:picChg chg="add mod">
          <ac:chgData name="Breno Nicelatchi" userId="495d62745e7169d0" providerId="LiveId" clId="{B189468A-B4E2-419D-B108-2C6C1C754B06}" dt="2023-08-06T17:00:37.150" v="7743" actId="14100"/>
          <ac:picMkLst>
            <pc:docMk/>
            <pc:sldMk cId="626544459" sldId="444"/>
            <ac:picMk id="2050" creationId="{31EF412E-5B2B-E110-202C-36EB4F96650A}"/>
          </ac:picMkLst>
        </pc:picChg>
        <pc:picChg chg="del">
          <ac:chgData name="Breno Nicelatchi" userId="495d62745e7169d0" providerId="LiveId" clId="{B189468A-B4E2-419D-B108-2C6C1C754B06}" dt="2023-08-06T16:59:34.085" v="7709" actId="478"/>
          <ac:picMkLst>
            <pc:docMk/>
            <pc:sldMk cId="626544459" sldId="444"/>
            <ac:picMk id="7170" creationId="{30C76295-1D4B-5378-798D-8B482B63F7A4}"/>
          </ac:picMkLst>
        </pc:picChg>
      </pc:sldChg>
      <pc:sldChg chg="delSp modSp add mod">
        <pc:chgData name="Breno Nicelatchi" userId="495d62745e7169d0" providerId="LiveId" clId="{B189468A-B4E2-419D-B108-2C6C1C754B06}" dt="2023-08-06T17:01:06.403" v="7750" actId="478"/>
        <pc:sldMkLst>
          <pc:docMk/>
          <pc:sldMk cId="458001680" sldId="445"/>
        </pc:sldMkLst>
        <pc:spChg chg="mod">
          <ac:chgData name="Breno Nicelatchi" userId="495d62745e7169d0" providerId="LiveId" clId="{B189468A-B4E2-419D-B108-2C6C1C754B06}" dt="2023-08-06T17:01:03.451" v="7749" actId="1076"/>
          <ac:spMkLst>
            <pc:docMk/>
            <pc:sldMk cId="458001680" sldId="445"/>
            <ac:spMk id="4" creationId="{2F26081D-7C3B-8EB5-1241-894998F24CD9}"/>
          </ac:spMkLst>
        </pc:spChg>
        <pc:spChg chg="del">
          <ac:chgData name="Breno Nicelatchi" userId="495d62745e7169d0" providerId="LiveId" clId="{B189468A-B4E2-419D-B108-2C6C1C754B06}" dt="2023-08-06T17:01:06.403" v="7750" actId="478"/>
          <ac:spMkLst>
            <pc:docMk/>
            <pc:sldMk cId="458001680" sldId="445"/>
            <ac:spMk id="10" creationId="{76F6D61B-099F-A6AB-A0C1-7AEAF31985D5}"/>
          </ac:spMkLst>
        </pc:spChg>
        <pc:spChg chg="del">
          <ac:chgData name="Breno Nicelatchi" userId="495d62745e7169d0" providerId="LiveId" clId="{B189468A-B4E2-419D-B108-2C6C1C754B06}" dt="2023-08-06T17:01:06.403" v="7750" actId="478"/>
          <ac:spMkLst>
            <pc:docMk/>
            <pc:sldMk cId="458001680" sldId="445"/>
            <ac:spMk id="11" creationId="{984BCC8D-4546-23D0-C005-70CDFD478282}"/>
          </ac:spMkLst>
        </pc:spChg>
        <pc:spChg chg="del">
          <ac:chgData name="Breno Nicelatchi" userId="495d62745e7169d0" providerId="LiveId" clId="{B189468A-B4E2-419D-B108-2C6C1C754B06}" dt="2023-08-06T17:01:06.403" v="7750" actId="478"/>
          <ac:spMkLst>
            <pc:docMk/>
            <pc:sldMk cId="458001680" sldId="445"/>
            <ac:spMk id="12" creationId="{5440361C-2014-3BC0-2C10-F5AE45D06935}"/>
          </ac:spMkLst>
        </pc:spChg>
        <pc:spChg chg="del">
          <ac:chgData name="Breno Nicelatchi" userId="495d62745e7169d0" providerId="LiveId" clId="{B189468A-B4E2-419D-B108-2C6C1C754B06}" dt="2023-08-06T17:01:06.403" v="7750" actId="478"/>
          <ac:spMkLst>
            <pc:docMk/>
            <pc:sldMk cId="458001680" sldId="445"/>
            <ac:spMk id="13" creationId="{8B5843A2-5E71-6B89-EB65-EFD48F834E3C}"/>
          </ac:spMkLst>
        </pc:spChg>
      </pc:sldChg>
      <pc:sldChg chg="delSp modSp add mod">
        <pc:chgData name="Breno Nicelatchi" userId="495d62745e7169d0" providerId="LiveId" clId="{B189468A-B4E2-419D-B108-2C6C1C754B06}" dt="2023-08-06T17:07:57.846" v="7793" actId="1076"/>
        <pc:sldMkLst>
          <pc:docMk/>
          <pc:sldMk cId="3773729866" sldId="446"/>
        </pc:sldMkLst>
        <pc:spChg chg="topLvl">
          <ac:chgData name="Breno Nicelatchi" userId="495d62745e7169d0" providerId="LiveId" clId="{B189468A-B4E2-419D-B108-2C6C1C754B06}" dt="2023-08-06T17:07:55.278" v="7792" actId="478"/>
          <ac:spMkLst>
            <pc:docMk/>
            <pc:sldMk cId="3773729866" sldId="446"/>
            <ac:spMk id="4" creationId="{25283811-A3FD-7025-E792-10BE4133D724}"/>
          </ac:spMkLst>
        </pc:spChg>
        <pc:spChg chg="del mod topLvl">
          <ac:chgData name="Breno Nicelatchi" userId="495d62745e7169d0" providerId="LiveId" clId="{B189468A-B4E2-419D-B108-2C6C1C754B06}" dt="2023-08-06T17:07:55.278" v="7792" actId="478"/>
          <ac:spMkLst>
            <pc:docMk/>
            <pc:sldMk cId="3773729866" sldId="446"/>
            <ac:spMk id="5" creationId="{0108E432-A3A4-DEB7-B84D-AE03E8A0C287}"/>
          </ac:spMkLst>
        </pc:spChg>
        <pc:spChg chg="mod">
          <ac:chgData name="Breno Nicelatchi" userId="495d62745e7169d0" providerId="LiveId" clId="{B189468A-B4E2-419D-B108-2C6C1C754B06}" dt="2023-08-06T17:02:29.830" v="7762" actId="113"/>
          <ac:spMkLst>
            <pc:docMk/>
            <pc:sldMk cId="3773729866" sldId="446"/>
            <ac:spMk id="6" creationId="{2E75DE82-5524-9B69-D450-6262D1FB8EB5}"/>
          </ac:spMkLst>
        </pc:spChg>
        <pc:spChg chg="mod">
          <ac:chgData name="Breno Nicelatchi" userId="495d62745e7169d0" providerId="LiveId" clId="{B189468A-B4E2-419D-B108-2C6C1C754B06}" dt="2023-08-06T17:03:18.025" v="7791" actId="1036"/>
          <ac:spMkLst>
            <pc:docMk/>
            <pc:sldMk cId="3773729866" sldId="446"/>
            <ac:spMk id="7" creationId="{9FA8F7AF-B59A-39D7-67A4-41C4483F37FF}"/>
          </ac:spMkLst>
        </pc:spChg>
        <pc:grpChg chg="del">
          <ac:chgData name="Breno Nicelatchi" userId="495d62745e7169d0" providerId="LiveId" clId="{B189468A-B4E2-419D-B108-2C6C1C754B06}" dt="2023-08-06T17:07:55.278" v="7792" actId="478"/>
          <ac:grpSpMkLst>
            <pc:docMk/>
            <pc:sldMk cId="3773729866" sldId="446"/>
            <ac:grpSpMk id="3" creationId="{22A5DADF-2B1B-E00A-E4C0-2A8476ABEF8F}"/>
          </ac:grpSpMkLst>
        </pc:grpChg>
        <pc:picChg chg="mod">
          <ac:chgData name="Breno Nicelatchi" userId="495d62745e7169d0" providerId="LiveId" clId="{B189468A-B4E2-419D-B108-2C6C1C754B06}" dt="2023-08-06T17:07:57.846" v="7793" actId="1076"/>
          <ac:picMkLst>
            <pc:docMk/>
            <pc:sldMk cId="3773729866" sldId="446"/>
            <ac:picMk id="17410" creationId="{C11A33FA-017E-0EE3-3A3C-871571B4B4EC}"/>
          </ac:picMkLst>
        </pc:picChg>
      </pc:sldChg>
      <pc:sldChg chg="modSp add mod">
        <pc:chgData name="Breno Nicelatchi" userId="495d62745e7169d0" providerId="LiveId" clId="{B189468A-B4E2-419D-B108-2C6C1C754B06}" dt="2023-08-06T18:06:09.584" v="7855" actId="1036"/>
        <pc:sldMkLst>
          <pc:docMk/>
          <pc:sldMk cId="2080037574" sldId="447"/>
        </pc:sldMkLst>
        <pc:spChg chg="mod">
          <ac:chgData name="Breno Nicelatchi" userId="495d62745e7169d0" providerId="LiveId" clId="{B189468A-B4E2-419D-B108-2C6C1C754B06}" dt="2023-08-06T18:05:44.282" v="7812" actId="1035"/>
          <ac:spMkLst>
            <pc:docMk/>
            <pc:sldMk cId="2080037574" sldId="447"/>
            <ac:spMk id="15" creationId="{DA1EB666-504E-CB53-FE94-88F14F5828F1}"/>
          </ac:spMkLst>
        </pc:spChg>
        <pc:spChg chg="mod">
          <ac:chgData name="Breno Nicelatchi" userId="495d62745e7169d0" providerId="LiveId" clId="{B189468A-B4E2-419D-B108-2C6C1C754B06}" dt="2023-08-06T18:05:49.200" v="7833" actId="1035"/>
          <ac:spMkLst>
            <pc:docMk/>
            <pc:sldMk cId="2080037574" sldId="447"/>
            <ac:spMk id="16" creationId="{5772400E-3162-03D3-2117-C14CE7759A31}"/>
          </ac:spMkLst>
        </pc:spChg>
        <pc:spChg chg="mod">
          <ac:chgData name="Breno Nicelatchi" userId="495d62745e7169d0" providerId="LiveId" clId="{B189468A-B4E2-419D-B108-2C6C1C754B06}" dt="2023-08-06T18:06:09.584" v="7855" actId="1036"/>
          <ac:spMkLst>
            <pc:docMk/>
            <pc:sldMk cId="2080037574" sldId="447"/>
            <ac:spMk id="17" creationId="{514E30D6-1740-3A0F-9EEC-7FAE54FE11A1}"/>
          </ac:spMkLst>
        </pc:spChg>
      </pc:sldChg>
      <pc:sldChg chg="addSp modSp add mod">
        <pc:chgData name="Breno Nicelatchi" userId="495d62745e7169d0" providerId="LiveId" clId="{B189468A-B4E2-419D-B108-2C6C1C754B06}" dt="2023-08-06T18:08:09.567" v="7897" actId="1076"/>
        <pc:sldMkLst>
          <pc:docMk/>
          <pc:sldMk cId="2021971351" sldId="448"/>
        </pc:sldMkLst>
        <pc:spChg chg="add mod">
          <ac:chgData name="Breno Nicelatchi" userId="495d62745e7169d0" providerId="LiveId" clId="{B189468A-B4E2-419D-B108-2C6C1C754B06}" dt="2023-08-06T18:07:46.715" v="7893" actId="1076"/>
          <ac:spMkLst>
            <pc:docMk/>
            <pc:sldMk cId="2021971351" sldId="448"/>
            <ac:spMk id="2" creationId="{554F7730-6CAF-8CAD-C169-A6FDE5ABCD6C}"/>
          </ac:spMkLst>
        </pc:spChg>
        <pc:spChg chg="mod">
          <ac:chgData name="Breno Nicelatchi" userId="495d62745e7169d0" providerId="LiveId" clId="{B189468A-B4E2-419D-B108-2C6C1C754B06}" dt="2023-08-06T18:07:07.886" v="7885" actId="1035"/>
          <ac:spMkLst>
            <pc:docMk/>
            <pc:sldMk cId="2021971351" sldId="448"/>
            <ac:spMk id="3" creationId="{CE4869F3-4A19-50B9-E129-FC3E01CFEB1B}"/>
          </ac:spMkLst>
        </pc:spChg>
        <pc:spChg chg="add mod">
          <ac:chgData name="Breno Nicelatchi" userId="495d62745e7169d0" providerId="LiveId" clId="{B189468A-B4E2-419D-B108-2C6C1C754B06}" dt="2023-08-06T18:07:46.715" v="7893" actId="1076"/>
          <ac:spMkLst>
            <pc:docMk/>
            <pc:sldMk cId="2021971351" sldId="448"/>
            <ac:spMk id="4" creationId="{B52F8925-2F96-8734-AB44-FE80855CDE3E}"/>
          </ac:spMkLst>
        </pc:spChg>
        <pc:spChg chg="mod">
          <ac:chgData name="Breno Nicelatchi" userId="495d62745e7169d0" providerId="LiveId" clId="{B189468A-B4E2-419D-B108-2C6C1C754B06}" dt="2023-08-06T18:07:07.886" v="7885" actId="1035"/>
          <ac:spMkLst>
            <pc:docMk/>
            <pc:sldMk cId="2021971351" sldId="448"/>
            <ac:spMk id="5" creationId="{9B66D779-92DC-E487-850E-EB93BF7EB5E2}"/>
          </ac:spMkLst>
        </pc:spChg>
        <pc:spChg chg="add mod">
          <ac:chgData name="Breno Nicelatchi" userId="495d62745e7169d0" providerId="LiveId" clId="{B189468A-B4E2-419D-B108-2C6C1C754B06}" dt="2023-08-06T18:07:50.554" v="7895" actId="20577"/>
          <ac:spMkLst>
            <pc:docMk/>
            <pc:sldMk cId="2021971351" sldId="448"/>
            <ac:spMk id="6" creationId="{A0681064-48C6-DD7E-6DDE-097CB694A8B1}"/>
          </ac:spMkLst>
        </pc:spChg>
        <pc:spChg chg="mod">
          <ac:chgData name="Breno Nicelatchi" userId="495d62745e7169d0" providerId="LiveId" clId="{B189468A-B4E2-419D-B108-2C6C1C754B06}" dt="2023-08-06T18:07:53.104" v="7896" actId="20577"/>
          <ac:spMkLst>
            <pc:docMk/>
            <pc:sldMk cId="2021971351" sldId="448"/>
            <ac:spMk id="11" creationId="{62510618-B977-59EF-2FDE-6211C8D7CF2E}"/>
          </ac:spMkLst>
        </pc:spChg>
        <pc:picChg chg="mod">
          <ac:chgData name="Breno Nicelatchi" userId="495d62745e7169d0" providerId="LiveId" clId="{B189468A-B4E2-419D-B108-2C6C1C754B06}" dt="2023-08-06T18:08:09.567" v="7897" actId="1076"/>
          <ac:picMkLst>
            <pc:docMk/>
            <pc:sldMk cId="2021971351" sldId="448"/>
            <ac:picMk id="12290" creationId="{A65B67AD-B019-8396-6706-503F5D1B42E8}"/>
          </ac:picMkLst>
        </pc:picChg>
      </pc:sldChg>
      <pc:sldChg chg="modSp add mod">
        <pc:chgData name="Breno Nicelatchi" userId="495d62745e7169d0" providerId="LiveId" clId="{B189468A-B4E2-419D-B108-2C6C1C754B06}" dt="2023-08-06T18:09:30.459" v="7914" actId="1076"/>
        <pc:sldMkLst>
          <pc:docMk/>
          <pc:sldMk cId="3118495998" sldId="449"/>
        </pc:sldMkLst>
        <pc:spChg chg="mod">
          <ac:chgData name="Breno Nicelatchi" userId="495d62745e7169d0" providerId="LiveId" clId="{B189468A-B4E2-419D-B108-2C6C1C754B06}" dt="2023-08-06T18:08:57.674" v="7905" actId="1076"/>
          <ac:spMkLst>
            <pc:docMk/>
            <pc:sldMk cId="3118495998" sldId="449"/>
            <ac:spMk id="4" creationId="{B8715A8D-5385-4E49-A30B-DCF5515B00B2}"/>
          </ac:spMkLst>
        </pc:spChg>
        <pc:spChg chg="mod">
          <ac:chgData name="Breno Nicelatchi" userId="495d62745e7169d0" providerId="LiveId" clId="{B189468A-B4E2-419D-B108-2C6C1C754B06}" dt="2023-08-06T18:09:30.459" v="7914" actId="1076"/>
          <ac:spMkLst>
            <pc:docMk/>
            <pc:sldMk cId="3118495998" sldId="449"/>
            <ac:spMk id="5" creationId="{E1DF1DBF-5EFE-B437-8886-868C1B796578}"/>
          </ac:spMkLst>
        </pc:spChg>
        <pc:spChg chg="mod">
          <ac:chgData name="Breno Nicelatchi" userId="495d62745e7169d0" providerId="LiveId" clId="{B189468A-B4E2-419D-B108-2C6C1C754B06}" dt="2023-08-06T18:09:01.074" v="7906" actId="1076"/>
          <ac:spMkLst>
            <pc:docMk/>
            <pc:sldMk cId="3118495998" sldId="449"/>
            <ac:spMk id="7" creationId="{1A37BA83-E43E-975B-F62D-F3F723B57B18}"/>
          </ac:spMkLst>
        </pc:spChg>
        <pc:spChg chg="mod">
          <ac:chgData name="Breno Nicelatchi" userId="495d62745e7169d0" providerId="LiveId" clId="{B189468A-B4E2-419D-B108-2C6C1C754B06}" dt="2023-08-06T18:09:24.167" v="7912" actId="1076"/>
          <ac:spMkLst>
            <pc:docMk/>
            <pc:sldMk cId="3118495998" sldId="449"/>
            <ac:spMk id="8" creationId="{5F89EBCF-45BA-DF2A-22FD-C95888659E93}"/>
          </ac:spMkLst>
        </pc:spChg>
        <pc:picChg chg="mod">
          <ac:chgData name="Breno Nicelatchi" userId="495d62745e7169d0" providerId="LiveId" clId="{B189468A-B4E2-419D-B108-2C6C1C754B06}" dt="2023-08-06T18:09:24.167" v="7912" actId="1076"/>
          <ac:picMkLst>
            <pc:docMk/>
            <pc:sldMk cId="3118495998" sldId="449"/>
            <ac:picMk id="3074" creationId="{7358EC59-588E-032A-3DEE-80F4A5E60DD0}"/>
          </ac:picMkLst>
        </pc:picChg>
      </pc:sldChg>
      <pc:sldChg chg="addSp delSp modSp add mod">
        <pc:chgData name="Breno Nicelatchi" userId="495d62745e7169d0" providerId="LiveId" clId="{B189468A-B4E2-419D-B108-2C6C1C754B06}" dt="2023-08-06T18:11:03.518" v="7929" actId="14100"/>
        <pc:sldMkLst>
          <pc:docMk/>
          <pc:sldMk cId="2059111321" sldId="450"/>
        </pc:sldMkLst>
        <pc:spChg chg="del">
          <ac:chgData name="Breno Nicelatchi" userId="495d62745e7169d0" providerId="LiveId" clId="{B189468A-B4E2-419D-B108-2C6C1C754B06}" dt="2023-08-06T18:10:29.134" v="7921" actId="478"/>
          <ac:spMkLst>
            <pc:docMk/>
            <pc:sldMk cId="2059111321" sldId="450"/>
            <ac:spMk id="11" creationId="{8E6CBDFD-69A6-CBFD-7D9F-011C6C392A87}"/>
          </ac:spMkLst>
        </pc:spChg>
        <pc:spChg chg="del">
          <ac:chgData name="Breno Nicelatchi" userId="495d62745e7169d0" providerId="LiveId" clId="{B189468A-B4E2-419D-B108-2C6C1C754B06}" dt="2023-08-06T18:10:29.134" v="7921" actId="478"/>
          <ac:spMkLst>
            <pc:docMk/>
            <pc:sldMk cId="2059111321" sldId="450"/>
            <ac:spMk id="12" creationId="{6CA05017-BBBB-B407-9443-AFAFB2C63A4C}"/>
          </ac:spMkLst>
        </pc:spChg>
        <pc:spChg chg="del">
          <ac:chgData name="Breno Nicelatchi" userId="495d62745e7169d0" providerId="LiveId" clId="{B189468A-B4E2-419D-B108-2C6C1C754B06}" dt="2023-08-06T18:10:29.134" v="7921" actId="478"/>
          <ac:spMkLst>
            <pc:docMk/>
            <pc:sldMk cId="2059111321" sldId="450"/>
            <ac:spMk id="21" creationId="{8A33FAF2-2E01-EE21-2948-E21581EB8575}"/>
          </ac:spMkLst>
        </pc:spChg>
        <pc:spChg chg="del">
          <ac:chgData name="Breno Nicelatchi" userId="495d62745e7169d0" providerId="LiveId" clId="{B189468A-B4E2-419D-B108-2C6C1C754B06}" dt="2023-08-06T18:10:29.134" v="7921" actId="478"/>
          <ac:spMkLst>
            <pc:docMk/>
            <pc:sldMk cId="2059111321" sldId="450"/>
            <ac:spMk id="23" creationId="{84924F59-449E-85D7-EC0B-840F41553C0A}"/>
          </ac:spMkLst>
        </pc:spChg>
        <pc:spChg chg="del">
          <ac:chgData name="Breno Nicelatchi" userId="495d62745e7169d0" providerId="LiveId" clId="{B189468A-B4E2-419D-B108-2C6C1C754B06}" dt="2023-08-06T18:10:29.134" v="7921" actId="478"/>
          <ac:spMkLst>
            <pc:docMk/>
            <pc:sldMk cId="2059111321" sldId="450"/>
            <ac:spMk id="24" creationId="{8E82A053-8DB7-F035-B76B-C0E9006D9EE0}"/>
          </ac:spMkLst>
        </pc:spChg>
        <pc:spChg chg="del">
          <ac:chgData name="Breno Nicelatchi" userId="495d62745e7169d0" providerId="LiveId" clId="{B189468A-B4E2-419D-B108-2C6C1C754B06}" dt="2023-08-06T18:10:57.654" v="7927" actId="478"/>
          <ac:spMkLst>
            <pc:docMk/>
            <pc:sldMk cId="2059111321" sldId="450"/>
            <ac:spMk id="31" creationId="{75592253-6986-0422-DC51-5B399EAC0AB9}"/>
          </ac:spMkLst>
        </pc:spChg>
        <pc:spChg chg="mod">
          <ac:chgData name="Breno Nicelatchi" userId="495d62745e7169d0" providerId="LiveId" clId="{B189468A-B4E2-419D-B108-2C6C1C754B06}" dt="2023-08-06T18:10:25.376" v="7920"/>
          <ac:spMkLst>
            <pc:docMk/>
            <pc:sldMk cId="2059111321" sldId="450"/>
            <ac:spMk id="35" creationId="{6445C569-163E-4B0D-6A57-4229CCD3B049}"/>
          </ac:spMkLst>
        </pc:spChg>
        <pc:spChg chg="del">
          <ac:chgData name="Breno Nicelatchi" userId="495d62745e7169d0" providerId="LiveId" clId="{B189468A-B4E2-419D-B108-2C6C1C754B06}" dt="2023-08-06T18:10:29.134" v="7921" actId="478"/>
          <ac:spMkLst>
            <pc:docMk/>
            <pc:sldMk cId="2059111321" sldId="450"/>
            <ac:spMk id="36" creationId="{5C102E1E-0FF1-8E57-D982-A356F10FD0A8}"/>
          </ac:spMkLst>
        </pc:spChg>
        <pc:spChg chg="del">
          <ac:chgData name="Breno Nicelatchi" userId="495d62745e7169d0" providerId="LiveId" clId="{B189468A-B4E2-419D-B108-2C6C1C754B06}" dt="2023-08-06T18:10:29.134" v="7921" actId="478"/>
          <ac:spMkLst>
            <pc:docMk/>
            <pc:sldMk cId="2059111321" sldId="450"/>
            <ac:spMk id="37" creationId="{1D68CFCF-6130-2AAC-F5FF-3F3750CD8D77}"/>
          </ac:spMkLst>
        </pc:spChg>
        <pc:spChg chg="del">
          <ac:chgData name="Breno Nicelatchi" userId="495d62745e7169d0" providerId="LiveId" clId="{B189468A-B4E2-419D-B108-2C6C1C754B06}" dt="2023-08-06T18:10:29.134" v="7921" actId="478"/>
          <ac:spMkLst>
            <pc:docMk/>
            <pc:sldMk cId="2059111321" sldId="450"/>
            <ac:spMk id="38" creationId="{6E48CA71-FC43-F541-A890-C1B910C0F665}"/>
          </ac:spMkLst>
        </pc:spChg>
        <pc:grpChg chg="del">
          <ac:chgData name="Breno Nicelatchi" userId="495d62745e7169d0" providerId="LiveId" clId="{B189468A-B4E2-419D-B108-2C6C1C754B06}" dt="2023-08-06T18:10:29.134" v="7921" actId="478"/>
          <ac:grpSpMkLst>
            <pc:docMk/>
            <pc:sldMk cId="2059111321" sldId="450"/>
            <ac:grpSpMk id="13" creationId="{FCA019F5-E86A-4898-9A8A-099ABF7FA955}"/>
          </ac:grpSpMkLst>
        </pc:grpChg>
        <pc:grpChg chg="del">
          <ac:chgData name="Breno Nicelatchi" userId="495d62745e7169d0" providerId="LiveId" clId="{B189468A-B4E2-419D-B108-2C6C1C754B06}" dt="2023-08-06T18:10:29.134" v="7921" actId="478"/>
          <ac:grpSpMkLst>
            <pc:docMk/>
            <pc:sldMk cId="2059111321" sldId="450"/>
            <ac:grpSpMk id="25" creationId="{613F041F-00B7-ABF8-C546-844DFB92B507}"/>
          </ac:grpSpMkLst>
        </pc:grpChg>
        <pc:picChg chg="add mod">
          <ac:chgData name="Breno Nicelatchi" userId="495d62745e7169d0" providerId="LiveId" clId="{B189468A-B4E2-419D-B108-2C6C1C754B06}" dt="2023-08-06T18:11:03.518" v="7929" actId="14100"/>
          <ac:picMkLst>
            <pc:docMk/>
            <pc:sldMk cId="2059111321" sldId="450"/>
            <ac:picMk id="4" creationId="{E05D411E-6315-478B-B0AE-453B37ECAC83}"/>
          </ac:picMkLst>
        </pc:picChg>
      </pc:sldChg>
      <pc:sldChg chg="delSp modSp add mod">
        <pc:chgData name="Breno Nicelatchi" userId="495d62745e7169d0" providerId="LiveId" clId="{B189468A-B4E2-419D-B108-2C6C1C754B06}" dt="2023-08-06T18:12:49.344" v="7965"/>
        <pc:sldMkLst>
          <pc:docMk/>
          <pc:sldMk cId="3861155967" sldId="451"/>
        </pc:sldMkLst>
        <pc:spChg chg="del">
          <ac:chgData name="Breno Nicelatchi" userId="495d62745e7169d0" providerId="LiveId" clId="{B189468A-B4E2-419D-B108-2C6C1C754B06}" dt="2023-08-06T18:12:38.939" v="7935" actId="478"/>
          <ac:spMkLst>
            <pc:docMk/>
            <pc:sldMk cId="3861155967" sldId="451"/>
            <ac:spMk id="2" creationId="{87E4B49C-16D9-2231-5441-79AE687ACE5E}"/>
          </ac:spMkLst>
        </pc:spChg>
        <pc:spChg chg="del">
          <ac:chgData name="Breno Nicelatchi" userId="495d62745e7169d0" providerId="LiveId" clId="{B189468A-B4E2-419D-B108-2C6C1C754B06}" dt="2023-08-06T18:12:36.734" v="7934" actId="478"/>
          <ac:spMkLst>
            <pc:docMk/>
            <pc:sldMk cId="3861155967" sldId="451"/>
            <ac:spMk id="5" creationId="{07C08EB7-AEE2-5EC7-E715-728A67DA417F}"/>
          </ac:spMkLst>
        </pc:spChg>
        <pc:spChg chg="mod">
          <ac:chgData name="Breno Nicelatchi" userId="495d62745e7169d0" providerId="LiveId" clId="{B189468A-B4E2-419D-B108-2C6C1C754B06}" dt="2023-08-06T18:12:49.344" v="7965"/>
          <ac:spMkLst>
            <pc:docMk/>
            <pc:sldMk cId="3861155967" sldId="451"/>
            <ac:spMk id="15" creationId="{DA1EB666-504E-CB53-FE94-88F14F5828F1}"/>
          </ac:spMkLst>
        </pc:spChg>
      </pc:sldChg>
      <pc:sldChg chg="addSp delSp modSp add mod">
        <pc:chgData name="Breno Nicelatchi" userId="495d62745e7169d0" providerId="LiveId" clId="{B189468A-B4E2-419D-B108-2C6C1C754B06}" dt="2023-08-06T18:19:15.854" v="8082" actId="1037"/>
        <pc:sldMkLst>
          <pc:docMk/>
          <pc:sldMk cId="2945195646" sldId="452"/>
        </pc:sldMkLst>
        <pc:spChg chg="mod">
          <ac:chgData name="Breno Nicelatchi" userId="495d62745e7169d0" providerId="LiveId" clId="{B189468A-B4E2-419D-B108-2C6C1C754B06}" dt="2023-08-06T18:19:15.854" v="8082" actId="1037"/>
          <ac:spMkLst>
            <pc:docMk/>
            <pc:sldMk cId="2945195646" sldId="452"/>
            <ac:spMk id="2" creationId="{9DEC53F3-9F3F-E892-F8A3-50F49F00F4D9}"/>
          </ac:spMkLst>
        </pc:spChg>
        <pc:spChg chg="mod">
          <ac:chgData name="Breno Nicelatchi" userId="495d62745e7169d0" providerId="LiveId" clId="{B189468A-B4E2-419D-B108-2C6C1C754B06}" dt="2023-08-06T18:19:05.794" v="8064" actId="14100"/>
          <ac:spMkLst>
            <pc:docMk/>
            <pc:sldMk cId="2945195646" sldId="452"/>
            <ac:spMk id="5" creationId="{F03C3F4B-C435-51F8-D8DA-10F9E5260C4F}"/>
          </ac:spMkLst>
        </pc:spChg>
        <pc:spChg chg="mod">
          <ac:chgData name="Breno Nicelatchi" userId="495d62745e7169d0" providerId="LiveId" clId="{B189468A-B4E2-419D-B108-2C6C1C754B06}" dt="2023-08-06T18:19:05.794" v="8064" actId="14100"/>
          <ac:spMkLst>
            <pc:docMk/>
            <pc:sldMk cId="2945195646" sldId="452"/>
            <ac:spMk id="6" creationId="{F5A4D7F7-B93B-DD5D-2673-4C478B42496A}"/>
          </ac:spMkLst>
        </pc:spChg>
        <pc:spChg chg="mod">
          <ac:chgData name="Breno Nicelatchi" userId="495d62745e7169d0" providerId="LiveId" clId="{B189468A-B4E2-419D-B108-2C6C1C754B06}" dt="2023-08-06T18:19:15.854" v="8082" actId="1037"/>
          <ac:spMkLst>
            <pc:docMk/>
            <pc:sldMk cId="2945195646" sldId="452"/>
            <ac:spMk id="7" creationId="{C45E7F93-9C87-37AF-9A0A-45230D09725E}"/>
          </ac:spMkLst>
        </pc:spChg>
        <pc:spChg chg="del">
          <ac:chgData name="Breno Nicelatchi" userId="495d62745e7169d0" providerId="LiveId" clId="{B189468A-B4E2-419D-B108-2C6C1C754B06}" dt="2023-08-06T18:15:35.604" v="7979" actId="478"/>
          <ac:spMkLst>
            <pc:docMk/>
            <pc:sldMk cId="2945195646" sldId="452"/>
            <ac:spMk id="8" creationId="{3BF01AFC-D6D7-A8EA-7C3C-20649AA1BA30}"/>
          </ac:spMkLst>
        </pc:spChg>
        <pc:spChg chg="del">
          <ac:chgData name="Breno Nicelatchi" userId="495d62745e7169d0" providerId="LiveId" clId="{B189468A-B4E2-419D-B108-2C6C1C754B06}" dt="2023-08-06T18:15:08.630" v="7971" actId="478"/>
          <ac:spMkLst>
            <pc:docMk/>
            <pc:sldMk cId="2945195646" sldId="452"/>
            <ac:spMk id="9" creationId="{A6B909D7-8406-09AB-054C-0634900BC58A}"/>
          </ac:spMkLst>
        </pc:spChg>
        <pc:picChg chg="add mod">
          <ac:chgData name="Breno Nicelatchi" userId="495d62745e7169d0" providerId="LiveId" clId="{B189468A-B4E2-419D-B108-2C6C1C754B06}" dt="2023-08-06T18:19:13.224" v="8066" actId="1076"/>
          <ac:picMkLst>
            <pc:docMk/>
            <pc:sldMk cId="2945195646" sldId="452"/>
            <ac:picMk id="3" creationId="{293256E9-80C8-D26C-4358-0AE77625D746}"/>
          </ac:picMkLst>
        </pc:picChg>
      </pc:sldChg>
      <pc:sldChg chg="delSp modSp add del mod">
        <pc:chgData name="Breno Nicelatchi" userId="495d62745e7169d0" providerId="LiveId" clId="{B189468A-B4E2-419D-B108-2C6C1C754B06}" dt="2023-08-06T21:33:26.612" v="8129" actId="47"/>
        <pc:sldMkLst>
          <pc:docMk/>
          <pc:sldMk cId="660949190" sldId="453"/>
        </pc:sldMkLst>
        <pc:spChg chg="del">
          <ac:chgData name="Breno Nicelatchi" userId="495d62745e7169d0" providerId="LiveId" clId="{B189468A-B4E2-419D-B108-2C6C1C754B06}" dt="2023-08-06T21:31:51.648" v="8091" actId="478"/>
          <ac:spMkLst>
            <pc:docMk/>
            <pc:sldMk cId="660949190" sldId="453"/>
            <ac:spMk id="2" creationId="{9DEC53F3-9F3F-E892-F8A3-50F49F00F4D9}"/>
          </ac:spMkLst>
        </pc:spChg>
        <pc:spChg chg="mod">
          <ac:chgData name="Breno Nicelatchi" userId="495d62745e7169d0" providerId="LiveId" clId="{B189468A-B4E2-419D-B108-2C6C1C754B06}" dt="2023-08-06T21:31:49.580" v="8090"/>
          <ac:spMkLst>
            <pc:docMk/>
            <pc:sldMk cId="660949190" sldId="453"/>
            <ac:spMk id="7" creationId="{C45E7F93-9C87-37AF-9A0A-45230D09725E}"/>
          </ac:spMkLst>
        </pc:spChg>
      </pc:sldChg>
      <pc:sldChg chg="addSp delSp modSp add mod">
        <pc:chgData name="Breno Nicelatchi" userId="495d62745e7169d0" providerId="LiveId" clId="{B189468A-B4E2-419D-B108-2C6C1C754B06}" dt="2023-08-06T21:33:15.825" v="8127" actId="14100"/>
        <pc:sldMkLst>
          <pc:docMk/>
          <pc:sldMk cId="3481005096" sldId="454"/>
        </pc:sldMkLst>
        <pc:spChg chg="add mod">
          <ac:chgData name="Breno Nicelatchi" userId="495d62745e7169d0" providerId="LiveId" clId="{B189468A-B4E2-419D-B108-2C6C1C754B06}" dt="2023-08-06T21:32:45.700" v="8099" actId="14100"/>
          <ac:spMkLst>
            <pc:docMk/>
            <pc:sldMk cId="3481005096" sldId="454"/>
            <ac:spMk id="2" creationId="{E21247FD-51EC-09BE-D4AD-D11BDF18D9B8}"/>
          </ac:spMkLst>
        </pc:spChg>
        <pc:spChg chg="add mod">
          <ac:chgData name="Breno Nicelatchi" userId="495d62745e7169d0" providerId="LiveId" clId="{B189468A-B4E2-419D-B108-2C6C1C754B06}" dt="2023-08-06T21:32:45.700" v="8099" actId="14100"/>
          <ac:spMkLst>
            <pc:docMk/>
            <pc:sldMk cId="3481005096" sldId="454"/>
            <ac:spMk id="4" creationId="{5616AE69-4A81-82AF-568C-F413271C8032}"/>
          </ac:spMkLst>
        </pc:spChg>
        <pc:spChg chg="del">
          <ac:chgData name="Breno Nicelatchi" userId="495d62745e7169d0" providerId="LiveId" clId="{B189468A-B4E2-419D-B108-2C6C1C754B06}" dt="2023-08-06T21:32:01.542" v="8094" actId="478"/>
          <ac:spMkLst>
            <pc:docMk/>
            <pc:sldMk cId="3481005096" sldId="454"/>
            <ac:spMk id="5" creationId="{F03C3F4B-C435-51F8-D8DA-10F9E5260C4F}"/>
          </ac:spMkLst>
        </pc:spChg>
        <pc:spChg chg="del">
          <ac:chgData name="Breno Nicelatchi" userId="495d62745e7169d0" providerId="LiveId" clId="{B189468A-B4E2-419D-B108-2C6C1C754B06}" dt="2023-08-06T21:32:01.542" v="8094" actId="478"/>
          <ac:spMkLst>
            <pc:docMk/>
            <pc:sldMk cId="3481005096" sldId="454"/>
            <ac:spMk id="6" creationId="{F5A4D7F7-B93B-DD5D-2673-4C478B42496A}"/>
          </ac:spMkLst>
        </pc:spChg>
        <pc:spChg chg="del">
          <ac:chgData name="Breno Nicelatchi" userId="495d62745e7169d0" providerId="LiveId" clId="{B189468A-B4E2-419D-B108-2C6C1C754B06}" dt="2023-08-06T21:32:38.747" v="8098" actId="478"/>
          <ac:spMkLst>
            <pc:docMk/>
            <pc:sldMk cId="3481005096" sldId="454"/>
            <ac:spMk id="7" creationId="{C45E7F93-9C87-37AF-9A0A-45230D09725E}"/>
          </ac:spMkLst>
        </pc:spChg>
        <pc:spChg chg="add mod">
          <ac:chgData name="Breno Nicelatchi" userId="495d62745e7169d0" providerId="LiveId" clId="{B189468A-B4E2-419D-B108-2C6C1C754B06}" dt="2023-08-06T21:32:52.623" v="8119" actId="1036"/>
          <ac:spMkLst>
            <pc:docMk/>
            <pc:sldMk cId="3481005096" sldId="454"/>
            <ac:spMk id="8" creationId="{CF3C7EE9-EF3F-EECB-D042-FFA0EF37BF07}"/>
          </ac:spMkLst>
        </pc:spChg>
        <pc:picChg chg="del">
          <ac:chgData name="Breno Nicelatchi" userId="495d62745e7169d0" providerId="LiveId" clId="{B189468A-B4E2-419D-B108-2C6C1C754B06}" dt="2023-08-06T21:31:55.285" v="8093" actId="478"/>
          <ac:picMkLst>
            <pc:docMk/>
            <pc:sldMk cId="3481005096" sldId="454"/>
            <ac:picMk id="3" creationId="{293256E9-80C8-D26C-4358-0AE77625D746}"/>
          </ac:picMkLst>
        </pc:picChg>
        <pc:picChg chg="add mod">
          <ac:chgData name="Breno Nicelatchi" userId="495d62745e7169d0" providerId="LiveId" clId="{B189468A-B4E2-419D-B108-2C6C1C754B06}" dt="2023-08-06T21:33:15.825" v="8127" actId="14100"/>
          <ac:picMkLst>
            <pc:docMk/>
            <pc:sldMk cId="3481005096" sldId="454"/>
            <ac:picMk id="9" creationId="{F4C2CC55-CA52-95B6-DF40-B0BB7605448B}"/>
          </ac:picMkLst>
        </pc:picChg>
      </pc:sldChg>
      <pc:sldChg chg="addSp delSp modSp add mod">
        <pc:chgData name="Breno Nicelatchi" userId="495d62745e7169d0" providerId="LiveId" clId="{B189468A-B4E2-419D-B108-2C6C1C754B06}" dt="2023-08-06T21:43:32.911" v="8390" actId="1076"/>
        <pc:sldMkLst>
          <pc:docMk/>
          <pc:sldMk cId="3252635240" sldId="455"/>
        </pc:sldMkLst>
        <pc:spChg chg="add mod">
          <ac:chgData name="Breno Nicelatchi" userId="495d62745e7169d0" providerId="LiveId" clId="{B189468A-B4E2-419D-B108-2C6C1C754B06}" dt="2023-08-06T21:39:28.755" v="8327" actId="207"/>
          <ac:spMkLst>
            <pc:docMk/>
            <pc:sldMk cId="3252635240" sldId="455"/>
            <ac:spMk id="4" creationId="{883046FB-197B-2953-2A9D-83A974951947}"/>
          </ac:spMkLst>
        </pc:spChg>
        <pc:spChg chg="mod">
          <ac:chgData name="Breno Nicelatchi" userId="495d62745e7169d0" providerId="LiveId" clId="{B189468A-B4E2-419D-B108-2C6C1C754B06}" dt="2023-08-06T21:37:56.111" v="8257" actId="1037"/>
          <ac:spMkLst>
            <pc:docMk/>
            <pc:sldMk cId="3252635240" sldId="455"/>
            <ac:spMk id="6" creationId="{F5A4D7F7-B93B-DD5D-2673-4C478B42496A}"/>
          </ac:spMkLst>
        </pc:spChg>
        <pc:spChg chg="del">
          <ac:chgData name="Breno Nicelatchi" userId="495d62745e7169d0" providerId="LiveId" clId="{B189468A-B4E2-419D-B108-2C6C1C754B06}" dt="2023-08-06T21:34:34.656" v="8137" actId="478"/>
          <ac:spMkLst>
            <pc:docMk/>
            <pc:sldMk cId="3252635240" sldId="455"/>
            <ac:spMk id="7" creationId="{C45E7F93-9C87-37AF-9A0A-45230D09725E}"/>
          </ac:spMkLst>
        </pc:spChg>
        <pc:spChg chg="add mod">
          <ac:chgData name="Breno Nicelatchi" userId="495d62745e7169d0" providerId="LiveId" clId="{B189468A-B4E2-419D-B108-2C6C1C754B06}" dt="2023-08-06T21:38:51.547" v="8282" actId="1037"/>
          <ac:spMkLst>
            <pc:docMk/>
            <pc:sldMk cId="3252635240" sldId="455"/>
            <ac:spMk id="8" creationId="{ED21B18B-6392-3212-1420-C6242AE0942A}"/>
          </ac:spMkLst>
        </pc:spChg>
        <pc:spChg chg="add del mod">
          <ac:chgData name="Breno Nicelatchi" userId="495d62745e7169d0" providerId="LiveId" clId="{B189468A-B4E2-419D-B108-2C6C1C754B06}" dt="2023-08-06T21:36:06.064" v="8166" actId="478"/>
          <ac:spMkLst>
            <pc:docMk/>
            <pc:sldMk cId="3252635240" sldId="455"/>
            <ac:spMk id="10" creationId="{8AE9C190-3E1B-11E7-6575-15B39579CE2B}"/>
          </ac:spMkLst>
        </pc:spChg>
        <pc:spChg chg="add mod ord">
          <ac:chgData name="Breno Nicelatchi" userId="495d62745e7169d0" providerId="LiveId" clId="{B189468A-B4E2-419D-B108-2C6C1C754B06}" dt="2023-08-06T21:43:32.911" v="8390" actId="1076"/>
          <ac:spMkLst>
            <pc:docMk/>
            <pc:sldMk cId="3252635240" sldId="455"/>
            <ac:spMk id="11" creationId="{7F566AE7-4C01-F4CD-65C5-58A663F444BB}"/>
          </ac:spMkLst>
        </pc:spChg>
        <pc:spChg chg="add mod">
          <ac:chgData name="Breno Nicelatchi" userId="495d62745e7169d0" providerId="LiveId" clId="{B189468A-B4E2-419D-B108-2C6C1C754B06}" dt="2023-08-06T21:36:50.933" v="8168" actId="1076"/>
          <ac:spMkLst>
            <pc:docMk/>
            <pc:sldMk cId="3252635240" sldId="455"/>
            <ac:spMk id="12" creationId="{2AAF3BB5-B3D0-E395-71CB-3194E5BE4858}"/>
          </ac:spMkLst>
        </pc:spChg>
        <pc:spChg chg="add del mod">
          <ac:chgData name="Breno Nicelatchi" userId="495d62745e7169d0" providerId="LiveId" clId="{B189468A-B4E2-419D-B108-2C6C1C754B06}" dt="2023-08-06T21:37:54.155" v="8256" actId="478"/>
          <ac:spMkLst>
            <pc:docMk/>
            <pc:sldMk cId="3252635240" sldId="455"/>
            <ac:spMk id="13" creationId="{ACCF38FA-ABD6-818A-A4F4-30EE6CD91F29}"/>
          </ac:spMkLst>
        </pc:spChg>
        <pc:spChg chg="add del mod">
          <ac:chgData name="Breno Nicelatchi" userId="495d62745e7169d0" providerId="LiveId" clId="{B189468A-B4E2-419D-B108-2C6C1C754B06}" dt="2023-08-06T21:37:54.155" v="8256" actId="478"/>
          <ac:spMkLst>
            <pc:docMk/>
            <pc:sldMk cId="3252635240" sldId="455"/>
            <ac:spMk id="14" creationId="{4BF8A9BA-D634-4EB8-1A44-B4DD020DB088}"/>
          </ac:spMkLst>
        </pc:spChg>
        <pc:spChg chg="add del mod">
          <ac:chgData name="Breno Nicelatchi" userId="495d62745e7169d0" providerId="LiveId" clId="{B189468A-B4E2-419D-B108-2C6C1C754B06}" dt="2023-08-06T21:37:54.155" v="8256" actId="478"/>
          <ac:spMkLst>
            <pc:docMk/>
            <pc:sldMk cId="3252635240" sldId="455"/>
            <ac:spMk id="15" creationId="{532EDD48-1D0C-B334-CD60-52B2C488BBD7}"/>
          </ac:spMkLst>
        </pc:spChg>
        <pc:spChg chg="add del mod">
          <ac:chgData name="Breno Nicelatchi" userId="495d62745e7169d0" providerId="LiveId" clId="{B189468A-B4E2-419D-B108-2C6C1C754B06}" dt="2023-08-06T21:37:54.155" v="8256" actId="478"/>
          <ac:spMkLst>
            <pc:docMk/>
            <pc:sldMk cId="3252635240" sldId="455"/>
            <ac:spMk id="16" creationId="{EB23B84D-F21A-4EF9-CB37-478C17A7CF40}"/>
          </ac:spMkLst>
        </pc:spChg>
        <pc:spChg chg="add del mod">
          <ac:chgData name="Breno Nicelatchi" userId="495d62745e7169d0" providerId="LiveId" clId="{B189468A-B4E2-419D-B108-2C6C1C754B06}" dt="2023-08-06T21:37:54.155" v="8256" actId="478"/>
          <ac:spMkLst>
            <pc:docMk/>
            <pc:sldMk cId="3252635240" sldId="455"/>
            <ac:spMk id="17" creationId="{2AAC69B7-8C8B-AEB8-3337-D308301EFD42}"/>
          </ac:spMkLst>
        </pc:spChg>
        <pc:spChg chg="add del mod">
          <ac:chgData name="Breno Nicelatchi" userId="495d62745e7169d0" providerId="LiveId" clId="{B189468A-B4E2-419D-B108-2C6C1C754B06}" dt="2023-08-06T21:37:54.155" v="8256" actId="478"/>
          <ac:spMkLst>
            <pc:docMk/>
            <pc:sldMk cId="3252635240" sldId="455"/>
            <ac:spMk id="18" creationId="{EF3D31CA-F919-5E16-24AB-9DB59B8AAF01}"/>
          </ac:spMkLst>
        </pc:spChg>
        <pc:spChg chg="add mod">
          <ac:chgData name="Breno Nicelatchi" userId="495d62745e7169d0" providerId="LiveId" clId="{B189468A-B4E2-419D-B108-2C6C1C754B06}" dt="2023-08-06T21:38:57.325" v="8296" actId="1035"/>
          <ac:spMkLst>
            <pc:docMk/>
            <pc:sldMk cId="3252635240" sldId="455"/>
            <ac:spMk id="19" creationId="{942258E0-39D7-AC4B-CA3A-06462A97D333}"/>
          </ac:spMkLst>
        </pc:spChg>
        <pc:spChg chg="add mod">
          <ac:chgData name="Breno Nicelatchi" userId="495d62745e7169d0" providerId="LiveId" clId="{B189468A-B4E2-419D-B108-2C6C1C754B06}" dt="2023-08-06T21:39:13.932" v="8318" actId="20577"/>
          <ac:spMkLst>
            <pc:docMk/>
            <pc:sldMk cId="3252635240" sldId="455"/>
            <ac:spMk id="20" creationId="{43BFCFF5-B465-3657-AA1F-77F9DB8E5C67}"/>
          </ac:spMkLst>
        </pc:spChg>
        <pc:spChg chg="add mod">
          <ac:chgData name="Breno Nicelatchi" userId="495d62745e7169d0" providerId="LiveId" clId="{B189468A-B4E2-419D-B108-2C6C1C754B06}" dt="2023-08-06T21:39:10.724" v="8316" actId="1038"/>
          <ac:spMkLst>
            <pc:docMk/>
            <pc:sldMk cId="3252635240" sldId="455"/>
            <ac:spMk id="21" creationId="{E7F3D498-9D80-C4EE-116F-86015054AF2F}"/>
          </ac:spMkLst>
        </pc:spChg>
        <pc:spChg chg="add mod">
          <ac:chgData name="Breno Nicelatchi" userId="495d62745e7169d0" providerId="LiveId" clId="{B189468A-B4E2-419D-B108-2C6C1C754B06}" dt="2023-08-06T21:39:16.579" v="8320" actId="20577"/>
          <ac:spMkLst>
            <pc:docMk/>
            <pc:sldMk cId="3252635240" sldId="455"/>
            <ac:spMk id="22" creationId="{6EF7D36B-78A8-01E5-1655-E09BD71649B4}"/>
          </ac:spMkLst>
        </pc:spChg>
        <pc:spChg chg="add mod">
          <ac:chgData name="Breno Nicelatchi" userId="495d62745e7169d0" providerId="LiveId" clId="{B189468A-B4E2-419D-B108-2C6C1C754B06}" dt="2023-08-06T21:39:03.058" v="8311" actId="1038"/>
          <ac:spMkLst>
            <pc:docMk/>
            <pc:sldMk cId="3252635240" sldId="455"/>
            <ac:spMk id="23" creationId="{7C26F224-CD3F-F7FE-BC17-7825B9B9933E}"/>
          </ac:spMkLst>
        </pc:spChg>
        <pc:spChg chg="add mod">
          <ac:chgData name="Breno Nicelatchi" userId="495d62745e7169d0" providerId="LiveId" clId="{B189468A-B4E2-419D-B108-2C6C1C754B06}" dt="2023-08-06T21:39:19.004" v="8322" actId="20577"/>
          <ac:spMkLst>
            <pc:docMk/>
            <pc:sldMk cId="3252635240" sldId="455"/>
            <ac:spMk id="24" creationId="{E76D59E7-59A2-F07D-75E9-B1AA31F60290}"/>
          </ac:spMkLst>
        </pc:spChg>
        <pc:spChg chg="add mod">
          <ac:chgData name="Breno Nicelatchi" userId="495d62745e7169d0" providerId="LiveId" clId="{B189468A-B4E2-419D-B108-2C6C1C754B06}" dt="2023-08-06T21:38:41.484" v="8265" actId="1076"/>
          <ac:spMkLst>
            <pc:docMk/>
            <pc:sldMk cId="3252635240" sldId="455"/>
            <ac:spMk id="25" creationId="{0D2F9A2F-5B2B-6655-F9C1-D8CD73B4B76F}"/>
          </ac:spMkLst>
        </pc:spChg>
        <pc:spChg chg="add mod">
          <ac:chgData name="Breno Nicelatchi" userId="495d62745e7169d0" providerId="LiveId" clId="{B189468A-B4E2-419D-B108-2C6C1C754B06}" dt="2023-08-06T21:39:21.258" v="8324" actId="20577"/>
          <ac:spMkLst>
            <pc:docMk/>
            <pc:sldMk cId="3252635240" sldId="455"/>
            <ac:spMk id="26" creationId="{5E31DB15-7084-9077-7D55-BCBE90437002}"/>
          </ac:spMkLst>
        </pc:spChg>
        <pc:spChg chg="add mod">
          <ac:chgData name="Breno Nicelatchi" userId="495d62745e7169d0" providerId="LiveId" clId="{B189468A-B4E2-419D-B108-2C6C1C754B06}" dt="2023-08-06T21:38:41.484" v="8265" actId="1076"/>
          <ac:spMkLst>
            <pc:docMk/>
            <pc:sldMk cId="3252635240" sldId="455"/>
            <ac:spMk id="27" creationId="{22492212-2CCB-C8C8-6E30-C58D64728599}"/>
          </ac:spMkLst>
        </pc:spChg>
        <pc:spChg chg="add mod">
          <ac:chgData name="Breno Nicelatchi" userId="495d62745e7169d0" providerId="LiveId" clId="{B189468A-B4E2-419D-B108-2C6C1C754B06}" dt="2023-08-06T21:39:23.382" v="8326" actId="20577"/>
          <ac:spMkLst>
            <pc:docMk/>
            <pc:sldMk cId="3252635240" sldId="455"/>
            <ac:spMk id="28" creationId="{5E9FA75C-BAA5-EDEE-395C-291B908AA91F}"/>
          </ac:spMkLst>
        </pc:spChg>
        <pc:picChg chg="add del mod">
          <ac:chgData name="Breno Nicelatchi" userId="495d62745e7169d0" providerId="LiveId" clId="{B189468A-B4E2-419D-B108-2C6C1C754B06}" dt="2023-08-06T21:34:30.199" v="8136" actId="478"/>
          <ac:picMkLst>
            <pc:docMk/>
            <pc:sldMk cId="3252635240" sldId="455"/>
            <ac:picMk id="2" creationId="{14383292-867F-EBCD-BBF8-CA7B4791A945}"/>
          </ac:picMkLst>
        </pc:picChg>
        <pc:picChg chg="del">
          <ac:chgData name="Breno Nicelatchi" userId="495d62745e7169d0" providerId="LiveId" clId="{B189468A-B4E2-419D-B108-2C6C1C754B06}" dt="2023-08-06T21:33:59.636" v="8131" actId="478"/>
          <ac:picMkLst>
            <pc:docMk/>
            <pc:sldMk cId="3252635240" sldId="455"/>
            <ac:picMk id="3" creationId="{293256E9-80C8-D26C-4358-0AE77625D746}"/>
          </ac:picMkLst>
        </pc:picChg>
        <pc:picChg chg="add del mod">
          <ac:chgData name="Breno Nicelatchi" userId="495d62745e7169d0" providerId="LiveId" clId="{B189468A-B4E2-419D-B108-2C6C1C754B06}" dt="2023-08-06T21:35:01.723" v="8139" actId="478"/>
          <ac:picMkLst>
            <pc:docMk/>
            <pc:sldMk cId="3252635240" sldId="455"/>
            <ac:picMk id="9" creationId="{23576EAB-5D4A-FD91-F19C-DF144A25B4AC}"/>
          </ac:picMkLst>
        </pc:picChg>
        <pc:picChg chg="add mod">
          <ac:chgData name="Breno Nicelatchi" userId="495d62745e7169d0" providerId="LiveId" clId="{B189468A-B4E2-419D-B108-2C6C1C754B06}" dt="2023-08-06T21:43:29.261" v="8389" actId="1076"/>
          <ac:picMkLst>
            <pc:docMk/>
            <pc:sldMk cId="3252635240" sldId="455"/>
            <ac:picMk id="29" creationId="{6C5439A8-C618-0D3D-2F64-0A1DAEE054E9}"/>
          </ac:picMkLst>
        </pc:picChg>
      </pc:sldChg>
      <pc:sldChg chg="addSp modSp add mod">
        <pc:chgData name="Breno Nicelatchi" userId="495d62745e7169d0" providerId="LiveId" clId="{B189468A-B4E2-419D-B108-2C6C1C754B06}" dt="2023-08-06T21:44:46.186" v="8409" actId="1076"/>
        <pc:sldMkLst>
          <pc:docMk/>
          <pc:sldMk cId="3032174603" sldId="456"/>
        </pc:sldMkLst>
        <pc:spChg chg="mod">
          <ac:chgData name="Breno Nicelatchi" userId="495d62745e7169d0" providerId="LiveId" clId="{B189468A-B4E2-419D-B108-2C6C1C754B06}" dt="2023-08-06T21:39:43.733" v="8330" actId="207"/>
          <ac:spMkLst>
            <pc:docMk/>
            <pc:sldMk cId="3032174603" sldId="456"/>
            <ac:spMk id="4" creationId="{883046FB-197B-2953-2A9D-83A974951947}"/>
          </ac:spMkLst>
        </pc:spChg>
        <pc:spChg chg="mod">
          <ac:chgData name="Breno Nicelatchi" userId="495d62745e7169d0" providerId="LiveId" clId="{B189468A-B4E2-419D-B108-2C6C1C754B06}" dt="2023-08-06T21:40:10.024" v="8336" actId="1076"/>
          <ac:spMkLst>
            <pc:docMk/>
            <pc:sldMk cId="3032174603" sldId="456"/>
            <ac:spMk id="11" creationId="{7F566AE7-4C01-F4CD-65C5-58A663F444BB}"/>
          </ac:spMkLst>
        </pc:spChg>
        <pc:spChg chg="mod">
          <ac:chgData name="Breno Nicelatchi" userId="495d62745e7169d0" providerId="LiveId" clId="{B189468A-B4E2-419D-B108-2C6C1C754B06}" dt="2023-08-06T21:39:39.411" v="8329" actId="207"/>
          <ac:spMkLst>
            <pc:docMk/>
            <pc:sldMk cId="3032174603" sldId="456"/>
            <ac:spMk id="19" creationId="{942258E0-39D7-AC4B-CA3A-06462A97D333}"/>
          </ac:spMkLst>
        </pc:spChg>
        <pc:picChg chg="add mod">
          <ac:chgData name="Breno Nicelatchi" userId="495d62745e7169d0" providerId="LiveId" clId="{B189468A-B4E2-419D-B108-2C6C1C754B06}" dt="2023-08-06T21:44:46.186" v="8409" actId="1076"/>
          <ac:picMkLst>
            <pc:docMk/>
            <pc:sldMk cId="3032174603" sldId="456"/>
            <ac:picMk id="2" creationId="{EC46C28B-09B7-0337-DBC7-57CF583C976F}"/>
          </ac:picMkLst>
        </pc:picChg>
      </pc:sldChg>
      <pc:sldChg chg="addSp delSp modSp add mod">
        <pc:chgData name="Breno Nicelatchi" userId="495d62745e7169d0" providerId="LiveId" clId="{B189468A-B4E2-419D-B108-2C6C1C754B06}" dt="2023-08-06T21:43:22.487" v="8387" actId="21"/>
        <pc:sldMkLst>
          <pc:docMk/>
          <pc:sldMk cId="3019526050" sldId="457"/>
        </pc:sldMkLst>
        <pc:spChg chg="mod">
          <ac:chgData name="Breno Nicelatchi" userId="495d62745e7169d0" providerId="LiveId" clId="{B189468A-B4E2-419D-B108-2C6C1C754B06}" dt="2023-08-06T21:40:41.921" v="8346" actId="20577"/>
          <ac:spMkLst>
            <pc:docMk/>
            <pc:sldMk cId="3019526050" sldId="457"/>
            <ac:spMk id="11" creationId="{7F566AE7-4C01-F4CD-65C5-58A663F444BB}"/>
          </ac:spMkLst>
        </pc:spChg>
        <pc:spChg chg="mod">
          <ac:chgData name="Breno Nicelatchi" userId="495d62745e7169d0" providerId="LiveId" clId="{B189468A-B4E2-419D-B108-2C6C1C754B06}" dt="2023-08-06T21:40:21.144" v="8340" actId="207"/>
          <ac:spMkLst>
            <pc:docMk/>
            <pc:sldMk cId="3019526050" sldId="457"/>
            <ac:spMk id="19" creationId="{942258E0-39D7-AC4B-CA3A-06462A97D333}"/>
          </ac:spMkLst>
        </pc:spChg>
        <pc:spChg chg="mod">
          <ac:chgData name="Breno Nicelatchi" userId="495d62745e7169d0" providerId="LiveId" clId="{B189468A-B4E2-419D-B108-2C6C1C754B06}" dt="2023-08-06T21:40:18.519" v="8339" actId="207"/>
          <ac:spMkLst>
            <pc:docMk/>
            <pc:sldMk cId="3019526050" sldId="457"/>
            <ac:spMk id="20" creationId="{43BFCFF5-B465-3657-AA1F-77F9DB8E5C67}"/>
          </ac:spMkLst>
        </pc:spChg>
        <pc:spChg chg="mod">
          <ac:chgData name="Breno Nicelatchi" userId="495d62745e7169d0" providerId="LiveId" clId="{B189468A-B4E2-419D-B108-2C6C1C754B06}" dt="2023-08-06T21:40:25.850" v="8341" actId="207"/>
          <ac:spMkLst>
            <pc:docMk/>
            <pc:sldMk cId="3019526050" sldId="457"/>
            <ac:spMk id="21" creationId="{E7F3D498-9D80-C4EE-116F-86015054AF2F}"/>
          </ac:spMkLst>
        </pc:spChg>
        <pc:picChg chg="add del mod">
          <ac:chgData name="Breno Nicelatchi" userId="495d62745e7169d0" providerId="LiveId" clId="{B189468A-B4E2-419D-B108-2C6C1C754B06}" dt="2023-08-06T21:43:22.487" v="8387" actId="21"/>
          <ac:picMkLst>
            <pc:docMk/>
            <pc:sldMk cId="3019526050" sldId="457"/>
            <ac:picMk id="2" creationId="{0D065D0E-C433-F8E0-AEE6-0C1825F3C1E7}"/>
          </ac:picMkLst>
        </pc:picChg>
        <pc:picChg chg="add mod">
          <ac:chgData name="Breno Nicelatchi" userId="495d62745e7169d0" providerId="LiveId" clId="{B189468A-B4E2-419D-B108-2C6C1C754B06}" dt="2023-08-06T21:43:20.404" v="8386" actId="1076"/>
          <ac:picMkLst>
            <pc:docMk/>
            <pc:sldMk cId="3019526050" sldId="457"/>
            <ac:picMk id="3" creationId="{F35E42A9-7F59-42DA-A1AC-D922F91CD0BB}"/>
          </ac:picMkLst>
        </pc:picChg>
      </pc:sldChg>
      <pc:sldChg chg="addSp modSp add mod">
        <pc:chgData name="Breno Nicelatchi" userId="495d62745e7169d0" providerId="LiveId" clId="{B189468A-B4E2-419D-B108-2C6C1C754B06}" dt="2023-08-06T21:44:21.750" v="8407" actId="1036"/>
        <pc:sldMkLst>
          <pc:docMk/>
          <pc:sldMk cId="1450462160" sldId="458"/>
        </pc:sldMkLst>
        <pc:spChg chg="mod">
          <ac:chgData name="Breno Nicelatchi" userId="495d62745e7169d0" providerId="LiveId" clId="{B189468A-B4E2-419D-B108-2C6C1C754B06}" dt="2023-08-06T21:44:01.626" v="8394" actId="14100"/>
          <ac:spMkLst>
            <pc:docMk/>
            <pc:sldMk cId="1450462160" sldId="458"/>
            <ac:spMk id="11" creationId="{7F566AE7-4C01-F4CD-65C5-58A663F444BB}"/>
          </ac:spMkLst>
        </pc:spChg>
        <pc:spChg chg="mod">
          <ac:chgData name="Breno Nicelatchi" userId="495d62745e7169d0" providerId="LiveId" clId="{B189468A-B4E2-419D-B108-2C6C1C754B06}" dt="2023-08-06T21:40:53.136" v="8349" actId="207"/>
          <ac:spMkLst>
            <pc:docMk/>
            <pc:sldMk cId="1450462160" sldId="458"/>
            <ac:spMk id="21" creationId="{E7F3D498-9D80-C4EE-116F-86015054AF2F}"/>
          </ac:spMkLst>
        </pc:spChg>
        <pc:spChg chg="mod">
          <ac:chgData name="Breno Nicelatchi" userId="495d62745e7169d0" providerId="LiveId" clId="{B189468A-B4E2-419D-B108-2C6C1C754B06}" dt="2023-08-06T21:40:47.624" v="8348" actId="207"/>
          <ac:spMkLst>
            <pc:docMk/>
            <pc:sldMk cId="1450462160" sldId="458"/>
            <ac:spMk id="23" creationId="{7C26F224-CD3F-F7FE-BC17-7825B9B9933E}"/>
          </ac:spMkLst>
        </pc:spChg>
        <pc:picChg chg="add mod">
          <ac:chgData name="Breno Nicelatchi" userId="495d62745e7169d0" providerId="LiveId" clId="{B189468A-B4E2-419D-B108-2C6C1C754B06}" dt="2023-08-06T21:44:21.750" v="8407" actId="1036"/>
          <ac:picMkLst>
            <pc:docMk/>
            <pc:sldMk cId="1450462160" sldId="458"/>
            <ac:picMk id="2" creationId="{E658813D-0E18-9D26-8168-47331BE0B70C}"/>
          </ac:picMkLst>
        </pc:picChg>
      </pc:sldChg>
      <pc:sldChg chg="addSp delSp modSp add mod">
        <pc:chgData name="Breno Nicelatchi" userId="495d62745e7169d0" providerId="LiveId" clId="{B189468A-B4E2-419D-B108-2C6C1C754B06}" dt="2023-08-06T21:46:34.743" v="8424" actId="1076"/>
        <pc:sldMkLst>
          <pc:docMk/>
          <pc:sldMk cId="1279401110" sldId="459"/>
        </pc:sldMkLst>
        <pc:spChg chg="mod">
          <ac:chgData name="Breno Nicelatchi" userId="495d62745e7169d0" providerId="LiveId" clId="{B189468A-B4E2-419D-B108-2C6C1C754B06}" dt="2023-08-06T21:41:34.617" v="8362" actId="20577"/>
          <ac:spMkLst>
            <pc:docMk/>
            <pc:sldMk cId="1279401110" sldId="459"/>
            <ac:spMk id="11" creationId="{7F566AE7-4C01-F4CD-65C5-58A663F444BB}"/>
          </ac:spMkLst>
        </pc:spChg>
        <pc:spChg chg="mod">
          <ac:chgData name="Breno Nicelatchi" userId="495d62745e7169d0" providerId="LiveId" clId="{B189468A-B4E2-419D-B108-2C6C1C754B06}" dt="2023-08-06T21:41:16.718" v="8356" actId="207"/>
          <ac:spMkLst>
            <pc:docMk/>
            <pc:sldMk cId="1279401110" sldId="459"/>
            <ac:spMk id="23" creationId="{7C26F224-CD3F-F7FE-BC17-7825B9B9933E}"/>
          </ac:spMkLst>
        </pc:spChg>
        <pc:spChg chg="mod">
          <ac:chgData name="Breno Nicelatchi" userId="495d62745e7169d0" providerId="LiveId" clId="{B189468A-B4E2-419D-B108-2C6C1C754B06}" dt="2023-08-06T21:41:20.661" v="8357" actId="207"/>
          <ac:spMkLst>
            <pc:docMk/>
            <pc:sldMk cId="1279401110" sldId="459"/>
            <ac:spMk id="25" creationId="{0D2F9A2F-5B2B-6655-F9C1-D8CD73B4B76F}"/>
          </ac:spMkLst>
        </pc:spChg>
        <pc:picChg chg="add del mod">
          <ac:chgData name="Breno Nicelatchi" userId="495d62745e7169d0" providerId="LiveId" clId="{B189468A-B4E2-419D-B108-2C6C1C754B06}" dt="2023-08-06T21:43:15.444" v="8384" actId="21"/>
          <ac:picMkLst>
            <pc:docMk/>
            <pc:sldMk cId="1279401110" sldId="459"/>
            <ac:picMk id="2" creationId="{5F096FCC-CF72-86A9-0EBF-1D1FCE626E68}"/>
          </ac:picMkLst>
        </pc:picChg>
        <pc:picChg chg="add mod">
          <ac:chgData name="Breno Nicelatchi" userId="495d62745e7169d0" providerId="LiveId" clId="{B189468A-B4E2-419D-B108-2C6C1C754B06}" dt="2023-08-06T21:46:34.743" v="8424" actId="1076"/>
          <ac:picMkLst>
            <pc:docMk/>
            <pc:sldMk cId="1279401110" sldId="459"/>
            <ac:picMk id="3" creationId="{E93D7812-D400-ECF1-749F-774C7011BD46}"/>
          </ac:picMkLst>
        </pc:picChg>
        <pc:picChg chg="add mod">
          <ac:chgData name="Breno Nicelatchi" userId="495d62745e7169d0" providerId="LiveId" clId="{B189468A-B4E2-419D-B108-2C6C1C754B06}" dt="2023-08-06T21:46:34.743" v="8424" actId="1076"/>
          <ac:picMkLst>
            <pc:docMk/>
            <pc:sldMk cId="1279401110" sldId="459"/>
            <ac:picMk id="7" creationId="{6C886A97-9FDB-309C-C5DE-4090EB389B91}"/>
          </ac:picMkLst>
        </pc:picChg>
        <pc:picChg chg="add del mod">
          <ac:chgData name="Breno Nicelatchi" userId="495d62745e7169d0" providerId="LiveId" clId="{B189468A-B4E2-419D-B108-2C6C1C754B06}" dt="2023-08-06T21:43:15.444" v="8384" actId="21"/>
          <ac:picMkLst>
            <pc:docMk/>
            <pc:sldMk cId="1279401110" sldId="459"/>
            <ac:picMk id="9" creationId="{0F349950-FBEE-B6AC-CDDE-9D38590D81DF}"/>
          </ac:picMkLst>
        </pc:picChg>
      </pc:sldChg>
      <pc:sldChg chg="addSp delSp modSp add mod">
        <pc:chgData name="Breno Nicelatchi" userId="495d62745e7169d0" providerId="LiveId" clId="{B189468A-B4E2-419D-B108-2C6C1C754B06}" dt="2023-08-06T21:44:58.443" v="8413" actId="1035"/>
        <pc:sldMkLst>
          <pc:docMk/>
          <pc:sldMk cId="306862054" sldId="460"/>
        </pc:sldMkLst>
        <pc:spChg chg="mod">
          <ac:chgData name="Breno Nicelatchi" userId="495d62745e7169d0" providerId="LiveId" clId="{B189468A-B4E2-419D-B108-2C6C1C754B06}" dt="2023-08-06T21:42:30.308" v="8371" actId="1076"/>
          <ac:spMkLst>
            <pc:docMk/>
            <pc:sldMk cId="306862054" sldId="460"/>
            <ac:spMk id="11" creationId="{7F566AE7-4C01-F4CD-65C5-58A663F444BB}"/>
          </ac:spMkLst>
        </pc:spChg>
        <pc:spChg chg="mod">
          <ac:chgData name="Breno Nicelatchi" userId="495d62745e7169d0" providerId="LiveId" clId="{B189468A-B4E2-419D-B108-2C6C1C754B06}" dt="2023-08-06T21:41:45.826" v="8365" actId="207"/>
          <ac:spMkLst>
            <pc:docMk/>
            <pc:sldMk cId="306862054" sldId="460"/>
            <ac:spMk id="25" creationId="{0D2F9A2F-5B2B-6655-F9C1-D8CD73B4B76F}"/>
          </ac:spMkLst>
        </pc:spChg>
        <pc:spChg chg="mod">
          <ac:chgData name="Breno Nicelatchi" userId="495d62745e7169d0" providerId="LiveId" clId="{B189468A-B4E2-419D-B108-2C6C1C754B06}" dt="2023-08-06T21:41:41.347" v="8364" actId="207"/>
          <ac:spMkLst>
            <pc:docMk/>
            <pc:sldMk cId="306862054" sldId="460"/>
            <ac:spMk id="27" creationId="{22492212-2CCB-C8C8-6E30-C58D64728599}"/>
          </ac:spMkLst>
        </pc:spChg>
        <pc:picChg chg="add mod">
          <ac:chgData name="Breno Nicelatchi" userId="495d62745e7169d0" providerId="LiveId" clId="{B189468A-B4E2-419D-B108-2C6C1C754B06}" dt="2023-08-06T21:44:58.443" v="8413" actId="1035"/>
          <ac:picMkLst>
            <pc:docMk/>
            <pc:sldMk cId="306862054" sldId="460"/>
            <ac:picMk id="2" creationId="{45D9DC8F-85F1-9A3D-2FA9-BD74ADBFB681}"/>
          </ac:picMkLst>
        </pc:picChg>
        <pc:picChg chg="add del mod">
          <ac:chgData name="Breno Nicelatchi" userId="495d62745e7169d0" providerId="LiveId" clId="{B189468A-B4E2-419D-B108-2C6C1C754B06}" dt="2023-08-06T21:42:48.594" v="8375" actId="21"/>
          <ac:picMkLst>
            <pc:docMk/>
            <pc:sldMk cId="306862054" sldId="460"/>
            <ac:picMk id="3" creationId="{4D22D300-F0F9-F98E-03D1-61A639BE4434}"/>
          </ac:picMkLst>
        </pc:picChg>
        <pc:picChg chg="add del mod">
          <ac:chgData name="Breno Nicelatchi" userId="495d62745e7169d0" providerId="LiveId" clId="{B189468A-B4E2-419D-B108-2C6C1C754B06}" dt="2023-08-06T21:42:48.594" v="8375" actId="21"/>
          <ac:picMkLst>
            <pc:docMk/>
            <pc:sldMk cId="306862054" sldId="460"/>
            <ac:picMk id="7" creationId="{5B3E05B9-D90B-AFF5-3342-4BD94F3B4D49}"/>
          </ac:picMkLst>
        </pc:picChg>
        <pc:picChg chg="add del mod">
          <ac:chgData name="Breno Nicelatchi" userId="495d62745e7169d0" providerId="LiveId" clId="{B189468A-B4E2-419D-B108-2C6C1C754B06}" dt="2023-08-06T21:42:48.594" v="8375" actId="21"/>
          <ac:picMkLst>
            <pc:docMk/>
            <pc:sldMk cId="306862054" sldId="460"/>
            <ac:picMk id="9" creationId="{5011754A-3C50-ACD9-DD1E-AC6AD4A42837}"/>
          </ac:picMkLst>
        </pc:picChg>
        <pc:picChg chg="add del mod">
          <ac:chgData name="Breno Nicelatchi" userId="495d62745e7169d0" providerId="LiveId" clId="{B189468A-B4E2-419D-B108-2C6C1C754B06}" dt="2023-08-06T21:42:48.594" v="8375" actId="21"/>
          <ac:picMkLst>
            <pc:docMk/>
            <pc:sldMk cId="306862054" sldId="460"/>
            <ac:picMk id="10" creationId="{7A45020E-DBBA-5B03-248C-F8EACFD9A636}"/>
          </ac:picMkLst>
        </pc:picChg>
      </pc:sldChg>
      <pc:sldChg chg="modSp add mod">
        <pc:chgData name="Breno Nicelatchi" userId="495d62745e7169d0" providerId="LiveId" clId="{B189468A-B4E2-419D-B108-2C6C1C754B06}" dt="2023-08-06T21:47:03.445" v="8441" actId="1036"/>
        <pc:sldMkLst>
          <pc:docMk/>
          <pc:sldMk cId="2173866961" sldId="461"/>
        </pc:sldMkLst>
        <pc:spChg chg="mod">
          <ac:chgData name="Breno Nicelatchi" userId="495d62745e7169d0" providerId="LiveId" clId="{B189468A-B4E2-419D-B108-2C6C1C754B06}" dt="2023-08-06T21:47:03.445" v="8441" actId="1036"/>
          <ac:spMkLst>
            <pc:docMk/>
            <pc:sldMk cId="2173866961" sldId="461"/>
            <ac:spMk id="7" creationId="{9C0C1C35-7BDF-2F8C-50D4-1B6297CE7C4C}"/>
          </ac:spMkLst>
        </pc:spChg>
      </pc:sldChg>
      <pc:sldChg chg="delSp modSp add mod">
        <pc:chgData name="Breno Nicelatchi" userId="495d62745e7169d0" providerId="LiveId" clId="{B189468A-B4E2-419D-B108-2C6C1C754B06}" dt="2023-08-06T21:48:48.047" v="8454" actId="1076"/>
        <pc:sldMkLst>
          <pc:docMk/>
          <pc:sldMk cId="2695454082" sldId="462"/>
        </pc:sldMkLst>
        <pc:spChg chg="mod">
          <ac:chgData name="Breno Nicelatchi" userId="495d62745e7169d0" providerId="LiveId" clId="{B189468A-B4E2-419D-B108-2C6C1C754B06}" dt="2023-08-06T21:48:48.047" v="8454" actId="1076"/>
          <ac:spMkLst>
            <pc:docMk/>
            <pc:sldMk cId="2695454082" sldId="462"/>
            <ac:spMk id="2" creationId="{9DEC53F3-9F3F-E892-F8A3-50F49F00F4D9}"/>
          </ac:spMkLst>
        </pc:spChg>
        <pc:spChg chg="del">
          <ac:chgData name="Breno Nicelatchi" userId="495d62745e7169d0" providerId="LiveId" clId="{B189468A-B4E2-419D-B108-2C6C1C754B06}" dt="2023-08-06T21:48:25.478" v="8448" actId="478"/>
          <ac:spMkLst>
            <pc:docMk/>
            <pc:sldMk cId="2695454082" sldId="462"/>
            <ac:spMk id="5" creationId="{F03C3F4B-C435-51F8-D8DA-10F9E5260C4F}"/>
          </ac:spMkLst>
        </pc:spChg>
        <pc:spChg chg="mod">
          <ac:chgData name="Breno Nicelatchi" userId="495d62745e7169d0" providerId="LiveId" clId="{B189468A-B4E2-419D-B108-2C6C1C754B06}" dt="2023-08-06T21:48:42.448" v="8453" actId="20577"/>
          <ac:spMkLst>
            <pc:docMk/>
            <pc:sldMk cId="2695454082" sldId="462"/>
            <ac:spMk id="7" creationId="{C45E7F93-9C87-37AF-9A0A-45230D09725E}"/>
          </ac:spMkLst>
        </pc:spChg>
        <pc:spChg chg="mod">
          <ac:chgData name="Breno Nicelatchi" userId="495d62745e7169d0" providerId="LiveId" clId="{B189468A-B4E2-419D-B108-2C6C1C754B06}" dt="2023-08-06T21:48:29.959" v="8449" actId="1076"/>
          <ac:spMkLst>
            <pc:docMk/>
            <pc:sldMk cId="2695454082" sldId="462"/>
            <ac:spMk id="9" creationId="{A6B909D7-8406-09AB-054C-0634900BC58A}"/>
          </ac:spMkLst>
        </pc:spChg>
      </pc:sldChg>
      <pc:sldChg chg="modSp add mod">
        <pc:chgData name="Breno Nicelatchi" userId="495d62745e7169d0" providerId="LiveId" clId="{B189468A-B4E2-419D-B108-2C6C1C754B06}" dt="2023-08-06T21:49:36.899" v="8468" actId="1036"/>
        <pc:sldMkLst>
          <pc:docMk/>
          <pc:sldMk cId="2996930087" sldId="463"/>
        </pc:sldMkLst>
        <pc:spChg chg="mod">
          <ac:chgData name="Breno Nicelatchi" userId="495d62745e7169d0" providerId="LiveId" clId="{B189468A-B4E2-419D-B108-2C6C1C754B06}" dt="2023-08-06T21:49:04.594" v="8456" actId="207"/>
          <ac:spMkLst>
            <pc:docMk/>
            <pc:sldMk cId="2996930087" sldId="463"/>
            <ac:spMk id="2" creationId="{554F7730-6CAF-8CAD-C169-A6FDE5ABCD6C}"/>
          </ac:spMkLst>
        </pc:spChg>
        <pc:spChg chg="mod">
          <ac:chgData name="Breno Nicelatchi" userId="495d62745e7169d0" providerId="LiveId" clId="{B189468A-B4E2-419D-B108-2C6C1C754B06}" dt="2023-08-06T21:49:07.124" v="8457" actId="207"/>
          <ac:spMkLst>
            <pc:docMk/>
            <pc:sldMk cId="2996930087" sldId="463"/>
            <ac:spMk id="4" creationId="{B52F8925-2F96-8734-AB44-FE80855CDE3E}"/>
          </ac:spMkLst>
        </pc:spChg>
        <pc:spChg chg="mod">
          <ac:chgData name="Breno Nicelatchi" userId="495d62745e7169d0" providerId="LiveId" clId="{B189468A-B4E2-419D-B108-2C6C1C754B06}" dt="2023-08-06T21:49:19.524" v="8460"/>
          <ac:spMkLst>
            <pc:docMk/>
            <pc:sldMk cId="2996930087" sldId="463"/>
            <ac:spMk id="6" creationId="{A0681064-48C6-DD7E-6DDE-097CB694A8B1}"/>
          </ac:spMkLst>
        </pc:spChg>
        <pc:spChg chg="mod">
          <ac:chgData name="Breno Nicelatchi" userId="495d62745e7169d0" providerId="LiveId" clId="{B189468A-B4E2-419D-B108-2C6C1C754B06}" dt="2023-08-06T21:49:36.899" v="8468" actId="1036"/>
          <ac:spMkLst>
            <pc:docMk/>
            <pc:sldMk cId="2996930087" sldId="463"/>
            <ac:spMk id="11" creationId="{62510618-B977-59EF-2FDE-6211C8D7CF2E}"/>
          </ac:spMkLst>
        </pc:spChg>
      </pc:sldChg>
      <pc:sldChg chg="modSp add mod">
        <pc:chgData name="Breno Nicelatchi" userId="495d62745e7169d0" providerId="LiveId" clId="{B189468A-B4E2-419D-B108-2C6C1C754B06}" dt="2023-08-06T21:52:22.837" v="8492" actId="1076"/>
        <pc:sldMkLst>
          <pc:docMk/>
          <pc:sldMk cId="3430128951" sldId="464"/>
        </pc:sldMkLst>
        <pc:spChg chg="mod">
          <ac:chgData name="Breno Nicelatchi" userId="495d62745e7169d0" providerId="LiveId" clId="{B189468A-B4E2-419D-B108-2C6C1C754B06}" dt="2023-08-06T21:52:11.687" v="8489" actId="1076"/>
          <ac:spMkLst>
            <pc:docMk/>
            <pc:sldMk cId="3430128951" sldId="464"/>
            <ac:spMk id="4" creationId="{2F26081D-7C3B-8EB5-1241-894998F24CD9}"/>
          </ac:spMkLst>
        </pc:spChg>
        <pc:spChg chg="mod">
          <ac:chgData name="Breno Nicelatchi" userId="495d62745e7169d0" providerId="LiveId" clId="{B189468A-B4E2-419D-B108-2C6C1C754B06}" dt="2023-08-06T21:52:22.837" v="8492" actId="1076"/>
          <ac:spMkLst>
            <pc:docMk/>
            <pc:sldMk cId="3430128951" sldId="464"/>
            <ac:spMk id="5" creationId="{D5D4DFD6-C10D-2266-5555-4525D75A844A}"/>
          </ac:spMkLst>
        </pc:spChg>
      </pc:sldChg>
      <pc:sldChg chg="addSp delSp modSp add mod">
        <pc:chgData name="Breno Nicelatchi" userId="495d62745e7169d0" providerId="LiveId" clId="{B189468A-B4E2-419D-B108-2C6C1C754B06}" dt="2023-08-06T21:54:00.062" v="8572" actId="1035"/>
        <pc:sldMkLst>
          <pc:docMk/>
          <pc:sldMk cId="3501379037" sldId="465"/>
        </pc:sldMkLst>
        <pc:spChg chg="mod">
          <ac:chgData name="Breno Nicelatchi" userId="495d62745e7169d0" providerId="LiveId" clId="{B189468A-B4E2-419D-B108-2C6C1C754B06}" dt="2023-08-06T21:54:00.062" v="8572" actId="1035"/>
          <ac:spMkLst>
            <pc:docMk/>
            <pc:sldMk cId="3501379037" sldId="465"/>
            <ac:spMk id="9" creationId="{3BB580C6-D1DD-37BD-84F5-30E1A15AB7B6}"/>
          </ac:spMkLst>
        </pc:spChg>
        <pc:spChg chg="mod">
          <ac:chgData name="Breno Nicelatchi" userId="495d62745e7169d0" providerId="LiveId" clId="{B189468A-B4E2-419D-B108-2C6C1C754B06}" dt="2023-08-06T21:54:00.062" v="8572" actId="1035"/>
          <ac:spMkLst>
            <pc:docMk/>
            <pc:sldMk cId="3501379037" sldId="465"/>
            <ac:spMk id="16" creationId="{E957977B-211D-5862-0FF4-8D4EE61FB55C}"/>
          </ac:spMkLst>
        </pc:spChg>
        <pc:spChg chg="del">
          <ac:chgData name="Breno Nicelatchi" userId="495d62745e7169d0" providerId="LiveId" clId="{B189468A-B4E2-419D-B108-2C6C1C754B06}" dt="2023-08-06T21:53:55.738" v="8554" actId="478"/>
          <ac:spMkLst>
            <pc:docMk/>
            <pc:sldMk cId="3501379037" sldId="465"/>
            <ac:spMk id="17" creationId="{E1F27708-C46C-FC6B-DE52-E85108AA7BFE}"/>
          </ac:spMkLst>
        </pc:spChg>
        <pc:spChg chg="del">
          <ac:chgData name="Breno Nicelatchi" userId="495d62745e7169d0" providerId="LiveId" clId="{B189468A-B4E2-419D-B108-2C6C1C754B06}" dt="2023-08-06T21:53:55.738" v="8554" actId="478"/>
          <ac:spMkLst>
            <pc:docMk/>
            <pc:sldMk cId="3501379037" sldId="465"/>
            <ac:spMk id="18" creationId="{475E9C38-E9A6-B7D6-D082-8F0EDFA6AF2D}"/>
          </ac:spMkLst>
        </pc:spChg>
        <pc:spChg chg="del">
          <ac:chgData name="Breno Nicelatchi" userId="495d62745e7169d0" providerId="LiveId" clId="{B189468A-B4E2-419D-B108-2C6C1C754B06}" dt="2023-08-06T21:53:55.738" v="8554" actId="478"/>
          <ac:spMkLst>
            <pc:docMk/>
            <pc:sldMk cId="3501379037" sldId="465"/>
            <ac:spMk id="19" creationId="{32A21EDD-BC1C-7490-9E78-D849DB527B05}"/>
          </ac:spMkLst>
        </pc:spChg>
        <pc:spChg chg="add mod">
          <ac:chgData name="Breno Nicelatchi" userId="495d62745e7169d0" providerId="LiveId" clId="{B189468A-B4E2-419D-B108-2C6C1C754B06}" dt="2023-08-06T21:54:00.062" v="8572" actId="1035"/>
          <ac:spMkLst>
            <pc:docMk/>
            <pc:sldMk cId="3501379037" sldId="465"/>
            <ac:spMk id="20" creationId="{0C762A37-E553-77D8-D403-E025395A5EC1}"/>
          </ac:spMkLst>
        </pc:spChg>
        <pc:spChg chg="mod">
          <ac:chgData name="Breno Nicelatchi" userId="495d62745e7169d0" providerId="LiveId" clId="{B189468A-B4E2-419D-B108-2C6C1C754B06}" dt="2023-08-06T21:53:27.302" v="8546" actId="1076"/>
          <ac:spMkLst>
            <pc:docMk/>
            <pc:sldMk cId="3501379037" sldId="465"/>
            <ac:spMk id="21" creationId="{6B360DCC-051F-D8DC-C149-669711D240AC}"/>
          </ac:spMkLst>
        </pc:spChg>
        <pc:spChg chg="del">
          <ac:chgData name="Breno Nicelatchi" userId="495d62745e7169d0" providerId="LiveId" clId="{B189468A-B4E2-419D-B108-2C6C1C754B06}" dt="2023-08-06T21:53:20.933" v="8545" actId="478"/>
          <ac:spMkLst>
            <pc:docMk/>
            <pc:sldMk cId="3501379037" sldId="465"/>
            <ac:spMk id="22" creationId="{D3D05C4B-483C-796C-1942-6E474DBEBC16}"/>
          </ac:spMkLst>
        </pc:spChg>
        <pc:grpChg chg="mod">
          <ac:chgData name="Breno Nicelatchi" userId="495d62745e7169d0" providerId="LiveId" clId="{B189468A-B4E2-419D-B108-2C6C1C754B06}" dt="2023-08-06T21:54:00.062" v="8572" actId="1035"/>
          <ac:grpSpMkLst>
            <pc:docMk/>
            <pc:sldMk cId="3501379037" sldId="465"/>
            <ac:grpSpMk id="10" creationId="{48BC2AE5-3B2C-9C35-86AA-2E5B40BE71FF}"/>
          </ac:grpSpMkLst>
        </pc:grpChg>
        <pc:grpChg chg="mod">
          <ac:chgData name="Breno Nicelatchi" userId="495d62745e7169d0" providerId="LiveId" clId="{B189468A-B4E2-419D-B108-2C6C1C754B06}" dt="2023-08-06T21:54:00.062" v="8572" actId="1035"/>
          <ac:grpSpMkLst>
            <pc:docMk/>
            <pc:sldMk cId="3501379037" sldId="465"/>
            <ac:grpSpMk id="24" creationId="{52CD8AA8-530A-741B-4DE1-1DA7CD7A5565}"/>
          </ac:grpSpMkLst>
        </pc:grpChg>
      </pc:sldChg>
      <pc:sldChg chg="addSp delSp modSp add mod">
        <pc:chgData name="Breno Nicelatchi" userId="495d62745e7169d0" providerId="LiveId" clId="{B189468A-B4E2-419D-B108-2C6C1C754B06}" dt="2023-08-06T21:57:06.313" v="8732"/>
        <pc:sldMkLst>
          <pc:docMk/>
          <pc:sldMk cId="2112787161" sldId="466"/>
        </pc:sldMkLst>
        <pc:spChg chg="del">
          <ac:chgData name="Breno Nicelatchi" userId="495d62745e7169d0" providerId="LiveId" clId="{B189468A-B4E2-419D-B108-2C6C1C754B06}" dt="2023-08-06T21:54:50.427" v="8574" actId="478"/>
          <ac:spMkLst>
            <pc:docMk/>
            <pc:sldMk cId="2112787161" sldId="466"/>
            <ac:spMk id="3" creationId="{9787E1E2-4876-C9C6-58F7-30FF5F937FC6}"/>
          </ac:spMkLst>
        </pc:spChg>
        <pc:spChg chg="del">
          <ac:chgData name="Breno Nicelatchi" userId="495d62745e7169d0" providerId="LiveId" clId="{B189468A-B4E2-419D-B108-2C6C1C754B06}" dt="2023-08-06T21:54:50.427" v="8574" actId="478"/>
          <ac:spMkLst>
            <pc:docMk/>
            <pc:sldMk cId="2112787161" sldId="466"/>
            <ac:spMk id="4" creationId="{1D241D8A-5239-9ADF-E06B-13CE7096F06B}"/>
          </ac:spMkLst>
        </pc:spChg>
        <pc:spChg chg="add mod ord">
          <ac:chgData name="Breno Nicelatchi" userId="495d62745e7169d0" providerId="LiveId" clId="{B189468A-B4E2-419D-B108-2C6C1C754B06}" dt="2023-08-06T21:57:00.173" v="8730" actId="14100"/>
          <ac:spMkLst>
            <pc:docMk/>
            <pc:sldMk cId="2112787161" sldId="466"/>
            <ac:spMk id="5" creationId="{1515F249-ED3D-5C3D-1610-757EB57096AD}"/>
          </ac:spMkLst>
        </pc:spChg>
        <pc:spChg chg="del">
          <ac:chgData name="Breno Nicelatchi" userId="495d62745e7169d0" providerId="LiveId" clId="{B189468A-B4E2-419D-B108-2C6C1C754B06}" dt="2023-08-06T21:54:50.427" v="8574" actId="478"/>
          <ac:spMkLst>
            <pc:docMk/>
            <pc:sldMk cId="2112787161" sldId="466"/>
            <ac:spMk id="11" creationId="{EB3D0E3E-1989-1286-2487-3F22E50128F9}"/>
          </ac:spMkLst>
        </pc:spChg>
        <pc:spChg chg="del">
          <ac:chgData name="Breno Nicelatchi" userId="495d62745e7169d0" providerId="LiveId" clId="{B189468A-B4E2-419D-B108-2C6C1C754B06}" dt="2023-08-06T21:54:50.427" v="8574" actId="478"/>
          <ac:spMkLst>
            <pc:docMk/>
            <pc:sldMk cId="2112787161" sldId="466"/>
            <ac:spMk id="14" creationId="{31D27C35-267D-1026-C01F-D629A3008E2E}"/>
          </ac:spMkLst>
        </pc:spChg>
        <pc:spChg chg="del">
          <ac:chgData name="Breno Nicelatchi" userId="495d62745e7169d0" providerId="LiveId" clId="{B189468A-B4E2-419D-B108-2C6C1C754B06}" dt="2023-08-06T21:54:50.427" v="8574" actId="478"/>
          <ac:spMkLst>
            <pc:docMk/>
            <pc:sldMk cId="2112787161" sldId="466"/>
            <ac:spMk id="15" creationId="{DA1EB666-504E-CB53-FE94-88F14F5828F1}"/>
          </ac:spMkLst>
        </pc:spChg>
        <pc:spChg chg="del">
          <ac:chgData name="Breno Nicelatchi" userId="495d62745e7169d0" providerId="LiveId" clId="{B189468A-B4E2-419D-B108-2C6C1C754B06}" dt="2023-08-06T21:54:50.427" v="8574" actId="478"/>
          <ac:spMkLst>
            <pc:docMk/>
            <pc:sldMk cId="2112787161" sldId="466"/>
            <ac:spMk id="16" creationId="{5772400E-3162-03D3-2117-C14CE7759A31}"/>
          </ac:spMkLst>
        </pc:spChg>
        <pc:spChg chg="mod">
          <ac:chgData name="Breno Nicelatchi" userId="495d62745e7169d0" providerId="LiveId" clId="{B189468A-B4E2-419D-B108-2C6C1C754B06}" dt="2023-08-06T21:57:06.313" v="8732"/>
          <ac:spMkLst>
            <pc:docMk/>
            <pc:sldMk cId="2112787161" sldId="466"/>
            <ac:spMk id="17" creationId="{514E30D6-1740-3A0F-9EEC-7FAE54FE11A1}"/>
          </ac:spMkLst>
        </pc:spChg>
        <pc:picChg chg="add mod">
          <ac:chgData name="Breno Nicelatchi" userId="495d62745e7169d0" providerId="LiveId" clId="{B189468A-B4E2-419D-B108-2C6C1C754B06}" dt="2023-08-06T21:56:19.171" v="8643" actId="14100"/>
          <ac:picMkLst>
            <pc:docMk/>
            <pc:sldMk cId="2112787161" sldId="466"/>
            <ac:picMk id="2" creationId="{1F77A207-E9F2-E40B-1490-1EA00F26F191}"/>
          </ac:picMkLst>
        </pc:picChg>
        <pc:picChg chg="del">
          <ac:chgData name="Breno Nicelatchi" userId="495d62745e7169d0" providerId="LiveId" clId="{B189468A-B4E2-419D-B108-2C6C1C754B06}" dt="2023-08-06T21:55:18.584" v="8628" actId="478"/>
          <ac:picMkLst>
            <pc:docMk/>
            <pc:sldMk cId="2112787161" sldId="466"/>
            <ac:picMk id="10242" creationId="{EF05493E-589A-0365-546F-428ED404F2BB}"/>
          </ac:picMkLst>
        </pc:picChg>
      </pc:sldChg>
      <pc:sldChg chg="delSp modSp add mod">
        <pc:chgData name="Breno Nicelatchi" userId="495d62745e7169d0" providerId="LiveId" clId="{B189468A-B4E2-419D-B108-2C6C1C754B06}" dt="2023-08-06T22:08:39.268" v="8777" actId="14100"/>
        <pc:sldMkLst>
          <pc:docMk/>
          <pc:sldMk cId="3668111232" sldId="467"/>
        </pc:sldMkLst>
        <pc:spChg chg="mod">
          <ac:chgData name="Breno Nicelatchi" userId="495d62745e7169d0" providerId="LiveId" clId="{B189468A-B4E2-419D-B108-2C6C1C754B06}" dt="2023-08-06T22:08:22.638" v="8769" actId="14100"/>
          <ac:spMkLst>
            <pc:docMk/>
            <pc:sldMk cId="3668111232" sldId="467"/>
            <ac:spMk id="3" creationId="{9787E1E2-4876-C9C6-58F7-30FF5F937FC6}"/>
          </ac:spMkLst>
        </pc:spChg>
        <pc:spChg chg="del mod">
          <ac:chgData name="Breno Nicelatchi" userId="495d62745e7169d0" providerId="LiveId" clId="{B189468A-B4E2-419D-B108-2C6C1C754B06}" dt="2023-08-06T22:08:18.470" v="8768" actId="478"/>
          <ac:spMkLst>
            <pc:docMk/>
            <pc:sldMk cId="3668111232" sldId="467"/>
            <ac:spMk id="4" creationId="{1D241D8A-5239-9ADF-E06B-13CE7096F06B}"/>
          </ac:spMkLst>
        </pc:spChg>
        <pc:spChg chg="del mod">
          <ac:chgData name="Breno Nicelatchi" userId="495d62745e7169d0" providerId="LiveId" clId="{B189468A-B4E2-419D-B108-2C6C1C754B06}" dt="2023-08-06T22:08:15.680" v="8767" actId="478"/>
          <ac:spMkLst>
            <pc:docMk/>
            <pc:sldMk cId="3668111232" sldId="467"/>
            <ac:spMk id="11" creationId="{EB3D0E3E-1989-1286-2487-3F22E50128F9}"/>
          </ac:spMkLst>
        </pc:spChg>
        <pc:spChg chg="del mod">
          <ac:chgData name="Breno Nicelatchi" userId="495d62745e7169d0" providerId="LiveId" clId="{B189468A-B4E2-419D-B108-2C6C1C754B06}" dt="2023-08-06T22:08:18.470" v="8768" actId="478"/>
          <ac:spMkLst>
            <pc:docMk/>
            <pc:sldMk cId="3668111232" sldId="467"/>
            <ac:spMk id="14" creationId="{31D27C35-267D-1026-C01F-D629A3008E2E}"/>
          </ac:spMkLst>
        </pc:spChg>
        <pc:spChg chg="mod">
          <ac:chgData name="Breno Nicelatchi" userId="495d62745e7169d0" providerId="LiveId" clId="{B189468A-B4E2-419D-B108-2C6C1C754B06}" dt="2023-08-06T22:08:39.268" v="8777" actId="14100"/>
          <ac:spMkLst>
            <pc:docMk/>
            <pc:sldMk cId="3668111232" sldId="467"/>
            <ac:spMk id="15" creationId="{DA1EB666-504E-CB53-FE94-88F14F5828F1}"/>
          </ac:spMkLst>
        </pc:spChg>
        <pc:spChg chg="del mod">
          <ac:chgData name="Breno Nicelatchi" userId="495d62745e7169d0" providerId="LiveId" clId="{B189468A-B4E2-419D-B108-2C6C1C754B06}" dt="2023-08-06T22:08:18.470" v="8768" actId="478"/>
          <ac:spMkLst>
            <pc:docMk/>
            <pc:sldMk cId="3668111232" sldId="467"/>
            <ac:spMk id="16" creationId="{5772400E-3162-03D3-2117-C14CE7759A31}"/>
          </ac:spMkLst>
        </pc:spChg>
        <pc:spChg chg="mod">
          <ac:chgData name="Breno Nicelatchi" userId="495d62745e7169d0" providerId="LiveId" clId="{B189468A-B4E2-419D-B108-2C6C1C754B06}" dt="2023-08-06T22:07:55.745" v="8763" actId="1036"/>
          <ac:spMkLst>
            <pc:docMk/>
            <pc:sldMk cId="3668111232" sldId="467"/>
            <ac:spMk id="17" creationId="{514E30D6-1740-3A0F-9EEC-7FAE54FE11A1}"/>
          </ac:spMkLst>
        </pc:spChg>
      </pc:sldChg>
      <pc:sldChg chg="addSp delSp modSp add mod">
        <pc:chgData name="Breno Nicelatchi" userId="495d62745e7169d0" providerId="LiveId" clId="{B189468A-B4E2-419D-B108-2C6C1C754B06}" dt="2023-08-06T22:12:18.969" v="8838" actId="14100"/>
        <pc:sldMkLst>
          <pc:docMk/>
          <pc:sldMk cId="2601489220" sldId="468"/>
        </pc:sldMkLst>
        <pc:spChg chg="mod">
          <ac:chgData name="Breno Nicelatchi" userId="495d62745e7169d0" providerId="LiveId" clId="{B189468A-B4E2-419D-B108-2C6C1C754B06}" dt="2023-08-06T22:10:27.649" v="8798" actId="1037"/>
          <ac:spMkLst>
            <pc:docMk/>
            <pc:sldMk cId="2601489220" sldId="468"/>
            <ac:spMk id="3" creationId="{A7487F46-1C35-F971-CB80-BA5A13742E25}"/>
          </ac:spMkLst>
        </pc:spChg>
        <pc:spChg chg="mod">
          <ac:chgData name="Breno Nicelatchi" userId="495d62745e7169d0" providerId="LiveId" clId="{B189468A-B4E2-419D-B108-2C6C1C754B06}" dt="2023-08-06T22:11:26.028" v="8818" actId="14100"/>
          <ac:spMkLst>
            <pc:docMk/>
            <pc:sldMk cId="2601489220" sldId="468"/>
            <ac:spMk id="4" creationId="{B8715A8D-5385-4E49-A30B-DCF5515B00B2}"/>
          </ac:spMkLst>
        </pc:spChg>
        <pc:spChg chg="mod">
          <ac:chgData name="Breno Nicelatchi" userId="495d62745e7169d0" providerId="LiveId" clId="{B189468A-B4E2-419D-B108-2C6C1C754B06}" dt="2023-08-06T22:11:01.241" v="8807" actId="1036"/>
          <ac:spMkLst>
            <pc:docMk/>
            <pc:sldMk cId="2601489220" sldId="468"/>
            <ac:spMk id="5" creationId="{E1DF1DBF-5EFE-B437-8886-868C1B796578}"/>
          </ac:spMkLst>
        </pc:spChg>
        <pc:spChg chg="del">
          <ac:chgData name="Breno Nicelatchi" userId="495d62745e7169d0" providerId="LiveId" clId="{B189468A-B4E2-419D-B108-2C6C1C754B06}" dt="2023-08-06T22:10:11.212" v="8793" actId="478"/>
          <ac:spMkLst>
            <pc:docMk/>
            <pc:sldMk cId="2601489220" sldId="468"/>
            <ac:spMk id="7" creationId="{1A37BA83-E43E-975B-F62D-F3F723B57B18}"/>
          </ac:spMkLst>
        </pc:spChg>
        <pc:spChg chg="mod">
          <ac:chgData name="Breno Nicelatchi" userId="495d62745e7169d0" providerId="LiveId" clId="{B189468A-B4E2-419D-B108-2C6C1C754B06}" dt="2023-08-06T22:12:18.969" v="8838" actId="14100"/>
          <ac:spMkLst>
            <pc:docMk/>
            <pc:sldMk cId="2601489220" sldId="468"/>
            <ac:spMk id="8" creationId="{5F89EBCF-45BA-DF2A-22FD-C95888659E93}"/>
          </ac:spMkLst>
        </pc:spChg>
        <pc:picChg chg="add mod">
          <ac:chgData name="Breno Nicelatchi" userId="495d62745e7169d0" providerId="LiveId" clId="{B189468A-B4E2-419D-B108-2C6C1C754B06}" dt="2023-08-06T22:12:14.898" v="8837" actId="1036"/>
          <ac:picMkLst>
            <pc:docMk/>
            <pc:sldMk cId="2601489220" sldId="468"/>
            <ac:picMk id="2" creationId="{6DD73687-F181-6264-31C9-5086636231FD}"/>
          </ac:picMkLst>
        </pc:picChg>
        <pc:picChg chg="del">
          <ac:chgData name="Breno Nicelatchi" userId="495d62745e7169d0" providerId="LiveId" clId="{B189468A-B4E2-419D-B108-2C6C1C754B06}" dt="2023-08-06T22:11:34.021" v="8819" actId="478"/>
          <ac:picMkLst>
            <pc:docMk/>
            <pc:sldMk cId="2601489220" sldId="468"/>
            <ac:picMk id="3074" creationId="{7358EC59-588E-032A-3DEE-80F4A5E60DD0}"/>
          </ac:picMkLst>
        </pc:picChg>
      </pc:sldChg>
      <pc:sldChg chg="addSp delSp modSp add mod">
        <pc:chgData name="Breno Nicelatchi" userId="495d62745e7169d0" providerId="LiveId" clId="{B189468A-B4E2-419D-B108-2C6C1C754B06}" dt="2023-08-06T22:14:40.912" v="8901" actId="1076"/>
        <pc:sldMkLst>
          <pc:docMk/>
          <pc:sldMk cId="4094344432" sldId="469"/>
        </pc:sldMkLst>
        <pc:spChg chg="mod">
          <ac:chgData name="Breno Nicelatchi" userId="495d62745e7169d0" providerId="LiveId" clId="{B189468A-B4E2-419D-B108-2C6C1C754B06}" dt="2023-08-06T22:13:04.352" v="8841" actId="14100"/>
          <ac:spMkLst>
            <pc:docMk/>
            <pc:sldMk cId="4094344432" sldId="469"/>
            <ac:spMk id="2" creationId="{6E6CB55B-0676-2833-C734-0D485090EBBA}"/>
          </ac:spMkLst>
        </pc:spChg>
        <pc:spChg chg="mod">
          <ac:chgData name="Breno Nicelatchi" userId="495d62745e7169d0" providerId="LiveId" clId="{B189468A-B4E2-419D-B108-2C6C1C754B06}" dt="2023-08-06T22:13:23.325" v="8847" actId="403"/>
          <ac:spMkLst>
            <pc:docMk/>
            <pc:sldMk cId="4094344432" sldId="469"/>
            <ac:spMk id="6" creationId="{2E75DE82-5524-9B69-D450-6262D1FB8EB5}"/>
          </ac:spMkLst>
        </pc:spChg>
        <pc:spChg chg="mod">
          <ac:chgData name="Breno Nicelatchi" userId="495d62745e7169d0" providerId="LiveId" clId="{B189468A-B4E2-419D-B108-2C6C1C754B06}" dt="2023-08-06T22:14:40.912" v="8901" actId="1076"/>
          <ac:spMkLst>
            <pc:docMk/>
            <pc:sldMk cId="4094344432" sldId="469"/>
            <ac:spMk id="7" creationId="{9FA8F7AF-B59A-39D7-67A4-41C4483F37FF}"/>
          </ac:spMkLst>
        </pc:spChg>
        <pc:spChg chg="add mod">
          <ac:chgData name="Breno Nicelatchi" userId="495d62745e7169d0" providerId="LiveId" clId="{B189468A-B4E2-419D-B108-2C6C1C754B06}" dt="2023-08-06T22:14:34.052" v="8900" actId="1036"/>
          <ac:spMkLst>
            <pc:docMk/>
            <pc:sldMk cId="4094344432" sldId="469"/>
            <ac:spMk id="8" creationId="{24343C78-A3C9-5896-F055-9BFB52492DF1}"/>
          </ac:spMkLst>
        </pc:spChg>
        <pc:picChg chg="del">
          <ac:chgData name="Breno Nicelatchi" userId="495d62745e7169d0" providerId="LiveId" clId="{B189468A-B4E2-419D-B108-2C6C1C754B06}" dt="2023-08-06T22:13:24.833" v="8848" actId="478"/>
          <ac:picMkLst>
            <pc:docMk/>
            <pc:sldMk cId="4094344432" sldId="469"/>
            <ac:picMk id="17410" creationId="{C11A33FA-017E-0EE3-3A3C-871571B4B4EC}"/>
          </ac:picMkLst>
        </pc:picChg>
      </pc:sldChg>
      <pc:sldChg chg="addSp delSp modSp add mod">
        <pc:chgData name="Breno Nicelatchi" userId="495d62745e7169d0" providerId="LiveId" clId="{B189468A-B4E2-419D-B108-2C6C1C754B06}" dt="2023-08-06T22:18:22.898" v="9027" actId="14100"/>
        <pc:sldMkLst>
          <pc:docMk/>
          <pc:sldMk cId="2936391272" sldId="470"/>
        </pc:sldMkLst>
        <pc:spChg chg="mod">
          <ac:chgData name="Breno Nicelatchi" userId="495d62745e7169d0" providerId="LiveId" clId="{B189468A-B4E2-419D-B108-2C6C1C754B06}" dt="2023-08-06T22:15:45.928" v="8908" actId="14100"/>
          <ac:spMkLst>
            <pc:docMk/>
            <pc:sldMk cId="2936391272" sldId="470"/>
            <ac:spMk id="2" creationId="{75EBC815-CAA6-B30E-980A-1FB660D62553}"/>
          </ac:spMkLst>
        </pc:spChg>
        <pc:spChg chg="mod">
          <ac:chgData name="Breno Nicelatchi" userId="495d62745e7169d0" providerId="LiveId" clId="{B189468A-B4E2-419D-B108-2C6C1C754B06}" dt="2023-08-06T22:16:57.773" v="8940" actId="1036"/>
          <ac:spMkLst>
            <pc:docMk/>
            <pc:sldMk cId="2936391272" sldId="470"/>
            <ac:spMk id="4" creationId="{2F26081D-7C3B-8EB5-1241-894998F24CD9}"/>
          </ac:spMkLst>
        </pc:spChg>
        <pc:spChg chg="add mod ord">
          <ac:chgData name="Breno Nicelatchi" userId="495d62745e7169d0" providerId="LiveId" clId="{B189468A-B4E2-419D-B108-2C6C1C754B06}" dt="2023-08-06T22:18:22.898" v="9027" actId="14100"/>
          <ac:spMkLst>
            <pc:docMk/>
            <pc:sldMk cId="2936391272" sldId="470"/>
            <ac:spMk id="5" creationId="{1DF358C8-2E62-316D-2C45-75FD3600D07D}"/>
          </ac:spMkLst>
        </pc:spChg>
        <pc:spChg chg="add mod ord">
          <ac:chgData name="Breno Nicelatchi" userId="495d62745e7169d0" providerId="LiveId" clId="{B189468A-B4E2-419D-B108-2C6C1C754B06}" dt="2023-08-06T22:18:10.758" v="9026" actId="207"/>
          <ac:spMkLst>
            <pc:docMk/>
            <pc:sldMk cId="2936391272" sldId="470"/>
            <ac:spMk id="6" creationId="{AEFFFA51-0D80-CF52-BC60-ACF6A247E2EC}"/>
          </ac:spMkLst>
        </pc:spChg>
        <pc:picChg chg="del">
          <ac:chgData name="Breno Nicelatchi" userId="495d62745e7169d0" providerId="LiveId" clId="{B189468A-B4E2-419D-B108-2C6C1C754B06}" dt="2023-08-06T22:15:23.346" v="8903" actId="478"/>
          <ac:picMkLst>
            <pc:docMk/>
            <pc:sldMk cId="2936391272" sldId="470"/>
            <ac:picMk id="3" creationId="{82A24EFF-4F31-3945-D6C6-7AA646C4DD32}"/>
          </ac:picMkLst>
        </pc:picChg>
        <pc:picChg chg="mod">
          <ac:chgData name="Breno Nicelatchi" userId="495d62745e7169d0" providerId="LiveId" clId="{B189468A-B4E2-419D-B108-2C6C1C754B06}" dt="2023-08-06T22:15:41.898" v="8907" actId="1076"/>
          <ac:picMkLst>
            <pc:docMk/>
            <pc:sldMk cId="2936391272" sldId="470"/>
            <ac:picMk id="1026" creationId="{F963BF2E-611A-F37E-9BED-B725E2364F88}"/>
          </ac:picMkLst>
        </pc:picChg>
      </pc:sldChg>
      <pc:sldChg chg="delSp modSp add mod">
        <pc:chgData name="Breno Nicelatchi" userId="495d62745e7169d0" providerId="LiveId" clId="{B189468A-B4E2-419D-B108-2C6C1C754B06}" dt="2023-08-06T22:20:15.141" v="9081" actId="1036"/>
        <pc:sldMkLst>
          <pc:docMk/>
          <pc:sldMk cId="1267547217" sldId="471"/>
        </pc:sldMkLst>
        <pc:spChg chg="mod">
          <ac:chgData name="Breno Nicelatchi" userId="495d62745e7169d0" providerId="LiveId" clId="{B189468A-B4E2-419D-B108-2C6C1C754B06}" dt="2023-08-06T22:20:15.141" v="9081" actId="1036"/>
          <ac:spMkLst>
            <pc:docMk/>
            <pc:sldMk cId="1267547217" sldId="471"/>
            <ac:spMk id="4" creationId="{52D67A07-2840-0BEE-1B98-7225264237D8}"/>
          </ac:spMkLst>
        </pc:spChg>
        <pc:spChg chg="mod">
          <ac:chgData name="Breno Nicelatchi" userId="495d62745e7169d0" providerId="LiveId" clId="{B189468A-B4E2-419D-B108-2C6C1C754B06}" dt="2023-08-06T22:19:55.630" v="9065" actId="14100"/>
          <ac:spMkLst>
            <pc:docMk/>
            <pc:sldMk cId="1267547217" sldId="471"/>
            <ac:spMk id="12" creationId="{6D94AEE9-143B-BB69-01C3-93331D42EB17}"/>
          </ac:spMkLst>
        </pc:spChg>
        <pc:spChg chg="mod">
          <ac:chgData name="Breno Nicelatchi" userId="495d62745e7169d0" providerId="LiveId" clId="{B189468A-B4E2-419D-B108-2C6C1C754B06}" dt="2023-08-06T22:20:08.187" v="9068" actId="1076"/>
          <ac:spMkLst>
            <pc:docMk/>
            <pc:sldMk cId="1267547217" sldId="471"/>
            <ac:spMk id="13" creationId="{ACF8037C-7DE7-C0D9-B1C0-8DDCC2720533}"/>
          </ac:spMkLst>
        </pc:spChg>
        <pc:spChg chg="mod">
          <ac:chgData name="Breno Nicelatchi" userId="495d62745e7169d0" providerId="LiveId" clId="{B189468A-B4E2-419D-B108-2C6C1C754B06}" dt="2023-08-06T22:20:15.141" v="9081" actId="1036"/>
          <ac:spMkLst>
            <pc:docMk/>
            <pc:sldMk cId="1267547217" sldId="471"/>
            <ac:spMk id="22" creationId="{495527EC-3153-B8D1-3F6D-00B4A28ADF99}"/>
          </ac:spMkLst>
        </pc:spChg>
        <pc:spChg chg="mod">
          <ac:chgData name="Breno Nicelatchi" userId="495d62745e7169d0" providerId="LiveId" clId="{B189468A-B4E2-419D-B108-2C6C1C754B06}" dt="2023-08-06T22:20:15.141" v="9081" actId="1036"/>
          <ac:spMkLst>
            <pc:docMk/>
            <pc:sldMk cId="1267547217" sldId="471"/>
            <ac:spMk id="25" creationId="{58C4BA40-84F7-2ED9-0687-898EC252CC18}"/>
          </ac:spMkLst>
        </pc:spChg>
        <pc:spChg chg="del">
          <ac:chgData name="Breno Nicelatchi" userId="495d62745e7169d0" providerId="LiveId" clId="{B189468A-B4E2-419D-B108-2C6C1C754B06}" dt="2023-08-06T22:19:41.147" v="9040" actId="478"/>
          <ac:spMkLst>
            <pc:docMk/>
            <pc:sldMk cId="1267547217" sldId="471"/>
            <ac:spMk id="26" creationId="{70043CAB-AC2E-11B2-C2C3-228678C488A7}"/>
          </ac:spMkLst>
        </pc:spChg>
        <pc:spChg chg="del">
          <ac:chgData name="Breno Nicelatchi" userId="495d62745e7169d0" providerId="LiveId" clId="{B189468A-B4E2-419D-B108-2C6C1C754B06}" dt="2023-08-06T22:19:41.147" v="9040" actId="478"/>
          <ac:spMkLst>
            <pc:docMk/>
            <pc:sldMk cId="1267547217" sldId="471"/>
            <ac:spMk id="27" creationId="{543A3FAC-B60B-2431-7F48-4AD219426641}"/>
          </ac:spMkLst>
        </pc:spChg>
        <pc:spChg chg="del">
          <ac:chgData name="Breno Nicelatchi" userId="495d62745e7169d0" providerId="LiveId" clId="{B189468A-B4E2-419D-B108-2C6C1C754B06}" dt="2023-08-06T22:19:41.147" v="9040" actId="478"/>
          <ac:spMkLst>
            <pc:docMk/>
            <pc:sldMk cId="1267547217" sldId="471"/>
            <ac:spMk id="28" creationId="{D2DBB3CE-2727-CBA9-C618-D4D3A801BC5E}"/>
          </ac:spMkLst>
        </pc:spChg>
        <pc:spChg chg="del">
          <ac:chgData name="Breno Nicelatchi" userId="495d62745e7169d0" providerId="LiveId" clId="{B189468A-B4E2-419D-B108-2C6C1C754B06}" dt="2023-08-06T22:19:41.147" v="9040" actId="478"/>
          <ac:spMkLst>
            <pc:docMk/>
            <pc:sldMk cId="1267547217" sldId="471"/>
            <ac:spMk id="29" creationId="{0DF28D6D-DF86-5E4A-9CFD-462B4F89B218}"/>
          </ac:spMkLst>
        </pc:spChg>
        <pc:spChg chg="del">
          <ac:chgData name="Breno Nicelatchi" userId="495d62745e7169d0" providerId="LiveId" clId="{B189468A-B4E2-419D-B108-2C6C1C754B06}" dt="2023-08-06T22:19:41.147" v="9040" actId="478"/>
          <ac:spMkLst>
            <pc:docMk/>
            <pc:sldMk cId="1267547217" sldId="471"/>
            <ac:spMk id="30" creationId="{255E7BD5-5F33-E264-346E-1F37E4B563E5}"/>
          </ac:spMkLst>
        </pc:spChg>
        <pc:spChg chg="mod">
          <ac:chgData name="Breno Nicelatchi" userId="495d62745e7169d0" providerId="LiveId" clId="{B189468A-B4E2-419D-B108-2C6C1C754B06}" dt="2023-08-06T22:20:15.141" v="9081" actId="1036"/>
          <ac:spMkLst>
            <pc:docMk/>
            <pc:sldMk cId="1267547217" sldId="471"/>
            <ac:spMk id="31" creationId="{5888407F-EEE4-D942-A35F-534B19752F52}"/>
          </ac:spMkLst>
        </pc:spChg>
        <pc:spChg chg="del">
          <ac:chgData name="Breno Nicelatchi" userId="495d62745e7169d0" providerId="LiveId" clId="{B189468A-B4E2-419D-B108-2C6C1C754B06}" dt="2023-08-06T22:19:41.147" v="9040" actId="478"/>
          <ac:spMkLst>
            <pc:docMk/>
            <pc:sldMk cId="1267547217" sldId="471"/>
            <ac:spMk id="32" creationId="{35E1E540-37BF-40B1-6654-5CBCFC8363A1}"/>
          </ac:spMkLst>
        </pc:spChg>
      </pc:sldChg>
      <pc:sldChg chg="modSp add mod modAnim">
        <pc:chgData name="Breno Nicelatchi" userId="495d62745e7169d0" providerId="LiveId" clId="{B189468A-B4E2-419D-B108-2C6C1C754B06}" dt="2023-08-06T22:21:02.556" v="9112" actId="1036"/>
        <pc:sldMkLst>
          <pc:docMk/>
          <pc:sldMk cId="3660641186" sldId="472"/>
        </pc:sldMkLst>
        <pc:spChg chg="mod">
          <ac:chgData name="Breno Nicelatchi" userId="495d62745e7169d0" providerId="LiveId" clId="{B189468A-B4E2-419D-B108-2C6C1C754B06}" dt="2023-08-06T22:20:47.075" v="9086" actId="20577"/>
          <ac:spMkLst>
            <pc:docMk/>
            <pc:sldMk cId="3660641186" sldId="472"/>
            <ac:spMk id="20" creationId="{94772127-4BF5-2589-A192-8B918EB57024}"/>
          </ac:spMkLst>
        </pc:spChg>
        <pc:spChg chg="mod">
          <ac:chgData name="Breno Nicelatchi" userId="495d62745e7169d0" providerId="LiveId" clId="{B189468A-B4E2-419D-B108-2C6C1C754B06}" dt="2023-08-06T22:21:02.556" v="9112" actId="1036"/>
          <ac:spMkLst>
            <pc:docMk/>
            <pc:sldMk cId="3660641186" sldId="472"/>
            <ac:spMk id="21" creationId="{3A165BCC-78A5-4090-53A6-B25097AE81B5}"/>
          </ac:spMkLst>
        </pc:spChg>
      </pc:sldChg>
      <pc:sldChg chg="addSp delSp modSp add mod">
        <pc:chgData name="Breno Nicelatchi" userId="495d62745e7169d0" providerId="LiveId" clId="{B189468A-B4E2-419D-B108-2C6C1C754B06}" dt="2023-08-08T00:45:19.185" v="11719" actId="21"/>
        <pc:sldMkLst>
          <pc:docMk/>
          <pc:sldMk cId="330628124" sldId="473"/>
        </pc:sldMkLst>
        <pc:spChg chg="mod">
          <ac:chgData name="Breno Nicelatchi" userId="495d62745e7169d0" providerId="LiveId" clId="{B189468A-B4E2-419D-B108-2C6C1C754B06}" dt="2023-08-07T02:51:50.362" v="9125" actId="1076"/>
          <ac:spMkLst>
            <pc:docMk/>
            <pc:sldMk cId="330628124" sldId="473"/>
            <ac:spMk id="3" creationId="{AFA6A897-E7B7-14B3-289A-B9AFCBA08EC5}"/>
          </ac:spMkLst>
        </pc:spChg>
        <pc:picChg chg="del">
          <ac:chgData name="Breno Nicelatchi" userId="495d62745e7169d0" providerId="LiveId" clId="{B189468A-B4E2-419D-B108-2C6C1C754B06}" dt="2023-08-07T02:51:38.449" v="9121" actId="478"/>
          <ac:picMkLst>
            <pc:docMk/>
            <pc:sldMk cId="330628124" sldId="473"/>
            <ac:picMk id="6" creationId="{277E9361-B416-D809-181D-8DECCC534CAA}"/>
          </ac:picMkLst>
        </pc:picChg>
        <pc:picChg chg="add del">
          <ac:chgData name="Breno Nicelatchi" userId="495d62745e7169d0" providerId="LiveId" clId="{B189468A-B4E2-419D-B108-2C6C1C754B06}" dt="2023-08-08T00:45:19.185" v="11719" actId="21"/>
          <ac:picMkLst>
            <pc:docMk/>
            <pc:sldMk cId="330628124" sldId="473"/>
            <ac:picMk id="2050" creationId="{1FE208D7-5F02-2093-2C5E-DD796BD6A30B}"/>
          </ac:picMkLst>
        </pc:picChg>
      </pc:sldChg>
      <pc:sldChg chg="addSp delSp modSp add mod">
        <pc:chgData name="Breno Nicelatchi" userId="495d62745e7169d0" providerId="LiveId" clId="{B189468A-B4E2-419D-B108-2C6C1C754B06}" dt="2023-08-08T00:46:07.612" v="11730" actId="1076"/>
        <pc:sldMkLst>
          <pc:docMk/>
          <pc:sldMk cId="994339316" sldId="474"/>
        </pc:sldMkLst>
        <pc:spChg chg="add mod">
          <ac:chgData name="Breno Nicelatchi" userId="495d62745e7169d0" providerId="LiveId" clId="{B189468A-B4E2-419D-B108-2C6C1C754B06}" dt="2023-08-08T00:46:07.612" v="11730" actId="1076"/>
          <ac:spMkLst>
            <pc:docMk/>
            <pc:sldMk cId="994339316" sldId="474"/>
            <ac:spMk id="7" creationId="{162F7BB0-DAAB-1E20-36D7-CE7655406B8B}"/>
          </ac:spMkLst>
        </pc:spChg>
        <pc:spChg chg="mod">
          <ac:chgData name="Breno Nicelatchi" userId="495d62745e7169d0" providerId="LiveId" clId="{B189468A-B4E2-419D-B108-2C6C1C754B06}" dt="2023-08-07T03:07:00.490" v="10008" actId="207"/>
          <ac:spMkLst>
            <pc:docMk/>
            <pc:sldMk cId="994339316" sldId="474"/>
            <ac:spMk id="10" creationId="{3E51B827-888B-8E91-BE48-8D31EE7960D4}"/>
          </ac:spMkLst>
        </pc:spChg>
        <pc:spChg chg="mod">
          <ac:chgData name="Breno Nicelatchi" userId="495d62745e7169d0" providerId="LiveId" clId="{B189468A-B4E2-419D-B108-2C6C1C754B06}" dt="2023-08-07T03:07:00.490" v="10008" actId="207"/>
          <ac:spMkLst>
            <pc:docMk/>
            <pc:sldMk cId="994339316" sldId="474"/>
            <ac:spMk id="11" creationId="{7BC32FCF-A8F9-3E82-BC2D-7D5623EBEC6C}"/>
          </ac:spMkLst>
        </pc:spChg>
        <pc:spChg chg="mod">
          <ac:chgData name="Breno Nicelatchi" userId="495d62745e7169d0" providerId="LiveId" clId="{B189468A-B4E2-419D-B108-2C6C1C754B06}" dt="2023-08-07T03:01:51.584" v="9572" actId="1038"/>
          <ac:spMkLst>
            <pc:docMk/>
            <pc:sldMk cId="994339316" sldId="474"/>
            <ac:spMk id="12" creationId="{6E5B0A7E-1372-1F4E-C382-ADE94E9B2071}"/>
          </ac:spMkLst>
        </pc:spChg>
        <pc:spChg chg="mod">
          <ac:chgData name="Breno Nicelatchi" userId="495d62745e7169d0" providerId="LiveId" clId="{B189468A-B4E2-419D-B108-2C6C1C754B06}" dt="2023-08-07T03:02:01.931" v="9574" actId="207"/>
          <ac:spMkLst>
            <pc:docMk/>
            <pc:sldMk cId="994339316" sldId="474"/>
            <ac:spMk id="14" creationId="{8F2C18B9-7CD0-6971-A78C-E558D2955C38}"/>
          </ac:spMkLst>
        </pc:spChg>
        <pc:spChg chg="mod">
          <ac:chgData name="Breno Nicelatchi" userId="495d62745e7169d0" providerId="LiveId" clId="{B189468A-B4E2-419D-B108-2C6C1C754B06}" dt="2023-08-07T03:02:01.931" v="9574" actId="207"/>
          <ac:spMkLst>
            <pc:docMk/>
            <pc:sldMk cId="994339316" sldId="474"/>
            <ac:spMk id="15" creationId="{D1146F5C-1EA3-8265-BF52-5B69EBE93D4D}"/>
          </ac:spMkLst>
        </pc:spChg>
        <pc:grpChg chg="mod">
          <ac:chgData name="Breno Nicelatchi" userId="495d62745e7169d0" providerId="LiveId" clId="{B189468A-B4E2-419D-B108-2C6C1C754B06}" dt="2023-08-07T03:01:51.584" v="9572" actId="1038"/>
          <ac:grpSpMkLst>
            <pc:docMk/>
            <pc:sldMk cId="994339316" sldId="474"/>
            <ac:grpSpMk id="3" creationId="{BD0EE4C0-30B2-BFCB-A4D0-A4B082411812}"/>
          </ac:grpSpMkLst>
        </pc:grpChg>
        <pc:grpChg chg="mod ord">
          <ac:chgData name="Breno Nicelatchi" userId="495d62745e7169d0" providerId="LiveId" clId="{B189468A-B4E2-419D-B108-2C6C1C754B06}" dt="2023-08-07T03:07:00.490" v="10008" actId="207"/>
          <ac:grpSpMkLst>
            <pc:docMk/>
            <pc:sldMk cId="994339316" sldId="474"/>
            <ac:grpSpMk id="9" creationId="{ACAFDAB8-37D3-A7C3-7EFD-18604D6DBF4F}"/>
          </ac:grpSpMkLst>
        </pc:grpChg>
        <pc:grpChg chg="mod ord">
          <ac:chgData name="Breno Nicelatchi" userId="495d62745e7169d0" providerId="LiveId" clId="{B189468A-B4E2-419D-B108-2C6C1C754B06}" dt="2023-08-07T03:06:52.580" v="10007" actId="166"/>
          <ac:grpSpMkLst>
            <pc:docMk/>
            <pc:sldMk cId="994339316" sldId="474"/>
            <ac:grpSpMk id="13" creationId="{A282D830-B2FC-ED83-017B-B55BE80F0FBD}"/>
          </ac:grpSpMkLst>
        </pc:grpChg>
        <pc:grpChg chg="ord">
          <ac:chgData name="Breno Nicelatchi" userId="495d62745e7169d0" providerId="LiveId" clId="{B189468A-B4E2-419D-B108-2C6C1C754B06}" dt="2023-08-07T03:06:52.580" v="10007" actId="166"/>
          <ac:grpSpMkLst>
            <pc:docMk/>
            <pc:sldMk cId="994339316" sldId="474"/>
            <ac:grpSpMk id="16" creationId="{F70B49B0-A6E0-1F8D-27CB-30D845BCE817}"/>
          </ac:grpSpMkLst>
        </pc:grpChg>
        <pc:grpChg chg="ord">
          <ac:chgData name="Breno Nicelatchi" userId="495d62745e7169d0" providerId="LiveId" clId="{B189468A-B4E2-419D-B108-2C6C1C754B06}" dt="2023-08-07T03:06:52.580" v="10007" actId="166"/>
          <ac:grpSpMkLst>
            <pc:docMk/>
            <pc:sldMk cId="994339316" sldId="474"/>
            <ac:grpSpMk id="19" creationId="{FC34C9E2-3DCD-7333-9923-057B7E93C16B}"/>
          </ac:grpSpMkLst>
        </pc:grpChg>
        <pc:grpChg chg="ord">
          <ac:chgData name="Breno Nicelatchi" userId="495d62745e7169d0" providerId="LiveId" clId="{B189468A-B4E2-419D-B108-2C6C1C754B06}" dt="2023-08-07T03:06:52.580" v="10007" actId="166"/>
          <ac:grpSpMkLst>
            <pc:docMk/>
            <pc:sldMk cId="994339316" sldId="474"/>
            <ac:grpSpMk id="22" creationId="{C6CC9593-1A81-49EE-535A-B1990678E94E}"/>
          </ac:grpSpMkLst>
        </pc:grpChg>
        <pc:grpChg chg="ord">
          <ac:chgData name="Breno Nicelatchi" userId="495d62745e7169d0" providerId="LiveId" clId="{B189468A-B4E2-419D-B108-2C6C1C754B06}" dt="2023-08-07T03:06:52.580" v="10007" actId="166"/>
          <ac:grpSpMkLst>
            <pc:docMk/>
            <pc:sldMk cId="994339316" sldId="474"/>
            <ac:grpSpMk id="25" creationId="{89BF05F3-A9E1-3EAF-9C52-9E097A8F02D8}"/>
          </ac:grpSpMkLst>
        </pc:grpChg>
        <pc:grpChg chg="ord">
          <ac:chgData name="Breno Nicelatchi" userId="495d62745e7169d0" providerId="LiveId" clId="{B189468A-B4E2-419D-B108-2C6C1C754B06}" dt="2023-08-07T03:06:52.580" v="10007" actId="166"/>
          <ac:grpSpMkLst>
            <pc:docMk/>
            <pc:sldMk cId="994339316" sldId="474"/>
            <ac:grpSpMk id="28" creationId="{266D0CD2-625A-676B-B25F-66663F3CBF8C}"/>
          </ac:grpSpMkLst>
        </pc:grpChg>
        <pc:grpChg chg="ord">
          <ac:chgData name="Breno Nicelatchi" userId="495d62745e7169d0" providerId="LiveId" clId="{B189468A-B4E2-419D-B108-2C6C1C754B06}" dt="2023-08-07T03:06:52.580" v="10007" actId="166"/>
          <ac:grpSpMkLst>
            <pc:docMk/>
            <pc:sldMk cId="994339316" sldId="474"/>
            <ac:grpSpMk id="31" creationId="{579F572A-5D03-2FE5-5A95-AF755FE0D614}"/>
          </ac:grpSpMkLst>
        </pc:grpChg>
        <pc:grpChg chg="ord">
          <ac:chgData name="Breno Nicelatchi" userId="495d62745e7169d0" providerId="LiveId" clId="{B189468A-B4E2-419D-B108-2C6C1C754B06}" dt="2023-08-07T03:06:52.580" v="10007" actId="166"/>
          <ac:grpSpMkLst>
            <pc:docMk/>
            <pc:sldMk cId="994339316" sldId="474"/>
            <ac:grpSpMk id="34" creationId="{DC673488-024B-99B6-B75E-C5B6985124A5}"/>
          </ac:grpSpMkLst>
        </pc:grpChg>
        <pc:grpChg chg="ord">
          <ac:chgData name="Breno Nicelatchi" userId="495d62745e7169d0" providerId="LiveId" clId="{B189468A-B4E2-419D-B108-2C6C1C754B06}" dt="2023-08-07T03:06:52.580" v="10007" actId="166"/>
          <ac:grpSpMkLst>
            <pc:docMk/>
            <pc:sldMk cId="994339316" sldId="474"/>
            <ac:grpSpMk id="37" creationId="{9AB2CE72-4701-0D8A-E46C-F19847FA7742}"/>
          </ac:grpSpMkLst>
        </pc:grpChg>
        <pc:grpChg chg="ord">
          <ac:chgData name="Breno Nicelatchi" userId="495d62745e7169d0" providerId="LiveId" clId="{B189468A-B4E2-419D-B108-2C6C1C754B06}" dt="2023-08-07T03:06:52.580" v="10007" actId="166"/>
          <ac:grpSpMkLst>
            <pc:docMk/>
            <pc:sldMk cId="994339316" sldId="474"/>
            <ac:grpSpMk id="40" creationId="{746AF158-F760-D678-A52A-4040CA98F9A9}"/>
          </ac:grpSpMkLst>
        </pc:grpChg>
        <pc:grpChg chg="ord">
          <ac:chgData name="Breno Nicelatchi" userId="495d62745e7169d0" providerId="LiveId" clId="{B189468A-B4E2-419D-B108-2C6C1C754B06}" dt="2023-08-07T03:06:52.580" v="10007" actId="166"/>
          <ac:grpSpMkLst>
            <pc:docMk/>
            <pc:sldMk cId="994339316" sldId="474"/>
            <ac:grpSpMk id="43" creationId="{2EC30201-2E5B-B69D-80B0-9C6632716F5F}"/>
          </ac:grpSpMkLst>
        </pc:grpChg>
        <pc:picChg chg="add del mod">
          <ac:chgData name="Breno Nicelatchi" userId="495d62745e7169d0" providerId="LiveId" clId="{B189468A-B4E2-419D-B108-2C6C1C754B06}" dt="2023-08-08T00:45:35.026" v="11724" actId="478"/>
          <ac:picMkLst>
            <pc:docMk/>
            <pc:sldMk cId="994339316" sldId="474"/>
            <ac:picMk id="8" creationId="{58D77507-FF83-8D0F-02A8-DBD9124DE934}"/>
          </ac:picMkLst>
        </pc:picChg>
        <pc:picChg chg="add mod">
          <ac:chgData name="Breno Nicelatchi" userId="495d62745e7169d0" providerId="LiveId" clId="{B189468A-B4E2-419D-B108-2C6C1C754B06}" dt="2023-08-08T00:45:49.879" v="11727" actId="11530"/>
          <ac:picMkLst>
            <pc:docMk/>
            <pc:sldMk cId="994339316" sldId="474"/>
            <ac:picMk id="46" creationId="{E03FECA9-423B-93B1-9C5D-259983C47209}"/>
          </ac:picMkLst>
        </pc:picChg>
        <pc:cxnChg chg="add mod">
          <ac:chgData name="Breno Nicelatchi" userId="495d62745e7169d0" providerId="LiveId" clId="{B189468A-B4E2-419D-B108-2C6C1C754B06}" dt="2023-08-07T03:06:40.587" v="10006" actId="14100"/>
          <ac:cxnSpMkLst>
            <pc:docMk/>
            <pc:sldMk cId="994339316" sldId="474"/>
            <ac:cxnSpMk id="6" creationId="{618C013F-4AD1-D9B3-4D43-6B613D2B37F0}"/>
          </ac:cxnSpMkLst>
        </pc:cxnChg>
      </pc:sldChg>
      <pc:sldChg chg="addSp modSp add mod">
        <pc:chgData name="Breno Nicelatchi" userId="495d62745e7169d0" providerId="LiveId" clId="{B189468A-B4E2-419D-B108-2C6C1C754B06}" dt="2023-08-07T03:16:59.148" v="10400" actId="1036"/>
        <pc:sldMkLst>
          <pc:docMk/>
          <pc:sldMk cId="4229718102" sldId="475"/>
        </pc:sldMkLst>
        <pc:spChg chg="add mod">
          <ac:chgData name="Breno Nicelatchi" userId="495d62745e7169d0" providerId="LiveId" clId="{B189468A-B4E2-419D-B108-2C6C1C754B06}" dt="2023-08-07T03:16:59.148" v="10400" actId="1036"/>
          <ac:spMkLst>
            <pc:docMk/>
            <pc:sldMk cId="4229718102" sldId="475"/>
            <ac:spMk id="7" creationId="{85230EA6-E921-E045-AD42-593E776C1C33}"/>
          </ac:spMkLst>
        </pc:spChg>
        <pc:spChg chg="add mod">
          <ac:chgData name="Breno Nicelatchi" userId="495d62745e7169d0" providerId="LiveId" clId="{B189468A-B4E2-419D-B108-2C6C1C754B06}" dt="2023-08-07T03:16:44.814" v="10381" actId="1035"/>
          <ac:spMkLst>
            <pc:docMk/>
            <pc:sldMk cId="4229718102" sldId="475"/>
            <ac:spMk id="8" creationId="{E687EE23-3CD5-45CF-F663-5BAF61E9DAD3}"/>
          </ac:spMkLst>
        </pc:spChg>
        <pc:spChg chg="mod">
          <ac:chgData name="Breno Nicelatchi" userId="495d62745e7169d0" providerId="LiveId" clId="{B189468A-B4E2-419D-B108-2C6C1C754B06}" dt="2023-08-07T03:09:17.968" v="10052" actId="207"/>
          <ac:spMkLst>
            <pc:docMk/>
            <pc:sldMk cId="4229718102" sldId="475"/>
            <ac:spMk id="10" creationId="{3E51B827-888B-8E91-BE48-8D31EE7960D4}"/>
          </ac:spMkLst>
        </pc:spChg>
        <pc:spChg chg="mod">
          <ac:chgData name="Breno Nicelatchi" userId="495d62745e7169d0" providerId="LiveId" clId="{B189468A-B4E2-419D-B108-2C6C1C754B06}" dt="2023-08-07T03:09:17.968" v="10052" actId="207"/>
          <ac:spMkLst>
            <pc:docMk/>
            <pc:sldMk cId="4229718102" sldId="475"/>
            <ac:spMk id="11" creationId="{7BC32FCF-A8F9-3E82-BC2D-7D5623EBEC6C}"/>
          </ac:spMkLst>
        </pc:spChg>
        <pc:spChg chg="mod">
          <ac:chgData name="Breno Nicelatchi" userId="495d62745e7169d0" providerId="LiveId" clId="{B189468A-B4E2-419D-B108-2C6C1C754B06}" dt="2023-08-07T03:02:24.643" v="9597" actId="1038"/>
          <ac:spMkLst>
            <pc:docMk/>
            <pc:sldMk cId="4229718102" sldId="475"/>
            <ac:spMk id="12" creationId="{6E5B0A7E-1372-1F4E-C382-ADE94E9B2071}"/>
          </ac:spMkLst>
        </pc:spChg>
        <pc:spChg chg="mod">
          <ac:chgData name="Breno Nicelatchi" userId="495d62745e7169d0" providerId="LiveId" clId="{B189468A-B4E2-419D-B108-2C6C1C754B06}" dt="2023-08-07T03:09:20.508" v="10053" actId="207"/>
          <ac:spMkLst>
            <pc:docMk/>
            <pc:sldMk cId="4229718102" sldId="475"/>
            <ac:spMk id="14" creationId="{8F2C18B9-7CD0-6971-A78C-E558D2955C38}"/>
          </ac:spMkLst>
        </pc:spChg>
        <pc:spChg chg="mod">
          <ac:chgData name="Breno Nicelatchi" userId="495d62745e7169d0" providerId="LiveId" clId="{B189468A-B4E2-419D-B108-2C6C1C754B06}" dt="2023-08-07T03:09:20.508" v="10053" actId="207"/>
          <ac:spMkLst>
            <pc:docMk/>
            <pc:sldMk cId="4229718102" sldId="475"/>
            <ac:spMk id="15" creationId="{D1146F5C-1EA3-8265-BF52-5B69EBE93D4D}"/>
          </ac:spMkLst>
        </pc:spChg>
        <pc:spChg chg="mod">
          <ac:chgData name="Breno Nicelatchi" userId="495d62745e7169d0" providerId="LiveId" clId="{B189468A-B4E2-419D-B108-2C6C1C754B06}" dt="2023-08-07T03:04:23.487" v="9832" actId="207"/>
          <ac:spMkLst>
            <pc:docMk/>
            <pc:sldMk cId="4229718102" sldId="475"/>
            <ac:spMk id="17" creationId="{3F642943-7CED-DDB3-730F-A39B948AB0F3}"/>
          </ac:spMkLst>
        </pc:spChg>
        <pc:spChg chg="mod">
          <ac:chgData name="Breno Nicelatchi" userId="495d62745e7169d0" providerId="LiveId" clId="{B189468A-B4E2-419D-B108-2C6C1C754B06}" dt="2023-08-07T03:04:23.487" v="9832" actId="207"/>
          <ac:spMkLst>
            <pc:docMk/>
            <pc:sldMk cId="4229718102" sldId="475"/>
            <ac:spMk id="18" creationId="{20B420E6-5B31-62F6-CC9A-9862FA21A02A}"/>
          </ac:spMkLst>
        </pc:spChg>
        <pc:grpChg chg="mod">
          <ac:chgData name="Breno Nicelatchi" userId="495d62745e7169d0" providerId="LiveId" clId="{B189468A-B4E2-419D-B108-2C6C1C754B06}" dt="2023-08-07T03:02:24.643" v="9597" actId="1038"/>
          <ac:grpSpMkLst>
            <pc:docMk/>
            <pc:sldMk cId="4229718102" sldId="475"/>
            <ac:grpSpMk id="3" creationId="{BD0EE4C0-30B2-BFCB-A4D0-A4B082411812}"/>
          </ac:grpSpMkLst>
        </pc:grpChg>
        <pc:grpChg chg="mod ord">
          <ac:chgData name="Breno Nicelatchi" userId="495d62745e7169d0" providerId="LiveId" clId="{B189468A-B4E2-419D-B108-2C6C1C754B06}" dt="2023-08-07T03:09:17.968" v="10052" actId="207"/>
          <ac:grpSpMkLst>
            <pc:docMk/>
            <pc:sldMk cId="4229718102" sldId="475"/>
            <ac:grpSpMk id="9" creationId="{ACAFDAB8-37D3-A7C3-7EFD-18604D6DBF4F}"/>
          </ac:grpSpMkLst>
        </pc:grpChg>
        <pc:grpChg chg="mod ord">
          <ac:chgData name="Breno Nicelatchi" userId="495d62745e7169d0" providerId="LiveId" clId="{B189468A-B4E2-419D-B108-2C6C1C754B06}" dt="2023-08-07T03:09:20.508" v="10053" actId="207"/>
          <ac:grpSpMkLst>
            <pc:docMk/>
            <pc:sldMk cId="4229718102" sldId="475"/>
            <ac:grpSpMk id="13" creationId="{A282D830-B2FC-ED83-017B-B55BE80F0FBD}"/>
          </ac:grpSpMkLst>
        </pc:grpChg>
        <pc:grpChg chg="mod ord">
          <ac:chgData name="Breno Nicelatchi" userId="495d62745e7169d0" providerId="LiveId" clId="{B189468A-B4E2-419D-B108-2C6C1C754B06}" dt="2023-08-07T03:07:20.635" v="10010" actId="166"/>
          <ac:grpSpMkLst>
            <pc:docMk/>
            <pc:sldMk cId="4229718102" sldId="475"/>
            <ac:grpSpMk id="16" creationId="{F70B49B0-A6E0-1F8D-27CB-30D845BCE817}"/>
          </ac:grpSpMkLst>
        </pc:grpChg>
        <pc:grpChg chg="ord">
          <ac:chgData name="Breno Nicelatchi" userId="495d62745e7169d0" providerId="LiveId" clId="{B189468A-B4E2-419D-B108-2C6C1C754B06}" dt="2023-08-07T03:07:20.635" v="10010" actId="166"/>
          <ac:grpSpMkLst>
            <pc:docMk/>
            <pc:sldMk cId="4229718102" sldId="475"/>
            <ac:grpSpMk id="19" creationId="{FC34C9E2-3DCD-7333-9923-057B7E93C16B}"/>
          </ac:grpSpMkLst>
        </pc:grpChg>
        <pc:grpChg chg="ord">
          <ac:chgData name="Breno Nicelatchi" userId="495d62745e7169d0" providerId="LiveId" clId="{B189468A-B4E2-419D-B108-2C6C1C754B06}" dt="2023-08-07T03:07:20.635" v="10010" actId="166"/>
          <ac:grpSpMkLst>
            <pc:docMk/>
            <pc:sldMk cId="4229718102" sldId="475"/>
            <ac:grpSpMk id="22" creationId="{C6CC9593-1A81-49EE-535A-B1990678E94E}"/>
          </ac:grpSpMkLst>
        </pc:grpChg>
        <pc:grpChg chg="ord">
          <ac:chgData name="Breno Nicelatchi" userId="495d62745e7169d0" providerId="LiveId" clId="{B189468A-B4E2-419D-B108-2C6C1C754B06}" dt="2023-08-07T03:07:20.635" v="10010" actId="166"/>
          <ac:grpSpMkLst>
            <pc:docMk/>
            <pc:sldMk cId="4229718102" sldId="475"/>
            <ac:grpSpMk id="25" creationId="{89BF05F3-A9E1-3EAF-9C52-9E097A8F02D8}"/>
          </ac:grpSpMkLst>
        </pc:grpChg>
        <pc:grpChg chg="ord">
          <ac:chgData name="Breno Nicelatchi" userId="495d62745e7169d0" providerId="LiveId" clId="{B189468A-B4E2-419D-B108-2C6C1C754B06}" dt="2023-08-07T03:07:20.635" v="10010" actId="166"/>
          <ac:grpSpMkLst>
            <pc:docMk/>
            <pc:sldMk cId="4229718102" sldId="475"/>
            <ac:grpSpMk id="28" creationId="{266D0CD2-625A-676B-B25F-66663F3CBF8C}"/>
          </ac:grpSpMkLst>
        </pc:grpChg>
        <pc:grpChg chg="ord">
          <ac:chgData name="Breno Nicelatchi" userId="495d62745e7169d0" providerId="LiveId" clId="{B189468A-B4E2-419D-B108-2C6C1C754B06}" dt="2023-08-07T03:07:20.635" v="10010" actId="166"/>
          <ac:grpSpMkLst>
            <pc:docMk/>
            <pc:sldMk cId="4229718102" sldId="475"/>
            <ac:grpSpMk id="31" creationId="{579F572A-5D03-2FE5-5A95-AF755FE0D614}"/>
          </ac:grpSpMkLst>
        </pc:grpChg>
        <pc:grpChg chg="ord">
          <ac:chgData name="Breno Nicelatchi" userId="495d62745e7169d0" providerId="LiveId" clId="{B189468A-B4E2-419D-B108-2C6C1C754B06}" dt="2023-08-07T03:07:20.635" v="10010" actId="166"/>
          <ac:grpSpMkLst>
            <pc:docMk/>
            <pc:sldMk cId="4229718102" sldId="475"/>
            <ac:grpSpMk id="34" creationId="{DC673488-024B-99B6-B75E-C5B6985124A5}"/>
          </ac:grpSpMkLst>
        </pc:grpChg>
        <pc:grpChg chg="ord">
          <ac:chgData name="Breno Nicelatchi" userId="495d62745e7169d0" providerId="LiveId" clId="{B189468A-B4E2-419D-B108-2C6C1C754B06}" dt="2023-08-07T03:07:20.635" v="10010" actId="166"/>
          <ac:grpSpMkLst>
            <pc:docMk/>
            <pc:sldMk cId="4229718102" sldId="475"/>
            <ac:grpSpMk id="37" creationId="{9AB2CE72-4701-0D8A-E46C-F19847FA7742}"/>
          </ac:grpSpMkLst>
        </pc:grpChg>
        <pc:grpChg chg="ord">
          <ac:chgData name="Breno Nicelatchi" userId="495d62745e7169d0" providerId="LiveId" clId="{B189468A-B4E2-419D-B108-2C6C1C754B06}" dt="2023-08-07T03:07:20.635" v="10010" actId="166"/>
          <ac:grpSpMkLst>
            <pc:docMk/>
            <pc:sldMk cId="4229718102" sldId="475"/>
            <ac:grpSpMk id="40" creationId="{746AF158-F760-D678-A52A-4040CA98F9A9}"/>
          </ac:grpSpMkLst>
        </pc:grpChg>
        <pc:grpChg chg="ord">
          <ac:chgData name="Breno Nicelatchi" userId="495d62745e7169d0" providerId="LiveId" clId="{B189468A-B4E2-419D-B108-2C6C1C754B06}" dt="2023-08-07T03:07:20.635" v="10010" actId="166"/>
          <ac:grpSpMkLst>
            <pc:docMk/>
            <pc:sldMk cId="4229718102" sldId="475"/>
            <ac:grpSpMk id="43" creationId="{2EC30201-2E5B-B69D-80B0-9C6632716F5F}"/>
          </ac:grpSpMkLst>
        </pc:grpChg>
        <pc:picChg chg="add mod">
          <ac:chgData name="Breno Nicelatchi" userId="495d62745e7169d0" providerId="LiveId" clId="{B189468A-B4E2-419D-B108-2C6C1C754B06}" dt="2023-08-07T03:16:44.814" v="10381" actId="1035"/>
          <ac:picMkLst>
            <pc:docMk/>
            <pc:sldMk cId="4229718102" sldId="475"/>
            <ac:picMk id="46" creationId="{96136274-0865-E2B8-ECE4-034338FA527F}"/>
          </ac:picMkLst>
        </pc:picChg>
        <pc:cxnChg chg="add mod">
          <ac:chgData name="Breno Nicelatchi" userId="495d62745e7169d0" providerId="LiveId" clId="{B189468A-B4E2-419D-B108-2C6C1C754B06}" dt="2023-08-07T03:07:27.976" v="10032" actId="14100"/>
          <ac:cxnSpMkLst>
            <pc:docMk/>
            <pc:sldMk cId="4229718102" sldId="475"/>
            <ac:cxnSpMk id="6" creationId="{74179B9B-40C8-EE76-2710-3F718198008D}"/>
          </ac:cxnSpMkLst>
        </pc:cxnChg>
      </pc:sldChg>
      <pc:sldChg chg="addSp delSp modSp add mod">
        <pc:chgData name="Breno Nicelatchi" userId="495d62745e7169d0" providerId="LiveId" clId="{B189468A-B4E2-419D-B108-2C6C1C754B06}" dt="2023-08-07T03:17:53.474" v="10430" actId="1038"/>
        <pc:sldMkLst>
          <pc:docMk/>
          <pc:sldMk cId="2522435720" sldId="476"/>
        </pc:sldMkLst>
        <pc:spChg chg="add del mod">
          <ac:chgData name="Breno Nicelatchi" userId="495d62745e7169d0" providerId="LiveId" clId="{B189468A-B4E2-419D-B108-2C6C1C754B06}" dt="2023-08-07T03:17:25.972" v="10403" actId="478"/>
          <ac:spMkLst>
            <pc:docMk/>
            <pc:sldMk cId="2522435720" sldId="476"/>
            <ac:spMk id="7" creationId="{A24CAEC7-9CD9-D2F6-7926-2CD5AEEB6F6A}"/>
          </ac:spMkLst>
        </pc:spChg>
        <pc:spChg chg="add mod">
          <ac:chgData name="Breno Nicelatchi" userId="495d62745e7169d0" providerId="LiveId" clId="{B189468A-B4E2-419D-B108-2C6C1C754B06}" dt="2023-08-07T03:17:53.474" v="10430" actId="1038"/>
          <ac:spMkLst>
            <pc:docMk/>
            <pc:sldMk cId="2522435720" sldId="476"/>
            <ac:spMk id="8" creationId="{13A22B62-A4B7-56AF-1F89-D86D781420D3}"/>
          </ac:spMkLst>
        </pc:spChg>
        <pc:spChg chg="mod">
          <ac:chgData name="Breno Nicelatchi" userId="495d62745e7169d0" providerId="LiveId" clId="{B189468A-B4E2-419D-B108-2C6C1C754B06}" dt="2023-08-07T03:09:24.597" v="10054" actId="207"/>
          <ac:spMkLst>
            <pc:docMk/>
            <pc:sldMk cId="2522435720" sldId="476"/>
            <ac:spMk id="10" creationId="{3E51B827-888B-8E91-BE48-8D31EE7960D4}"/>
          </ac:spMkLst>
        </pc:spChg>
        <pc:spChg chg="mod">
          <ac:chgData name="Breno Nicelatchi" userId="495d62745e7169d0" providerId="LiveId" clId="{B189468A-B4E2-419D-B108-2C6C1C754B06}" dt="2023-08-07T03:09:24.597" v="10054" actId="207"/>
          <ac:spMkLst>
            <pc:docMk/>
            <pc:sldMk cId="2522435720" sldId="476"/>
            <ac:spMk id="11" creationId="{7BC32FCF-A8F9-3E82-BC2D-7D5623EBEC6C}"/>
          </ac:spMkLst>
        </pc:spChg>
        <pc:spChg chg="mod">
          <ac:chgData name="Breno Nicelatchi" userId="495d62745e7169d0" providerId="LiveId" clId="{B189468A-B4E2-419D-B108-2C6C1C754B06}" dt="2023-08-07T03:02:34.131" v="9624" actId="20577"/>
          <ac:spMkLst>
            <pc:docMk/>
            <pc:sldMk cId="2522435720" sldId="476"/>
            <ac:spMk id="12" creationId="{6E5B0A7E-1372-1F4E-C382-ADE94E9B2071}"/>
          </ac:spMkLst>
        </pc:spChg>
        <pc:spChg chg="mod">
          <ac:chgData name="Breno Nicelatchi" userId="495d62745e7169d0" providerId="LiveId" clId="{B189468A-B4E2-419D-B108-2C6C1C754B06}" dt="2023-08-07T03:09:27.541" v="10055" actId="207"/>
          <ac:spMkLst>
            <pc:docMk/>
            <pc:sldMk cId="2522435720" sldId="476"/>
            <ac:spMk id="14" creationId="{8F2C18B9-7CD0-6971-A78C-E558D2955C38}"/>
          </ac:spMkLst>
        </pc:spChg>
        <pc:spChg chg="mod">
          <ac:chgData name="Breno Nicelatchi" userId="495d62745e7169d0" providerId="LiveId" clId="{B189468A-B4E2-419D-B108-2C6C1C754B06}" dt="2023-08-07T03:09:27.541" v="10055" actId="207"/>
          <ac:spMkLst>
            <pc:docMk/>
            <pc:sldMk cId="2522435720" sldId="476"/>
            <ac:spMk id="15" creationId="{D1146F5C-1EA3-8265-BF52-5B69EBE93D4D}"/>
          </ac:spMkLst>
        </pc:spChg>
        <pc:spChg chg="mod">
          <ac:chgData name="Breno Nicelatchi" userId="495d62745e7169d0" providerId="LiveId" clId="{B189468A-B4E2-419D-B108-2C6C1C754B06}" dt="2023-08-07T03:09:30.113" v="10056" actId="207"/>
          <ac:spMkLst>
            <pc:docMk/>
            <pc:sldMk cId="2522435720" sldId="476"/>
            <ac:spMk id="17" creationId="{3F642943-7CED-DDB3-730F-A39B948AB0F3}"/>
          </ac:spMkLst>
        </pc:spChg>
        <pc:spChg chg="mod">
          <ac:chgData name="Breno Nicelatchi" userId="495d62745e7169d0" providerId="LiveId" clId="{B189468A-B4E2-419D-B108-2C6C1C754B06}" dt="2023-08-07T03:09:30.113" v="10056" actId="207"/>
          <ac:spMkLst>
            <pc:docMk/>
            <pc:sldMk cId="2522435720" sldId="476"/>
            <ac:spMk id="18" creationId="{20B420E6-5B31-62F6-CC9A-9862FA21A02A}"/>
          </ac:spMkLst>
        </pc:spChg>
        <pc:spChg chg="mod">
          <ac:chgData name="Breno Nicelatchi" userId="495d62745e7169d0" providerId="LiveId" clId="{B189468A-B4E2-419D-B108-2C6C1C754B06}" dt="2023-08-07T03:04:29.054" v="9833" actId="207"/>
          <ac:spMkLst>
            <pc:docMk/>
            <pc:sldMk cId="2522435720" sldId="476"/>
            <ac:spMk id="20" creationId="{8A27DA46-1FD7-1E49-97E8-E08D6965055A}"/>
          </ac:spMkLst>
        </pc:spChg>
        <pc:spChg chg="mod">
          <ac:chgData name="Breno Nicelatchi" userId="495d62745e7169d0" providerId="LiveId" clId="{B189468A-B4E2-419D-B108-2C6C1C754B06}" dt="2023-08-07T03:04:29.054" v="9833" actId="207"/>
          <ac:spMkLst>
            <pc:docMk/>
            <pc:sldMk cId="2522435720" sldId="476"/>
            <ac:spMk id="21" creationId="{27A1A25A-D0EC-176C-A5D0-CD7F67F751A7}"/>
          </ac:spMkLst>
        </pc:spChg>
        <pc:spChg chg="add mod">
          <ac:chgData name="Breno Nicelatchi" userId="495d62745e7169d0" providerId="LiveId" clId="{B189468A-B4E2-419D-B108-2C6C1C754B06}" dt="2023-08-07T03:17:53.474" v="10430" actId="1038"/>
          <ac:spMkLst>
            <pc:docMk/>
            <pc:sldMk cId="2522435720" sldId="476"/>
            <ac:spMk id="46" creationId="{19B212D4-6C09-A203-A7CC-792C7C77FC4D}"/>
          </ac:spMkLst>
        </pc:spChg>
        <pc:grpChg chg="mod">
          <ac:chgData name="Breno Nicelatchi" userId="495d62745e7169d0" providerId="LiveId" clId="{B189468A-B4E2-419D-B108-2C6C1C754B06}" dt="2023-08-07T03:02:31.557" v="9622" actId="1038"/>
          <ac:grpSpMkLst>
            <pc:docMk/>
            <pc:sldMk cId="2522435720" sldId="476"/>
            <ac:grpSpMk id="3" creationId="{BD0EE4C0-30B2-BFCB-A4D0-A4B082411812}"/>
          </ac:grpSpMkLst>
        </pc:grpChg>
        <pc:grpChg chg="mod ord">
          <ac:chgData name="Breno Nicelatchi" userId="495d62745e7169d0" providerId="LiveId" clId="{B189468A-B4E2-419D-B108-2C6C1C754B06}" dt="2023-08-07T03:09:24.597" v="10054" actId="207"/>
          <ac:grpSpMkLst>
            <pc:docMk/>
            <pc:sldMk cId="2522435720" sldId="476"/>
            <ac:grpSpMk id="9" creationId="{ACAFDAB8-37D3-A7C3-7EFD-18604D6DBF4F}"/>
          </ac:grpSpMkLst>
        </pc:grpChg>
        <pc:grpChg chg="mod ord">
          <ac:chgData name="Breno Nicelatchi" userId="495d62745e7169d0" providerId="LiveId" clId="{B189468A-B4E2-419D-B108-2C6C1C754B06}" dt="2023-08-07T03:09:27.541" v="10055" actId="207"/>
          <ac:grpSpMkLst>
            <pc:docMk/>
            <pc:sldMk cId="2522435720" sldId="476"/>
            <ac:grpSpMk id="13" creationId="{A282D830-B2FC-ED83-017B-B55BE80F0FBD}"/>
          </ac:grpSpMkLst>
        </pc:grpChg>
        <pc:grpChg chg="mod ord">
          <ac:chgData name="Breno Nicelatchi" userId="495d62745e7169d0" providerId="LiveId" clId="{B189468A-B4E2-419D-B108-2C6C1C754B06}" dt="2023-08-07T03:09:30.113" v="10056" actId="207"/>
          <ac:grpSpMkLst>
            <pc:docMk/>
            <pc:sldMk cId="2522435720" sldId="476"/>
            <ac:grpSpMk id="16" creationId="{F70B49B0-A6E0-1F8D-27CB-30D845BCE817}"/>
          </ac:grpSpMkLst>
        </pc:grpChg>
        <pc:grpChg chg="mod ord">
          <ac:chgData name="Breno Nicelatchi" userId="495d62745e7169d0" providerId="LiveId" clId="{B189468A-B4E2-419D-B108-2C6C1C754B06}" dt="2023-08-07T03:09:01.155" v="10050" actId="166"/>
          <ac:grpSpMkLst>
            <pc:docMk/>
            <pc:sldMk cId="2522435720" sldId="476"/>
            <ac:grpSpMk id="19" creationId="{FC34C9E2-3DCD-7333-9923-057B7E93C16B}"/>
          </ac:grpSpMkLst>
        </pc:grpChg>
        <pc:grpChg chg="ord">
          <ac:chgData name="Breno Nicelatchi" userId="495d62745e7169d0" providerId="LiveId" clId="{B189468A-B4E2-419D-B108-2C6C1C754B06}" dt="2023-08-07T03:09:01.155" v="10050" actId="166"/>
          <ac:grpSpMkLst>
            <pc:docMk/>
            <pc:sldMk cId="2522435720" sldId="476"/>
            <ac:grpSpMk id="22" creationId="{C6CC9593-1A81-49EE-535A-B1990678E94E}"/>
          </ac:grpSpMkLst>
        </pc:grpChg>
        <pc:grpChg chg="ord">
          <ac:chgData name="Breno Nicelatchi" userId="495d62745e7169d0" providerId="LiveId" clId="{B189468A-B4E2-419D-B108-2C6C1C754B06}" dt="2023-08-07T03:09:01.155" v="10050" actId="166"/>
          <ac:grpSpMkLst>
            <pc:docMk/>
            <pc:sldMk cId="2522435720" sldId="476"/>
            <ac:grpSpMk id="25" creationId="{89BF05F3-A9E1-3EAF-9C52-9E097A8F02D8}"/>
          </ac:grpSpMkLst>
        </pc:grpChg>
        <pc:grpChg chg="ord">
          <ac:chgData name="Breno Nicelatchi" userId="495d62745e7169d0" providerId="LiveId" clId="{B189468A-B4E2-419D-B108-2C6C1C754B06}" dt="2023-08-07T03:09:01.155" v="10050" actId="166"/>
          <ac:grpSpMkLst>
            <pc:docMk/>
            <pc:sldMk cId="2522435720" sldId="476"/>
            <ac:grpSpMk id="28" creationId="{266D0CD2-625A-676B-B25F-66663F3CBF8C}"/>
          </ac:grpSpMkLst>
        </pc:grpChg>
        <pc:grpChg chg="ord">
          <ac:chgData name="Breno Nicelatchi" userId="495d62745e7169d0" providerId="LiveId" clId="{B189468A-B4E2-419D-B108-2C6C1C754B06}" dt="2023-08-07T03:09:01.155" v="10050" actId="166"/>
          <ac:grpSpMkLst>
            <pc:docMk/>
            <pc:sldMk cId="2522435720" sldId="476"/>
            <ac:grpSpMk id="31" creationId="{579F572A-5D03-2FE5-5A95-AF755FE0D614}"/>
          </ac:grpSpMkLst>
        </pc:grpChg>
        <pc:grpChg chg="ord">
          <ac:chgData name="Breno Nicelatchi" userId="495d62745e7169d0" providerId="LiveId" clId="{B189468A-B4E2-419D-B108-2C6C1C754B06}" dt="2023-08-07T03:09:01.155" v="10050" actId="166"/>
          <ac:grpSpMkLst>
            <pc:docMk/>
            <pc:sldMk cId="2522435720" sldId="476"/>
            <ac:grpSpMk id="34" creationId="{DC673488-024B-99B6-B75E-C5B6985124A5}"/>
          </ac:grpSpMkLst>
        </pc:grpChg>
        <pc:grpChg chg="ord">
          <ac:chgData name="Breno Nicelatchi" userId="495d62745e7169d0" providerId="LiveId" clId="{B189468A-B4E2-419D-B108-2C6C1C754B06}" dt="2023-08-07T03:09:01.155" v="10050" actId="166"/>
          <ac:grpSpMkLst>
            <pc:docMk/>
            <pc:sldMk cId="2522435720" sldId="476"/>
            <ac:grpSpMk id="37" creationId="{9AB2CE72-4701-0D8A-E46C-F19847FA7742}"/>
          </ac:grpSpMkLst>
        </pc:grpChg>
        <pc:grpChg chg="ord">
          <ac:chgData name="Breno Nicelatchi" userId="495d62745e7169d0" providerId="LiveId" clId="{B189468A-B4E2-419D-B108-2C6C1C754B06}" dt="2023-08-07T03:09:01.155" v="10050" actId="166"/>
          <ac:grpSpMkLst>
            <pc:docMk/>
            <pc:sldMk cId="2522435720" sldId="476"/>
            <ac:grpSpMk id="40" creationId="{746AF158-F760-D678-A52A-4040CA98F9A9}"/>
          </ac:grpSpMkLst>
        </pc:grpChg>
        <pc:grpChg chg="ord">
          <ac:chgData name="Breno Nicelatchi" userId="495d62745e7169d0" providerId="LiveId" clId="{B189468A-B4E2-419D-B108-2C6C1C754B06}" dt="2023-08-07T03:09:01.155" v="10050" actId="166"/>
          <ac:grpSpMkLst>
            <pc:docMk/>
            <pc:sldMk cId="2522435720" sldId="476"/>
            <ac:grpSpMk id="43" creationId="{2EC30201-2E5B-B69D-80B0-9C6632716F5F}"/>
          </ac:grpSpMkLst>
        </pc:grpChg>
        <pc:cxnChg chg="add mod">
          <ac:chgData name="Breno Nicelatchi" userId="495d62745e7169d0" providerId="LiveId" clId="{B189468A-B4E2-419D-B108-2C6C1C754B06}" dt="2023-08-07T03:12:16.400" v="10321" actId="14100"/>
          <ac:cxnSpMkLst>
            <pc:docMk/>
            <pc:sldMk cId="2522435720" sldId="476"/>
            <ac:cxnSpMk id="6" creationId="{02856ED2-2025-F330-A08F-A01C185F61AC}"/>
          </ac:cxnSpMkLst>
        </pc:cxnChg>
      </pc:sldChg>
      <pc:sldChg chg="addSp modSp add mod">
        <pc:chgData name="Breno Nicelatchi" userId="495d62745e7169d0" providerId="LiveId" clId="{B189468A-B4E2-419D-B108-2C6C1C754B06}" dt="2023-08-07T03:19:50.033" v="10462" actId="1036"/>
        <pc:sldMkLst>
          <pc:docMk/>
          <pc:sldMk cId="3279093965" sldId="477"/>
        </pc:sldMkLst>
        <pc:spChg chg="add mod">
          <ac:chgData name="Breno Nicelatchi" userId="495d62745e7169d0" providerId="LiveId" clId="{B189468A-B4E2-419D-B108-2C6C1C754B06}" dt="2023-08-07T03:19:50.033" v="10462" actId="1036"/>
          <ac:spMkLst>
            <pc:docMk/>
            <pc:sldMk cId="3279093965" sldId="477"/>
            <ac:spMk id="7" creationId="{9966657A-1496-C087-F054-C86366BAC2E9}"/>
          </ac:spMkLst>
        </pc:spChg>
        <pc:spChg chg="add mod">
          <ac:chgData name="Breno Nicelatchi" userId="495d62745e7169d0" providerId="LiveId" clId="{B189468A-B4E2-419D-B108-2C6C1C754B06}" dt="2023-08-07T03:19:40.250" v="10449" actId="1035"/>
          <ac:spMkLst>
            <pc:docMk/>
            <pc:sldMk cId="3279093965" sldId="477"/>
            <ac:spMk id="8" creationId="{E1CE56CE-15C4-73C8-28EA-89B882BBF2B7}"/>
          </ac:spMkLst>
        </pc:spChg>
        <pc:spChg chg="mod">
          <ac:chgData name="Breno Nicelatchi" userId="495d62745e7169d0" providerId="LiveId" clId="{B189468A-B4E2-419D-B108-2C6C1C754B06}" dt="2023-08-07T03:09:33.925" v="10057" actId="207"/>
          <ac:spMkLst>
            <pc:docMk/>
            <pc:sldMk cId="3279093965" sldId="477"/>
            <ac:spMk id="10" creationId="{3E51B827-888B-8E91-BE48-8D31EE7960D4}"/>
          </ac:spMkLst>
        </pc:spChg>
        <pc:spChg chg="mod">
          <ac:chgData name="Breno Nicelatchi" userId="495d62745e7169d0" providerId="LiveId" clId="{B189468A-B4E2-419D-B108-2C6C1C754B06}" dt="2023-08-07T03:09:33.925" v="10057" actId="207"/>
          <ac:spMkLst>
            <pc:docMk/>
            <pc:sldMk cId="3279093965" sldId="477"/>
            <ac:spMk id="11" creationId="{7BC32FCF-A8F9-3E82-BC2D-7D5623EBEC6C}"/>
          </ac:spMkLst>
        </pc:spChg>
        <pc:spChg chg="mod">
          <ac:chgData name="Breno Nicelatchi" userId="495d62745e7169d0" providerId="LiveId" clId="{B189468A-B4E2-419D-B108-2C6C1C754B06}" dt="2023-08-07T03:02:42.983" v="9648" actId="1037"/>
          <ac:spMkLst>
            <pc:docMk/>
            <pc:sldMk cId="3279093965" sldId="477"/>
            <ac:spMk id="12" creationId="{6E5B0A7E-1372-1F4E-C382-ADE94E9B2071}"/>
          </ac:spMkLst>
        </pc:spChg>
        <pc:spChg chg="mod">
          <ac:chgData name="Breno Nicelatchi" userId="495d62745e7169d0" providerId="LiveId" clId="{B189468A-B4E2-419D-B108-2C6C1C754B06}" dt="2023-08-07T03:09:36.201" v="10058" actId="207"/>
          <ac:spMkLst>
            <pc:docMk/>
            <pc:sldMk cId="3279093965" sldId="477"/>
            <ac:spMk id="14" creationId="{8F2C18B9-7CD0-6971-A78C-E558D2955C38}"/>
          </ac:spMkLst>
        </pc:spChg>
        <pc:spChg chg="mod">
          <ac:chgData name="Breno Nicelatchi" userId="495d62745e7169d0" providerId="LiveId" clId="{B189468A-B4E2-419D-B108-2C6C1C754B06}" dt="2023-08-07T03:09:36.201" v="10058" actId="207"/>
          <ac:spMkLst>
            <pc:docMk/>
            <pc:sldMk cId="3279093965" sldId="477"/>
            <ac:spMk id="15" creationId="{D1146F5C-1EA3-8265-BF52-5B69EBE93D4D}"/>
          </ac:spMkLst>
        </pc:spChg>
        <pc:spChg chg="mod">
          <ac:chgData name="Breno Nicelatchi" userId="495d62745e7169d0" providerId="LiveId" clId="{B189468A-B4E2-419D-B108-2C6C1C754B06}" dt="2023-08-07T03:09:38.911" v="10059" actId="207"/>
          <ac:spMkLst>
            <pc:docMk/>
            <pc:sldMk cId="3279093965" sldId="477"/>
            <ac:spMk id="17" creationId="{3F642943-7CED-DDB3-730F-A39B948AB0F3}"/>
          </ac:spMkLst>
        </pc:spChg>
        <pc:spChg chg="mod">
          <ac:chgData name="Breno Nicelatchi" userId="495d62745e7169d0" providerId="LiveId" clId="{B189468A-B4E2-419D-B108-2C6C1C754B06}" dt="2023-08-07T03:09:38.911" v="10059" actId="207"/>
          <ac:spMkLst>
            <pc:docMk/>
            <pc:sldMk cId="3279093965" sldId="477"/>
            <ac:spMk id="18" creationId="{20B420E6-5B31-62F6-CC9A-9862FA21A02A}"/>
          </ac:spMkLst>
        </pc:spChg>
        <pc:spChg chg="mod">
          <ac:chgData name="Breno Nicelatchi" userId="495d62745e7169d0" providerId="LiveId" clId="{B189468A-B4E2-419D-B108-2C6C1C754B06}" dt="2023-08-07T03:09:41.293" v="10060" actId="207"/>
          <ac:spMkLst>
            <pc:docMk/>
            <pc:sldMk cId="3279093965" sldId="477"/>
            <ac:spMk id="20" creationId="{8A27DA46-1FD7-1E49-97E8-E08D6965055A}"/>
          </ac:spMkLst>
        </pc:spChg>
        <pc:spChg chg="mod">
          <ac:chgData name="Breno Nicelatchi" userId="495d62745e7169d0" providerId="LiveId" clId="{B189468A-B4E2-419D-B108-2C6C1C754B06}" dt="2023-08-07T03:09:41.293" v="10060" actId="207"/>
          <ac:spMkLst>
            <pc:docMk/>
            <pc:sldMk cId="3279093965" sldId="477"/>
            <ac:spMk id="21" creationId="{27A1A25A-D0EC-176C-A5D0-CD7F67F751A7}"/>
          </ac:spMkLst>
        </pc:spChg>
        <pc:spChg chg="mod">
          <ac:chgData name="Breno Nicelatchi" userId="495d62745e7169d0" providerId="LiveId" clId="{B189468A-B4E2-419D-B108-2C6C1C754B06}" dt="2023-08-07T03:04:33.221" v="9834" actId="207"/>
          <ac:spMkLst>
            <pc:docMk/>
            <pc:sldMk cId="3279093965" sldId="477"/>
            <ac:spMk id="23" creationId="{6EC37B06-AAEE-119D-7D6F-C9994E55AD75}"/>
          </ac:spMkLst>
        </pc:spChg>
        <pc:spChg chg="mod">
          <ac:chgData name="Breno Nicelatchi" userId="495d62745e7169d0" providerId="LiveId" clId="{B189468A-B4E2-419D-B108-2C6C1C754B06}" dt="2023-08-07T03:04:33.221" v="9834" actId="207"/>
          <ac:spMkLst>
            <pc:docMk/>
            <pc:sldMk cId="3279093965" sldId="477"/>
            <ac:spMk id="24" creationId="{66C19058-C627-0C9F-6218-83B29BCEB0E6}"/>
          </ac:spMkLst>
        </pc:spChg>
        <pc:grpChg chg="mod">
          <ac:chgData name="Breno Nicelatchi" userId="495d62745e7169d0" providerId="LiveId" clId="{B189468A-B4E2-419D-B108-2C6C1C754B06}" dt="2023-08-07T03:02:42.983" v="9648" actId="1037"/>
          <ac:grpSpMkLst>
            <pc:docMk/>
            <pc:sldMk cId="3279093965" sldId="477"/>
            <ac:grpSpMk id="3" creationId="{BD0EE4C0-30B2-BFCB-A4D0-A4B082411812}"/>
          </ac:grpSpMkLst>
        </pc:grpChg>
        <pc:grpChg chg="mod ord">
          <ac:chgData name="Breno Nicelatchi" userId="495d62745e7169d0" providerId="LiveId" clId="{B189468A-B4E2-419D-B108-2C6C1C754B06}" dt="2023-08-07T03:09:33.925" v="10057" actId="207"/>
          <ac:grpSpMkLst>
            <pc:docMk/>
            <pc:sldMk cId="3279093965" sldId="477"/>
            <ac:grpSpMk id="9" creationId="{ACAFDAB8-37D3-A7C3-7EFD-18604D6DBF4F}"/>
          </ac:grpSpMkLst>
        </pc:grpChg>
        <pc:grpChg chg="mod ord">
          <ac:chgData name="Breno Nicelatchi" userId="495d62745e7169d0" providerId="LiveId" clId="{B189468A-B4E2-419D-B108-2C6C1C754B06}" dt="2023-08-07T03:09:36.201" v="10058" actId="207"/>
          <ac:grpSpMkLst>
            <pc:docMk/>
            <pc:sldMk cId="3279093965" sldId="477"/>
            <ac:grpSpMk id="13" creationId="{A282D830-B2FC-ED83-017B-B55BE80F0FBD}"/>
          </ac:grpSpMkLst>
        </pc:grpChg>
        <pc:grpChg chg="mod ord">
          <ac:chgData name="Breno Nicelatchi" userId="495d62745e7169d0" providerId="LiveId" clId="{B189468A-B4E2-419D-B108-2C6C1C754B06}" dt="2023-08-07T03:09:38.911" v="10059" actId="207"/>
          <ac:grpSpMkLst>
            <pc:docMk/>
            <pc:sldMk cId="3279093965" sldId="477"/>
            <ac:grpSpMk id="16" creationId="{F70B49B0-A6E0-1F8D-27CB-30D845BCE817}"/>
          </ac:grpSpMkLst>
        </pc:grpChg>
        <pc:grpChg chg="mod ord">
          <ac:chgData name="Breno Nicelatchi" userId="495d62745e7169d0" providerId="LiveId" clId="{B189468A-B4E2-419D-B108-2C6C1C754B06}" dt="2023-08-07T03:09:41.293" v="10060" actId="207"/>
          <ac:grpSpMkLst>
            <pc:docMk/>
            <pc:sldMk cId="3279093965" sldId="477"/>
            <ac:grpSpMk id="19" creationId="{FC34C9E2-3DCD-7333-9923-057B7E93C16B}"/>
          </ac:grpSpMkLst>
        </pc:grpChg>
        <pc:grpChg chg="mod ord">
          <ac:chgData name="Breno Nicelatchi" userId="495d62745e7169d0" providerId="LiveId" clId="{B189468A-B4E2-419D-B108-2C6C1C754B06}" dt="2023-08-07T03:09:06.377" v="10051" actId="166"/>
          <ac:grpSpMkLst>
            <pc:docMk/>
            <pc:sldMk cId="3279093965" sldId="477"/>
            <ac:grpSpMk id="22" creationId="{C6CC9593-1A81-49EE-535A-B1990678E94E}"/>
          </ac:grpSpMkLst>
        </pc:grpChg>
        <pc:grpChg chg="ord">
          <ac:chgData name="Breno Nicelatchi" userId="495d62745e7169d0" providerId="LiveId" clId="{B189468A-B4E2-419D-B108-2C6C1C754B06}" dt="2023-08-07T03:09:06.377" v="10051" actId="166"/>
          <ac:grpSpMkLst>
            <pc:docMk/>
            <pc:sldMk cId="3279093965" sldId="477"/>
            <ac:grpSpMk id="25" creationId="{89BF05F3-A9E1-3EAF-9C52-9E097A8F02D8}"/>
          </ac:grpSpMkLst>
        </pc:grpChg>
        <pc:grpChg chg="ord">
          <ac:chgData name="Breno Nicelatchi" userId="495d62745e7169d0" providerId="LiveId" clId="{B189468A-B4E2-419D-B108-2C6C1C754B06}" dt="2023-08-07T03:09:06.377" v="10051" actId="166"/>
          <ac:grpSpMkLst>
            <pc:docMk/>
            <pc:sldMk cId="3279093965" sldId="477"/>
            <ac:grpSpMk id="28" creationId="{266D0CD2-625A-676B-B25F-66663F3CBF8C}"/>
          </ac:grpSpMkLst>
        </pc:grpChg>
        <pc:grpChg chg="ord">
          <ac:chgData name="Breno Nicelatchi" userId="495d62745e7169d0" providerId="LiveId" clId="{B189468A-B4E2-419D-B108-2C6C1C754B06}" dt="2023-08-07T03:09:06.377" v="10051" actId="166"/>
          <ac:grpSpMkLst>
            <pc:docMk/>
            <pc:sldMk cId="3279093965" sldId="477"/>
            <ac:grpSpMk id="31" creationId="{579F572A-5D03-2FE5-5A95-AF755FE0D614}"/>
          </ac:grpSpMkLst>
        </pc:grpChg>
        <pc:grpChg chg="ord">
          <ac:chgData name="Breno Nicelatchi" userId="495d62745e7169d0" providerId="LiveId" clId="{B189468A-B4E2-419D-B108-2C6C1C754B06}" dt="2023-08-07T03:09:06.377" v="10051" actId="166"/>
          <ac:grpSpMkLst>
            <pc:docMk/>
            <pc:sldMk cId="3279093965" sldId="477"/>
            <ac:grpSpMk id="34" creationId="{DC673488-024B-99B6-B75E-C5B6985124A5}"/>
          </ac:grpSpMkLst>
        </pc:grpChg>
        <pc:grpChg chg="ord">
          <ac:chgData name="Breno Nicelatchi" userId="495d62745e7169d0" providerId="LiveId" clId="{B189468A-B4E2-419D-B108-2C6C1C754B06}" dt="2023-08-07T03:09:06.377" v="10051" actId="166"/>
          <ac:grpSpMkLst>
            <pc:docMk/>
            <pc:sldMk cId="3279093965" sldId="477"/>
            <ac:grpSpMk id="37" creationId="{9AB2CE72-4701-0D8A-E46C-F19847FA7742}"/>
          </ac:grpSpMkLst>
        </pc:grpChg>
        <pc:grpChg chg="ord">
          <ac:chgData name="Breno Nicelatchi" userId="495d62745e7169d0" providerId="LiveId" clId="{B189468A-B4E2-419D-B108-2C6C1C754B06}" dt="2023-08-07T03:09:06.377" v="10051" actId="166"/>
          <ac:grpSpMkLst>
            <pc:docMk/>
            <pc:sldMk cId="3279093965" sldId="477"/>
            <ac:grpSpMk id="40" creationId="{746AF158-F760-D678-A52A-4040CA98F9A9}"/>
          </ac:grpSpMkLst>
        </pc:grpChg>
        <pc:grpChg chg="ord">
          <ac:chgData name="Breno Nicelatchi" userId="495d62745e7169d0" providerId="LiveId" clId="{B189468A-B4E2-419D-B108-2C6C1C754B06}" dt="2023-08-07T03:09:06.377" v="10051" actId="166"/>
          <ac:grpSpMkLst>
            <pc:docMk/>
            <pc:sldMk cId="3279093965" sldId="477"/>
            <ac:grpSpMk id="43" creationId="{2EC30201-2E5B-B69D-80B0-9C6632716F5F}"/>
          </ac:grpSpMkLst>
        </pc:grpChg>
        <pc:cxnChg chg="add mod">
          <ac:chgData name="Breno Nicelatchi" userId="495d62745e7169d0" providerId="LiveId" clId="{B189468A-B4E2-419D-B108-2C6C1C754B06}" dt="2023-08-07T03:12:06.934" v="10299" actId="14100"/>
          <ac:cxnSpMkLst>
            <pc:docMk/>
            <pc:sldMk cId="3279093965" sldId="477"/>
            <ac:cxnSpMk id="6" creationId="{A966ACD7-1BCA-6166-9FD9-84C2D56E7FCE}"/>
          </ac:cxnSpMkLst>
        </pc:cxnChg>
      </pc:sldChg>
      <pc:sldChg chg="addSp modSp add mod">
        <pc:chgData name="Breno Nicelatchi" userId="495d62745e7169d0" providerId="LiveId" clId="{B189468A-B4E2-419D-B108-2C6C1C754B06}" dt="2023-08-07T23:43:49.728" v="10489" actId="20577"/>
        <pc:sldMkLst>
          <pc:docMk/>
          <pc:sldMk cId="1175477480" sldId="478"/>
        </pc:sldMkLst>
        <pc:spChg chg="add mod">
          <ac:chgData name="Breno Nicelatchi" userId="495d62745e7169d0" providerId="LiveId" clId="{B189468A-B4E2-419D-B108-2C6C1C754B06}" dt="2023-08-07T23:43:43.225" v="10487" actId="14100"/>
          <ac:spMkLst>
            <pc:docMk/>
            <pc:sldMk cId="1175477480" sldId="478"/>
            <ac:spMk id="7" creationId="{26382548-6EA6-7552-6026-8886D0F6B184}"/>
          </ac:spMkLst>
        </pc:spChg>
        <pc:spChg chg="add mod">
          <ac:chgData name="Breno Nicelatchi" userId="495d62745e7169d0" providerId="LiveId" clId="{B189468A-B4E2-419D-B108-2C6C1C754B06}" dt="2023-08-07T23:43:43.225" v="10487" actId="14100"/>
          <ac:spMkLst>
            <pc:docMk/>
            <pc:sldMk cId="1175477480" sldId="478"/>
            <ac:spMk id="8" creationId="{BFD45FBB-2D56-FCF2-83AA-1672BBCA0F1E}"/>
          </ac:spMkLst>
        </pc:spChg>
        <pc:spChg chg="mod">
          <ac:chgData name="Breno Nicelatchi" userId="495d62745e7169d0" providerId="LiveId" clId="{B189468A-B4E2-419D-B108-2C6C1C754B06}" dt="2023-08-07T03:09:47.322" v="10061" actId="207"/>
          <ac:spMkLst>
            <pc:docMk/>
            <pc:sldMk cId="1175477480" sldId="478"/>
            <ac:spMk id="10" creationId="{3E51B827-888B-8E91-BE48-8D31EE7960D4}"/>
          </ac:spMkLst>
        </pc:spChg>
        <pc:spChg chg="mod">
          <ac:chgData name="Breno Nicelatchi" userId="495d62745e7169d0" providerId="LiveId" clId="{B189468A-B4E2-419D-B108-2C6C1C754B06}" dt="2023-08-07T03:09:47.322" v="10061" actId="207"/>
          <ac:spMkLst>
            <pc:docMk/>
            <pc:sldMk cId="1175477480" sldId="478"/>
            <ac:spMk id="11" creationId="{7BC32FCF-A8F9-3E82-BC2D-7D5623EBEC6C}"/>
          </ac:spMkLst>
        </pc:spChg>
        <pc:spChg chg="mod">
          <ac:chgData name="Breno Nicelatchi" userId="495d62745e7169d0" providerId="LiveId" clId="{B189468A-B4E2-419D-B108-2C6C1C754B06}" dt="2023-08-07T03:02:53.307" v="9670" actId="1038"/>
          <ac:spMkLst>
            <pc:docMk/>
            <pc:sldMk cId="1175477480" sldId="478"/>
            <ac:spMk id="12" creationId="{6E5B0A7E-1372-1F4E-C382-ADE94E9B2071}"/>
          </ac:spMkLst>
        </pc:spChg>
        <pc:spChg chg="mod">
          <ac:chgData name="Breno Nicelatchi" userId="495d62745e7169d0" providerId="LiveId" clId="{B189468A-B4E2-419D-B108-2C6C1C754B06}" dt="2023-08-07T03:09:47.322" v="10061" actId="207"/>
          <ac:spMkLst>
            <pc:docMk/>
            <pc:sldMk cId="1175477480" sldId="478"/>
            <ac:spMk id="14" creationId="{8F2C18B9-7CD0-6971-A78C-E558D2955C38}"/>
          </ac:spMkLst>
        </pc:spChg>
        <pc:spChg chg="mod">
          <ac:chgData name="Breno Nicelatchi" userId="495d62745e7169d0" providerId="LiveId" clId="{B189468A-B4E2-419D-B108-2C6C1C754B06}" dt="2023-08-07T03:09:47.322" v="10061" actId="207"/>
          <ac:spMkLst>
            <pc:docMk/>
            <pc:sldMk cId="1175477480" sldId="478"/>
            <ac:spMk id="15" creationId="{D1146F5C-1EA3-8265-BF52-5B69EBE93D4D}"/>
          </ac:spMkLst>
        </pc:spChg>
        <pc:spChg chg="mod">
          <ac:chgData name="Breno Nicelatchi" userId="495d62745e7169d0" providerId="LiveId" clId="{B189468A-B4E2-419D-B108-2C6C1C754B06}" dt="2023-08-07T03:09:47.322" v="10061" actId="207"/>
          <ac:spMkLst>
            <pc:docMk/>
            <pc:sldMk cId="1175477480" sldId="478"/>
            <ac:spMk id="17" creationId="{3F642943-7CED-DDB3-730F-A39B948AB0F3}"/>
          </ac:spMkLst>
        </pc:spChg>
        <pc:spChg chg="mod">
          <ac:chgData name="Breno Nicelatchi" userId="495d62745e7169d0" providerId="LiveId" clId="{B189468A-B4E2-419D-B108-2C6C1C754B06}" dt="2023-08-07T03:09:47.322" v="10061" actId="207"/>
          <ac:spMkLst>
            <pc:docMk/>
            <pc:sldMk cId="1175477480" sldId="478"/>
            <ac:spMk id="18" creationId="{20B420E6-5B31-62F6-CC9A-9862FA21A02A}"/>
          </ac:spMkLst>
        </pc:spChg>
        <pc:spChg chg="mod">
          <ac:chgData name="Breno Nicelatchi" userId="495d62745e7169d0" providerId="LiveId" clId="{B189468A-B4E2-419D-B108-2C6C1C754B06}" dt="2023-08-07T03:09:47.322" v="10061" actId="207"/>
          <ac:spMkLst>
            <pc:docMk/>
            <pc:sldMk cId="1175477480" sldId="478"/>
            <ac:spMk id="20" creationId="{8A27DA46-1FD7-1E49-97E8-E08D6965055A}"/>
          </ac:spMkLst>
        </pc:spChg>
        <pc:spChg chg="mod">
          <ac:chgData name="Breno Nicelatchi" userId="495d62745e7169d0" providerId="LiveId" clId="{B189468A-B4E2-419D-B108-2C6C1C754B06}" dt="2023-08-07T03:09:47.322" v="10061" actId="207"/>
          <ac:spMkLst>
            <pc:docMk/>
            <pc:sldMk cId="1175477480" sldId="478"/>
            <ac:spMk id="21" creationId="{27A1A25A-D0EC-176C-A5D0-CD7F67F751A7}"/>
          </ac:spMkLst>
        </pc:spChg>
        <pc:spChg chg="mod">
          <ac:chgData name="Breno Nicelatchi" userId="495d62745e7169d0" providerId="LiveId" clId="{B189468A-B4E2-419D-B108-2C6C1C754B06}" dt="2023-08-07T03:09:47.322" v="10061" actId="207"/>
          <ac:spMkLst>
            <pc:docMk/>
            <pc:sldMk cId="1175477480" sldId="478"/>
            <ac:spMk id="23" creationId="{6EC37B06-AAEE-119D-7D6F-C9994E55AD75}"/>
          </ac:spMkLst>
        </pc:spChg>
        <pc:spChg chg="mod">
          <ac:chgData name="Breno Nicelatchi" userId="495d62745e7169d0" providerId="LiveId" clId="{B189468A-B4E2-419D-B108-2C6C1C754B06}" dt="2023-08-07T03:09:47.322" v="10061" actId="207"/>
          <ac:spMkLst>
            <pc:docMk/>
            <pc:sldMk cId="1175477480" sldId="478"/>
            <ac:spMk id="24" creationId="{66C19058-C627-0C9F-6218-83B29BCEB0E6}"/>
          </ac:spMkLst>
        </pc:spChg>
        <pc:spChg chg="mod">
          <ac:chgData name="Breno Nicelatchi" userId="495d62745e7169d0" providerId="LiveId" clId="{B189468A-B4E2-419D-B108-2C6C1C754B06}" dt="2023-08-07T03:04:36.969" v="9835" actId="207"/>
          <ac:spMkLst>
            <pc:docMk/>
            <pc:sldMk cId="1175477480" sldId="478"/>
            <ac:spMk id="26" creationId="{4BFFD2AE-6E0F-D085-2051-9B072A35C4E4}"/>
          </ac:spMkLst>
        </pc:spChg>
        <pc:spChg chg="mod">
          <ac:chgData name="Breno Nicelatchi" userId="495d62745e7169d0" providerId="LiveId" clId="{B189468A-B4E2-419D-B108-2C6C1C754B06}" dt="2023-08-07T03:04:36.969" v="9835" actId="207"/>
          <ac:spMkLst>
            <pc:docMk/>
            <pc:sldMk cId="1175477480" sldId="478"/>
            <ac:spMk id="27" creationId="{DC843B9C-A080-9838-CE34-39FA6BFF6C59}"/>
          </ac:spMkLst>
        </pc:spChg>
        <pc:spChg chg="add mod">
          <ac:chgData name="Breno Nicelatchi" userId="495d62745e7169d0" providerId="LiveId" clId="{B189468A-B4E2-419D-B108-2C6C1C754B06}" dt="2023-08-07T23:43:49.728" v="10489" actId="20577"/>
          <ac:spMkLst>
            <pc:docMk/>
            <pc:sldMk cId="1175477480" sldId="478"/>
            <ac:spMk id="46" creationId="{208B6866-7300-BD3C-B5AF-A83C7A36AED6}"/>
          </ac:spMkLst>
        </pc:spChg>
        <pc:grpChg chg="mod">
          <ac:chgData name="Breno Nicelatchi" userId="495d62745e7169d0" providerId="LiveId" clId="{B189468A-B4E2-419D-B108-2C6C1C754B06}" dt="2023-08-07T03:02:53.307" v="9670" actId="1038"/>
          <ac:grpSpMkLst>
            <pc:docMk/>
            <pc:sldMk cId="1175477480" sldId="478"/>
            <ac:grpSpMk id="3" creationId="{BD0EE4C0-30B2-BFCB-A4D0-A4B082411812}"/>
          </ac:grpSpMkLst>
        </pc:grpChg>
        <pc:grpChg chg="mod ord">
          <ac:chgData name="Breno Nicelatchi" userId="495d62745e7169d0" providerId="LiveId" clId="{B189468A-B4E2-419D-B108-2C6C1C754B06}" dt="2023-08-07T03:09:47.322" v="10061" actId="207"/>
          <ac:grpSpMkLst>
            <pc:docMk/>
            <pc:sldMk cId="1175477480" sldId="478"/>
            <ac:grpSpMk id="9" creationId="{ACAFDAB8-37D3-A7C3-7EFD-18604D6DBF4F}"/>
          </ac:grpSpMkLst>
        </pc:grpChg>
        <pc:grpChg chg="mod ord">
          <ac:chgData name="Breno Nicelatchi" userId="495d62745e7169d0" providerId="LiveId" clId="{B189468A-B4E2-419D-B108-2C6C1C754B06}" dt="2023-08-07T03:09:47.322" v="10061" actId="207"/>
          <ac:grpSpMkLst>
            <pc:docMk/>
            <pc:sldMk cId="1175477480" sldId="478"/>
            <ac:grpSpMk id="13" creationId="{A282D830-B2FC-ED83-017B-B55BE80F0FBD}"/>
          </ac:grpSpMkLst>
        </pc:grpChg>
        <pc:grpChg chg="mod ord">
          <ac:chgData name="Breno Nicelatchi" userId="495d62745e7169d0" providerId="LiveId" clId="{B189468A-B4E2-419D-B108-2C6C1C754B06}" dt="2023-08-07T03:09:47.322" v="10061" actId="207"/>
          <ac:grpSpMkLst>
            <pc:docMk/>
            <pc:sldMk cId="1175477480" sldId="478"/>
            <ac:grpSpMk id="16" creationId="{F70B49B0-A6E0-1F8D-27CB-30D845BCE817}"/>
          </ac:grpSpMkLst>
        </pc:grpChg>
        <pc:grpChg chg="mod ord">
          <ac:chgData name="Breno Nicelatchi" userId="495d62745e7169d0" providerId="LiveId" clId="{B189468A-B4E2-419D-B108-2C6C1C754B06}" dt="2023-08-07T03:09:47.322" v="10061" actId="207"/>
          <ac:grpSpMkLst>
            <pc:docMk/>
            <pc:sldMk cId="1175477480" sldId="478"/>
            <ac:grpSpMk id="19" creationId="{FC34C9E2-3DCD-7333-9923-057B7E93C16B}"/>
          </ac:grpSpMkLst>
        </pc:grpChg>
        <pc:grpChg chg="mod ord">
          <ac:chgData name="Breno Nicelatchi" userId="495d62745e7169d0" providerId="LiveId" clId="{B189468A-B4E2-419D-B108-2C6C1C754B06}" dt="2023-08-07T03:09:47.322" v="10061" actId="207"/>
          <ac:grpSpMkLst>
            <pc:docMk/>
            <pc:sldMk cId="1175477480" sldId="478"/>
            <ac:grpSpMk id="22" creationId="{C6CC9593-1A81-49EE-535A-B1990678E94E}"/>
          </ac:grpSpMkLst>
        </pc:grpChg>
        <pc:grpChg chg="mod ord">
          <ac:chgData name="Breno Nicelatchi" userId="495d62745e7169d0" providerId="LiveId" clId="{B189468A-B4E2-419D-B108-2C6C1C754B06}" dt="2023-08-07T03:08:50.446" v="10049" actId="166"/>
          <ac:grpSpMkLst>
            <pc:docMk/>
            <pc:sldMk cId="1175477480" sldId="478"/>
            <ac:grpSpMk id="25" creationId="{89BF05F3-A9E1-3EAF-9C52-9E097A8F02D8}"/>
          </ac:grpSpMkLst>
        </pc:grpChg>
        <pc:grpChg chg="ord">
          <ac:chgData name="Breno Nicelatchi" userId="495d62745e7169d0" providerId="LiveId" clId="{B189468A-B4E2-419D-B108-2C6C1C754B06}" dt="2023-08-07T03:08:50.446" v="10049" actId="166"/>
          <ac:grpSpMkLst>
            <pc:docMk/>
            <pc:sldMk cId="1175477480" sldId="478"/>
            <ac:grpSpMk id="28" creationId="{266D0CD2-625A-676B-B25F-66663F3CBF8C}"/>
          </ac:grpSpMkLst>
        </pc:grpChg>
        <pc:grpChg chg="ord">
          <ac:chgData name="Breno Nicelatchi" userId="495d62745e7169d0" providerId="LiveId" clId="{B189468A-B4E2-419D-B108-2C6C1C754B06}" dt="2023-08-07T03:08:50.446" v="10049" actId="166"/>
          <ac:grpSpMkLst>
            <pc:docMk/>
            <pc:sldMk cId="1175477480" sldId="478"/>
            <ac:grpSpMk id="31" creationId="{579F572A-5D03-2FE5-5A95-AF755FE0D614}"/>
          </ac:grpSpMkLst>
        </pc:grpChg>
        <pc:grpChg chg="ord">
          <ac:chgData name="Breno Nicelatchi" userId="495d62745e7169d0" providerId="LiveId" clId="{B189468A-B4E2-419D-B108-2C6C1C754B06}" dt="2023-08-07T03:08:50.446" v="10049" actId="166"/>
          <ac:grpSpMkLst>
            <pc:docMk/>
            <pc:sldMk cId="1175477480" sldId="478"/>
            <ac:grpSpMk id="34" creationId="{DC673488-024B-99B6-B75E-C5B6985124A5}"/>
          </ac:grpSpMkLst>
        </pc:grpChg>
        <pc:grpChg chg="ord">
          <ac:chgData name="Breno Nicelatchi" userId="495d62745e7169d0" providerId="LiveId" clId="{B189468A-B4E2-419D-B108-2C6C1C754B06}" dt="2023-08-07T03:08:50.446" v="10049" actId="166"/>
          <ac:grpSpMkLst>
            <pc:docMk/>
            <pc:sldMk cId="1175477480" sldId="478"/>
            <ac:grpSpMk id="37" creationId="{9AB2CE72-4701-0D8A-E46C-F19847FA7742}"/>
          </ac:grpSpMkLst>
        </pc:grpChg>
        <pc:grpChg chg="ord">
          <ac:chgData name="Breno Nicelatchi" userId="495d62745e7169d0" providerId="LiveId" clId="{B189468A-B4E2-419D-B108-2C6C1C754B06}" dt="2023-08-07T03:08:50.446" v="10049" actId="166"/>
          <ac:grpSpMkLst>
            <pc:docMk/>
            <pc:sldMk cId="1175477480" sldId="478"/>
            <ac:grpSpMk id="40" creationId="{746AF158-F760-D678-A52A-4040CA98F9A9}"/>
          </ac:grpSpMkLst>
        </pc:grpChg>
        <pc:grpChg chg="ord">
          <ac:chgData name="Breno Nicelatchi" userId="495d62745e7169d0" providerId="LiveId" clId="{B189468A-B4E2-419D-B108-2C6C1C754B06}" dt="2023-08-07T03:08:50.446" v="10049" actId="166"/>
          <ac:grpSpMkLst>
            <pc:docMk/>
            <pc:sldMk cId="1175477480" sldId="478"/>
            <ac:grpSpMk id="43" creationId="{2EC30201-2E5B-B69D-80B0-9C6632716F5F}"/>
          </ac:grpSpMkLst>
        </pc:grpChg>
        <pc:cxnChg chg="add mod">
          <ac:chgData name="Breno Nicelatchi" userId="495d62745e7169d0" providerId="LiveId" clId="{B189468A-B4E2-419D-B108-2C6C1C754B06}" dt="2023-08-07T03:11:45.957" v="10212" actId="14100"/>
          <ac:cxnSpMkLst>
            <pc:docMk/>
            <pc:sldMk cId="1175477480" sldId="478"/>
            <ac:cxnSpMk id="6" creationId="{C052F9BD-D03D-59E3-DF71-CFB4BE7BEA85}"/>
          </ac:cxnSpMkLst>
        </pc:cxnChg>
      </pc:sldChg>
      <pc:sldChg chg="addSp modSp add mod">
        <pc:chgData name="Breno Nicelatchi" userId="495d62745e7169d0" providerId="LiveId" clId="{B189468A-B4E2-419D-B108-2C6C1C754B06}" dt="2023-08-07T23:45:58.176" v="10524" actId="113"/>
        <pc:sldMkLst>
          <pc:docMk/>
          <pc:sldMk cId="2153616704" sldId="479"/>
        </pc:sldMkLst>
        <pc:spChg chg="add mod">
          <ac:chgData name="Breno Nicelatchi" userId="495d62745e7169d0" providerId="LiveId" clId="{B189468A-B4E2-419D-B108-2C6C1C754B06}" dt="2023-08-07T23:45:51.411" v="10522" actId="1076"/>
          <ac:spMkLst>
            <pc:docMk/>
            <pc:sldMk cId="2153616704" sldId="479"/>
            <ac:spMk id="7" creationId="{54026BCE-8A38-EAFD-9A6B-BD776FCEEF4C}"/>
          </ac:spMkLst>
        </pc:spChg>
        <pc:spChg chg="add mod">
          <ac:chgData name="Breno Nicelatchi" userId="495d62745e7169d0" providerId="LiveId" clId="{B189468A-B4E2-419D-B108-2C6C1C754B06}" dt="2023-08-07T23:45:58.176" v="10524" actId="113"/>
          <ac:spMkLst>
            <pc:docMk/>
            <pc:sldMk cId="2153616704" sldId="479"/>
            <ac:spMk id="8" creationId="{9C9F8D42-CEC5-DEC5-9570-BE8CC4759611}"/>
          </ac:spMkLst>
        </pc:spChg>
        <pc:spChg chg="mod">
          <ac:chgData name="Breno Nicelatchi" userId="495d62745e7169d0" providerId="LiveId" clId="{B189468A-B4E2-419D-B108-2C6C1C754B06}" dt="2023-08-07T03:09:53.152" v="10062" actId="207"/>
          <ac:spMkLst>
            <pc:docMk/>
            <pc:sldMk cId="2153616704" sldId="479"/>
            <ac:spMk id="10" creationId="{3E51B827-888B-8E91-BE48-8D31EE7960D4}"/>
          </ac:spMkLst>
        </pc:spChg>
        <pc:spChg chg="mod">
          <ac:chgData name="Breno Nicelatchi" userId="495d62745e7169d0" providerId="LiveId" clId="{B189468A-B4E2-419D-B108-2C6C1C754B06}" dt="2023-08-07T03:09:53.152" v="10062" actId="207"/>
          <ac:spMkLst>
            <pc:docMk/>
            <pc:sldMk cId="2153616704" sldId="479"/>
            <ac:spMk id="11" creationId="{7BC32FCF-A8F9-3E82-BC2D-7D5623EBEC6C}"/>
          </ac:spMkLst>
        </pc:spChg>
        <pc:spChg chg="mod">
          <ac:chgData name="Breno Nicelatchi" userId="495d62745e7169d0" providerId="LiveId" clId="{B189468A-B4E2-419D-B108-2C6C1C754B06}" dt="2023-08-07T03:03:06.030" v="9698" actId="1038"/>
          <ac:spMkLst>
            <pc:docMk/>
            <pc:sldMk cId="2153616704" sldId="479"/>
            <ac:spMk id="12" creationId="{6E5B0A7E-1372-1F4E-C382-ADE94E9B2071}"/>
          </ac:spMkLst>
        </pc:spChg>
        <pc:spChg chg="mod">
          <ac:chgData name="Breno Nicelatchi" userId="495d62745e7169d0" providerId="LiveId" clId="{B189468A-B4E2-419D-B108-2C6C1C754B06}" dt="2023-08-07T03:09:53.152" v="10062" actId="207"/>
          <ac:spMkLst>
            <pc:docMk/>
            <pc:sldMk cId="2153616704" sldId="479"/>
            <ac:spMk id="14" creationId="{8F2C18B9-7CD0-6971-A78C-E558D2955C38}"/>
          </ac:spMkLst>
        </pc:spChg>
        <pc:spChg chg="mod">
          <ac:chgData name="Breno Nicelatchi" userId="495d62745e7169d0" providerId="LiveId" clId="{B189468A-B4E2-419D-B108-2C6C1C754B06}" dt="2023-08-07T03:09:53.152" v="10062" actId="207"/>
          <ac:spMkLst>
            <pc:docMk/>
            <pc:sldMk cId="2153616704" sldId="479"/>
            <ac:spMk id="15" creationId="{D1146F5C-1EA3-8265-BF52-5B69EBE93D4D}"/>
          </ac:spMkLst>
        </pc:spChg>
        <pc:spChg chg="mod">
          <ac:chgData name="Breno Nicelatchi" userId="495d62745e7169d0" providerId="LiveId" clId="{B189468A-B4E2-419D-B108-2C6C1C754B06}" dt="2023-08-07T03:09:53.152" v="10062" actId="207"/>
          <ac:spMkLst>
            <pc:docMk/>
            <pc:sldMk cId="2153616704" sldId="479"/>
            <ac:spMk id="17" creationId="{3F642943-7CED-DDB3-730F-A39B948AB0F3}"/>
          </ac:spMkLst>
        </pc:spChg>
        <pc:spChg chg="mod">
          <ac:chgData name="Breno Nicelatchi" userId="495d62745e7169d0" providerId="LiveId" clId="{B189468A-B4E2-419D-B108-2C6C1C754B06}" dt="2023-08-07T03:09:53.152" v="10062" actId="207"/>
          <ac:spMkLst>
            <pc:docMk/>
            <pc:sldMk cId="2153616704" sldId="479"/>
            <ac:spMk id="18" creationId="{20B420E6-5B31-62F6-CC9A-9862FA21A02A}"/>
          </ac:spMkLst>
        </pc:spChg>
        <pc:spChg chg="mod">
          <ac:chgData name="Breno Nicelatchi" userId="495d62745e7169d0" providerId="LiveId" clId="{B189468A-B4E2-419D-B108-2C6C1C754B06}" dt="2023-08-07T03:09:53.152" v="10062" actId="207"/>
          <ac:spMkLst>
            <pc:docMk/>
            <pc:sldMk cId="2153616704" sldId="479"/>
            <ac:spMk id="20" creationId="{8A27DA46-1FD7-1E49-97E8-E08D6965055A}"/>
          </ac:spMkLst>
        </pc:spChg>
        <pc:spChg chg="mod">
          <ac:chgData name="Breno Nicelatchi" userId="495d62745e7169d0" providerId="LiveId" clId="{B189468A-B4E2-419D-B108-2C6C1C754B06}" dt="2023-08-07T03:09:53.152" v="10062" actId="207"/>
          <ac:spMkLst>
            <pc:docMk/>
            <pc:sldMk cId="2153616704" sldId="479"/>
            <ac:spMk id="21" creationId="{27A1A25A-D0EC-176C-A5D0-CD7F67F751A7}"/>
          </ac:spMkLst>
        </pc:spChg>
        <pc:spChg chg="mod">
          <ac:chgData name="Breno Nicelatchi" userId="495d62745e7169d0" providerId="LiveId" clId="{B189468A-B4E2-419D-B108-2C6C1C754B06}" dt="2023-08-07T03:09:53.152" v="10062" actId="207"/>
          <ac:spMkLst>
            <pc:docMk/>
            <pc:sldMk cId="2153616704" sldId="479"/>
            <ac:spMk id="23" creationId="{6EC37B06-AAEE-119D-7D6F-C9994E55AD75}"/>
          </ac:spMkLst>
        </pc:spChg>
        <pc:spChg chg="mod">
          <ac:chgData name="Breno Nicelatchi" userId="495d62745e7169d0" providerId="LiveId" clId="{B189468A-B4E2-419D-B108-2C6C1C754B06}" dt="2023-08-07T03:09:53.152" v="10062" actId="207"/>
          <ac:spMkLst>
            <pc:docMk/>
            <pc:sldMk cId="2153616704" sldId="479"/>
            <ac:spMk id="24" creationId="{66C19058-C627-0C9F-6218-83B29BCEB0E6}"/>
          </ac:spMkLst>
        </pc:spChg>
        <pc:spChg chg="mod">
          <ac:chgData name="Breno Nicelatchi" userId="495d62745e7169d0" providerId="LiveId" clId="{B189468A-B4E2-419D-B108-2C6C1C754B06}" dt="2023-08-07T03:09:53.152" v="10062" actId="207"/>
          <ac:spMkLst>
            <pc:docMk/>
            <pc:sldMk cId="2153616704" sldId="479"/>
            <ac:spMk id="26" creationId="{4BFFD2AE-6E0F-D085-2051-9B072A35C4E4}"/>
          </ac:spMkLst>
        </pc:spChg>
        <pc:spChg chg="mod">
          <ac:chgData name="Breno Nicelatchi" userId="495d62745e7169d0" providerId="LiveId" clId="{B189468A-B4E2-419D-B108-2C6C1C754B06}" dt="2023-08-07T03:09:53.152" v="10062" actId="207"/>
          <ac:spMkLst>
            <pc:docMk/>
            <pc:sldMk cId="2153616704" sldId="479"/>
            <ac:spMk id="27" creationId="{DC843B9C-A080-9838-CE34-39FA6BFF6C59}"/>
          </ac:spMkLst>
        </pc:spChg>
        <pc:spChg chg="mod">
          <ac:chgData name="Breno Nicelatchi" userId="495d62745e7169d0" providerId="LiveId" clId="{B189468A-B4E2-419D-B108-2C6C1C754B06}" dt="2023-08-07T03:09:53.152" v="10062" actId="207"/>
          <ac:spMkLst>
            <pc:docMk/>
            <pc:sldMk cId="2153616704" sldId="479"/>
            <ac:spMk id="29" creationId="{C17F444D-1B13-1BE5-3B5E-0ACB14F558BC}"/>
          </ac:spMkLst>
        </pc:spChg>
        <pc:spChg chg="mod">
          <ac:chgData name="Breno Nicelatchi" userId="495d62745e7169d0" providerId="LiveId" clId="{B189468A-B4E2-419D-B108-2C6C1C754B06}" dt="2023-08-07T03:09:53.152" v="10062" actId="207"/>
          <ac:spMkLst>
            <pc:docMk/>
            <pc:sldMk cId="2153616704" sldId="479"/>
            <ac:spMk id="30" creationId="{DD27AB5F-851B-CB46-DD57-2C408DDD5478}"/>
          </ac:spMkLst>
        </pc:spChg>
        <pc:grpChg chg="mod">
          <ac:chgData name="Breno Nicelatchi" userId="495d62745e7169d0" providerId="LiveId" clId="{B189468A-B4E2-419D-B108-2C6C1C754B06}" dt="2023-08-07T03:03:06.030" v="9698" actId="1038"/>
          <ac:grpSpMkLst>
            <pc:docMk/>
            <pc:sldMk cId="2153616704" sldId="479"/>
            <ac:grpSpMk id="3" creationId="{BD0EE4C0-30B2-BFCB-A4D0-A4B082411812}"/>
          </ac:grpSpMkLst>
        </pc:grpChg>
        <pc:grpChg chg="mod ord">
          <ac:chgData name="Breno Nicelatchi" userId="495d62745e7169d0" providerId="LiveId" clId="{B189468A-B4E2-419D-B108-2C6C1C754B06}" dt="2023-08-07T03:09:53.152" v="10062" actId="207"/>
          <ac:grpSpMkLst>
            <pc:docMk/>
            <pc:sldMk cId="2153616704" sldId="479"/>
            <ac:grpSpMk id="9" creationId="{ACAFDAB8-37D3-A7C3-7EFD-18604D6DBF4F}"/>
          </ac:grpSpMkLst>
        </pc:grpChg>
        <pc:grpChg chg="mod ord">
          <ac:chgData name="Breno Nicelatchi" userId="495d62745e7169d0" providerId="LiveId" clId="{B189468A-B4E2-419D-B108-2C6C1C754B06}" dt="2023-08-07T03:09:53.152" v="10062" actId="207"/>
          <ac:grpSpMkLst>
            <pc:docMk/>
            <pc:sldMk cId="2153616704" sldId="479"/>
            <ac:grpSpMk id="13" creationId="{A282D830-B2FC-ED83-017B-B55BE80F0FBD}"/>
          </ac:grpSpMkLst>
        </pc:grpChg>
        <pc:grpChg chg="mod ord">
          <ac:chgData name="Breno Nicelatchi" userId="495d62745e7169d0" providerId="LiveId" clId="{B189468A-B4E2-419D-B108-2C6C1C754B06}" dt="2023-08-07T03:09:53.152" v="10062" actId="207"/>
          <ac:grpSpMkLst>
            <pc:docMk/>
            <pc:sldMk cId="2153616704" sldId="479"/>
            <ac:grpSpMk id="16" creationId="{F70B49B0-A6E0-1F8D-27CB-30D845BCE817}"/>
          </ac:grpSpMkLst>
        </pc:grpChg>
        <pc:grpChg chg="mod ord">
          <ac:chgData name="Breno Nicelatchi" userId="495d62745e7169d0" providerId="LiveId" clId="{B189468A-B4E2-419D-B108-2C6C1C754B06}" dt="2023-08-07T03:09:53.152" v="10062" actId="207"/>
          <ac:grpSpMkLst>
            <pc:docMk/>
            <pc:sldMk cId="2153616704" sldId="479"/>
            <ac:grpSpMk id="19" creationId="{FC34C9E2-3DCD-7333-9923-057B7E93C16B}"/>
          </ac:grpSpMkLst>
        </pc:grpChg>
        <pc:grpChg chg="mod ord">
          <ac:chgData name="Breno Nicelatchi" userId="495d62745e7169d0" providerId="LiveId" clId="{B189468A-B4E2-419D-B108-2C6C1C754B06}" dt="2023-08-07T03:09:53.152" v="10062" actId="207"/>
          <ac:grpSpMkLst>
            <pc:docMk/>
            <pc:sldMk cId="2153616704" sldId="479"/>
            <ac:grpSpMk id="22" creationId="{C6CC9593-1A81-49EE-535A-B1990678E94E}"/>
          </ac:grpSpMkLst>
        </pc:grpChg>
        <pc:grpChg chg="mod ord">
          <ac:chgData name="Breno Nicelatchi" userId="495d62745e7169d0" providerId="LiveId" clId="{B189468A-B4E2-419D-B108-2C6C1C754B06}" dt="2023-08-07T03:09:53.152" v="10062" actId="207"/>
          <ac:grpSpMkLst>
            <pc:docMk/>
            <pc:sldMk cId="2153616704" sldId="479"/>
            <ac:grpSpMk id="25" creationId="{89BF05F3-A9E1-3EAF-9C52-9E097A8F02D8}"/>
          </ac:grpSpMkLst>
        </pc:grpChg>
        <pc:grpChg chg="mod ord">
          <ac:chgData name="Breno Nicelatchi" userId="495d62745e7169d0" providerId="LiveId" clId="{B189468A-B4E2-419D-B108-2C6C1C754B06}" dt="2023-08-07T03:09:53.152" v="10062" actId="207"/>
          <ac:grpSpMkLst>
            <pc:docMk/>
            <pc:sldMk cId="2153616704" sldId="479"/>
            <ac:grpSpMk id="28" creationId="{266D0CD2-625A-676B-B25F-66663F3CBF8C}"/>
          </ac:grpSpMkLst>
        </pc:grpChg>
        <pc:grpChg chg="ord">
          <ac:chgData name="Breno Nicelatchi" userId="495d62745e7169d0" providerId="LiveId" clId="{B189468A-B4E2-419D-B108-2C6C1C754B06}" dt="2023-08-07T03:08:43.938" v="10048" actId="166"/>
          <ac:grpSpMkLst>
            <pc:docMk/>
            <pc:sldMk cId="2153616704" sldId="479"/>
            <ac:grpSpMk id="31" creationId="{579F572A-5D03-2FE5-5A95-AF755FE0D614}"/>
          </ac:grpSpMkLst>
        </pc:grpChg>
        <pc:grpChg chg="ord">
          <ac:chgData name="Breno Nicelatchi" userId="495d62745e7169d0" providerId="LiveId" clId="{B189468A-B4E2-419D-B108-2C6C1C754B06}" dt="2023-08-07T03:08:43.938" v="10048" actId="166"/>
          <ac:grpSpMkLst>
            <pc:docMk/>
            <pc:sldMk cId="2153616704" sldId="479"/>
            <ac:grpSpMk id="34" creationId="{DC673488-024B-99B6-B75E-C5B6985124A5}"/>
          </ac:grpSpMkLst>
        </pc:grpChg>
        <pc:grpChg chg="ord">
          <ac:chgData name="Breno Nicelatchi" userId="495d62745e7169d0" providerId="LiveId" clId="{B189468A-B4E2-419D-B108-2C6C1C754B06}" dt="2023-08-07T03:08:43.938" v="10048" actId="166"/>
          <ac:grpSpMkLst>
            <pc:docMk/>
            <pc:sldMk cId="2153616704" sldId="479"/>
            <ac:grpSpMk id="37" creationId="{9AB2CE72-4701-0D8A-E46C-F19847FA7742}"/>
          </ac:grpSpMkLst>
        </pc:grpChg>
        <pc:grpChg chg="ord">
          <ac:chgData name="Breno Nicelatchi" userId="495d62745e7169d0" providerId="LiveId" clId="{B189468A-B4E2-419D-B108-2C6C1C754B06}" dt="2023-08-07T03:08:43.938" v="10048" actId="166"/>
          <ac:grpSpMkLst>
            <pc:docMk/>
            <pc:sldMk cId="2153616704" sldId="479"/>
            <ac:grpSpMk id="40" creationId="{746AF158-F760-D678-A52A-4040CA98F9A9}"/>
          </ac:grpSpMkLst>
        </pc:grpChg>
        <pc:grpChg chg="ord">
          <ac:chgData name="Breno Nicelatchi" userId="495d62745e7169d0" providerId="LiveId" clId="{B189468A-B4E2-419D-B108-2C6C1C754B06}" dt="2023-08-07T03:08:43.938" v="10048" actId="166"/>
          <ac:grpSpMkLst>
            <pc:docMk/>
            <pc:sldMk cId="2153616704" sldId="479"/>
            <ac:grpSpMk id="43" creationId="{2EC30201-2E5B-B69D-80B0-9C6632716F5F}"/>
          </ac:grpSpMkLst>
        </pc:grpChg>
        <pc:cxnChg chg="add mod">
          <ac:chgData name="Breno Nicelatchi" userId="495d62745e7169d0" providerId="LiveId" clId="{B189468A-B4E2-419D-B108-2C6C1C754B06}" dt="2023-08-07T03:11:33.601" v="10201" actId="14100"/>
          <ac:cxnSpMkLst>
            <pc:docMk/>
            <pc:sldMk cId="2153616704" sldId="479"/>
            <ac:cxnSpMk id="6" creationId="{58C0B311-0EAC-A9F4-978E-1DE9E31BE065}"/>
          </ac:cxnSpMkLst>
        </pc:cxnChg>
      </pc:sldChg>
      <pc:sldChg chg="addSp modSp add mod modAnim">
        <pc:chgData name="Breno Nicelatchi" userId="495d62745e7169d0" providerId="LiveId" clId="{B189468A-B4E2-419D-B108-2C6C1C754B06}" dt="2023-08-07T23:46:56.542" v="10555" actId="1076"/>
        <pc:sldMkLst>
          <pc:docMk/>
          <pc:sldMk cId="1879528197" sldId="480"/>
        </pc:sldMkLst>
        <pc:spChg chg="add mod">
          <ac:chgData name="Breno Nicelatchi" userId="495d62745e7169d0" providerId="LiveId" clId="{B189468A-B4E2-419D-B108-2C6C1C754B06}" dt="2023-08-07T23:46:52.471" v="10554" actId="14100"/>
          <ac:spMkLst>
            <pc:docMk/>
            <pc:sldMk cId="1879528197" sldId="480"/>
            <ac:spMk id="7" creationId="{8BE1D835-CB9C-D4E0-3AA9-B29AC30F716D}"/>
          </ac:spMkLst>
        </pc:spChg>
        <pc:spChg chg="add mod">
          <ac:chgData name="Breno Nicelatchi" userId="495d62745e7169d0" providerId="LiveId" clId="{B189468A-B4E2-419D-B108-2C6C1C754B06}" dt="2023-08-07T23:46:56.542" v="10555" actId="1076"/>
          <ac:spMkLst>
            <pc:docMk/>
            <pc:sldMk cId="1879528197" sldId="480"/>
            <ac:spMk id="8" creationId="{AA880B98-03C5-FE46-DBB1-9AE7EF14C259}"/>
          </ac:spMkLst>
        </pc:spChg>
        <pc:spChg chg="mod">
          <ac:chgData name="Breno Nicelatchi" userId="495d62745e7169d0" providerId="LiveId" clId="{B189468A-B4E2-419D-B108-2C6C1C754B06}" dt="2023-08-07T03:09:57.569" v="10063" actId="207"/>
          <ac:spMkLst>
            <pc:docMk/>
            <pc:sldMk cId="1879528197" sldId="480"/>
            <ac:spMk id="10" creationId="{3E51B827-888B-8E91-BE48-8D31EE7960D4}"/>
          </ac:spMkLst>
        </pc:spChg>
        <pc:spChg chg="mod">
          <ac:chgData name="Breno Nicelatchi" userId="495d62745e7169d0" providerId="LiveId" clId="{B189468A-B4E2-419D-B108-2C6C1C754B06}" dt="2023-08-07T03:09:57.569" v="10063" actId="207"/>
          <ac:spMkLst>
            <pc:docMk/>
            <pc:sldMk cId="1879528197" sldId="480"/>
            <ac:spMk id="11" creationId="{7BC32FCF-A8F9-3E82-BC2D-7D5623EBEC6C}"/>
          </ac:spMkLst>
        </pc:spChg>
        <pc:spChg chg="mod">
          <ac:chgData name="Breno Nicelatchi" userId="495d62745e7169d0" providerId="LiveId" clId="{B189468A-B4E2-419D-B108-2C6C1C754B06}" dt="2023-08-07T03:03:16.005" v="9727" actId="20577"/>
          <ac:spMkLst>
            <pc:docMk/>
            <pc:sldMk cId="1879528197" sldId="480"/>
            <ac:spMk id="12" creationId="{6E5B0A7E-1372-1F4E-C382-ADE94E9B2071}"/>
          </ac:spMkLst>
        </pc:spChg>
        <pc:spChg chg="mod">
          <ac:chgData name="Breno Nicelatchi" userId="495d62745e7169d0" providerId="LiveId" clId="{B189468A-B4E2-419D-B108-2C6C1C754B06}" dt="2023-08-07T03:09:57.569" v="10063" actId="207"/>
          <ac:spMkLst>
            <pc:docMk/>
            <pc:sldMk cId="1879528197" sldId="480"/>
            <ac:spMk id="14" creationId="{8F2C18B9-7CD0-6971-A78C-E558D2955C38}"/>
          </ac:spMkLst>
        </pc:spChg>
        <pc:spChg chg="mod">
          <ac:chgData name="Breno Nicelatchi" userId="495d62745e7169d0" providerId="LiveId" clId="{B189468A-B4E2-419D-B108-2C6C1C754B06}" dt="2023-08-07T03:09:57.569" v="10063" actId="207"/>
          <ac:spMkLst>
            <pc:docMk/>
            <pc:sldMk cId="1879528197" sldId="480"/>
            <ac:spMk id="15" creationId="{D1146F5C-1EA3-8265-BF52-5B69EBE93D4D}"/>
          </ac:spMkLst>
        </pc:spChg>
        <pc:spChg chg="mod">
          <ac:chgData name="Breno Nicelatchi" userId="495d62745e7169d0" providerId="LiveId" clId="{B189468A-B4E2-419D-B108-2C6C1C754B06}" dt="2023-08-07T03:09:57.569" v="10063" actId="207"/>
          <ac:spMkLst>
            <pc:docMk/>
            <pc:sldMk cId="1879528197" sldId="480"/>
            <ac:spMk id="17" creationId="{3F642943-7CED-DDB3-730F-A39B948AB0F3}"/>
          </ac:spMkLst>
        </pc:spChg>
        <pc:spChg chg="mod">
          <ac:chgData name="Breno Nicelatchi" userId="495d62745e7169d0" providerId="LiveId" clId="{B189468A-B4E2-419D-B108-2C6C1C754B06}" dt="2023-08-07T03:09:57.569" v="10063" actId="207"/>
          <ac:spMkLst>
            <pc:docMk/>
            <pc:sldMk cId="1879528197" sldId="480"/>
            <ac:spMk id="18" creationId="{20B420E6-5B31-62F6-CC9A-9862FA21A02A}"/>
          </ac:spMkLst>
        </pc:spChg>
        <pc:spChg chg="mod">
          <ac:chgData name="Breno Nicelatchi" userId="495d62745e7169d0" providerId="LiveId" clId="{B189468A-B4E2-419D-B108-2C6C1C754B06}" dt="2023-08-07T03:09:57.569" v="10063" actId="207"/>
          <ac:spMkLst>
            <pc:docMk/>
            <pc:sldMk cId="1879528197" sldId="480"/>
            <ac:spMk id="20" creationId="{8A27DA46-1FD7-1E49-97E8-E08D6965055A}"/>
          </ac:spMkLst>
        </pc:spChg>
        <pc:spChg chg="mod">
          <ac:chgData name="Breno Nicelatchi" userId="495d62745e7169d0" providerId="LiveId" clId="{B189468A-B4E2-419D-B108-2C6C1C754B06}" dt="2023-08-07T03:09:57.569" v="10063" actId="207"/>
          <ac:spMkLst>
            <pc:docMk/>
            <pc:sldMk cId="1879528197" sldId="480"/>
            <ac:spMk id="21" creationId="{27A1A25A-D0EC-176C-A5D0-CD7F67F751A7}"/>
          </ac:spMkLst>
        </pc:spChg>
        <pc:spChg chg="mod">
          <ac:chgData name="Breno Nicelatchi" userId="495d62745e7169d0" providerId="LiveId" clId="{B189468A-B4E2-419D-B108-2C6C1C754B06}" dt="2023-08-07T03:09:57.569" v="10063" actId="207"/>
          <ac:spMkLst>
            <pc:docMk/>
            <pc:sldMk cId="1879528197" sldId="480"/>
            <ac:spMk id="23" creationId="{6EC37B06-AAEE-119D-7D6F-C9994E55AD75}"/>
          </ac:spMkLst>
        </pc:spChg>
        <pc:spChg chg="mod">
          <ac:chgData name="Breno Nicelatchi" userId="495d62745e7169d0" providerId="LiveId" clId="{B189468A-B4E2-419D-B108-2C6C1C754B06}" dt="2023-08-07T03:09:57.569" v="10063" actId="207"/>
          <ac:spMkLst>
            <pc:docMk/>
            <pc:sldMk cId="1879528197" sldId="480"/>
            <ac:spMk id="24" creationId="{66C19058-C627-0C9F-6218-83B29BCEB0E6}"/>
          </ac:spMkLst>
        </pc:spChg>
        <pc:spChg chg="mod">
          <ac:chgData name="Breno Nicelatchi" userId="495d62745e7169d0" providerId="LiveId" clId="{B189468A-B4E2-419D-B108-2C6C1C754B06}" dt="2023-08-07T03:09:57.569" v="10063" actId="207"/>
          <ac:spMkLst>
            <pc:docMk/>
            <pc:sldMk cId="1879528197" sldId="480"/>
            <ac:spMk id="26" creationId="{4BFFD2AE-6E0F-D085-2051-9B072A35C4E4}"/>
          </ac:spMkLst>
        </pc:spChg>
        <pc:spChg chg="mod">
          <ac:chgData name="Breno Nicelatchi" userId="495d62745e7169d0" providerId="LiveId" clId="{B189468A-B4E2-419D-B108-2C6C1C754B06}" dt="2023-08-07T03:09:57.569" v="10063" actId="207"/>
          <ac:spMkLst>
            <pc:docMk/>
            <pc:sldMk cId="1879528197" sldId="480"/>
            <ac:spMk id="27" creationId="{DC843B9C-A080-9838-CE34-39FA6BFF6C59}"/>
          </ac:spMkLst>
        </pc:spChg>
        <pc:spChg chg="mod">
          <ac:chgData name="Breno Nicelatchi" userId="495d62745e7169d0" providerId="LiveId" clId="{B189468A-B4E2-419D-B108-2C6C1C754B06}" dt="2023-08-07T03:09:57.569" v="10063" actId="207"/>
          <ac:spMkLst>
            <pc:docMk/>
            <pc:sldMk cId="1879528197" sldId="480"/>
            <ac:spMk id="29" creationId="{C17F444D-1B13-1BE5-3B5E-0ACB14F558BC}"/>
          </ac:spMkLst>
        </pc:spChg>
        <pc:spChg chg="mod">
          <ac:chgData name="Breno Nicelatchi" userId="495d62745e7169d0" providerId="LiveId" clId="{B189468A-B4E2-419D-B108-2C6C1C754B06}" dt="2023-08-07T03:09:57.569" v="10063" actId="207"/>
          <ac:spMkLst>
            <pc:docMk/>
            <pc:sldMk cId="1879528197" sldId="480"/>
            <ac:spMk id="30" creationId="{DD27AB5F-851B-CB46-DD57-2C408DDD5478}"/>
          </ac:spMkLst>
        </pc:spChg>
        <pc:spChg chg="mod">
          <ac:chgData name="Breno Nicelatchi" userId="495d62745e7169d0" providerId="LiveId" clId="{B189468A-B4E2-419D-B108-2C6C1C754B06}" dt="2023-08-07T03:04:40.446" v="9836" actId="207"/>
          <ac:spMkLst>
            <pc:docMk/>
            <pc:sldMk cId="1879528197" sldId="480"/>
            <ac:spMk id="32" creationId="{04ACB81F-F04A-F163-343E-6E74BCA52887}"/>
          </ac:spMkLst>
        </pc:spChg>
        <pc:spChg chg="mod">
          <ac:chgData name="Breno Nicelatchi" userId="495d62745e7169d0" providerId="LiveId" clId="{B189468A-B4E2-419D-B108-2C6C1C754B06}" dt="2023-08-07T03:04:40.446" v="9836" actId="207"/>
          <ac:spMkLst>
            <pc:docMk/>
            <pc:sldMk cId="1879528197" sldId="480"/>
            <ac:spMk id="33" creationId="{867C9901-A2B2-2B63-CA5A-702442A53215}"/>
          </ac:spMkLst>
        </pc:spChg>
        <pc:grpChg chg="mod">
          <ac:chgData name="Breno Nicelatchi" userId="495d62745e7169d0" providerId="LiveId" clId="{B189468A-B4E2-419D-B108-2C6C1C754B06}" dt="2023-08-07T03:03:13.016" v="9725" actId="1037"/>
          <ac:grpSpMkLst>
            <pc:docMk/>
            <pc:sldMk cId="1879528197" sldId="480"/>
            <ac:grpSpMk id="3" creationId="{BD0EE4C0-30B2-BFCB-A4D0-A4B082411812}"/>
          </ac:grpSpMkLst>
        </pc:grpChg>
        <pc:grpChg chg="mod ord">
          <ac:chgData name="Breno Nicelatchi" userId="495d62745e7169d0" providerId="LiveId" clId="{B189468A-B4E2-419D-B108-2C6C1C754B06}" dt="2023-08-07T03:09:57.569" v="10063" actId="207"/>
          <ac:grpSpMkLst>
            <pc:docMk/>
            <pc:sldMk cId="1879528197" sldId="480"/>
            <ac:grpSpMk id="9" creationId="{ACAFDAB8-37D3-A7C3-7EFD-18604D6DBF4F}"/>
          </ac:grpSpMkLst>
        </pc:grpChg>
        <pc:grpChg chg="mod ord">
          <ac:chgData name="Breno Nicelatchi" userId="495d62745e7169d0" providerId="LiveId" clId="{B189468A-B4E2-419D-B108-2C6C1C754B06}" dt="2023-08-07T03:09:57.569" v="10063" actId="207"/>
          <ac:grpSpMkLst>
            <pc:docMk/>
            <pc:sldMk cId="1879528197" sldId="480"/>
            <ac:grpSpMk id="13" creationId="{A282D830-B2FC-ED83-017B-B55BE80F0FBD}"/>
          </ac:grpSpMkLst>
        </pc:grpChg>
        <pc:grpChg chg="mod ord">
          <ac:chgData name="Breno Nicelatchi" userId="495d62745e7169d0" providerId="LiveId" clId="{B189468A-B4E2-419D-B108-2C6C1C754B06}" dt="2023-08-07T03:09:57.569" v="10063" actId="207"/>
          <ac:grpSpMkLst>
            <pc:docMk/>
            <pc:sldMk cId="1879528197" sldId="480"/>
            <ac:grpSpMk id="16" creationId="{F70B49B0-A6E0-1F8D-27CB-30D845BCE817}"/>
          </ac:grpSpMkLst>
        </pc:grpChg>
        <pc:grpChg chg="mod ord">
          <ac:chgData name="Breno Nicelatchi" userId="495d62745e7169d0" providerId="LiveId" clId="{B189468A-B4E2-419D-B108-2C6C1C754B06}" dt="2023-08-07T03:09:57.569" v="10063" actId="207"/>
          <ac:grpSpMkLst>
            <pc:docMk/>
            <pc:sldMk cId="1879528197" sldId="480"/>
            <ac:grpSpMk id="19" creationId="{FC34C9E2-3DCD-7333-9923-057B7E93C16B}"/>
          </ac:grpSpMkLst>
        </pc:grpChg>
        <pc:grpChg chg="mod ord">
          <ac:chgData name="Breno Nicelatchi" userId="495d62745e7169d0" providerId="LiveId" clId="{B189468A-B4E2-419D-B108-2C6C1C754B06}" dt="2023-08-07T03:09:57.569" v="10063" actId="207"/>
          <ac:grpSpMkLst>
            <pc:docMk/>
            <pc:sldMk cId="1879528197" sldId="480"/>
            <ac:grpSpMk id="22" creationId="{C6CC9593-1A81-49EE-535A-B1990678E94E}"/>
          </ac:grpSpMkLst>
        </pc:grpChg>
        <pc:grpChg chg="mod ord">
          <ac:chgData name="Breno Nicelatchi" userId="495d62745e7169d0" providerId="LiveId" clId="{B189468A-B4E2-419D-B108-2C6C1C754B06}" dt="2023-08-07T03:09:57.569" v="10063" actId="207"/>
          <ac:grpSpMkLst>
            <pc:docMk/>
            <pc:sldMk cId="1879528197" sldId="480"/>
            <ac:grpSpMk id="25" creationId="{89BF05F3-A9E1-3EAF-9C52-9E097A8F02D8}"/>
          </ac:grpSpMkLst>
        </pc:grpChg>
        <pc:grpChg chg="mod ord">
          <ac:chgData name="Breno Nicelatchi" userId="495d62745e7169d0" providerId="LiveId" clId="{B189468A-B4E2-419D-B108-2C6C1C754B06}" dt="2023-08-07T03:09:57.569" v="10063" actId="207"/>
          <ac:grpSpMkLst>
            <pc:docMk/>
            <pc:sldMk cId="1879528197" sldId="480"/>
            <ac:grpSpMk id="28" creationId="{266D0CD2-625A-676B-B25F-66663F3CBF8C}"/>
          </ac:grpSpMkLst>
        </pc:grpChg>
        <pc:grpChg chg="mod ord">
          <ac:chgData name="Breno Nicelatchi" userId="495d62745e7169d0" providerId="LiveId" clId="{B189468A-B4E2-419D-B108-2C6C1C754B06}" dt="2023-08-07T03:08:37.084" v="10047" actId="166"/>
          <ac:grpSpMkLst>
            <pc:docMk/>
            <pc:sldMk cId="1879528197" sldId="480"/>
            <ac:grpSpMk id="31" creationId="{579F572A-5D03-2FE5-5A95-AF755FE0D614}"/>
          </ac:grpSpMkLst>
        </pc:grpChg>
        <pc:grpChg chg="ord">
          <ac:chgData name="Breno Nicelatchi" userId="495d62745e7169d0" providerId="LiveId" clId="{B189468A-B4E2-419D-B108-2C6C1C754B06}" dt="2023-08-07T03:08:37.084" v="10047" actId="166"/>
          <ac:grpSpMkLst>
            <pc:docMk/>
            <pc:sldMk cId="1879528197" sldId="480"/>
            <ac:grpSpMk id="34" creationId="{DC673488-024B-99B6-B75E-C5B6985124A5}"/>
          </ac:grpSpMkLst>
        </pc:grpChg>
        <pc:grpChg chg="ord">
          <ac:chgData name="Breno Nicelatchi" userId="495d62745e7169d0" providerId="LiveId" clId="{B189468A-B4E2-419D-B108-2C6C1C754B06}" dt="2023-08-07T03:08:37.084" v="10047" actId="166"/>
          <ac:grpSpMkLst>
            <pc:docMk/>
            <pc:sldMk cId="1879528197" sldId="480"/>
            <ac:grpSpMk id="37" creationId="{9AB2CE72-4701-0D8A-E46C-F19847FA7742}"/>
          </ac:grpSpMkLst>
        </pc:grpChg>
        <pc:grpChg chg="ord">
          <ac:chgData name="Breno Nicelatchi" userId="495d62745e7169d0" providerId="LiveId" clId="{B189468A-B4E2-419D-B108-2C6C1C754B06}" dt="2023-08-07T03:08:37.084" v="10047" actId="166"/>
          <ac:grpSpMkLst>
            <pc:docMk/>
            <pc:sldMk cId="1879528197" sldId="480"/>
            <ac:grpSpMk id="40" creationId="{746AF158-F760-D678-A52A-4040CA98F9A9}"/>
          </ac:grpSpMkLst>
        </pc:grpChg>
        <pc:grpChg chg="ord">
          <ac:chgData name="Breno Nicelatchi" userId="495d62745e7169d0" providerId="LiveId" clId="{B189468A-B4E2-419D-B108-2C6C1C754B06}" dt="2023-08-07T03:08:37.084" v="10047" actId="166"/>
          <ac:grpSpMkLst>
            <pc:docMk/>
            <pc:sldMk cId="1879528197" sldId="480"/>
            <ac:grpSpMk id="43" creationId="{2EC30201-2E5B-B69D-80B0-9C6632716F5F}"/>
          </ac:grpSpMkLst>
        </pc:grpChg>
        <pc:cxnChg chg="add mod">
          <ac:chgData name="Breno Nicelatchi" userId="495d62745e7169d0" providerId="LiveId" clId="{B189468A-B4E2-419D-B108-2C6C1C754B06}" dt="2023-08-07T03:11:22.352" v="10194" actId="14100"/>
          <ac:cxnSpMkLst>
            <pc:docMk/>
            <pc:sldMk cId="1879528197" sldId="480"/>
            <ac:cxnSpMk id="6" creationId="{AD7B2C3B-B191-8DBC-B3EE-7935041464B4}"/>
          </ac:cxnSpMkLst>
        </pc:cxnChg>
      </pc:sldChg>
      <pc:sldChg chg="addSp modSp add mod">
        <pc:chgData name="Breno Nicelatchi" userId="495d62745e7169d0" providerId="LiveId" clId="{B189468A-B4E2-419D-B108-2C6C1C754B06}" dt="2023-08-07T23:47:35.681" v="10562" actId="14100"/>
        <pc:sldMkLst>
          <pc:docMk/>
          <pc:sldMk cId="3178451066" sldId="481"/>
        </pc:sldMkLst>
        <pc:spChg chg="add mod">
          <ac:chgData name="Breno Nicelatchi" userId="495d62745e7169d0" providerId="LiveId" clId="{B189468A-B4E2-419D-B108-2C6C1C754B06}" dt="2023-08-07T23:47:11.380" v="10556"/>
          <ac:spMkLst>
            <pc:docMk/>
            <pc:sldMk cId="3178451066" sldId="481"/>
            <ac:spMk id="7" creationId="{4D05DA09-DF40-726A-D398-3853280C51B5}"/>
          </ac:spMkLst>
        </pc:spChg>
        <pc:spChg chg="add mod">
          <ac:chgData name="Breno Nicelatchi" userId="495d62745e7169d0" providerId="LiveId" clId="{B189468A-B4E2-419D-B108-2C6C1C754B06}" dt="2023-08-07T23:47:35.681" v="10562" actId="14100"/>
          <ac:spMkLst>
            <pc:docMk/>
            <pc:sldMk cId="3178451066" sldId="481"/>
            <ac:spMk id="8" creationId="{CFDA36F6-C0E7-2E3D-4131-D79F61F15800}"/>
          </ac:spMkLst>
        </pc:spChg>
        <pc:spChg chg="mod">
          <ac:chgData name="Breno Nicelatchi" userId="495d62745e7169d0" providerId="LiveId" clId="{B189468A-B4E2-419D-B108-2C6C1C754B06}" dt="2023-08-07T03:10:03.895" v="10064" actId="207"/>
          <ac:spMkLst>
            <pc:docMk/>
            <pc:sldMk cId="3178451066" sldId="481"/>
            <ac:spMk id="10" creationId="{3E51B827-888B-8E91-BE48-8D31EE7960D4}"/>
          </ac:spMkLst>
        </pc:spChg>
        <pc:spChg chg="mod">
          <ac:chgData name="Breno Nicelatchi" userId="495d62745e7169d0" providerId="LiveId" clId="{B189468A-B4E2-419D-B108-2C6C1C754B06}" dt="2023-08-07T03:10:03.895" v="10064" actId="207"/>
          <ac:spMkLst>
            <pc:docMk/>
            <pc:sldMk cId="3178451066" sldId="481"/>
            <ac:spMk id="11" creationId="{7BC32FCF-A8F9-3E82-BC2D-7D5623EBEC6C}"/>
          </ac:spMkLst>
        </pc:spChg>
        <pc:spChg chg="mod">
          <ac:chgData name="Breno Nicelatchi" userId="495d62745e7169d0" providerId="LiveId" clId="{B189468A-B4E2-419D-B108-2C6C1C754B06}" dt="2023-08-07T03:03:24.882" v="9750" actId="20577"/>
          <ac:spMkLst>
            <pc:docMk/>
            <pc:sldMk cId="3178451066" sldId="481"/>
            <ac:spMk id="12" creationId="{6E5B0A7E-1372-1F4E-C382-ADE94E9B2071}"/>
          </ac:spMkLst>
        </pc:spChg>
        <pc:spChg chg="mod">
          <ac:chgData name="Breno Nicelatchi" userId="495d62745e7169d0" providerId="LiveId" clId="{B189468A-B4E2-419D-B108-2C6C1C754B06}" dt="2023-08-07T03:10:03.895" v="10064" actId="207"/>
          <ac:spMkLst>
            <pc:docMk/>
            <pc:sldMk cId="3178451066" sldId="481"/>
            <ac:spMk id="14" creationId="{8F2C18B9-7CD0-6971-A78C-E558D2955C38}"/>
          </ac:spMkLst>
        </pc:spChg>
        <pc:spChg chg="mod">
          <ac:chgData name="Breno Nicelatchi" userId="495d62745e7169d0" providerId="LiveId" clId="{B189468A-B4E2-419D-B108-2C6C1C754B06}" dt="2023-08-07T03:10:03.895" v="10064" actId="207"/>
          <ac:spMkLst>
            <pc:docMk/>
            <pc:sldMk cId="3178451066" sldId="481"/>
            <ac:spMk id="15" creationId="{D1146F5C-1EA3-8265-BF52-5B69EBE93D4D}"/>
          </ac:spMkLst>
        </pc:spChg>
        <pc:spChg chg="mod">
          <ac:chgData name="Breno Nicelatchi" userId="495d62745e7169d0" providerId="LiveId" clId="{B189468A-B4E2-419D-B108-2C6C1C754B06}" dt="2023-08-07T03:10:03.895" v="10064" actId="207"/>
          <ac:spMkLst>
            <pc:docMk/>
            <pc:sldMk cId="3178451066" sldId="481"/>
            <ac:spMk id="17" creationId="{3F642943-7CED-DDB3-730F-A39B948AB0F3}"/>
          </ac:spMkLst>
        </pc:spChg>
        <pc:spChg chg="mod">
          <ac:chgData name="Breno Nicelatchi" userId="495d62745e7169d0" providerId="LiveId" clId="{B189468A-B4E2-419D-B108-2C6C1C754B06}" dt="2023-08-07T03:10:03.895" v="10064" actId="207"/>
          <ac:spMkLst>
            <pc:docMk/>
            <pc:sldMk cId="3178451066" sldId="481"/>
            <ac:spMk id="18" creationId="{20B420E6-5B31-62F6-CC9A-9862FA21A02A}"/>
          </ac:spMkLst>
        </pc:spChg>
        <pc:spChg chg="mod">
          <ac:chgData name="Breno Nicelatchi" userId="495d62745e7169d0" providerId="LiveId" clId="{B189468A-B4E2-419D-B108-2C6C1C754B06}" dt="2023-08-07T03:10:03.895" v="10064" actId="207"/>
          <ac:spMkLst>
            <pc:docMk/>
            <pc:sldMk cId="3178451066" sldId="481"/>
            <ac:spMk id="20" creationId="{8A27DA46-1FD7-1E49-97E8-E08D6965055A}"/>
          </ac:spMkLst>
        </pc:spChg>
        <pc:spChg chg="mod">
          <ac:chgData name="Breno Nicelatchi" userId="495d62745e7169d0" providerId="LiveId" clId="{B189468A-B4E2-419D-B108-2C6C1C754B06}" dt="2023-08-07T03:10:03.895" v="10064" actId="207"/>
          <ac:spMkLst>
            <pc:docMk/>
            <pc:sldMk cId="3178451066" sldId="481"/>
            <ac:spMk id="21" creationId="{27A1A25A-D0EC-176C-A5D0-CD7F67F751A7}"/>
          </ac:spMkLst>
        </pc:spChg>
        <pc:spChg chg="mod">
          <ac:chgData name="Breno Nicelatchi" userId="495d62745e7169d0" providerId="LiveId" clId="{B189468A-B4E2-419D-B108-2C6C1C754B06}" dt="2023-08-07T03:10:03.895" v="10064" actId="207"/>
          <ac:spMkLst>
            <pc:docMk/>
            <pc:sldMk cId="3178451066" sldId="481"/>
            <ac:spMk id="23" creationId="{6EC37B06-AAEE-119D-7D6F-C9994E55AD75}"/>
          </ac:spMkLst>
        </pc:spChg>
        <pc:spChg chg="mod">
          <ac:chgData name="Breno Nicelatchi" userId="495d62745e7169d0" providerId="LiveId" clId="{B189468A-B4E2-419D-B108-2C6C1C754B06}" dt="2023-08-07T03:10:03.895" v="10064" actId="207"/>
          <ac:spMkLst>
            <pc:docMk/>
            <pc:sldMk cId="3178451066" sldId="481"/>
            <ac:spMk id="24" creationId="{66C19058-C627-0C9F-6218-83B29BCEB0E6}"/>
          </ac:spMkLst>
        </pc:spChg>
        <pc:spChg chg="mod">
          <ac:chgData name="Breno Nicelatchi" userId="495d62745e7169d0" providerId="LiveId" clId="{B189468A-B4E2-419D-B108-2C6C1C754B06}" dt="2023-08-07T03:10:03.895" v="10064" actId="207"/>
          <ac:spMkLst>
            <pc:docMk/>
            <pc:sldMk cId="3178451066" sldId="481"/>
            <ac:spMk id="26" creationId="{4BFFD2AE-6E0F-D085-2051-9B072A35C4E4}"/>
          </ac:spMkLst>
        </pc:spChg>
        <pc:spChg chg="mod">
          <ac:chgData name="Breno Nicelatchi" userId="495d62745e7169d0" providerId="LiveId" clId="{B189468A-B4E2-419D-B108-2C6C1C754B06}" dt="2023-08-07T03:10:03.895" v="10064" actId="207"/>
          <ac:spMkLst>
            <pc:docMk/>
            <pc:sldMk cId="3178451066" sldId="481"/>
            <ac:spMk id="27" creationId="{DC843B9C-A080-9838-CE34-39FA6BFF6C59}"/>
          </ac:spMkLst>
        </pc:spChg>
        <pc:spChg chg="mod">
          <ac:chgData name="Breno Nicelatchi" userId="495d62745e7169d0" providerId="LiveId" clId="{B189468A-B4E2-419D-B108-2C6C1C754B06}" dt="2023-08-07T03:10:03.895" v="10064" actId="207"/>
          <ac:spMkLst>
            <pc:docMk/>
            <pc:sldMk cId="3178451066" sldId="481"/>
            <ac:spMk id="29" creationId="{C17F444D-1B13-1BE5-3B5E-0ACB14F558BC}"/>
          </ac:spMkLst>
        </pc:spChg>
        <pc:spChg chg="mod">
          <ac:chgData name="Breno Nicelatchi" userId="495d62745e7169d0" providerId="LiveId" clId="{B189468A-B4E2-419D-B108-2C6C1C754B06}" dt="2023-08-07T03:10:03.895" v="10064" actId="207"/>
          <ac:spMkLst>
            <pc:docMk/>
            <pc:sldMk cId="3178451066" sldId="481"/>
            <ac:spMk id="30" creationId="{DD27AB5F-851B-CB46-DD57-2C408DDD5478}"/>
          </ac:spMkLst>
        </pc:spChg>
        <pc:spChg chg="mod">
          <ac:chgData name="Breno Nicelatchi" userId="495d62745e7169d0" providerId="LiveId" clId="{B189468A-B4E2-419D-B108-2C6C1C754B06}" dt="2023-08-07T03:10:03.895" v="10064" actId="207"/>
          <ac:spMkLst>
            <pc:docMk/>
            <pc:sldMk cId="3178451066" sldId="481"/>
            <ac:spMk id="32" creationId="{04ACB81F-F04A-F163-343E-6E74BCA52887}"/>
          </ac:spMkLst>
        </pc:spChg>
        <pc:spChg chg="mod">
          <ac:chgData name="Breno Nicelatchi" userId="495d62745e7169d0" providerId="LiveId" clId="{B189468A-B4E2-419D-B108-2C6C1C754B06}" dt="2023-08-07T03:10:03.895" v="10064" actId="207"/>
          <ac:spMkLst>
            <pc:docMk/>
            <pc:sldMk cId="3178451066" sldId="481"/>
            <ac:spMk id="33" creationId="{867C9901-A2B2-2B63-CA5A-702442A53215}"/>
          </ac:spMkLst>
        </pc:spChg>
        <pc:spChg chg="mod">
          <ac:chgData name="Breno Nicelatchi" userId="495d62745e7169d0" providerId="LiveId" clId="{B189468A-B4E2-419D-B108-2C6C1C754B06}" dt="2023-08-07T03:10:03.895" v="10064" actId="207"/>
          <ac:spMkLst>
            <pc:docMk/>
            <pc:sldMk cId="3178451066" sldId="481"/>
            <ac:spMk id="35" creationId="{70D7F867-64D8-6E3A-3397-3BBDCFC8E210}"/>
          </ac:spMkLst>
        </pc:spChg>
        <pc:spChg chg="mod">
          <ac:chgData name="Breno Nicelatchi" userId="495d62745e7169d0" providerId="LiveId" clId="{B189468A-B4E2-419D-B108-2C6C1C754B06}" dt="2023-08-07T03:10:03.895" v="10064" actId="207"/>
          <ac:spMkLst>
            <pc:docMk/>
            <pc:sldMk cId="3178451066" sldId="481"/>
            <ac:spMk id="36" creationId="{574CDBDA-EF62-4DC4-F8D3-D8349C49C11F}"/>
          </ac:spMkLst>
        </pc:spChg>
        <pc:grpChg chg="mod">
          <ac:chgData name="Breno Nicelatchi" userId="495d62745e7169d0" providerId="LiveId" clId="{B189468A-B4E2-419D-B108-2C6C1C754B06}" dt="2023-08-07T03:03:22.826" v="9748" actId="1037"/>
          <ac:grpSpMkLst>
            <pc:docMk/>
            <pc:sldMk cId="3178451066" sldId="481"/>
            <ac:grpSpMk id="3" creationId="{BD0EE4C0-30B2-BFCB-A4D0-A4B082411812}"/>
          </ac:grpSpMkLst>
        </pc:grpChg>
        <pc:grpChg chg="mod ord">
          <ac:chgData name="Breno Nicelatchi" userId="495d62745e7169d0" providerId="LiveId" clId="{B189468A-B4E2-419D-B108-2C6C1C754B06}" dt="2023-08-07T03:10:03.895" v="10064" actId="207"/>
          <ac:grpSpMkLst>
            <pc:docMk/>
            <pc:sldMk cId="3178451066" sldId="481"/>
            <ac:grpSpMk id="9" creationId="{ACAFDAB8-37D3-A7C3-7EFD-18604D6DBF4F}"/>
          </ac:grpSpMkLst>
        </pc:grpChg>
        <pc:grpChg chg="mod ord">
          <ac:chgData name="Breno Nicelatchi" userId="495d62745e7169d0" providerId="LiveId" clId="{B189468A-B4E2-419D-B108-2C6C1C754B06}" dt="2023-08-07T03:10:03.895" v="10064" actId="207"/>
          <ac:grpSpMkLst>
            <pc:docMk/>
            <pc:sldMk cId="3178451066" sldId="481"/>
            <ac:grpSpMk id="13" creationId="{A282D830-B2FC-ED83-017B-B55BE80F0FBD}"/>
          </ac:grpSpMkLst>
        </pc:grpChg>
        <pc:grpChg chg="mod ord">
          <ac:chgData name="Breno Nicelatchi" userId="495d62745e7169d0" providerId="LiveId" clId="{B189468A-B4E2-419D-B108-2C6C1C754B06}" dt="2023-08-07T03:10:03.895" v="10064" actId="207"/>
          <ac:grpSpMkLst>
            <pc:docMk/>
            <pc:sldMk cId="3178451066" sldId="481"/>
            <ac:grpSpMk id="16" creationId="{F70B49B0-A6E0-1F8D-27CB-30D845BCE817}"/>
          </ac:grpSpMkLst>
        </pc:grpChg>
        <pc:grpChg chg="mod ord">
          <ac:chgData name="Breno Nicelatchi" userId="495d62745e7169d0" providerId="LiveId" clId="{B189468A-B4E2-419D-B108-2C6C1C754B06}" dt="2023-08-07T03:10:03.895" v="10064" actId="207"/>
          <ac:grpSpMkLst>
            <pc:docMk/>
            <pc:sldMk cId="3178451066" sldId="481"/>
            <ac:grpSpMk id="19" creationId="{FC34C9E2-3DCD-7333-9923-057B7E93C16B}"/>
          </ac:grpSpMkLst>
        </pc:grpChg>
        <pc:grpChg chg="mod ord">
          <ac:chgData name="Breno Nicelatchi" userId="495d62745e7169d0" providerId="LiveId" clId="{B189468A-B4E2-419D-B108-2C6C1C754B06}" dt="2023-08-07T03:10:03.895" v="10064" actId="207"/>
          <ac:grpSpMkLst>
            <pc:docMk/>
            <pc:sldMk cId="3178451066" sldId="481"/>
            <ac:grpSpMk id="22" creationId="{C6CC9593-1A81-49EE-535A-B1990678E94E}"/>
          </ac:grpSpMkLst>
        </pc:grpChg>
        <pc:grpChg chg="mod ord">
          <ac:chgData name="Breno Nicelatchi" userId="495d62745e7169d0" providerId="LiveId" clId="{B189468A-B4E2-419D-B108-2C6C1C754B06}" dt="2023-08-07T03:10:03.895" v="10064" actId="207"/>
          <ac:grpSpMkLst>
            <pc:docMk/>
            <pc:sldMk cId="3178451066" sldId="481"/>
            <ac:grpSpMk id="25" creationId="{89BF05F3-A9E1-3EAF-9C52-9E097A8F02D8}"/>
          </ac:grpSpMkLst>
        </pc:grpChg>
        <pc:grpChg chg="mod ord">
          <ac:chgData name="Breno Nicelatchi" userId="495d62745e7169d0" providerId="LiveId" clId="{B189468A-B4E2-419D-B108-2C6C1C754B06}" dt="2023-08-07T03:10:03.895" v="10064" actId="207"/>
          <ac:grpSpMkLst>
            <pc:docMk/>
            <pc:sldMk cId="3178451066" sldId="481"/>
            <ac:grpSpMk id="28" creationId="{266D0CD2-625A-676B-B25F-66663F3CBF8C}"/>
          </ac:grpSpMkLst>
        </pc:grpChg>
        <pc:grpChg chg="mod ord">
          <ac:chgData name="Breno Nicelatchi" userId="495d62745e7169d0" providerId="LiveId" clId="{B189468A-B4E2-419D-B108-2C6C1C754B06}" dt="2023-08-07T03:10:03.895" v="10064" actId="207"/>
          <ac:grpSpMkLst>
            <pc:docMk/>
            <pc:sldMk cId="3178451066" sldId="481"/>
            <ac:grpSpMk id="31" creationId="{579F572A-5D03-2FE5-5A95-AF755FE0D614}"/>
          </ac:grpSpMkLst>
        </pc:grpChg>
        <pc:grpChg chg="mod ord">
          <ac:chgData name="Breno Nicelatchi" userId="495d62745e7169d0" providerId="LiveId" clId="{B189468A-B4E2-419D-B108-2C6C1C754B06}" dt="2023-08-07T03:10:03.895" v="10064" actId="207"/>
          <ac:grpSpMkLst>
            <pc:docMk/>
            <pc:sldMk cId="3178451066" sldId="481"/>
            <ac:grpSpMk id="34" creationId="{DC673488-024B-99B6-B75E-C5B6985124A5}"/>
          </ac:grpSpMkLst>
        </pc:grpChg>
        <pc:grpChg chg="ord">
          <ac:chgData name="Breno Nicelatchi" userId="495d62745e7169d0" providerId="LiveId" clId="{B189468A-B4E2-419D-B108-2C6C1C754B06}" dt="2023-08-07T03:08:24.939" v="10046" actId="166"/>
          <ac:grpSpMkLst>
            <pc:docMk/>
            <pc:sldMk cId="3178451066" sldId="481"/>
            <ac:grpSpMk id="37" creationId="{9AB2CE72-4701-0D8A-E46C-F19847FA7742}"/>
          </ac:grpSpMkLst>
        </pc:grpChg>
        <pc:grpChg chg="ord">
          <ac:chgData name="Breno Nicelatchi" userId="495d62745e7169d0" providerId="LiveId" clId="{B189468A-B4E2-419D-B108-2C6C1C754B06}" dt="2023-08-07T03:08:24.939" v="10046" actId="166"/>
          <ac:grpSpMkLst>
            <pc:docMk/>
            <pc:sldMk cId="3178451066" sldId="481"/>
            <ac:grpSpMk id="40" creationId="{746AF158-F760-D678-A52A-4040CA98F9A9}"/>
          </ac:grpSpMkLst>
        </pc:grpChg>
        <pc:grpChg chg="ord">
          <ac:chgData name="Breno Nicelatchi" userId="495d62745e7169d0" providerId="LiveId" clId="{B189468A-B4E2-419D-B108-2C6C1C754B06}" dt="2023-08-07T03:08:24.939" v="10046" actId="166"/>
          <ac:grpSpMkLst>
            <pc:docMk/>
            <pc:sldMk cId="3178451066" sldId="481"/>
            <ac:grpSpMk id="43" creationId="{2EC30201-2E5B-B69D-80B0-9C6632716F5F}"/>
          </ac:grpSpMkLst>
        </pc:grpChg>
        <pc:cxnChg chg="add mod">
          <ac:chgData name="Breno Nicelatchi" userId="495d62745e7169d0" providerId="LiveId" clId="{B189468A-B4E2-419D-B108-2C6C1C754B06}" dt="2023-08-07T03:11:13.347" v="10187" actId="14100"/>
          <ac:cxnSpMkLst>
            <pc:docMk/>
            <pc:sldMk cId="3178451066" sldId="481"/>
            <ac:cxnSpMk id="6" creationId="{5A6EA594-936B-C297-D285-1F10250B9432}"/>
          </ac:cxnSpMkLst>
        </pc:cxnChg>
      </pc:sldChg>
      <pc:sldChg chg="addSp modSp add mod">
        <pc:chgData name="Breno Nicelatchi" userId="495d62745e7169d0" providerId="LiveId" clId="{B189468A-B4E2-419D-B108-2C6C1C754B06}" dt="2023-08-07T23:48:39.537" v="10581" actId="14100"/>
        <pc:sldMkLst>
          <pc:docMk/>
          <pc:sldMk cId="3018959153" sldId="482"/>
        </pc:sldMkLst>
        <pc:spChg chg="mod">
          <ac:chgData name="Breno Nicelatchi" userId="495d62745e7169d0" providerId="LiveId" clId="{B189468A-B4E2-419D-B108-2C6C1C754B06}" dt="2023-08-07T23:47:49.458" v="10563"/>
          <ac:spMkLst>
            <pc:docMk/>
            <pc:sldMk cId="3018959153" sldId="482"/>
            <ac:spMk id="8" creationId="{15ECEA8F-8B09-55F5-2FE4-B8E5A1168432}"/>
          </ac:spMkLst>
        </pc:spChg>
        <pc:spChg chg="mod">
          <ac:chgData name="Breno Nicelatchi" userId="495d62745e7169d0" providerId="LiveId" clId="{B189468A-B4E2-419D-B108-2C6C1C754B06}" dt="2023-08-07T03:10:09.296" v="10065" actId="207"/>
          <ac:spMkLst>
            <pc:docMk/>
            <pc:sldMk cId="3018959153" sldId="482"/>
            <ac:spMk id="10" creationId="{3E51B827-888B-8E91-BE48-8D31EE7960D4}"/>
          </ac:spMkLst>
        </pc:spChg>
        <pc:spChg chg="mod">
          <ac:chgData name="Breno Nicelatchi" userId="495d62745e7169d0" providerId="LiveId" clId="{B189468A-B4E2-419D-B108-2C6C1C754B06}" dt="2023-08-07T03:10:09.296" v="10065" actId="207"/>
          <ac:spMkLst>
            <pc:docMk/>
            <pc:sldMk cId="3018959153" sldId="482"/>
            <ac:spMk id="11" creationId="{7BC32FCF-A8F9-3E82-BC2D-7D5623EBEC6C}"/>
          </ac:spMkLst>
        </pc:spChg>
        <pc:spChg chg="mod">
          <ac:chgData name="Breno Nicelatchi" userId="495d62745e7169d0" providerId="LiveId" clId="{B189468A-B4E2-419D-B108-2C6C1C754B06}" dt="2023-08-07T03:03:35.635" v="9781" actId="1038"/>
          <ac:spMkLst>
            <pc:docMk/>
            <pc:sldMk cId="3018959153" sldId="482"/>
            <ac:spMk id="12" creationId="{6E5B0A7E-1372-1F4E-C382-ADE94E9B2071}"/>
          </ac:spMkLst>
        </pc:spChg>
        <pc:spChg chg="mod">
          <ac:chgData name="Breno Nicelatchi" userId="495d62745e7169d0" providerId="LiveId" clId="{B189468A-B4E2-419D-B108-2C6C1C754B06}" dt="2023-08-07T03:10:09.296" v="10065" actId="207"/>
          <ac:spMkLst>
            <pc:docMk/>
            <pc:sldMk cId="3018959153" sldId="482"/>
            <ac:spMk id="14" creationId="{8F2C18B9-7CD0-6971-A78C-E558D2955C38}"/>
          </ac:spMkLst>
        </pc:spChg>
        <pc:spChg chg="mod">
          <ac:chgData name="Breno Nicelatchi" userId="495d62745e7169d0" providerId="LiveId" clId="{B189468A-B4E2-419D-B108-2C6C1C754B06}" dt="2023-08-07T03:10:09.296" v="10065" actId="207"/>
          <ac:spMkLst>
            <pc:docMk/>
            <pc:sldMk cId="3018959153" sldId="482"/>
            <ac:spMk id="15" creationId="{D1146F5C-1EA3-8265-BF52-5B69EBE93D4D}"/>
          </ac:spMkLst>
        </pc:spChg>
        <pc:spChg chg="mod">
          <ac:chgData name="Breno Nicelatchi" userId="495d62745e7169d0" providerId="LiveId" clId="{B189468A-B4E2-419D-B108-2C6C1C754B06}" dt="2023-08-07T03:10:09.296" v="10065" actId="207"/>
          <ac:spMkLst>
            <pc:docMk/>
            <pc:sldMk cId="3018959153" sldId="482"/>
            <ac:spMk id="17" creationId="{3F642943-7CED-DDB3-730F-A39B948AB0F3}"/>
          </ac:spMkLst>
        </pc:spChg>
        <pc:spChg chg="mod">
          <ac:chgData name="Breno Nicelatchi" userId="495d62745e7169d0" providerId="LiveId" clId="{B189468A-B4E2-419D-B108-2C6C1C754B06}" dt="2023-08-07T03:10:09.296" v="10065" actId="207"/>
          <ac:spMkLst>
            <pc:docMk/>
            <pc:sldMk cId="3018959153" sldId="482"/>
            <ac:spMk id="18" creationId="{20B420E6-5B31-62F6-CC9A-9862FA21A02A}"/>
          </ac:spMkLst>
        </pc:spChg>
        <pc:spChg chg="mod">
          <ac:chgData name="Breno Nicelatchi" userId="495d62745e7169d0" providerId="LiveId" clId="{B189468A-B4E2-419D-B108-2C6C1C754B06}" dt="2023-08-07T03:10:09.296" v="10065" actId="207"/>
          <ac:spMkLst>
            <pc:docMk/>
            <pc:sldMk cId="3018959153" sldId="482"/>
            <ac:spMk id="20" creationId="{8A27DA46-1FD7-1E49-97E8-E08D6965055A}"/>
          </ac:spMkLst>
        </pc:spChg>
        <pc:spChg chg="mod">
          <ac:chgData name="Breno Nicelatchi" userId="495d62745e7169d0" providerId="LiveId" clId="{B189468A-B4E2-419D-B108-2C6C1C754B06}" dt="2023-08-07T03:10:09.296" v="10065" actId="207"/>
          <ac:spMkLst>
            <pc:docMk/>
            <pc:sldMk cId="3018959153" sldId="482"/>
            <ac:spMk id="21" creationId="{27A1A25A-D0EC-176C-A5D0-CD7F67F751A7}"/>
          </ac:spMkLst>
        </pc:spChg>
        <pc:spChg chg="mod">
          <ac:chgData name="Breno Nicelatchi" userId="495d62745e7169d0" providerId="LiveId" clId="{B189468A-B4E2-419D-B108-2C6C1C754B06}" dt="2023-08-07T03:10:09.296" v="10065" actId="207"/>
          <ac:spMkLst>
            <pc:docMk/>
            <pc:sldMk cId="3018959153" sldId="482"/>
            <ac:spMk id="23" creationId="{6EC37B06-AAEE-119D-7D6F-C9994E55AD75}"/>
          </ac:spMkLst>
        </pc:spChg>
        <pc:spChg chg="mod">
          <ac:chgData name="Breno Nicelatchi" userId="495d62745e7169d0" providerId="LiveId" clId="{B189468A-B4E2-419D-B108-2C6C1C754B06}" dt="2023-08-07T03:10:09.296" v="10065" actId="207"/>
          <ac:spMkLst>
            <pc:docMk/>
            <pc:sldMk cId="3018959153" sldId="482"/>
            <ac:spMk id="24" creationId="{66C19058-C627-0C9F-6218-83B29BCEB0E6}"/>
          </ac:spMkLst>
        </pc:spChg>
        <pc:spChg chg="mod">
          <ac:chgData name="Breno Nicelatchi" userId="495d62745e7169d0" providerId="LiveId" clId="{B189468A-B4E2-419D-B108-2C6C1C754B06}" dt="2023-08-07T03:10:09.296" v="10065" actId="207"/>
          <ac:spMkLst>
            <pc:docMk/>
            <pc:sldMk cId="3018959153" sldId="482"/>
            <ac:spMk id="26" creationId="{4BFFD2AE-6E0F-D085-2051-9B072A35C4E4}"/>
          </ac:spMkLst>
        </pc:spChg>
        <pc:spChg chg="mod">
          <ac:chgData name="Breno Nicelatchi" userId="495d62745e7169d0" providerId="LiveId" clId="{B189468A-B4E2-419D-B108-2C6C1C754B06}" dt="2023-08-07T03:10:09.296" v="10065" actId="207"/>
          <ac:spMkLst>
            <pc:docMk/>
            <pc:sldMk cId="3018959153" sldId="482"/>
            <ac:spMk id="27" creationId="{DC843B9C-A080-9838-CE34-39FA6BFF6C59}"/>
          </ac:spMkLst>
        </pc:spChg>
        <pc:spChg chg="mod">
          <ac:chgData name="Breno Nicelatchi" userId="495d62745e7169d0" providerId="LiveId" clId="{B189468A-B4E2-419D-B108-2C6C1C754B06}" dt="2023-08-07T03:10:09.296" v="10065" actId="207"/>
          <ac:spMkLst>
            <pc:docMk/>
            <pc:sldMk cId="3018959153" sldId="482"/>
            <ac:spMk id="29" creationId="{C17F444D-1B13-1BE5-3B5E-0ACB14F558BC}"/>
          </ac:spMkLst>
        </pc:spChg>
        <pc:spChg chg="mod">
          <ac:chgData name="Breno Nicelatchi" userId="495d62745e7169d0" providerId="LiveId" clId="{B189468A-B4E2-419D-B108-2C6C1C754B06}" dt="2023-08-07T03:10:09.296" v="10065" actId="207"/>
          <ac:spMkLst>
            <pc:docMk/>
            <pc:sldMk cId="3018959153" sldId="482"/>
            <ac:spMk id="30" creationId="{DD27AB5F-851B-CB46-DD57-2C408DDD5478}"/>
          </ac:spMkLst>
        </pc:spChg>
        <pc:spChg chg="mod">
          <ac:chgData name="Breno Nicelatchi" userId="495d62745e7169d0" providerId="LiveId" clId="{B189468A-B4E2-419D-B108-2C6C1C754B06}" dt="2023-08-07T03:10:09.296" v="10065" actId="207"/>
          <ac:spMkLst>
            <pc:docMk/>
            <pc:sldMk cId="3018959153" sldId="482"/>
            <ac:spMk id="32" creationId="{04ACB81F-F04A-F163-343E-6E74BCA52887}"/>
          </ac:spMkLst>
        </pc:spChg>
        <pc:spChg chg="mod">
          <ac:chgData name="Breno Nicelatchi" userId="495d62745e7169d0" providerId="LiveId" clId="{B189468A-B4E2-419D-B108-2C6C1C754B06}" dt="2023-08-07T03:10:09.296" v="10065" actId="207"/>
          <ac:spMkLst>
            <pc:docMk/>
            <pc:sldMk cId="3018959153" sldId="482"/>
            <ac:spMk id="33" creationId="{867C9901-A2B2-2B63-CA5A-702442A53215}"/>
          </ac:spMkLst>
        </pc:spChg>
        <pc:spChg chg="mod">
          <ac:chgData name="Breno Nicelatchi" userId="495d62745e7169d0" providerId="LiveId" clId="{B189468A-B4E2-419D-B108-2C6C1C754B06}" dt="2023-08-07T03:10:09.296" v="10065" actId="207"/>
          <ac:spMkLst>
            <pc:docMk/>
            <pc:sldMk cId="3018959153" sldId="482"/>
            <ac:spMk id="35" creationId="{70D7F867-64D8-6E3A-3397-3BBDCFC8E210}"/>
          </ac:spMkLst>
        </pc:spChg>
        <pc:spChg chg="mod">
          <ac:chgData name="Breno Nicelatchi" userId="495d62745e7169d0" providerId="LiveId" clId="{B189468A-B4E2-419D-B108-2C6C1C754B06}" dt="2023-08-07T03:10:09.296" v="10065" actId="207"/>
          <ac:spMkLst>
            <pc:docMk/>
            <pc:sldMk cId="3018959153" sldId="482"/>
            <ac:spMk id="36" creationId="{574CDBDA-EF62-4DC4-F8D3-D8349C49C11F}"/>
          </ac:spMkLst>
        </pc:spChg>
        <pc:spChg chg="mod">
          <ac:chgData name="Breno Nicelatchi" userId="495d62745e7169d0" providerId="LiveId" clId="{B189468A-B4E2-419D-B108-2C6C1C754B06}" dt="2023-08-07T03:10:09.296" v="10065" actId="207"/>
          <ac:spMkLst>
            <pc:docMk/>
            <pc:sldMk cId="3018959153" sldId="482"/>
            <ac:spMk id="38" creationId="{D03F3E9C-9392-3BEF-B788-F5E8554BAFC0}"/>
          </ac:spMkLst>
        </pc:spChg>
        <pc:spChg chg="mod">
          <ac:chgData name="Breno Nicelatchi" userId="495d62745e7169d0" providerId="LiveId" clId="{B189468A-B4E2-419D-B108-2C6C1C754B06}" dt="2023-08-07T03:10:09.296" v="10065" actId="207"/>
          <ac:spMkLst>
            <pc:docMk/>
            <pc:sldMk cId="3018959153" sldId="482"/>
            <ac:spMk id="39" creationId="{D477D7A5-53C0-8743-6FB4-DE8AE98B0E00}"/>
          </ac:spMkLst>
        </pc:spChg>
        <pc:spChg chg="mod">
          <ac:chgData name="Breno Nicelatchi" userId="495d62745e7169d0" providerId="LiveId" clId="{B189468A-B4E2-419D-B108-2C6C1C754B06}" dt="2023-08-07T23:47:49.458" v="10563"/>
          <ac:spMkLst>
            <pc:docMk/>
            <pc:sldMk cId="3018959153" sldId="482"/>
            <ac:spMk id="46" creationId="{ADC606A1-27A0-9F17-F00A-CC77AD18C835}"/>
          </ac:spMkLst>
        </pc:spChg>
        <pc:spChg chg="add mod">
          <ac:chgData name="Breno Nicelatchi" userId="495d62745e7169d0" providerId="LiveId" clId="{B189468A-B4E2-419D-B108-2C6C1C754B06}" dt="2023-08-07T23:48:39.537" v="10581" actId="14100"/>
          <ac:spMkLst>
            <pc:docMk/>
            <pc:sldMk cId="3018959153" sldId="482"/>
            <ac:spMk id="47" creationId="{19CCD26E-8D2A-865A-D2A7-E94F9EFB9E3D}"/>
          </ac:spMkLst>
        </pc:spChg>
        <pc:spChg chg="add mod">
          <ac:chgData name="Breno Nicelatchi" userId="495d62745e7169d0" providerId="LiveId" clId="{B189468A-B4E2-419D-B108-2C6C1C754B06}" dt="2023-08-07T23:48:25.770" v="10577" actId="403"/>
          <ac:spMkLst>
            <pc:docMk/>
            <pc:sldMk cId="3018959153" sldId="482"/>
            <ac:spMk id="48" creationId="{909EA4E9-E77B-A41F-F248-393DBC618901}"/>
          </ac:spMkLst>
        </pc:spChg>
        <pc:grpChg chg="mod">
          <ac:chgData name="Breno Nicelatchi" userId="495d62745e7169d0" providerId="LiveId" clId="{B189468A-B4E2-419D-B108-2C6C1C754B06}" dt="2023-08-07T03:03:35.635" v="9781" actId="1038"/>
          <ac:grpSpMkLst>
            <pc:docMk/>
            <pc:sldMk cId="3018959153" sldId="482"/>
            <ac:grpSpMk id="3" creationId="{BD0EE4C0-30B2-BFCB-A4D0-A4B082411812}"/>
          </ac:grpSpMkLst>
        </pc:grpChg>
        <pc:grpChg chg="add mod">
          <ac:chgData name="Breno Nicelatchi" userId="495d62745e7169d0" providerId="LiveId" clId="{B189468A-B4E2-419D-B108-2C6C1C754B06}" dt="2023-08-07T23:47:52.710" v="10564" actId="1076"/>
          <ac:grpSpMkLst>
            <pc:docMk/>
            <pc:sldMk cId="3018959153" sldId="482"/>
            <ac:grpSpMk id="7" creationId="{AAB532CF-119F-46A4-3D72-F07EA6350F7C}"/>
          </ac:grpSpMkLst>
        </pc:grpChg>
        <pc:grpChg chg="mod ord">
          <ac:chgData name="Breno Nicelatchi" userId="495d62745e7169d0" providerId="LiveId" clId="{B189468A-B4E2-419D-B108-2C6C1C754B06}" dt="2023-08-07T03:10:09.296" v="10065" actId="207"/>
          <ac:grpSpMkLst>
            <pc:docMk/>
            <pc:sldMk cId="3018959153" sldId="482"/>
            <ac:grpSpMk id="9" creationId="{ACAFDAB8-37D3-A7C3-7EFD-18604D6DBF4F}"/>
          </ac:grpSpMkLst>
        </pc:grpChg>
        <pc:grpChg chg="mod ord">
          <ac:chgData name="Breno Nicelatchi" userId="495d62745e7169d0" providerId="LiveId" clId="{B189468A-B4E2-419D-B108-2C6C1C754B06}" dt="2023-08-07T03:10:09.296" v="10065" actId="207"/>
          <ac:grpSpMkLst>
            <pc:docMk/>
            <pc:sldMk cId="3018959153" sldId="482"/>
            <ac:grpSpMk id="13" creationId="{A282D830-B2FC-ED83-017B-B55BE80F0FBD}"/>
          </ac:grpSpMkLst>
        </pc:grpChg>
        <pc:grpChg chg="mod ord">
          <ac:chgData name="Breno Nicelatchi" userId="495d62745e7169d0" providerId="LiveId" clId="{B189468A-B4E2-419D-B108-2C6C1C754B06}" dt="2023-08-07T03:10:09.296" v="10065" actId="207"/>
          <ac:grpSpMkLst>
            <pc:docMk/>
            <pc:sldMk cId="3018959153" sldId="482"/>
            <ac:grpSpMk id="16" creationId="{F70B49B0-A6E0-1F8D-27CB-30D845BCE817}"/>
          </ac:grpSpMkLst>
        </pc:grpChg>
        <pc:grpChg chg="mod ord">
          <ac:chgData name="Breno Nicelatchi" userId="495d62745e7169d0" providerId="LiveId" clId="{B189468A-B4E2-419D-B108-2C6C1C754B06}" dt="2023-08-07T03:10:09.296" v="10065" actId="207"/>
          <ac:grpSpMkLst>
            <pc:docMk/>
            <pc:sldMk cId="3018959153" sldId="482"/>
            <ac:grpSpMk id="19" creationId="{FC34C9E2-3DCD-7333-9923-057B7E93C16B}"/>
          </ac:grpSpMkLst>
        </pc:grpChg>
        <pc:grpChg chg="mod ord">
          <ac:chgData name="Breno Nicelatchi" userId="495d62745e7169d0" providerId="LiveId" clId="{B189468A-B4E2-419D-B108-2C6C1C754B06}" dt="2023-08-07T03:10:09.296" v="10065" actId="207"/>
          <ac:grpSpMkLst>
            <pc:docMk/>
            <pc:sldMk cId="3018959153" sldId="482"/>
            <ac:grpSpMk id="22" creationId="{C6CC9593-1A81-49EE-535A-B1990678E94E}"/>
          </ac:grpSpMkLst>
        </pc:grpChg>
        <pc:grpChg chg="mod ord">
          <ac:chgData name="Breno Nicelatchi" userId="495d62745e7169d0" providerId="LiveId" clId="{B189468A-B4E2-419D-B108-2C6C1C754B06}" dt="2023-08-07T03:10:09.296" v="10065" actId="207"/>
          <ac:grpSpMkLst>
            <pc:docMk/>
            <pc:sldMk cId="3018959153" sldId="482"/>
            <ac:grpSpMk id="25" creationId="{89BF05F3-A9E1-3EAF-9C52-9E097A8F02D8}"/>
          </ac:grpSpMkLst>
        </pc:grpChg>
        <pc:grpChg chg="mod ord">
          <ac:chgData name="Breno Nicelatchi" userId="495d62745e7169d0" providerId="LiveId" clId="{B189468A-B4E2-419D-B108-2C6C1C754B06}" dt="2023-08-07T03:10:09.296" v="10065" actId="207"/>
          <ac:grpSpMkLst>
            <pc:docMk/>
            <pc:sldMk cId="3018959153" sldId="482"/>
            <ac:grpSpMk id="28" creationId="{266D0CD2-625A-676B-B25F-66663F3CBF8C}"/>
          </ac:grpSpMkLst>
        </pc:grpChg>
        <pc:grpChg chg="mod ord">
          <ac:chgData name="Breno Nicelatchi" userId="495d62745e7169d0" providerId="LiveId" clId="{B189468A-B4E2-419D-B108-2C6C1C754B06}" dt="2023-08-07T03:10:09.296" v="10065" actId="207"/>
          <ac:grpSpMkLst>
            <pc:docMk/>
            <pc:sldMk cId="3018959153" sldId="482"/>
            <ac:grpSpMk id="31" creationId="{579F572A-5D03-2FE5-5A95-AF755FE0D614}"/>
          </ac:grpSpMkLst>
        </pc:grpChg>
        <pc:grpChg chg="mod ord">
          <ac:chgData name="Breno Nicelatchi" userId="495d62745e7169d0" providerId="LiveId" clId="{B189468A-B4E2-419D-B108-2C6C1C754B06}" dt="2023-08-07T03:10:09.296" v="10065" actId="207"/>
          <ac:grpSpMkLst>
            <pc:docMk/>
            <pc:sldMk cId="3018959153" sldId="482"/>
            <ac:grpSpMk id="34" creationId="{DC673488-024B-99B6-B75E-C5B6985124A5}"/>
          </ac:grpSpMkLst>
        </pc:grpChg>
        <pc:grpChg chg="mod ord">
          <ac:chgData name="Breno Nicelatchi" userId="495d62745e7169d0" providerId="LiveId" clId="{B189468A-B4E2-419D-B108-2C6C1C754B06}" dt="2023-08-07T03:10:09.296" v="10065" actId="207"/>
          <ac:grpSpMkLst>
            <pc:docMk/>
            <pc:sldMk cId="3018959153" sldId="482"/>
            <ac:grpSpMk id="37" creationId="{9AB2CE72-4701-0D8A-E46C-F19847FA7742}"/>
          </ac:grpSpMkLst>
        </pc:grpChg>
        <pc:grpChg chg="ord">
          <ac:chgData name="Breno Nicelatchi" userId="495d62745e7169d0" providerId="LiveId" clId="{B189468A-B4E2-419D-B108-2C6C1C754B06}" dt="2023-08-07T03:08:18.187" v="10045" actId="166"/>
          <ac:grpSpMkLst>
            <pc:docMk/>
            <pc:sldMk cId="3018959153" sldId="482"/>
            <ac:grpSpMk id="40" creationId="{746AF158-F760-D678-A52A-4040CA98F9A9}"/>
          </ac:grpSpMkLst>
        </pc:grpChg>
        <pc:grpChg chg="ord">
          <ac:chgData name="Breno Nicelatchi" userId="495d62745e7169d0" providerId="LiveId" clId="{B189468A-B4E2-419D-B108-2C6C1C754B06}" dt="2023-08-07T03:08:18.187" v="10045" actId="166"/>
          <ac:grpSpMkLst>
            <pc:docMk/>
            <pc:sldMk cId="3018959153" sldId="482"/>
            <ac:grpSpMk id="43" creationId="{2EC30201-2E5B-B69D-80B0-9C6632716F5F}"/>
          </ac:grpSpMkLst>
        </pc:grpChg>
        <pc:cxnChg chg="add mod">
          <ac:chgData name="Breno Nicelatchi" userId="495d62745e7169d0" providerId="LiveId" clId="{B189468A-B4E2-419D-B108-2C6C1C754B06}" dt="2023-08-07T03:11:03.422" v="10158" actId="14100"/>
          <ac:cxnSpMkLst>
            <pc:docMk/>
            <pc:sldMk cId="3018959153" sldId="482"/>
            <ac:cxnSpMk id="6" creationId="{9CF936F0-424F-8363-C4FB-147298FA4335}"/>
          </ac:cxnSpMkLst>
        </pc:cxnChg>
      </pc:sldChg>
      <pc:sldChg chg="addSp modSp add mod">
        <pc:chgData name="Breno Nicelatchi" userId="495d62745e7169d0" providerId="LiveId" clId="{B189468A-B4E2-419D-B108-2C6C1C754B06}" dt="2023-08-07T23:50:52.318" v="10650" actId="20577"/>
        <pc:sldMkLst>
          <pc:docMk/>
          <pc:sldMk cId="2280724453" sldId="483"/>
        </pc:sldMkLst>
        <pc:spChg chg="add mod">
          <ac:chgData name="Breno Nicelatchi" userId="495d62745e7169d0" providerId="LiveId" clId="{B189468A-B4E2-419D-B108-2C6C1C754B06}" dt="2023-08-07T23:50:26.270" v="10635" actId="1036"/>
          <ac:spMkLst>
            <pc:docMk/>
            <pc:sldMk cId="2280724453" sldId="483"/>
            <ac:spMk id="7" creationId="{9EF555DA-5685-77F7-CC88-671D8D27309E}"/>
          </ac:spMkLst>
        </pc:spChg>
        <pc:spChg chg="add mod">
          <ac:chgData name="Breno Nicelatchi" userId="495d62745e7169d0" providerId="LiveId" clId="{B189468A-B4E2-419D-B108-2C6C1C754B06}" dt="2023-08-07T23:50:47.835" v="10648" actId="1035"/>
          <ac:spMkLst>
            <pc:docMk/>
            <pc:sldMk cId="2280724453" sldId="483"/>
            <ac:spMk id="8" creationId="{2AC9FF25-083E-E403-AE57-2470EA89ACE4}"/>
          </ac:spMkLst>
        </pc:spChg>
        <pc:spChg chg="mod">
          <ac:chgData name="Breno Nicelatchi" userId="495d62745e7169d0" providerId="LiveId" clId="{B189468A-B4E2-419D-B108-2C6C1C754B06}" dt="2023-08-07T03:10:16.159" v="10066" actId="207"/>
          <ac:spMkLst>
            <pc:docMk/>
            <pc:sldMk cId="2280724453" sldId="483"/>
            <ac:spMk id="10" creationId="{3E51B827-888B-8E91-BE48-8D31EE7960D4}"/>
          </ac:spMkLst>
        </pc:spChg>
        <pc:spChg chg="mod">
          <ac:chgData name="Breno Nicelatchi" userId="495d62745e7169d0" providerId="LiveId" clId="{B189468A-B4E2-419D-B108-2C6C1C754B06}" dt="2023-08-07T03:10:16.159" v="10066" actId="207"/>
          <ac:spMkLst>
            <pc:docMk/>
            <pc:sldMk cId="2280724453" sldId="483"/>
            <ac:spMk id="11" creationId="{7BC32FCF-A8F9-3E82-BC2D-7D5623EBEC6C}"/>
          </ac:spMkLst>
        </pc:spChg>
        <pc:spChg chg="mod">
          <ac:chgData name="Breno Nicelatchi" userId="495d62745e7169d0" providerId="LiveId" clId="{B189468A-B4E2-419D-B108-2C6C1C754B06}" dt="2023-08-07T03:03:48.541" v="9804" actId="1038"/>
          <ac:spMkLst>
            <pc:docMk/>
            <pc:sldMk cId="2280724453" sldId="483"/>
            <ac:spMk id="12" creationId="{6E5B0A7E-1372-1F4E-C382-ADE94E9B2071}"/>
          </ac:spMkLst>
        </pc:spChg>
        <pc:spChg chg="mod">
          <ac:chgData name="Breno Nicelatchi" userId="495d62745e7169d0" providerId="LiveId" clId="{B189468A-B4E2-419D-B108-2C6C1C754B06}" dt="2023-08-07T03:10:16.159" v="10066" actId="207"/>
          <ac:spMkLst>
            <pc:docMk/>
            <pc:sldMk cId="2280724453" sldId="483"/>
            <ac:spMk id="14" creationId="{8F2C18B9-7CD0-6971-A78C-E558D2955C38}"/>
          </ac:spMkLst>
        </pc:spChg>
        <pc:spChg chg="mod">
          <ac:chgData name="Breno Nicelatchi" userId="495d62745e7169d0" providerId="LiveId" clId="{B189468A-B4E2-419D-B108-2C6C1C754B06}" dt="2023-08-07T03:10:16.159" v="10066" actId="207"/>
          <ac:spMkLst>
            <pc:docMk/>
            <pc:sldMk cId="2280724453" sldId="483"/>
            <ac:spMk id="15" creationId="{D1146F5C-1EA3-8265-BF52-5B69EBE93D4D}"/>
          </ac:spMkLst>
        </pc:spChg>
        <pc:spChg chg="mod">
          <ac:chgData name="Breno Nicelatchi" userId="495d62745e7169d0" providerId="LiveId" clId="{B189468A-B4E2-419D-B108-2C6C1C754B06}" dt="2023-08-07T03:10:16.159" v="10066" actId="207"/>
          <ac:spMkLst>
            <pc:docMk/>
            <pc:sldMk cId="2280724453" sldId="483"/>
            <ac:spMk id="17" creationId="{3F642943-7CED-DDB3-730F-A39B948AB0F3}"/>
          </ac:spMkLst>
        </pc:spChg>
        <pc:spChg chg="mod">
          <ac:chgData name="Breno Nicelatchi" userId="495d62745e7169d0" providerId="LiveId" clId="{B189468A-B4E2-419D-B108-2C6C1C754B06}" dt="2023-08-07T03:10:16.159" v="10066" actId="207"/>
          <ac:spMkLst>
            <pc:docMk/>
            <pc:sldMk cId="2280724453" sldId="483"/>
            <ac:spMk id="18" creationId="{20B420E6-5B31-62F6-CC9A-9862FA21A02A}"/>
          </ac:spMkLst>
        </pc:spChg>
        <pc:spChg chg="mod">
          <ac:chgData name="Breno Nicelatchi" userId="495d62745e7169d0" providerId="LiveId" clId="{B189468A-B4E2-419D-B108-2C6C1C754B06}" dt="2023-08-07T03:10:16.159" v="10066" actId="207"/>
          <ac:spMkLst>
            <pc:docMk/>
            <pc:sldMk cId="2280724453" sldId="483"/>
            <ac:spMk id="20" creationId="{8A27DA46-1FD7-1E49-97E8-E08D6965055A}"/>
          </ac:spMkLst>
        </pc:spChg>
        <pc:spChg chg="mod">
          <ac:chgData name="Breno Nicelatchi" userId="495d62745e7169d0" providerId="LiveId" clId="{B189468A-B4E2-419D-B108-2C6C1C754B06}" dt="2023-08-07T03:10:16.159" v="10066" actId="207"/>
          <ac:spMkLst>
            <pc:docMk/>
            <pc:sldMk cId="2280724453" sldId="483"/>
            <ac:spMk id="21" creationId="{27A1A25A-D0EC-176C-A5D0-CD7F67F751A7}"/>
          </ac:spMkLst>
        </pc:spChg>
        <pc:spChg chg="mod">
          <ac:chgData name="Breno Nicelatchi" userId="495d62745e7169d0" providerId="LiveId" clId="{B189468A-B4E2-419D-B108-2C6C1C754B06}" dt="2023-08-07T03:10:16.159" v="10066" actId="207"/>
          <ac:spMkLst>
            <pc:docMk/>
            <pc:sldMk cId="2280724453" sldId="483"/>
            <ac:spMk id="23" creationId="{6EC37B06-AAEE-119D-7D6F-C9994E55AD75}"/>
          </ac:spMkLst>
        </pc:spChg>
        <pc:spChg chg="mod">
          <ac:chgData name="Breno Nicelatchi" userId="495d62745e7169d0" providerId="LiveId" clId="{B189468A-B4E2-419D-B108-2C6C1C754B06}" dt="2023-08-07T03:10:16.159" v="10066" actId="207"/>
          <ac:spMkLst>
            <pc:docMk/>
            <pc:sldMk cId="2280724453" sldId="483"/>
            <ac:spMk id="24" creationId="{66C19058-C627-0C9F-6218-83B29BCEB0E6}"/>
          </ac:spMkLst>
        </pc:spChg>
        <pc:spChg chg="mod">
          <ac:chgData name="Breno Nicelatchi" userId="495d62745e7169d0" providerId="LiveId" clId="{B189468A-B4E2-419D-B108-2C6C1C754B06}" dt="2023-08-07T03:10:16.159" v="10066" actId="207"/>
          <ac:spMkLst>
            <pc:docMk/>
            <pc:sldMk cId="2280724453" sldId="483"/>
            <ac:spMk id="26" creationId="{4BFFD2AE-6E0F-D085-2051-9B072A35C4E4}"/>
          </ac:spMkLst>
        </pc:spChg>
        <pc:spChg chg="mod">
          <ac:chgData name="Breno Nicelatchi" userId="495d62745e7169d0" providerId="LiveId" clId="{B189468A-B4E2-419D-B108-2C6C1C754B06}" dt="2023-08-07T03:10:16.159" v="10066" actId="207"/>
          <ac:spMkLst>
            <pc:docMk/>
            <pc:sldMk cId="2280724453" sldId="483"/>
            <ac:spMk id="27" creationId="{DC843B9C-A080-9838-CE34-39FA6BFF6C59}"/>
          </ac:spMkLst>
        </pc:spChg>
        <pc:spChg chg="mod">
          <ac:chgData name="Breno Nicelatchi" userId="495d62745e7169d0" providerId="LiveId" clId="{B189468A-B4E2-419D-B108-2C6C1C754B06}" dt="2023-08-07T03:10:16.159" v="10066" actId="207"/>
          <ac:spMkLst>
            <pc:docMk/>
            <pc:sldMk cId="2280724453" sldId="483"/>
            <ac:spMk id="29" creationId="{C17F444D-1B13-1BE5-3B5E-0ACB14F558BC}"/>
          </ac:spMkLst>
        </pc:spChg>
        <pc:spChg chg="mod">
          <ac:chgData name="Breno Nicelatchi" userId="495d62745e7169d0" providerId="LiveId" clId="{B189468A-B4E2-419D-B108-2C6C1C754B06}" dt="2023-08-07T03:10:16.159" v="10066" actId="207"/>
          <ac:spMkLst>
            <pc:docMk/>
            <pc:sldMk cId="2280724453" sldId="483"/>
            <ac:spMk id="30" creationId="{DD27AB5F-851B-CB46-DD57-2C408DDD5478}"/>
          </ac:spMkLst>
        </pc:spChg>
        <pc:spChg chg="mod">
          <ac:chgData name="Breno Nicelatchi" userId="495d62745e7169d0" providerId="LiveId" clId="{B189468A-B4E2-419D-B108-2C6C1C754B06}" dt="2023-08-07T03:10:16.159" v="10066" actId="207"/>
          <ac:spMkLst>
            <pc:docMk/>
            <pc:sldMk cId="2280724453" sldId="483"/>
            <ac:spMk id="32" creationId="{04ACB81F-F04A-F163-343E-6E74BCA52887}"/>
          </ac:spMkLst>
        </pc:spChg>
        <pc:spChg chg="mod">
          <ac:chgData name="Breno Nicelatchi" userId="495d62745e7169d0" providerId="LiveId" clId="{B189468A-B4E2-419D-B108-2C6C1C754B06}" dt="2023-08-07T03:10:16.159" v="10066" actId="207"/>
          <ac:spMkLst>
            <pc:docMk/>
            <pc:sldMk cId="2280724453" sldId="483"/>
            <ac:spMk id="33" creationId="{867C9901-A2B2-2B63-CA5A-702442A53215}"/>
          </ac:spMkLst>
        </pc:spChg>
        <pc:spChg chg="mod">
          <ac:chgData name="Breno Nicelatchi" userId="495d62745e7169d0" providerId="LiveId" clId="{B189468A-B4E2-419D-B108-2C6C1C754B06}" dt="2023-08-07T03:10:16.159" v="10066" actId="207"/>
          <ac:spMkLst>
            <pc:docMk/>
            <pc:sldMk cId="2280724453" sldId="483"/>
            <ac:spMk id="35" creationId="{70D7F867-64D8-6E3A-3397-3BBDCFC8E210}"/>
          </ac:spMkLst>
        </pc:spChg>
        <pc:spChg chg="mod">
          <ac:chgData name="Breno Nicelatchi" userId="495d62745e7169d0" providerId="LiveId" clId="{B189468A-B4E2-419D-B108-2C6C1C754B06}" dt="2023-08-07T03:10:16.159" v="10066" actId="207"/>
          <ac:spMkLst>
            <pc:docMk/>
            <pc:sldMk cId="2280724453" sldId="483"/>
            <ac:spMk id="36" creationId="{574CDBDA-EF62-4DC4-F8D3-D8349C49C11F}"/>
          </ac:spMkLst>
        </pc:spChg>
        <pc:spChg chg="mod">
          <ac:chgData name="Breno Nicelatchi" userId="495d62745e7169d0" providerId="LiveId" clId="{B189468A-B4E2-419D-B108-2C6C1C754B06}" dt="2023-08-07T03:10:16.159" v="10066" actId="207"/>
          <ac:spMkLst>
            <pc:docMk/>
            <pc:sldMk cId="2280724453" sldId="483"/>
            <ac:spMk id="38" creationId="{D03F3E9C-9392-3BEF-B788-F5E8554BAFC0}"/>
          </ac:spMkLst>
        </pc:spChg>
        <pc:spChg chg="mod">
          <ac:chgData name="Breno Nicelatchi" userId="495d62745e7169d0" providerId="LiveId" clId="{B189468A-B4E2-419D-B108-2C6C1C754B06}" dt="2023-08-07T03:10:16.159" v="10066" actId="207"/>
          <ac:spMkLst>
            <pc:docMk/>
            <pc:sldMk cId="2280724453" sldId="483"/>
            <ac:spMk id="39" creationId="{D477D7A5-53C0-8743-6FB4-DE8AE98B0E00}"/>
          </ac:spMkLst>
        </pc:spChg>
        <pc:spChg chg="mod">
          <ac:chgData name="Breno Nicelatchi" userId="495d62745e7169d0" providerId="LiveId" clId="{B189468A-B4E2-419D-B108-2C6C1C754B06}" dt="2023-08-07T03:04:56.225" v="9840" actId="207"/>
          <ac:spMkLst>
            <pc:docMk/>
            <pc:sldMk cId="2280724453" sldId="483"/>
            <ac:spMk id="41" creationId="{DE332BDE-BD8A-9BA9-4CF8-E2BF4DB6BDB0}"/>
          </ac:spMkLst>
        </pc:spChg>
        <pc:spChg chg="mod">
          <ac:chgData name="Breno Nicelatchi" userId="495d62745e7169d0" providerId="LiveId" clId="{B189468A-B4E2-419D-B108-2C6C1C754B06}" dt="2023-08-07T03:04:56.225" v="9840" actId="207"/>
          <ac:spMkLst>
            <pc:docMk/>
            <pc:sldMk cId="2280724453" sldId="483"/>
            <ac:spMk id="42" creationId="{66B5426B-90EA-643C-D9FC-E8371FE805AC}"/>
          </ac:spMkLst>
        </pc:spChg>
        <pc:spChg chg="add mod">
          <ac:chgData name="Breno Nicelatchi" userId="495d62745e7169d0" providerId="LiveId" clId="{B189468A-B4E2-419D-B108-2C6C1C754B06}" dt="2023-08-07T23:50:52.318" v="10650" actId="20577"/>
          <ac:spMkLst>
            <pc:docMk/>
            <pc:sldMk cId="2280724453" sldId="483"/>
            <ac:spMk id="46" creationId="{7CDE9FA6-55E2-5A09-814D-4C90F3E2CDF1}"/>
          </ac:spMkLst>
        </pc:spChg>
        <pc:grpChg chg="mod">
          <ac:chgData name="Breno Nicelatchi" userId="495d62745e7169d0" providerId="LiveId" clId="{B189468A-B4E2-419D-B108-2C6C1C754B06}" dt="2023-08-07T03:03:48.541" v="9804" actId="1038"/>
          <ac:grpSpMkLst>
            <pc:docMk/>
            <pc:sldMk cId="2280724453" sldId="483"/>
            <ac:grpSpMk id="3" creationId="{BD0EE4C0-30B2-BFCB-A4D0-A4B082411812}"/>
          </ac:grpSpMkLst>
        </pc:grpChg>
        <pc:grpChg chg="mod ord">
          <ac:chgData name="Breno Nicelatchi" userId="495d62745e7169d0" providerId="LiveId" clId="{B189468A-B4E2-419D-B108-2C6C1C754B06}" dt="2023-08-07T03:10:16.159" v="10066" actId="207"/>
          <ac:grpSpMkLst>
            <pc:docMk/>
            <pc:sldMk cId="2280724453" sldId="483"/>
            <ac:grpSpMk id="9" creationId="{ACAFDAB8-37D3-A7C3-7EFD-18604D6DBF4F}"/>
          </ac:grpSpMkLst>
        </pc:grpChg>
        <pc:grpChg chg="mod ord">
          <ac:chgData name="Breno Nicelatchi" userId="495d62745e7169d0" providerId="LiveId" clId="{B189468A-B4E2-419D-B108-2C6C1C754B06}" dt="2023-08-07T03:10:16.159" v="10066" actId="207"/>
          <ac:grpSpMkLst>
            <pc:docMk/>
            <pc:sldMk cId="2280724453" sldId="483"/>
            <ac:grpSpMk id="13" creationId="{A282D830-B2FC-ED83-017B-B55BE80F0FBD}"/>
          </ac:grpSpMkLst>
        </pc:grpChg>
        <pc:grpChg chg="mod ord">
          <ac:chgData name="Breno Nicelatchi" userId="495d62745e7169d0" providerId="LiveId" clId="{B189468A-B4E2-419D-B108-2C6C1C754B06}" dt="2023-08-07T03:10:16.159" v="10066" actId="207"/>
          <ac:grpSpMkLst>
            <pc:docMk/>
            <pc:sldMk cId="2280724453" sldId="483"/>
            <ac:grpSpMk id="16" creationId="{F70B49B0-A6E0-1F8D-27CB-30D845BCE817}"/>
          </ac:grpSpMkLst>
        </pc:grpChg>
        <pc:grpChg chg="mod ord">
          <ac:chgData name="Breno Nicelatchi" userId="495d62745e7169d0" providerId="LiveId" clId="{B189468A-B4E2-419D-B108-2C6C1C754B06}" dt="2023-08-07T03:10:16.159" v="10066" actId="207"/>
          <ac:grpSpMkLst>
            <pc:docMk/>
            <pc:sldMk cId="2280724453" sldId="483"/>
            <ac:grpSpMk id="19" creationId="{FC34C9E2-3DCD-7333-9923-057B7E93C16B}"/>
          </ac:grpSpMkLst>
        </pc:grpChg>
        <pc:grpChg chg="mod ord">
          <ac:chgData name="Breno Nicelatchi" userId="495d62745e7169d0" providerId="LiveId" clId="{B189468A-B4E2-419D-B108-2C6C1C754B06}" dt="2023-08-07T03:10:16.159" v="10066" actId="207"/>
          <ac:grpSpMkLst>
            <pc:docMk/>
            <pc:sldMk cId="2280724453" sldId="483"/>
            <ac:grpSpMk id="22" creationId="{C6CC9593-1A81-49EE-535A-B1990678E94E}"/>
          </ac:grpSpMkLst>
        </pc:grpChg>
        <pc:grpChg chg="mod ord">
          <ac:chgData name="Breno Nicelatchi" userId="495d62745e7169d0" providerId="LiveId" clId="{B189468A-B4E2-419D-B108-2C6C1C754B06}" dt="2023-08-07T03:10:16.159" v="10066" actId="207"/>
          <ac:grpSpMkLst>
            <pc:docMk/>
            <pc:sldMk cId="2280724453" sldId="483"/>
            <ac:grpSpMk id="25" creationId="{89BF05F3-A9E1-3EAF-9C52-9E097A8F02D8}"/>
          </ac:grpSpMkLst>
        </pc:grpChg>
        <pc:grpChg chg="mod ord">
          <ac:chgData name="Breno Nicelatchi" userId="495d62745e7169d0" providerId="LiveId" clId="{B189468A-B4E2-419D-B108-2C6C1C754B06}" dt="2023-08-07T03:10:16.159" v="10066" actId="207"/>
          <ac:grpSpMkLst>
            <pc:docMk/>
            <pc:sldMk cId="2280724453" sldId="483"/>
            <ac:grpSpMk id="28" creationId="{266D0CD2-625A-676B-B25F-66663F3CBF8C}"/>
          </ac:grpSpMkLst>
        </pc:grpChg>
        <pc:grpChg chg="mod ord">
          <ac:chgData name="Breno Nicelatchi" userId="495d62745e7169d0" providerId="LiveId" clId="{B189468A-B4E2-419D-B108-2C6C1C754B06}" dt="2023-08-07T03:10:16.159" v="10066" actId="207"/>
          <ac:grpSpMkLst>
            <pc:docMk/>
            <pc:sldMk cId="2280724453" sldId="483"/>
            <ac:grpSpMk id="31" creationId="{579F572A-5D03-2FE5-5A95-AF755FE0D614}"/>
          </ac:grpSpMkLst>
        </pc:grpChg>
        <pc:grpChg chg="mod ord">
          <ac:chgData name="Breno Nicelatchi" userId="495d62745e7169d0" providerId="LiveId" clId="{B189468A-B4E2-419D-B108-2C6C1C754B06}" dt="2023-08-07T03:10:16.159" v="10066" actId="207"/>
          <ac:grpSpMkLst>
            <pc:docMk/>
            <pc:sldMk cId="2280724453" sldId="483"/>
            <ac:grpSpMk id="34" creationId="{DC673488-024B-99B6-B75E-C5B6985124A5}"/>
          </ac:grpSpMkLst>
        </pc:grpChg>
        <pc:grpChg chg="mod ord">
          <ac:chgData name="Breno Nicelatchi" userId="495d62745e7169d0" providerId="LiveId" clId="{B189468A-B4E2-419D-B108-2C6C1C754B06}" dt="2023-08-07T03:10:16.159" v="10066" actId="207"/>
          <ac:grpSpMkLst>
            <pc:docMk/>
            <pc:sldMk cId="2280724453" sldId="483"/>
            <ac:grpSpMk id="37" creationId="{9AB2CE72-4701-0D8A-E46C-F19847FA7742}"/>
          </ac:grpSpMkLst>
        </pc:grpChg>
        <pc:grpChg chg="mod ord">
          <ac:chgData name="Breno Nicelatchi" userId="495d62745e7169d0" providerId="LiveId" clId="{B189468A-B4E2-419D-B108-2C6C1C754B06}" dt="2023-08-07T03:08:10.462" v="10044" actId="166"/>
          <ac:grpSpMkLst>
            <pc:docMk/>
            <pc:sldMk cId="2280724453" sldId="483"/>
            <ac:grpSpMk id="40" creationId="{746AF158-F760-D678-A52A-4040CA98F9A9}"/>
          </ac:grpSpMkLst>
        </pc:grpChg>
        <pc:grpChg chg="ord">
          <ac:chgData name="Breno Nicelatchi" userId="495d62745e7169d0" providerId="LiveId" clId="{B189468A-B4E2-419D-B108-2C6C1C754B06}" dt="2023-08-07T03:08:10.462" v="10044" actId="166"/>
          <ac:grpSpMkLst>
            <pc:docMk/>
            <pc:sldMk cId="2280724453" sldId="483"/>
            <ac:grpSpMk id="43" creationId="{2EC30201-2E5B-B69D-80B0-9C6632716F5F}"/>
          </ac:grpSpMkLst>
        </pc:grpChg>
        <pc:cxnChg chg="add mod">
          <ac:chgData name="Breno Nicelatchi" userId="495d62745e7169d0" providerId="LiveId" clId="{B189468A-B4E2-419D-B108-2C6C1C754B06}" dt="2023-08-07T03:10:49.959" v="10119" actId="14100"/>
          <ac:cxnSpMkLst>
            <pc:docMk/>
            <pc:sldMk cId="2280724453" sldId="483"/>
            <ac:cxnSpMk id="6" creationId="{7D0778C4-5AE4-1D0E-32CB-AD752292C69F}"/>
          </ac:cxnSpMkLst>
        </pc:cxnChg>
      </pc:sldChg>
      <pc:sldChg chg="addSp delSp modSp add mod">
        <pc:chgData name="Breno Nicelatchi" userId="495d62745e7169d0" providerId="LiveId" clId="{B189468A-B4E2-419D-B108-2C6C1C754B06}" dt="2023-08-07T23:54:33.074" v="10766" actId="1076"/>
        <pc:sldMkLst>
          <pc:docMk/>
          <pc:sldMk cId="1005239587" sldId="484"/>
        </pc:sldMkLst>
        <pc:spChg chg="add mod">
          <ac:chgData name="Breno Nicelatchi" userId="495d62745e7169d0" providerId="LiveId" clId="{B189468A-B4E2-419D-B108-2C6C1C754B06}" dt="2023-08-07T23:53:43.339" v="10744" actId="14100"/>
          <ac:spMkLst>
            <pc:docMk/>
            <pc:sldMk cId="1005239587" sldId="484"/>
            <ac:spMk id="7" creationId="{CA60E8CF-40C4-B837-1274-6490DD8E4BDB}"/>
          </ac:spMkLst>
        </pc:spChg>
        <pc:spChg chg="add mod">
          <ac:chgData name="Breno Nicelatchi" userId="495d62745e7169d0" providerId="LiveId" clId="{B189468A-B4E2-419D-B108-2C6C1C754B06}" dt="2023-08-07T23:53:47.654" v="10745" actId="14100"/>
          <ac:spMkLst>
            <pc:docMk/>
            <pc:sldMk cId="1005239587" sldId="484"/>
            <ac:spMk id="8" creationId="{F9A1907C-21D3-D05B-FE5D-4A6E45941E09}"/>
          </ac:spMkLst>
        </pc:spChg>
        <pc:spChg chg="mod">
          <ac:chgData name="Breno Nicelatchi" userId="495d62745e7169d0" providerId="LiveId" clId="{B189468A-B4E2-419D-B108-2C6C1C754B06}" dt="2023-08-07T03:10:21.929" v="10067" actId="207"/>
          <ac:spMkLst>
            <pc:docMk/>
            <pc:sldMk cId="1005239587" sldId="484"/>
            <ac:spMk id="10" creationId="{3E51B827-888B-8E91-BE48-8D31EE7960D4}"/>
          </ac:spMkLst>
        </pc:spChg>
        <pc:spChg chg="mod">
          <ac:chgData name="Breno Nicelatchi" userId="495d62745e7169d0" providerId="LiveId" clId="{B189468A-B4E2-419D-B108-2C6C1C754B06}" dt="2023-08-07T03:10:21.929" v="10067" actId="207"/>
          <ac:spMkLst>
            <pc:docMk/>
            <pc:sldMk cId="1005239587" sldId="484"/>
            <ac:spMk id="11" creationId="{7BC32FCF-A8F9-3E82-BC2D-7D5623EBEC6C}"/>
          </ac:spMkLst>
        </pc:spChg>
        <pc:spChg chg="mod">
          <ac:chgData name="Breno Nicelatchi" userId="495d62745e7169d0" providerId="LiveId" clId="{B189468A-B4E2-419D-B108-2C6C1C754B06}" dt="2023-08-07T03:04:03.608" v="9829" actId="1038"/>
          <ac:spMkLst>
            <pc:docMk/>
            <pc:sldMk cId="1005239587" sldId="484"/>
            <ac:spMk id="12" creationId="{6E5B0A7E-1372-1F4E-C382-ADE94E9B2071}"/>
          </ac:spMkLst>
        </pc:spChg>
        <pc:spChg chg="mod">
          <ac:chgData name="Breno Nicelatchi" userId="495d62745e7169d0" providerId="LiveId" clId="{B189468A-B4E2-419D-B108-2C6C1C754B06}" dt="2023-08-07T03:10:21.929" v="10067" actId="207"/>
          <ac:spMkLst>
            <pc:docMk/>
            <pc:sldMk cId="1005239587" sldId="484"/>
            <ac:spMk id="14" creationId="{8F2C18B9-7CD0-6971-A78C-E558D2955C38}"/>
          </ac:spMkLst>
        </pc:spChg>
        <pc:spChg chg="mod">
          <ac:chgData name="Breno Nicelatchi" userId="495d62745e7169d0" providerId="LiveId" clId="{B189468A-B4E2-419D-B108-2C6C1C754B06}" dt="2023-08-07T03:10:21.929" v="10067" actId="207"/>
          <ac:spMkLst>
            <pc:docMk/>
            <pc:sldMk cId="1005239587" sldId="484"/>
            <ac:spMk id="15" creationId="{D1146F5C-1EA3-8265-BF52-5B69EBE93D4D}"/>
          </ac:spMkLst>
        </pc:spChg>
        <pc:spChg chg="mod">
          <ac:chgData name="Breno Nicelatchi" userId="495d62745e7169d0" providerId="LiveId" clId="{B189468A-B4E2-419D-B108-2C6C1C754B06}" dt="2023-08-07T03:10:21.929" v="10067" actId="207"/>
          <ac:spMkLst>
            <pc:docMk/>
            <pc:sldMk cId="1005239587" sldId="484"/>
            <ac:spMk id="17" creationId="{3F642943-7CED-DDB3-730F-A39B948AB0F3}"/>
          </ac:spMkLst>
        </pc:spChg>
        <pc:spChg chg="mod">
          <ac:chgData name="Breno Nicelatchi" userId="495d62745e7169d0" providerId="LiveId" clId="{B189468A-B4E2-419D-B108-2C6C1C754B06}" dt="2023-08-07T03:10:21.929" v="10067" actId="207"/>
          <ac:spMkLst>
            <pc:docMk/>
            <pc:sldMk cId="1005239587" sldId="484"/>
            <ac:spMk id="18" creationId="{20B420E6-5B31-62F6-CC9A-9862FA21A02A}"/>
          </ac:spMkLst>
        </pc:spChg>
        <pc:spChg chg="mod">
          <ac:chgData name="Breno Nicelatchi" userId="495d62745e7169d0" providerId="LiveId" clId="{B189468A-B4E2-419D-B108-2C6C1C754B06}" dt="2023-08-07T03:10:21.929" v="10067" actId="207"/>
          <ac:spMkLst>
            <pc:docMk/>
            <pc:sldMk cId="1005239587" sldId="484"/>
            <ac:spMk id="20" creationId="{8A27DA46-1FD7-1E49-97E8-E08D6965055A}"/>
          </ac:spMkLst>
        </pc:spChg>
        <pc:spChg chg="mod">
          <ac:chgData name="Breno Nicelatchi" userId="495d62745e7169d0" providerId="LiveId" clId="{B189468A-B4E2-419D-B108-2C6C1C754B06}" dt="2023-08-07T03:10:21.929" v="10067" actId="207"/>
          <ac:spMkLst>
            <pc:docMk/>
            <pc:sldMk cId="1005239587" sldId="484"/>
            <ac:spMk id="21" creationId="{27A1A25A-D0EC-176C-A5D0-CD7F67F751A7}"/>
          </ac:spMkLst>
        </pc:spChg>
        <pc:spChg chg="mod">
          <ac:chgData name="Breno Nicelatchi" userId="495d62745e7169d0" providerId="LiveId" clId="{B189468A-B4E2-419D-B108-2C6C1C754B06}" dt="2023-08-07T03:10:21.929" v="10067" actId="207"/>
          <ac:spMkLst>
            <pc:docMk/>
            <pc:sldMk cId="1005239587" sldId="484"/>
            <ac:spMk id="23" creationId="{6EC37B06-AAEE-119D-7D6F-C9994E55AD75}"/>
          </ac:spMkLst>
        </pc:spChg>
        <pc:spChg chg="mod">
          <ac:chgData name="Breno Nicelatchi" userId="495d62745e7169d0" providerId="LiveId" clId="{B189468A-B4E2-419D-B108-2C6C1C754B06}" dt="2023-08-07T03:10:21.929" v="10067" actId="207"/>
          <ac:spMkLst>
            <pc:docMk/>
            <pc:sldMk cId="1005239587" sldId="484"/>
            <ac:spMk id="24" creationId="{66C19058-C627-0C9F-6218-83B29BCEB0E6}"/>
          </ac:spMkLst>
        </pc:spChg>
        <pc:spChg chg="mod">
          <ac:chgData name="Breno Nicelatchi" userId="495d62745e7169d0" providerId="LiveId" clId="{B189468A-B4E2-419D-B108-2C6C1C754B06}" dt="2023-08-07T03:10:21.929" v="10067" actId="207"/>
          <ac:spMkLst>
            <pc:docMk/>
            <pc:sldMk cId="1005239587" sldId="484"/>
            <ac:spMk id="26" creationId="{4BFFD2AE-6E0F-D085-2051-9B072A35C4E4}"/>
          </ac:spMkLst>
        </pc:spChg>
        <pc:spChg chg="mod">
          <ac:chgData name="Breno Nicelatchi" userId="495d62745e7169d0" providerId="LiveId" clId="{B189468A-B4E2-419D-B108-2C6C1C754B06}" dt="2023-08-07T03:10:21.929" v="10067" actId="207"/>
          <ac:spMkLst>
            <pc:docMk/>
            <pc:sldMk cId="1005239587" sldId="484"/>
            <ac:spMk id="27" creationId="{DC843B9C-A080-9838-CE34-39FA6BFF6C59}"/>
          </ac:spMkLst>
        </pc:spChg>
        <pc:spChg chg="mod">
          <ac:chgData name="Breno Nicelatchi" userId="495d62745e7169d0" providerId="LiveId" clId="{B189468A-B4E2-419D-B108-2C6C1C754B06}" dt="2023-08-07T03:10:21.929" v="10067" actId="207"/>
          <ac:spMkLst>
            <pc:docMk/>
            <pc:sldMk cId="1005239587" sldId="484"/>
            <ac:spMk id="29" creationId="{C17F444D-1B13-1BE5-3B5E-0ACB14F558BC}"/>
          </ac:spMkLst>
        </pc:spChg>
        <pc:spChg chg="mod">
          <ac:chgData name="Breno Nicelatchi" userId="495d62745e7169d0" providerId="LiveId" clId="{B189468A-B4E2-419D-B108-2C6C1C754B06}" dt="2023-08-07T03:10:21.929" v="10067" actId="207"/>
          <ac:spMkLst>
            <pc:docMk/>
            <pc:sldMk cId="1005239587" sldId="484"/>
            <ac:spMk id="30" creationId="{DD27AB5F-851B-CB46-DD57-2C408DDD5478}"/>
          </ac:spMkLst>
        </pc:spChg>
        <pc:spChg chg="mod">
          <ac:chgData name="Breno Nicelatchi" userId="495d62745e7169d0" providerId="LiveId" clId="{B189468A-B4E2-419D-B108-2C6C1C754B06}" dt="2023-08-07T03:10:21.929" v="10067" actId="207"/>
          <ac:spMkLst>
            <pc:docMk/>
            <pc:sldMk cId="1005239587" sldId="484"/>
            <ac:spMk id="32" creationId="{04ACB81F-F04A-F163-343E-6E74BCA52887}"/>
          </ac:spMkLst>
        </pc:spChg>
        <pc:spChg chg="mod">
          <ac:chgData name="Breno Nicelatchi" userId="495d62745e7169d0" providerId="LiveId" clId="{B189468A-B4E2-419D-B108-2C6C1C754B06}" dt="2023-08-07T03:10:21.929" v="10067" actId="207"/>
          <ac:spMkLst>
            <pc:docMk/>
            <pc:sldMk cId="1005239587" sldId="484"/>
            <ac:spMk id="33" creationId="{867C9901-A2B2-2B63-CA5A-702442A53215}"/>
          </ac:spMkLst>
        </pc:spChg>
        <pc:spChg chg="mod">
          <ac:chgData name="Breno Nicelatchi" userId="495d62745e7169d0" providerId="LiveId" clId="{B189468A-B4E2-419D-B108-2C6C1C754B06}" dt="2023-08-07T03:10:21.929" v="10067" actId="207"/>
          <ac:spMkLst>
            <pc:docMk/>
            <pc:sldMk cId="1005239587" sldId="484"/>
            <ac:spMk id="35" creationId="{70D7F867-64D8-6E3A-3397-3BBDCFC8E210}"/>
          </ac:spMkLst>
        </pc:spChg>
        <pc:spChg chg="mod">
          <ac:chgData name="Breno Nicelatchi" userId="495d62745e7169d0" providerId="LiveId" clId="{B189468A-B4E2-419D-B108-2C6C1C754B06}" dt="2023-08-07T03:10:21.929" v="10067" actId="207"/>
          <ac:spMkLst>
            <pc:docMk/>
            <pc:sldMk cId="1005239587" sldId="484"/>
            <ac:spMk id="36" creationId="{574CDBDA-EF62-4DC4-F8D3-D8349C49C11F}"/>
          </ac:spMkLst>
        </pc:spChg>
        <pc:spChg chg="mod">
          <ac:chgData name="Breno Nicelatchi" userId="495d62745e7169d0" providerId="LiveId" clId="{B189468A-B4E2-419D-B108-2C6C1C754B06}" dt="2023-08-07T03:10:21.929" v="10067" actId="207"/>
          <ac:spMkLst>
            <pc:docMk/>
            <pc:sldMk cId="1005239587" sldId="484"/>
            <ac:spMk id="38" creationId="{D03F3E9C-9392-3BEF-B788-F5E8554BAFC0}"/>
          </ac:spMkLst>
        </pc:spChg>
        <pc:spChg chg="mod">
          <ac:chgData name="Breno Nicelatchi" userId="495d62745e7169d0" providerId="LiveId" clId="{B189468A-B4E2-419D-B108-2C6C1C754B06}" dt="2023-08-07T03:10:21.929" v="10067" actId="207"/>
          <ac:spMkLst>
            <pc:docMk/>
            <pc:sldMk cId="1005239587" sldId="484"/>
            <ac:spMk id="39" creationId="{D477D7A5-53C0-8743-6FB4-DE8AE98B0E00}"/>
          </ac:spMkLst>
        </pc:spChg>
        <pc:spChg chg="mod">
          <ac:chgData name="Breno Nicelatchi" userId="495d62745e7169d0" providerId="LiveId" clId="{B189468A-B4E2-419D-B108-2C6C1C754B06}" dt="2023-08-07T03:10:21.929" v="10067" actId="207"/>
          <ac:spMkLst>
            <pc:docMk/>
            <pc:sldMk cId="1005239587" sldId="484"/>
            <ac:spMk id="41" creationId="{DE332BDE-BD8A-9BA9-4CF8-E2BF4DB6BDB0}"/>
          </ac:spMkLst>
        </pc:spChg>
        <pc:spChg chg="mod">
          <ac:chgData name="Breno Nicelatchi" userId="495d62745e7169d0" providerId="LiveId" clId="{B189468A-B4E2-419D-B108-2C6C1C754B06}" dt="2023-08-07T03:10:21.929" v="10067" actId="207"/>
          <ac:spMkLst>
            <pc:docMk/>
            <pc:sldMk cId="1005239587" sldId="484"/>
            <ac:spMk id="42" creationId="{66B5426B-90EA-643C-D9FC-E8371FE805AC}"/>
          </ac:spMkLst>
        </pc:spChg>
        <pc:spChg chg="mod">
          <ac:chgData name="Breno Nicelatchi" userId="495d62745e7169d0" providerId="LiveId" clId="{B189468A-B4E2-419D-B108-2C6C1C754B06}" dt="2023-08-07T03:05:00.260" v="9841" actId="207"/>
          <ac:spMkLst>
            <pc:docMk/>
            <pc:sldMk cId="1005239587" sldId="484"/>
            <ac:spMk id="44" creationId="{91AB988B-1809-B232-AA09-947989C67A1B}"/>
          </ac:spMkLst>
        </pc:spChg>
        <pc:spChg chg="mod">
          <ac:chgData name="Breno Nicelatchi" userId="495d62745e7169d0" providerId="LiveId" clId="{B189468A-B4E2-419D-B108-2C6C1C754B06}" dt="2023-08-07T03:05:00.260" v="9841" actId="207"/>
          <ac:spMkLst>
            <pc:docMk/>
            <pc:sldMk cId="1005239587" sldId="484"/>
            <ac:spMk id="45" creationId="{BF491AD9-4C09-6D8E-7D55-FC4EBB6DC328}"/>
          </ac:spMkLst>
        </pc:spChg>
        <pc:spChg chg="add del mod">
          <ac:chgData name="Breno Nicelatchi" userId="495d62745e7169d0" providerId="LiveId" clId="{B189468A-B4E2-419D-B108-2C6C1C754B06}" dt="2023-08-07T23:53:18.023" v="10738" actId="478"/>
          <ac:spMkLst>
            <pc:docMk/>
            <pc:sldMk cId="1005239587" sldId="484"/>
            <ac:spMk id="46" creationId="{1D55EFF9-21AB-6236-BD47-29D3EE19268F}"/>
          </ac:spMkLst>
        </pc:spChg>
        <pc:spChg chg="add del mod">
          <ac:chgData name="Breno Nicelatchi" userId="495d62745e7169d0" providerId="LiveId" clId="{B189468A-B4E2-419D-B108-2C6C1C754B06}" dt="2023-08-07T23:53:19.956" v="10739" actId="478"/>
          <ac:spMkLst>
            <pc:docMk/>
            <pc:sldMk cId="1005239587" sldId="484"/>
            <ac:spMk id="47" creationId="{10BB7CA9-AEEE-C5F0-4E2B-A1B1C2BB893A}"/>
          </ac:spMkLst>
        </pc:spChg>
        <pc:spChg chg="add mod">
          <ac:chgData name="Breno Nicelatchi" userId="495d62745e7169d0" providerId="LiveId" clId="{B189468A-B4E2-419D-B108-2C6C1C754B06}" dt="2023-08-07T23:54:29.451" v="10765" actId="1076"/>
          <ac:spMkLst>
            <pc:docMk/>
            <pc:sldMk cId="1005239587" sldId="484"/>
            <ac:spMk id="48" creationId="{25D54ED3-77FB-690E-0377-BA058DEEBA53}"/>
          </ac:spMkLst>
        </pc:spChg>
        <pc:spChg chg="add mod">
          <ac:chgData name="Breno Nicelatchi" userId="495d62745e7169d0" providerId="LiveId" clId="{B189468A-B4E2-419D-B108-2C6C1C754B06}" dt="2023-08-07T23:54:22.465" v="10764" actId="1036"/>
          <ac:spMkLst>
            <pc:docMk/>
            <pc:sldMk cId="1005239587" sldId="484"/>
            <ac:spMk id="49" creationId="{833F66C6-6A8B-413F-C12A-70468875C6C6}"/>
          </ac:spMkLst>
        </pc:spChg>
        <pc:spChg chg="add mod">
          <ac:chgData name="Breno Nicelatchi" userId="495d62745e7169d0" providerId="LiveId" clId="{B189468A-B4E2-419D-B108-2C6C1C754B06}" dt="2023-08-07T23:54:33.074" v="10766" actId="1076"/>
          <ac:spMkLst>
            <pc:docMk/>
            <pc:sldMk cId="1005239587" sldId="484"/>
            <ac:spMk id="50" creationId="{2E6DBFFC-0920-0EED-FBA3-F5BD09E84983}"/>
          </ac:spMkLst>
        </pc:spChg>
        <pc:grpChg chg="mod">
          <ac:chgData name="Breno Nicelatchi" userId="495d62745e7169d0" providerId="LiveId" clId="{B189468A-B4E2-419D-B108-2C6C1C754B06}" dt="2023-08-07T03:04:03.608" v="9829" actId="1038"/>
          <ac:grpSpMkLst>
            <pc:docMk/>
            <pc:sldMk cId="1005239587" sldId="484"/>
            <ac:grpSpMk id="3" creationId="{BD0EE4C0-30B2-BFCB-A4D0-A4B082411812}"/>
          </ac:grpSpMkLst>
        </pc:grpChg>
        <pc:grpChg chg="mod ord">
          <ac:chgData name="Breno Nicelatchi" userId="495d62745e7169d0" providerId="LiveId" clId="{B189468A-B4E2-419D-B108-2C6C1C754B06}" dt="2023-08-07T03:10:21.929" v="10067" actId="207"/>
          <ac:grpSpMkLst>
            <pc:docMk/>
            <pc:sldMk cId="1005239587" sldId="484"/>
            <ac:grpSpMk id="9" creationId="{ACAFDAB8-37D3-A7C3-7EFD-18604D6DBF4F}"/>
          </ac:grpSpMkLst>
        </pc:grpChg>
        <pc:grpChg chg="mod ord">
          <ac:chgData name="Breno Nicelatchi" userId="495d62745e7169d0" providerId="LiveId" clId="{B189468A-B4E2-419D-B108-2C6C1C754B06}" dt="2023-08-07T03:10:21.929" v="10067" actId="207"/>
          <ac:grpSpMkLst>
            <pc:docMk/>
            <pc:sldMk cId="1005239587" sldId="484"/>
            <ac:grpSpMk id="13" creationId="{A282D830-B2FC-ED83-017B-B55BE80F0FBD}"/>
          </ac:grpSpMkLst>
        </pc:grpChg>
        <pc:grpChg chg="mod ord">
          <ac:chgData name="Breno Nicelatchi" userId="495d62745e7169d0" providerId="LiveId" clId="{B189468A-B4E2-419D-B108-2C6C1C754B06}" dt="2023-08-07T03:10:21.929" v="10067" actId="207"/>
          <ac:grpSpMkLst>
            <pc:docMk/>
            <pc:sldMk cId="1005239587" sldId="484"/>
            <ac:grpSpMk id="16" creationId="{F70B49B0-A6E0-1F8D-27CB-30D845BCE817}"/>
          </ac:grpSpMkLst>
        </pc:grpChg>
        <pc:grpChg chg="mod ord">
          <ac:chgData name="Breno Nicelatchi" userId="495d62745e7169d0" providerId="LiveId" clId="{B189468A-B4E2-419D-B108-2C6C1C754B06}" dt="2023-08-07T03:10:21.929" v="10067" actId="207"/>
          <ac:grpSpMkLst>
            <pc:docMk/>
            <pc:sldMk cId="1005239587" sldId="484"/>
            <ac:grpSpMk id="19" creationId="{FC34C9E2-3DCD-7333-9923-057B7E93C16B}"/>
          </ac:grpSpMkLst>
        </pc:grpChg>
        <pc:grpChg chg="mod ord">
          <ac:chgData name="Breno Nicelatchi" userId="495d62745e7169d0" providerId="LiveId" clId="{B189468A-B4E2-419D-B108-2C6C1C754B06}" dt="2023-08-07T03:10:21.929" v="10067" actId="207"/>
          <ac:grpSpMkLst>
            <pc:docMk/>
            <pc:sldMk cId="1005239587" sldId="484"/>
            <ac:grpSpMk id="22" creationId="{C6CC9593-1A81-49EE-535A-B1990678E94E}"/>
          </ac:grpSpMkLst>
        </pc:grpChg>
        <pc:grpChg chg="mod ord">
          <ac:chgData name="Breno Nicelatchi" userId="495d62745e7169d0" providerId="LiveId" clId="{B189468A-B4E2-419D-B108-2C6C1C754B06}" dt="2023-08-07T03:10:21.929" v="10067" actId="207"/>
          <ac:grpSpMkLst>
            <pc:docMk/>
            <pc:sldMk cId="1005239587" sldId="484"/>
            <ac:grpSpMk id="25" creationId="{89BF05F3-A9E1-3EAF-9C52-9E097A8F02D8}"/>
          </ac:grpSpMkLst>
        </pc:grpChg>
        <pc:grpChg chg="mod ord">
          <ac:chgData name="Breno Nicelatchi" userId="495d62745e7169d0" providerId="LiveId" clId="{B189468A-B4E2-419D-B108-2C6C1C754B06}" dt="2023-08-07T03:10:21.929" v="10067" actId="207"/>
          <ac:grpSpMkLst>
            <pc:docMk/>
            <pc:sldMk cId="1005239587" sldId="484"/>
            <ac:grpSpMk id="28" creationId="{266D0CD2-625A-676B-B25F-66663F3CBF8C}"/>
          </ac:grpSpMkLst>
        </pc:grpChg>
        <pc:grpChg chg="mod ord">
          <ac:chgData name="Breno Nicelatchi" userId="495d62745e7169d0" providerId="LiveId" clId="{B189468A-B4E2-419D-B108-2C6C1C754B06}" dt="2023-08-07T03:10:21.929" v="10067" actId="207"/>
          <ac:grpSpMkLst>
            <pc:docMk/>
            <pc:sldMk cId="1005239587" sldId="484"/>
            <ac:grpSpMk id="31" creationId="{579F572A-5D03-2FE5-5A95-AF755FE0D614}"/>
          </ac:grpSpMkLst>
        </pc:grpChg>
        <pc:grpChg chg="mod ord">
          <ac:chgData name="Breno Nicelatchi" userId="495d62745e7169d0" providerId="LiveId" clId="{B189468A-B4E2-419D-B108-2C6C1C754B06}" dt="2023-08-07T03:10:21.929" v="10067" actId="207"/>
          <ac:grpSpMkLst>
            <pc:docMk/>
            <pc:sldMk cId="1005239587" sldId="484"/>
            <ac:grpSpMk id="34" creationId="{DC673488-024B-99B6-B75E-C5B6985124A5}"/>
          </ac:grpSpMkLst>
        </pc:grpChg>
        <pc:grpChg chg="mod ord">
          <ac:chgData name="Breno Nicelatchi" userId="495d62745e7169d0" providerId="LiveId" clId="{B189468A-B4E2-419D-B108-2C6C1C754B06}" dt="2023-08-07T03:10:21.929" v="10067" actId="207"/>
          <ac:grpSpMkLst>
            <pc:docMk/>
            <pc:sldMk cId="1005239587" sldId="484"/>
            <ac:grpSpMk id="37" creationId="{9AB2CE72-4701-0D8A-E46C-F19847FA7742}"/>
          </ac:grpSpMkLst>
        </pc:grpChg>
        <pc:grpChg chg="mod ord">
          <ac:chgData name="Breno Nicelatchi" userId="495d62745e7169d0" providerId="LiveId" clId="{B189468A-B4E2-419D-B108-2C6C1C754B06}" dt="2023-08-07T03:10:21.929" v="10067" actId="207"/>
          <ac:grpSpMkLst>
            <pc:docMk/>
            <pc:sldMk cId="1005239587" sldId="484"/>
            <ac:grpSpMk id="40" creationId="{746AF158-F760-D678-A52A-4040CA98F9A9}"/>
          </ac:grpSpMkLst>
        </pc:grpChg>
        <pc:grpChg chg="mod ord">
          <ac:chgData name="Breno Nicelatchi" userId="495d62745e7169d0" providerId="LiveId" clId="{B189468A-B4E2-419D-B108-2C6C1C754B06}" dt="2023-08-07T03:07:59.598" v="10043" actId="166"/>
          <ac:grpSpMkLst>
            <pc:docMk/>
            <pc:sldMk cId="1005239587" sldId="484"/>
            <ac:grpSpMk id="43" creationId="{2EC30201-2E5B-B69D-80B0-9C6632716F5F}"/>
          </ac:grpSpMkLst>
        </pc:grpChg>
        <pc:cxnChg chg="ord">
          <ac:chgData name="Breno Nicelatchi" userId="495d62745e7169d0" providerId="LiveId" clId="{B189468A-B4E2-419D-B108-2C6C1C754B06}" dt="2023-08-07T03:07:51.804" v="10042" actId="166"/>
          <ac:cxnSpMkLst>
            <pc:docMk/>
            <pc:sldMk cId="1005239587" sldId="484"/>
            <ac:cxnSpMk id="2" creationId="{280986C3-33EA-F6C9-4AEB-FD552F5173AB}"/>
          </ac:cxnSpMkLst>
        </pc:cxnChg>
        <pc:cxnChg chg="add mod ord">
          <ac:chgData name="Breno Nicelatchi" userId="495d62745e7169d0" providerId="LiveId" clId="{B189468A-B4E2-419D-B108-2C6C1C754B06}" dt="2023-08-07T03:20:28.064" v="10467" actId="14100"/>
          <ac:cxnSpMkLst>
            <pc:docMk/>
            <pc:sldMk cId="1005239587" sldId="484"/>
            <ac:cxnSpMk id="6" creationId="{238618C6-ADFB-4FF8-AC0A-3B8546088C7F}"/>
          </ac:cxnSpMkLst>
        </pc:cxnChg>
      </pc:sldChg>
      <pc:sldChg chg="delSp modSp add mod">
        <pc:chgData name="Breno Nicelatchi" userId="495d62745e7169d0" providerId="LiveId" clId="{B189468A-B4E2-419D-B108-2C6C1C754B06}" dt="2023-08-07T23:55:33.172" v="10777" actId="1076"/>
        <pc:sldMkLst>
          <pc:docMk/>
          <pc:sldMk cId="3556262571" sldId="485"/>
        </pc:sldMkLst>
        <pc:spChg chg="mod">
          <ac:chgData name="Breno Nicelatchi" userId="495d62745e7169d0" providerId="LiveId" clId="{B189468A-B4E2-419D-B108-2C6C1C754B06}" dt="2023-08-07T23:55:20.233" v="10774" actId="14100"/>
          <ac:spMkLst>
            <pc:docMk/>
            <pc:sldMk cId="3556262571" sldId="485"/>
            <ac:spMk id="3" creationId="{CC83B5EF-374A-EFD6-91AA-3DE9DD562BD6}"/>
          </ac:spMkLst>
        </pc:spChg>
        <pc:spChg chg="mod">
          <ac:chgData name="Breno Nicelatchi" userId="495d62745e7169d0" providerId="LiveId" clId="{B189468A-B4E2-419D-B108-2C6C1C754B06}" dt="2023-08-07T23:55:23.459" v="10775" actId="14100"/>
          <ac:spMkLst>
            <pc:docMk/>
            <pc:sldMk cId="3556262571" sldId="485"/>
            <ac:spMk id="4" creationId="{97691B36-AC11-C7D2-4297-C422C6531108}"/>
          </ac:spMkLst>
        </pc:spChg>
        <pc:spChg chg="del">
          <ac:chgData name="Breno Nicelatchi" userId="495d62745e7169d0" providerId="LiveId" clId="{B189468A-B4E2-419D-B108-2C6C1C754B06}" dt="2023-08-07T23:55:17.590" v="10773" actId="478"/>
          <ac:spMkLst>
            <pc:docMk/>
            <pc:sldMk cId="3556262571" sldId="485"/>
            <ac:spMk id="5" creationId="{3AA99BDB-5BE6-D5DE-AF00-2876BAE544D4}"/>
          </ac:spMkLst>
        </pc:spChg>
        <pc:spChg chg="mod">
          <ac:chgData name="Breno Nicelatchi" userId="495d62745e7169d0" providerId="LiveId" clId="{B189468A-B4E2-419D-B108-2C6C1C754B06}" dt="2023-08-07T23:55:33.172" v="10777" actId="1076"/>
          <ac:spMkLst>
            <pc:docMk/>
            <pc:sldMk cId="3556262571" sldId="485"/>
            <ac:spMk id="6" creationId="{99671ED9-DC4E-0CEC-0502-487B673EDE6C}"/>
          </ac:spMkLst>
        </pc:spChg>
        <pc:picChg chg="mod">
          <ac:chgData name="Breno Nicelatchi" userId="495d62745e7169d0" providerId="LiveId" clId="{B189468A-B4E2-419D-B108-2C6C1C754B06}" dt="2023-08-07T23:55:26.818" v="10776" actId="14100"/>
          <ac:picMkLst>
            <pc:docMk/>
            <pc:sldMk cId="3556262571" sldId="485"/>
            <ac:picMk id="9" creationId="{A1E7389C-2F1D-9C62-460E-BFF29780ECA1}"/>
          </ac:picMkLst>
        </pc:picChg>
      </pc:sldChg>
      <pc:sldChg chg="modSp add">
        <pc:chgData name="Breno Nicelatchi" userId="495d62745e7169d0" providerId="LiveId" clId="{B189468A-B4E2-419D-B108-2C6C1C754B06}" dt="2023-08-07T23:56:18.191" v="10820" actId="20577"/>
        <pc:sldMkLst>
          <pc:docMk/>
          <pc:sldMk cId="1329122609" sldId="486"/>
        </pc:sldMkLst>
        <pc:spChg chg="mod">
          <ac:chgData name="Breno Nicelatchi" userId="495d62745e7169d0" providerId="LiveId" clId="{B189468A-B4E2-419D-B108-2C6C1C754B06}" dt="2023-08-07T23:56:05.732" v="10780" actId="20577"/>
          <ac:spMkLst>
            <pc:docMk/>
            <pc:sldMk cId="1329122609" sldId="486"/>
            <ac:spMk id="20" creationId="{94772127-4BF5-2589-A192-8B918EB57024}"/>
          </ac:spMkLst>
        </pc:spChg>
        <pc:spChg chg="mod">
          <ac:chgData name="Breno Nicelatchi" userId="495d62745e7169d0" providerId="LiveId" clId="{B189468A-B4E2-419D-B108-2C6C1C754B06}" dt="2023-08-07T23:56:18.191" v="10820" actId="20577"/>
          <ac:spMkLst>
            <pc:docMk/>
            <pc:sldMk cId="1329122609" sldId="486"/>
            <ac:spMk id="21" creationId="{3A165BCC-78A5-4090-53A6-B25097AE81B5}"/>
          </ac:spMkLst>
        </pc:spChg>
      </pc:sldChg>
      <pc:sldChg chg="delSp modSp add mod">
        <pc:chgData name="Breno Nicelatchi" userId="495d62745e7169d0" providerId="LiveId" clId="{B189468A-B4E2-419D-B108-2C6C1C754B06}" dt="2023-08-08T00:00:11.049" v="10893" actId="1076"/>
        <pc:sldMkLst>
          <pc:docMk/>
          <pc:sldMk cId="1674930628" sldId="487"/>
        </pc:sldMkLst>
        <pc:spChg chg="mod">
          <ac:chgData name="Breno Nicelatchi" userId="495d62745e7169d0" providerId="LiveId" clId="{B189468A-B4E2-419D-B108-2C6C1C754B06}" dt="2023-08-08T00:00:10.640" v="10892" actId="1076"/>
          <ac:spMkLst>
            <pc:docMk/>
            <pc:sldMk cId="1674930628" sldId="487"/>
            <ac:spMk id="2" creationId="{87E4B49C-16D9-2231-5441-79AE687ACE5E}"/>
          </ac:spMkLst>
        </pc:spChg>
        <pc:spChg chg="mod">
          <ac:chgData name="Breno Nicelatchi" userId="495d62745e7169d0" providerId="LiveId" clId="{B189468A-B4E2-419D-B108-2C6C1C754B06}" dt="2023-08-07T23:58:18.914" v="10841" actId="1076"/>
          <ac:spMkLst>
            <pc:docMk/>
            <pc:sldMk cId="1674930628" sldId="487"/>
            <ac:spMk id="3" creationId="{9787E1E2-4876-C9C6-58F7-30FF5F937FC6}"/>
          </ac:spMkLst>
        </pc:spChg>
        <pc:spChg chg="mod">
          <ac:chgData name="Breno Nicelatchi" userId="495d62745e7169d0" providerId="LiveId" clId="{B189468A-B4E2-419D-B108-2C6C1C754B06}" dt="2023-08-08T00:00:11.049" v="10893" actId="1076"/>
          <ac:spMkLst>
            <pc:docMk/>
            <pc:sldMk cId="1674930628" sldId="487"/>
            <ac:spMk id="5" creationId="{07C08EB7-AEE2-5EC7-E715-728A67DA417F}"/>
          </ac:spMkLst>
        </pc:spChg>
        <pc:spChg chg="del">
          <ac:chgData name="Breno Nicelatchi" userId="495d62745e7169d0" providerId="LiveId" clId="{B189468A-B4E2-419D-B108-2C6C1C754B06}" dt="2023-08-07T23:57:19.228" v="10826" actId="478"/>
          <ac:spMkLst>
            <pc:docMk/>
            <pc:sldMk cId="1674930628" sldId="487"/>
            <ac:spMk id="7" creationId="{89B09AAA-17EB-649A-0457-445831FA4927}"/>
          </ac:spMkLst>
        </pc:spChg>
        <pc:spChg chg="mod">
          <ac:chgData name="Breno Nicelatchi" userId="495d62745e7169d0" providerId="LiveId" clId="{B189468A-B4E2-419D-B108-2C6C1C754B06}" dt="2023-08-07T23:59:58.239" v="10889" actId="20577"/>
          <ac:spMkLst>
            <pc:docMk/>
            <pc:sldMk cId="1674930628" sldId="487"/>
            <ac:spMk id="15" creationId="{DA1EB666-504E-CB53-FE94-88F14F5828F1}"/>
          </ac:spMkLst>
        </pc:spChg>
        <pc:picChg chg="del">
          <ac:chgData name="Breno Nicelatchi" userId="495d62745e7169d0" providerId="LiveId" clId="{B189468A-B4E2-419D-B108-2C6C1C754B06}" dt="2023-08-07T23:57:16.871" v="10825" actId="478"/>
          <ac:picMkLst>
            <pc:docMk/>
            <pc:sldMk cId="1674930628" sldId="487"/>
            <ac:picMk id="4" creationId="{FE64C1CE-C53A-6641-0D4C-70A68E9E690D}"/>
          </ac:picMkLst>
        </pc:picChg>
      </pc:sldChg>
      <pc:sldChg chg="modSp add mod">
        <pc:chgData name="Breno Nicelatchi" userId="495d62745e7169d0" providerId="LiveId" clId="{B189468A-B4E2-419D-B108-2C6C1C754B06}" dt="2023-08-08T00:00:26.394" v="10896"/>
        <pc:sldMkLst>
          <pc:docMk/>
          <pc:sldMk cId="2239211619" sldId="488"/>
        </pc:sldMkLst>
        <pc:spChg chg="mod">
          <ac:chgData name="Breno Nicelatchi" userId="495d62745e7169d0" providerId="LiveId" clId="{B189468A-B4E2-419D-B108-2C6C1C754B06}" dt="2023-08-08T00:00:26.394" v="10896"/>
          <ac:spMkLst>
            <pc:docMk/>
            <pc:sldMk cId="2239211619" sldId="488"/>
            <ac:spMk id="3" creationId="{AFA6A897-E7B7-14B3-289A-B9AFCBA08EC5}"/>
          </ac:spMkLst>
        </pc:spChg>
      </pc:sldChg>
      <pc:sldChg chg="modSp add mod">
        <pc:chgData name="Breno Nicelatchi" userId="495d62745e7169d0" providerId="LiveId" clId="{B189468A-B4E2-419D-B108-2C6C1C754B06}" dt="2023-08-08T00:01:32.547" v="10910" actId="1076"/>
        <pc:sldMkLst>
          <pc:docMk/>
          <pc:sldMk cId="1638087978" sldId="489"/>
        </pc:sldMkLst>
        <pc:spChg chg="mod">
          <ac:chgData name="Breno Nicelatchi" userId="495d62745e7169d0" providerId="LiveId" clId="{B189468A-B4E2-419D-B108-2C6C1C754B06}" dt="2023-08-08T00:01:23.354" v="10908" actId="14100"/>
          <ac:spMkLst>
            <pc:docMk/>
            <pc:sldMk cId="1638087978" sldId="489"/>
            <ac:spMk id="7" creationId="{9C0C1C35-7BDF-2F8C-50D4-1B6297CE7C4C}"/>
          </ac:spMkLst>
        </pc:spChg>
        <pc:picChg chg="mod">
          <ac:chgData name="Breno Nicelatchi" userId="495d62745e7169d0" providerId="LiveId" clId="{B189468A-B4E2-419D-B108-2C6C1C754B06}" dt="2023-08-08T00:01:32.547" v="10910" actId="1076"/>
          <ac:picMkLst>
            <pc:docMk/>
            <pc:sldMk cId="1638087978" sldId="489"/>
            <ac:picMk id="8" creationId="{ABDF55B0-1796-F927-CC8F-45DE33A52E05}"/>
          </ac:picMkLst>
        </pc:picChg>
      </pc:sldChg>
      <pc:sldChg chg="modSp add mod">
        <pc:chgData name="Breno Nicelatchi" userId="495d62745e7169d0" providerId="LiveId" clId="{B189468A-B4E2-419D-B108-2C6C1C754B06}" dt="2023-08-08T00:03:02.357" v="10925" actId="1076"/>
        <pc:sldMkLst>
          <pc:docMk/>
          <pc:sldMk cId="1736309159" sldId="490"/>
        </pc:sldMkLst>
        <pc:spChg chg="mod">
          <ac:chgData name="Breno Nicelatchi" userId="495d62745e7169d0" providerId="LiveId" clId="{B189468A-B4E2-419D-B108-2C6C1C754B06}" dt="2023-08-08T00:02:32.537" v="10916" actId="14100"/>
          <ac:spMkLst>
            <pc:docMk/>
            <pc:sldMk cId="1736309159" sldId="490"/>
            <ac:spMk id="3" creationId="{9D632553-F891-7BA3-408E-4BFD4A39637E}"/>
          </ac:spMkLst>
        </pc:spChg>
        <pc:spChg chg="mod">
          <ac:chgData name="Breno Nicelatchi" userId="495d62745e7169d0" providerId="LiveId" clId="{B189468A-B4E2-419D-B108-2C6C1C754B06}" dt="2023-08-08T00:03:02.357" v="10925" actId="1076"/>
          <ac:spMkLst>
            <pc:docMk/>
            <pc:sldMk cId="1736309159" sldId="490"/>
            <ac:spMk id="4" creationId="{4B853294-F695-A000-3D0C-43A2FE75E11D}"/>
          </ac:spMkLst>
        </pc:spChg>
        <pc:spChg chg="mod">
          <ac:chgData name="Breno Nicelatchi" userId="495d62745e7169d0" providerId="LiveId" clId="{B189468A-B4E2-419D-B108-2C6C1C754B06}" dt="2023-08-08T00:02:38.313" v="10918" actId="14100"/>
          <ac:spMkLst>
            <pc:docMk/>
            <pc:sldMk cId="1736309159" sldId="490"/>
            <ac:spMk id="35" creationId="{6445C569-163E-4B0D-6A57-4229CCD3B049}"/>
          </ac:spMkLst>
        </pc:spChg>
        <pc:picChg chg="mod">
          <ac:chgData name="Breno Nicelatchi" userId="495d62745e7169d0" providerId="LiveId" clId="{B189468A-B4E2-419D-B108-2C6C1C754B06}" dt="2023-08-08T00:02:42.883" v="10919" actId="1076"/>
          <ac:picMkLst>
            <pc:docMk/>
            <pc:sldMk cId="1736309159" sldId="490"/>
            <ac:picMk id="34" creationId="{6F784770-FCA4-ECEC-8F62-492680D196BE}"/>
          </ac:picMkLst>
        </pc:picChg>
      </pc:sldChg>
      <pc:sldChg chg="addSp modSp add mod">
        <pc:chgData name="Breno Nicelatchi" userId="495d62745e7169d0" providerId="LiveId" clId="{B189468A-B4E2-419D-B108-2C6C1C754B06}" dt="2023-08-08T00:06:19.360" v="11015" actId="14100"/>
        <pc:sldMkLst>
          <pc:docMk/>
          <pc:sldMk cId="1244815121" sldId="491"/>
        </pc:sldMkLst>
        <pc:spChg chg="mod">
          <ac:chgData name="Breno Nicelatchi" userId="495d62745e7169d0" providerId="LiveId" clId="{B189468A-B4E2-419D-B108-2C6C1C754B06}" dt="2023-08-08T00:03:49.913" v="10928" actId="207"/>
          <ac:spMkLst>
            <pc:docMk/>
            <pc:sldMk cId="1244815121" sldId="491"/>
            <ac:spMk id="2" creationId="{DE979D18-AE28-8212-EA49-FED129CE6DF9}"/>
          </ac:spMkLst>
        </pc:spChg>
        <pc:spChg chg="add mod">
          <ac:chgData name="Breno Nicelatchi" userId="495d62745e7169d0" providerId="LiveId" clId="{B189468A-B4E2-419D-B108-2C6C1C754B06}" dt="2023-08-08T00:05:35.536" v="11006" actId="1038"/>
          <ac:spMkLst>
            <pc:docMk/>
            <pc:sldMk cId="1244815121" sldId="491"/>
            <ac:spMk id="4" creationId="{583C64F8-AAA0-B7E7-94BC-9040B908DD8A}"/>
          </ac:spMkLst>
        </pc:spChg>
        <pc:spChg chg="add mod">
          <ac:chgData name="Breno Nicelatchi" userId="495d62745e7169d0" providerId="LiveId" clId="{B189468A-B4E2-419D-B108-2C6C1C754B06}" dt="2023-08-08T00:05:42.403" v="11008" actId="14100"/>
          <ac:spMkLst>
            <pc:docMk/>
            <pc:sldMk cId="1244815121" sldId="491"/>
            <ac:spMk id="5" creationId="{51C3283A-AB54-65E1-CB20-2F746BE5AEEB}"/>
          </ac:spMkLst>
        </pc:spChg>
        <pc:spChg chg="mod">
          <ac:chgData name="Breno Nicelatchi" userId="495d62745e7169d0" providerId="LiveId" clId="{B189468A-B4E2-419D-B108-2C6C1C754B06}" dt="2023-08-08T00:03:41.160" v="10927" actId="207"/>
          <ac:spMkLst>
            <pc:docMk/>
            <pc:sldMk cId="1244815121" sldId="491"/>
            <ac:spMk id="6" creationId="{B9B40B63-5BFF-0985-9A2D-F951DC3B06EE}"/>
          </ac:spMkLst>
        </pc:spChg>
        <pc:spChg chg="add mod">
          <ac:chgData name="Breno Nicelatchi" userId="495d62745e7169d0" providerId="LiveId" clId="{B189468A-B4E2-419D-B108-2C6C1C754B06}" dt="2023-08-08T00:06:11.653" v="11014" actId="207"/>
          <ac:spMkLst>
            <pc:docMk/>
            <pc:sldMk cId="1244815121" sldId="491"/>
            <ac:spMk id="7" creationId="{ECE364BA-ECAA-C1CD-9807-AE47207E51F2}"/>
          </ac:spMkLst>
        </pc:spChg>
        <pc:spChg chg="mod">
          <ac:chgData name="Breno Nicelatchi" userId="495d62745e7169d0" providerId="LiveId" clId="{B189468A-B4E2-419D-B108-2C6C1C754B06}" dt="2023-08-08T00:06:19.360" v="11015" actId="14100"/>
          <ac:spMkLst>
            <pc:docMk/>
            <pc:sldMk cId="1244815121" sldId="491"/>
            <ac:spMk id="10" creationId="{4E4BDBAD-0287-D1A5-5038-BC9A53B0C037}"/>
          </ac:spMkLst>
        </pc:spChg>
        <pc:spChg chg="mod">
          <ac:chgData name="Breno Nicelatchi" userId="495d62745e7169d0" providerId="LiveId" clId="{B189468A-B4E2-419D-B108-2C6C1C754B06}" dt="2023-08-08T00:06:05.540" v="11013" actId="1076"/>
          <ac:spMkLst>
            <pc:docMk/>
            <pc:sldMk cId="1244815121" sldId="491"/>
            <ac:spMk id="15" creationId="{2D62296B-6251-582E-4095-3E20BED07589}"/>
          </ac:spMkLst>
        </pc:spChg>
      </pc:sldChg>
      <pc:sldChg chg="modSp add mod">
        <pc:chgData name="Breno Nicelatchi" userId="495d62745e7169d0" providerId="LiveId" clId="{B189468A-B4E2-419D-B108-2C6C1C754B06}" dt="2023-08-08T00:13:10.753" v="11029"/>
        <pc:sldMkLst>
          <pc:docMk/>
          <pc:sldMk cId="1110668286" sldId="492"/>
        </pc:sldMkLst>
        <pc:spChg chg="mod">
          <ac:chgData name="Breno Nicelatchi" userId="495d62745e7169d0" providerId="LiveId" clId="{B189468A-B4E2-419D-B108-2C6C1C754B06}" dt="2023-08-08T00:12:58.692" v="11026" actId="1076"/>
          <ac:spMkLst>
            <pc:docMk/>
            <pc:sldMk cId="1110668286" sldId="492"/>
            <ac:spMk id="15" creationId="{DA1EB666-504E-CB53-FE94-88F14F5828F1}"/>
          </ac:spMkLst>
        </pc:spChg>
        <pc:spChg chg="mod">
          <ac:chgData name="Breno Nicelatchi" userId="495d62745e7169d0" providerId="LiveId" clId="{B189468A-B4E2-419D-B108-2C6C1C754B06}" dt="2023-08-08T00:12:53.716" v="11025" actId="1076"/>
          <ac:spMkLst>
            <pc:docMk/>
            <pc:sldMk cId="1110668286" sldId="492"/>
            <ac:spMk id="16" creationId="{5772400E-3162-03D3-2117-C14CE7759A31}"/>
          </ac:spMkLst>
        </pc:spChg>
        <pc:spChg chg="mod">
          <ac:chgData name="Breno Nicelatchi" userId="495d62745e7169d0" providerId="LiveId" clId="{B189468A-B4E2-419D-B108-2C6C1C754B06}" dt="2023-08-08T00:13:10.753" v="11029"/>
          <ac:spMkLst>
            <pc:docMk/>
            <pc:sldMk cId="1110668286" sldId="492"/>
            <ac:spMk id="17" creationId="{514E30D6-1740-3A0F-9EEC-7FAE54FE11A1}"/>
          </ac:spMkLst>
        </pc:spChg>
      </pc:sldChg>
      <pc:sldChg chg="modSp add mod">
        <pc:chgData name="Breno Nicelatchi" userId="495d62745e7169d0" providerId="LiveId" clId="{B189468A-B4E2-419D-B108-2C6C1C754B06}" dt="2023-08-08T00:13:57.819" v="11034" actId="1076"/>
        <pc:sldMkLst>
          <pc:docMk/>
          <pc:sldMk cId="4096876408" sldId="493"/>
        </pc:sldMkLst>
        <pc:spChg chg="mod">
          <ac:chgData name="Breno Nicelatchi" userId="495d62745e7169d0" providerId="LiveId" clId="{B189468A-B4E2-419D-B108-2C6C1C754B06}" dt="2023-08-08T00:13:57.819" v="11034" actId="1076"/>
          <ac:spMkLst>
            <pc:docMk/>
            <pc:sldMk cId="4096876408" sldId="493"/>
            <ac:spMk id="15" creationId="{DA1EB666-504E-CB53-FE94-88F14F5828F1}"/>
          </ac:spMkLst>
        </pc:spChg>
      </pc:sldChg>
      <pc:sldChg chg="modSp add">
        <pc:chgData name="Breno Nicelatchi" userId="495d62745e7169d0" providerId="LiveId" clId="{B189468A-B4E2-419D-B108-2C6C1C754B06}" dt="2023-08-08T00:14:42.180" v="11064" actId="20577"/>
        <pc:sldMkLst>
          <pc:docMk/>
          <pc:sldMk cId="1449878616" sldId="494"/>
        </pc:sldMkLst>
        <pc:spChg chg="mod">
          <ac:chgData name="Breno Nicelatchi" userId="495d62745e7169d0" providerId="LiveId" clId="{B189468A-B4E2-419D-B108-2C6C1C754B06}" dt="2023-08-08T00:14:30.397" v="11037" actId="20577"/>
          <ac:spMkLst>
            <pc:docMk/>
            <pc:sldMk cId="1449878616" sldId="494"/>
            <ac:spMk id="20" creationId="{94772127-4BF5-2589-A192-8B918EB57024}"/>
          </ac:spMkLst>
        </pc:spChg>
        <pc:spChg chg="mod">
          <ac:chgData name="Breno Nicelatchi" userId="495d62745e7169d0" providerId="LiveId" clId="{B189468A-B4E2-419D-B108-2C6C1C754B06}" dt="2023-08-08T00:14:42.180" v="11064" actId="20577"/>
          <ac:spMkLst>
            <pc:docMk/>
            <pc:sldMk cId="1449878616" sldId="494"/>
            <ac:spMk id="21" creationId="{3A165BCC-78A5-4090-53A6-B25097AE81B5}"/>
          </ac:spMkLst>
        </pc:spChg>
      </pc:sldChg>
      <pc:sldChg chg="modSp add mod modAnim">
        <pc:chgData name="Breno Nicelatchi" userId="495d62745e7169d0" providerId="LiveId" clId="{B189468A-B4E2-419D-B108-2C6C1C754B06}" dt="2023-08-08T00:15:18.045" v="11102" actId="1036"/>
        <pc:sldMkLst>
          <pc:docMk/>
          <pc:sldMk cId="3017238268" sldId="495"/>
        </pc:sldMkLst>
        <pc:spChg chg="mod">
          <ac:chgData name="Breno Nicelatchi" userId="495d62745e7169d0" providerId="LiveId" clId="{B189468A-B4E2-419D-B108-2C6C1C754B06}" dt="2023-08-08T00:15:09.016" v="11083" actId="1035"/>
          <ac:spMkLst>
            <pc:docMk/>
            <pc:sldMk cId="3017238268" sldId="495"/>
            <ac:spMk id="20" creationId="{94772127-4BF5-2589-A192-8B918EB57024}"/>
          </ac:spMkLst>
        </pc:spChg>
        <pc:spChg chg="mod">
          <ac:chgData name="Breno Nicelatchi" userId="495d62745e7169d0" providerId="LiveId" clId="{B189468A-B4E2-419D-B108-2C6C1C754B06}" dt="2023-08-08T00:15:18.045" v="11102" actId="1036"/>
          <ac:spMkLst>
            <pc:docMk/>
            <pc:sldMk cId="3017238268" sldId="495"/>
            <ac:spMk id="21" creationId="{3A165BCC-78A5-4090-53A6-B25097AE81B5}"/>
          </ac:spMkLst>
        </pc:spChg>
      </pc:sldChg>
      <pc:sldChg chg="modSp add mod">
        <pc:chgData name="Breno Nicelatchi" userId="495d62745e7169d0" providerId="LiveId" clId="{B189468A-B4E2-419D-B108-2C6C1C754B06}" dt="2023-08-08T00:18:02.062" v="11131" actId="20577"/>
        <pc:sldMkLst>
          <pc:docMk/>
          <pc:sldMk cId="1133873358" sldId="496"/>
        </pc:sldMkLst>
        <pc:spChg chg="mod">
          <ac:chgData name="Breno Nicelatchi" userId="495d62745e7169d0" providerId="LiveId" clId="{B189468A-B4E2-419D-B108-2C6C1C754B06}" dt="2023-08-08T00:17:46.822" v="11124" actId="20577"/>
          <ac:spMkLst>
            <pc:docMk/>
            <pc:sldMk cId="1133873358" sldId="496"/>
            <ac:spMk id="12" creationId="{5C438C6C-C24C-73C8-C3E2-74BA55BA8658}"/>
          </ac:spMkLst>
        </pc:spChg>
        <pc:spChg chg="mod">
          <ac:chgData name="Breno Nicelatchi" userId="495d62745e7169d0" providerId="LiveId" clId="{B189468A-B4E2-419D-B108-2C6C1C754B06}" dt="2023-08-08T00:18:02.062" v="11131" actId="20577"/>
          <ac:spMkLst>
            <pc:docMk/>
            <pc:sldMk cId="1133873358" sldId="496"/>
            <ac:spMk id="13" creationId="{325EEC73-83C8-A7F7-9533-BBE98DA49E37}"/>
          </ac:spMkLst>
        </pc:spChg>
      </pc:sldChg>
      <pc:sldChg chg="modSp add mod">
        <pc:chgData name="Breno Nicelatchi" userId="495d62745e7169d0" providerId="LiveId" clId="{B189468A-B4E2-419D-B108-2C6C1C754B06}" dt="2023-08-08T00:17:22.851" v="11119" actId="14100"/>
        <pc:sldMkLst>
          <pc:docMk/>
          <pc:sldMk cId="860331008" sldId="497"/>
        </pc:sldMkLst>
        <pc:spChg chg="mod">
          <ac:chgData name="Breno Nicelatchi" userId="495d62745e7169d0" providerId="LiveId" clId="{B189468A-B4E2-419D-B108-2C6C1C754B06}" dt="2023-08-08T00:17:22.851" v="11119" actId="14100"/>
          <ac:spMkLst>
            <pc:docMk/>
            <pc:sldMk cId="860331008" sldId="497"/>
            <ac:spMk id="2" creationId="{E21247FD-51EC-09BE-D4AD-D11BDF18D9B8}"/>
          </ac:spMkLst>
        </pc:spChg>
        <pc:spChg chg="mod">
          <ac:chgData name="Breno Nicelatchi" userId="495d62745e7169d0" providerId="LiveId" clId="{B189468A-B4E2-419D-B108-2C6C1C754B06}" dt="2023-08-08T00:17:16.893" v="11118" actId="14100"/>
          <ac:spMkLst>
            <pc:docMk/>
            <pc:sldMk cId="860331008" sldId="497"/>
            <ac:spMk id="4" creationId="{5616AE69-4A81-82AF-568C-F413271C8032}"/>
          </ac:spMkLst>
        </pc:spChg>
        <pc:spChg chg="mod">
          <ac:chgData name="Breno Nicelatchi" userId="495d62745e7169d0" providerId="LiveId" clId="{B189468A-B4E2-419D-B108-2C6C1C754B06}" dt="2023-08-08T00:17:12.500" v="11117" actId="20577"/>
          <ac:spMkLst>
            <pc:docMk/>
            <pc:sldMk cId="860331008" sldId="497"/>
            <ac:spMk id="8" creationId="{CF3C7EE9-EF3F-EECB-D042-FFA0EF37BF07}"/>
          </ac:spMkLst>
        </pc:spChg>
        <pc:picChg chg="mod">
          <ac:chgData name="Breno Nicelatchi" userId="495d62745e7169d0" providerId="LiveId" clId="{B189468A-B4E2-419D-B108-2C6C1C754B06}" dt="2023-08-08T00:17:04.729" v="11114" actId="1076"/>
          <ac:picMkLst>
            <pc:docMk/>
            <pc:sldMk cId="860331008" sldId="497"/>
            <ac:picMk id="9" creationId="{F4C2CC55-CA52-95B6-DF40-B0BB7605448B}"/>
          </ac:picMkLst>
        </pc:picChg>
      </pc:sldChg>
      <pc:sldChg chg="addSp delSp modSp add mod">
        <pc:chgData name="Breno Nicelatchi" userId="495d62745e7169d0" providerId="LiveId" clId="{B189468A-B4E2-419D-B108-2C6C1C754B06}" dt="2023-08-08T00:48:03.955" v="11746" actId="1076"/>
        <pc:sldMkLst>
          <pc:docMk/>
          <pc:sldMk cId="3544736433" sldId="498"/>
        </pc:sldMkLst>
        <pc:spChg chg="add mod">
          <ac:chgData name="Breno Nicelatchi" userId="495d62745e7169d0" providerId="LiveId" clId="{B189468A-B4E2-419D-B108-2C6C1C754B06}" dt="2023-08-08T00:48:00.953" v="11745" actId="1076"/>
          <ac:spMkLst>
            <pc:docMk/>
            <pc:sldMk cId="3544736433" sldId="498"/>
            <ac:spMk id="2" creationId="{7447DE24-F6CD-BBC6-DAC1-016AAAE957AD}"/>
          </ac:spMkLst>
        </pc:spChg>
        <pc:spChg chg="mod">
          <ac:chgData name="Breno Nicelatchi" userId="495d62745e7169d0" providerId="LiveId" clId="{B189468A-B4E2-419D-B108-2C6C1C754B06}" dt="2023-08-08T00:19:55.556" v="11150" actId="14100"/>
          <ac:spMkLst>
            <pc:docMk/>
            <pc:sldMk cId="3544736433" sldId="498"/>
            <ac:spMk id="5" creationId="{F03C3F4B-C435-51F8-D8DA-10F9E5260C4F}"/>
          </ac:spMkLst>
        </pc:spChg>
        <pc:spChg chg="mod">
          <ac:chgData name="Breno Nicelatchi" userId="495d62745e7169d0" providerId="LiveId" clId="{B189468A-B4E2-419D-B108-2C6C1C754B06}" dt="2023-08-08T00:20:02.056" v="11151" actId="14100"/>
          <ac:spMkLst>
            <pc:docMk/>
            <pc:sldMk cId="3544736433" sldId="498"/>
            <ac:spMk id="6" creationId="{F5A4D7F7-B93B-DD5D-2673-4C478B42496A}"/>
          </ac:spMkLst>
        </pc:spChg>
        <pc:spChg chg="mod">
          <ac:chgData name="Breno Nicelatchi" userId="495d62745e7169d0" providerId="LiveId" clId="{B189468A-B4E2-419D-B108-2C6C1C754B06}" dt="2023-08-08T00:47:52.398" v="11744" actId="14100"/>
          <ac:spMkLst>
            <pc:docMk/>
            <pc:sldMk cId="3544736433" sldId="498"/>
            <ac:spMk id="7" creationId="{C45E7F93-9C87-37AF-9A0A-45230D09725E}"/>
          </ac:spMkLst>
        </pc:spChg>
        <pc:spChg chg="mod">
          <ac:chgData name="Breno Nicelatchi" userId="495d62745e7169d0" providerId="LiveId" clId="{B189468A-B4E2-419D-B108-2C6C1C754B06}" dt="2023-08-08T00:48:03.955" v="11746" actId="1076"/>
          <ac:spMkLst>
            <pc:docMk/>
            <pc:sldMk cId="3544736433" sldId="498"/>
            <ac:spMk id="8" creationId="{3BF01AFC-D6D7-A8EA-7C3C-20649AA1BA30}"/>
          </ac:spMkLst>
        </pc:spChg>
        <pc:spChg chg="del">
          <ac:chgData name="Breno Nicelatchi" userId="495d62745e7169d0" providerId="LiveId" clId="{B189468A-B4E2-419D-B108-2C6C1C754B06}" dt="2023-08-08T00:19:03.235" v="11134" actId="478"/>
          <ac:spMkLst>
            <pc:docMk/>
            <pc:sldMk cId="3544736433" sldId="498"/>
            <ac:spMk id="9" creationId="{A6B909D7-8406-09AB-054C-0634900BC58A}"/>
          </ac:spMkLst>
        </pc:spChg>
        <pc:picChg chg="del">
          <ac:chgData name="Breno Nicelatchi" userId="495d62745e7169d0" providerId="LiveId" clId="{B189468A-B4E2-419D-B108-2C6C1C754B06}" dt="2023-08-08T00:19:04.704" v="11135" actId="478"/>
          <ac:picMkLst>
            <pc:docMk/>
            <pc:sldMk cId="3544736433" sldId="498"/>
            <ac:picMk id="10242" creationId="{A7A002B5-46B9-B75D-CC16-9F7A472EA611}"/>
          </ac:picMkLst>
        </pc:picChg>
      </pc:sldChg>
      <pc:sldChg chg="addSp delSp modSp add mod">
        <pc:chgData name="Breno Nicelatchi" userId="495d62745e7169d0" providerId="LiveId" clId="{B189468A-B4E2-419D-B108-2C6C1C754B06}" dt="2023-08-08T00:40:09.470" v="11617" actId="1038"/>
        <pc:sldMkLst>
          <pc:docMk/>
          <pc:sldMk cId="89148388" sldId="499"/>
        </pc:sldMkLst>
        <pc:spChg chg="mod">
          <ac:chgData name="Breno Nicelatchi" userId="495d62745e7169d0" providerId="LiveId" clId="{B189468A-B4E2-419D-B108-2C6C1C754B06}" dt="2023-08-08T00:40:09.470" v="11617" actId="1038"/>
          <ac:spMkLst>
            <pc:docMk/>
            <pc:sldMk cId="89148388" sldId="499"/>
            <ac:spMk id="7" creationId="{162F7BB0-DAAB-1E20-36D7-CE7655406B8B}"/>
          </ac:spMkLst>
        </pc:spChg>
        <pc:spChg chg="del">
          <ac:chgData name="Breno Nicelatchi" userId="495d62745e7169d0" providerId="LiveId" clId="{B189468A-B4E2-419D-B108-2C6C1C754B06}" dt="2023-08-08T00:20:38.122" v="11156" actId="478"/>
          <ac:spMkLst>
            <pc:docMk/>
            <pc:sldMk cId="89148388" sldId="499"/>
            <ac:spMk id="12" creationId="{6E5B0A7E-1372-1F4E-C382-ADE94E9B2071}"/>
          </ac:spMkLst>
        </pc:spChg>
        <pc:spChg chg="add mod">
          <ac:chgData name="Breno Nicelatchi" userId="495d62745e7169d0" providerId="LiveId" clId="{B189468A-B4E2-419D-B108-2C6C1C754B06}" dt="2023-08-08T00:40:09.470" v="11617" actId="1038"/>
          <ac:spMkLst>
            <pc:docMk/>
            <pc:sldMk cId="89148388" sldId="499"/>
            <ac:spMk id="46" creationId="{592138EE-BF63-E0EE-59FD-5BE61597FA5D}"/>
          </ac:spMkLst>
        </pc:spChg>
        <pc:grpChg chg="del">
          <ac:chgData name="Breno Nicelatchi" userId="495d62745e7169d0" providerId="LiveId" clId="{B189468A-B4E2-419D-B108-2C6C1C754B06}" dt="2023-08-08T00:20:38.122" v="11156" actId="478"/>
          <ac:grpSpMkLst>
            <pc:docMk/>
            <pc:sldMk cId="89148388" sldId="499"/>
            <ac:grpSpMk id="3" creationId="{BD0EE4C0-30B2-BFCB-A4D0-A4B082411812}"/>
          </ac:grpSpMkLst>
        </pc:grpChg>
        <pc:grpChg chg="del">
          <ac:chgData name="Breno Nicelatchi" userId="495d62745e7169d0" providerId="LiveId" clId="{B189468A-B4E2-419D-B108-2C6C1C754B06}" dt="2023-08-08T00:20:38.122" v="11156" actId="478"/>
          <ac:grpSpMkLst>
            <pc:docMk/>
            <pc:sldMk cId="89148388" sldId="499"/>
            <ac:grpSpMk id="9" creationId="{ACAFDAB8-37D3-A7C3-7EFD-18604D6DBF4F}"/>
          </ac:grpSpMkLst>
        </pc:grpChg>
        <pc:grpChg chg="del">
          <ac:chgData name="Breno Nicelatchi" userId="495d62745e7169d0" providerId="LiveId" clId="{B189468A-B4E2-419D-B108-2C6C1C754B06}" dt="2023-08-08T00:20:38.122" v="11156" actId="478"/>
          <ac:grpSpMkLst>
            <pc:docMk/>
            <pc:sldMk cId="89148388" sldId="499"/>
            <ac:grpSpMk id="13" creationId="{A282D830-B2FC-ED83-017B-B55BE80F0FBD}"/>
          </ac:grpSpMkLst>
        </pc:grpChg>
        <pc:grpChg chg="del">
          <ac:chgData name="Breno Nicelatchi" userId="495d62745e7169d0" providerId="LiveId" clId="{B189468A-B4E2-419D-B108-2C6C1C754B06}" dt="2023-08-08T00:20:38.122" v="11156" actId="478"/>
          <ac:grpSpMkLst>
            <pc:docMk/>
            <pc:sldMk cId="89148388" sldId="499"/>
            <ac:grpSpMk id="16" creationId="{F70B49B0-A6E0-1F8D-27CB-30D845BCE817}"/>
          </ac:grpSpMkLst>
        </pc:grpChg>
        <pc:grpChg chg="del">
          <ac:chgData name="Breno Nicelatchi" userId="495d62745e7169d0" providerId="LiveId" clId="{B189468A-B4E2-419D-B108-2C6C1C754B06}" dt="2023-08-08T00:20:38.122" v="11156" actId="478"/>
          <ac:grpSpMkLst>
            <pc:docMk/>
            <pc:sldMk cId="89148388" sldId="499"/>
            <ac:grpSpMk id="19" creationId="{FC34C9E2-3DCD-7333-9923-057B7E93C16B}"/>
          </ac:grpSpMkLst>
        </pc:grpChg>
        <pc:grpChg chg="del">
          <ac:chgData name="Breno Nicelatchi" userId="495d62745e7169d0" providerId="LiveId" clId="{B189468A-B4E2-419D-B108-2C6C1C754B06}" dt="2023-08-08T00:20:38.122" v="11156" actId="478"/>
          <ac:grpSpMkLst>
            <pc:docMk/>
            <pc:sldMk cId="89148388" sldId="499"/>
            <ac:grpSpMk id="22" creationId="{C6CC9593-1A81-49EE-535A-B1990678E94E}"/>
          </ac:grpSpMkLst>
        </pc:grpChg>
        <pc:grpChg chg="del">
          <ac:chgData name="Breno Nicelatchi" userId="495d62745e7169d0" providerId="LiveId" clId="{B189468A-B4E2-419D-B108-2C6C1C754B06}" dt="2023-08-08T00:20:38.122" v="11156" actId="478"/>
          <ac:grpSpMkLst>
            <pc:docMk/>
            <pc:sldMk cId="89148388" sldId="499"/>
            <ac:grpSpMk id="25" creationId="{89BF05F3-A9E1-3EAF-9C52-9E097A8F02D8}"/>
          </ac:grpSpMkLst>
        </pc:grpChg>
        <pc:grpChg chg="del">
          <ac:chgData name="Breno Nicelatchi" userId="495d62745e7169d0" providerId="LiveId" clId="{B189468A-B4E2-419D-B108-2C6C1C754B06}" dt="2023-08-08T00:20:38.122" v="11156" actId="478"/>
          <ac:grpSpMkLst>
            <pc:docMk/>
            <pc:sldMk cId="89148388" sldId="499"/>
            <ac:grpSpMk id="28" creationId="{266D0CD2-625A-676B-B25F-66663F3CBF8C}"/>
          </ac:grpSpMkLst>
        </pc:grpChg>
        <pc:grpChg chg="del">
          <ac:chgData name="Breno Nicelatchi" userId="495d62745e7169d0" providerId="LiveId" clId="{B189468A-B4E2-419D-B108-2C6C1C754B06}" dt="2023-08-08T00:20:38.122" v="11156" actId="478"/>
          <ac:grpSpMkLst>
            <pc:docMk/>
            <pc:sldMk cId="89148388" sldId="499"/>
            <ac:grpSpMk id="31" creationId="{579F572A-5D03-2FE5-5A95-AF755FE0D614}"/>
          </ac:grpSpMkLst>
        </pc:grpChg>
        <pc:grpChg chg="del">
          <ac:chgData name="Breno Nicelatchi" userId="495d62745e7169d0" providerId="LiveId" clId="{B189468A-B4E2-419D-B108-2C6C1C754B06}" dt="2023-08-08T00:20:38.122" v="11156" actId="478"/>
          <ac:grpSpMkLst>
            <pc:docMk/>
            <pc:sldMk cId="89148388" sldId="499"/>
            <ac:grpSpMk id="34" creationId="{DC673488-024B-99B6-B75E-C5B6985124A5}"/>
          </ac:grpSpMkLst>
        </pc:grpChg>
        <pc:grpChg chg="del">
          <ac:chgData name="Breno Nicelatchi" userId="495d62745e7169d0" providerId="LiveId" clId="{B189468A-B4E2-419D-B108-2C6C1C754B06}" dt="2023-08-08T00:20:38.122" v="11156" actId="478"/>
          <ac:grpSpMkLst>
            <pc:docMk/>
            <pc:sldMk cId="89148388" sldId="499"/>
            <ac:grpSpMk id="37" creationId="{9AB2CE72-4701-0D8A-E46C-F19847FA7742}"/>
          </ac:grpSpMkLst>
        </pc:grpChg>
        <pc:grpChg chg="del">
          <ac:chgData name="Breno Nicelatchi" userId="495d62745e7169d0" providerId="LiveId" clId="{B189468A-B4E2-419D-B108-2C6C1C754B06}" dt="2023-08-08T00:20:38.122" v="11156" actId="478"/>
          <ac:grpSpMkLst>
            <pc:docMk/>
            <pc:sldMk cId="89148388" sldId="499"/>
            <ac:grpSpMk id="40" creationId="{746AF158-F760-D678-A52A-4040CA98F9A9}"/>
          </ac:grpSpMkLst>
        </pc:grpChg>
        <pc:grpChg chg="del">
          <ac:chgData name="Breno Nicelatchi" userId="495d62745e7169d0" providerId="LiveId" clId="{B189468A-B4E2-419D-B108-2C6C1C754B06}" dt="2023-08-08T00:20:38.122" v="11156" actId="478"/>
          <ac:grpSpMkLst>
            <pc:docMk/>
            <pc:sldMk cId="89148388" sldId="499"/>
            <ac:grpSpMk id="43" creationId="{2EC30201-2E5B-B69D-80B0-9C6632716F5F}"/>
          </ac:grpSpMkLst>
        </pc:grpChg>
        <pc:picChg chg="del mod">
          <ac:chgData name="Breno Nicelatchi" userId="495d62745e7169d0" providerId="LiveId" clId="{B189468A-B4E2-419D-B108-2C6C1C754B06}" dt="2023-08-08T00:39:39.075" v="11602" actId="478"/>
          <ac:picMkLst>
            <pc:docMk/>
            <pc:sldMk cId="89148388" sldId="499"/>
            <ac:picMk id="8" creationId="{58D77507-FF83-8D0F-02A8-DBD9124DE934}"/>
          </ac:picMkLst>
        </pc:picChg>
        <pc:picChg chg="add del mod">
          <ac:chgData name="Breno Nicelatchi" userId="495d62745e7169d0" providerId="LiveId" clId="{B189468A-B4E2-419D-B108-2C6C1C754B06}" dt="2023-08-08T00:39:39.075" v="11602" actId="478"/>
          <ac:picMkLst>
            <pc:docMk/>
            <pc:sldMk cId="89148388" sldId="499"/>
            <ac:picMk id="47" creationId="{6FFC9B7A-132C-F6D4-D20C-0F16F55EDBD6}"/>
          </ac:picMkLst>
        </pc:picChg>
        <pc:picChg chg="add mod">
          <ac:chgData name="Breno Nicelatchi" userId="495d62745e7169d0" providerId="LiveId" clId="{B189468A-B4E2-419D-B108-2C6C1C754B06}" dt="2023-08-08T00:40:09.470" v="11617" actId="1038"/>
          <ac:picMkLst>
            <pc:docMk/>
            <pc:sldMk cId="89148388" sldId="499"/>
            <ac:picMk id="50" creationId="{F981027D-531B-A424-8CCC-83A82FAF4BAB}"/>
          </ac:picMkLst>
        </pc:picChg>
        <pc:picChg chg="add mod">
          <ac:chgData name="Breno Nicelatchi" userId="495d62745e7169d0" providerId="LiveId" clId="{B189468A-B4E2-419D-B108-2C6C1C754B06}" dt="2023-08-08T00:40:09.470" v="11617" actId="1038"/>
          <ac:picMkLst>
            <pc:docMk/>
            <pc:sldMk cId="89148388" sldId="499"/>
            <ac:picMk id="51" creationId="{27CD177E-810B-B0B2-793C-7ABAA5FA2D41}"/>
          </ac:picMkLst>
        </pc:picChg>
        <pc:cxnChg chg="del">
          <ac:chgData name="Breno Nicelatchi" userId="495d62745e7169d0" providerId="LiveId" clId="{B189468A-B4E2-419D-B108-2C6C1C754B06}" dt="2023-08-08T00:20:38.122" v="11156" actId="478"/>
          <ac:cxnSpMkLst>
            <pc:docMk/>
            <pc:sldMk cId="89148388" sldId="499"/>
            <ac:cxnSpMk id="2" creationId="{280986C3-33EA-F6C9-4AEB-FD552F5173AB}"/>
          </ac:cxnSpMkLst>
        </pc:cxnChg>
        <pc:cxnChg chg="del">
          <ac:chgData name="Breno Nicelatchi" userId="495d62745e7169d0" providerId="LiveId" clId="{B189468A-B4E2-419D-B108-2C6C1C754B06}" dt="2023-08-08T00:20:38.122" v="11156" actId="478"/>
          <ac:cxnSpMkLst>
            <pc:docMk/>
            <pc:sldMk cId="89148388" sldId="499"/>
            <ac:cxnSpMk id="6" creationId="{618C013F-4AD1-D9B3-4D43-6B613D2B37F0}"/>
          </ac:cxnSpMkLst>
        </pc:cxnChg>
        <pc:cxnChg chg="add del mod">
          <ac:chgData name="Breno Nicelatchi" userId="495d62745e7169d0" providerId="LiveId" clId="{B189468A-B4E2-419D-B108-2C6C1C754B06}" dt="2023-08-08T00:39:46.119" v="11604" actId="478"/>
          <ac:cxnSpMkLst>
            <pc:docMk/>
            <pc:sldMk cId="89148388" sldId="499"/>
            <ac:cxnSpMk id="48" creationId="{2892C89B-708F-E609-3637-4E508D3E8029}"/>
          </ac:cxnSpMkLst>
        </pc:cxnChg>
      </pc:sldChg>
      <pc:sldChg chg="modSp add mod">
        <pc:chgData name="Breno Nicelatchi" userId="495d62745e7169d0" providerId="LiveId" clId="{B189468A-B4E2-419D-B108-2C6C1C754B06}" dt="2023-08-08T00:23:36.075" v="11255" actId="1036"/>
        <pc:sldMkLst>
          <pc:docMk/>
          <pc:sldMk cId="1262639737" sldId="500"/>
        </pc:sldMkLst>
        <pc:spChg chg="mod">
          <ac:chgData name="Breno Nicelatchi" userId="495d62745e7169d0" providerId="LiveId" clId="{B189468A-B4E2-419D-B108-2C6C1C754B06}" dt="2023-08-08T00:23:26.451" v="11245" actId="1076"/>
          <ac:spMkLst>
            <pc:docMk/>
            <pc:sldMk cId="1262639737" sldId="500"/>
            <ac:spMk id="5" creationId="{1515F249-ED3D-5C3D-1610-757EB57096AD}"/>
          </ac:spMkLst>
        </pc:spChg>
        <pc:spChg chg="mod">
          <ac:chgData name="Breno Nicelatchi" userId="495d62745e7169d0" providerId="LiveId" clId="{B189468A-B4E2-419D-B108-2C6C1C754B06}" dt="2023-08-08T00:23:36.075" v="11255" actId="1036"/>
          <ac:spMkLst>
            <pc:docMk/>
            <pc:sldMk cId="1262639737" sldId="500"/>
            <ac:spMk id="17" creationId="{514E30D6-1740-3A0F-9EEC-7FAE54FE11A1}"/>
          </ac:spMkLst>
        </pc:spChg>
      </pc:sldChg>
      <pc:sldChg chg="addSp delSp modSp add del mod">
        <pc:chgData name="Breno Nicelatchi" userId="495d62745e7169d0" providerId="LiveId" clId="{B189468A-B4E2-419D-B108-2C6C1C754B06}" dt="2023-08-08T00:34:41.068" v="11464" actId="47"/>
        <pc:sldMkLst>
          <pc:docMk/>
          <pc:sldMk cId="166368512" sldId="501"/>
        </pc:sldMkLst>
        <pc:spChg chg="del mod">
          <ac:chgData name="Breno Nicelatchi" userId="495d62745e7169d0" providerId="LiveId" clId="{B189468A-B4E2-419D-B108-2C6C1C754B06}" dt="2023-08-08T00:32:24.116" v="11445" actId="478"/>
          <ac:spMkLst>
            <pc:docMk/>
            <pc:sldMk cId="166368512" sldId="501"/>
            <ac:spMk id="3" creationId="{9787E1E2-4876-C9C6-58F7-30FF5F937FC6}"/>
          </ac:spMkLst>
        </pc:spChg>
        <pc:spChg chg="mod">
          <ac:chgData name="Breno Nicelatchi" userId="495d62745e7169d0" providerId="LiveId" clId="{B189468A-B4E2-419D-B108-2C6C1C754B06}" dt="2023-08-08T00:33:04.303" v="11449" actId="1076"/>
          <ac:spMkLst>
            <pc:docMk/>
            <pc:sldMk cId="166368512" sldId="501"/>
            <ac:spMk id="15" creationId="{DA1EB666-504E-CB53-FE94-88F14F5828F1}"/>
          </ac:spMkLst>
        </pc:spChg>
        <pc:picChg chg="add del mod">
          <ac:chgData name="Breno Nicelatchi" userId="495d62745e7169d0" providerId="LiveId" clId="{B189468A-B4E2-419D-B108-2C6C1C754B06}" dt="2023-08-08T00:32:25.293" v="11446" actId="478"/>
          <ac:picMkLst>
            <pc:docMk/>
            <pc:sldMk cId="166368512" sldId="501"/>
            <ac:picMk id="1026" creationId="{DEF06EC5-DDF9-36BE-37D2-8EEB0F9952A3}"/>
          </ac:picMkLst>
        </pc:picChg>
        <pc:picChg chg="del">
          <ac:chgData name="Breno Nicelatchi" userId="495d62745e7169d0" providerId="LiveId" clId="{B189468A-B4E2-419D-B108-2C6C1C754B06}" dt="2023-08-08T00:30:42.343" v="11363" actId="478"/>
          <ac:picMkLst>
            <pc:docMk/>
            <pc:sldMk cId="166368512" sldId="501"/>
            <ac:picMk id="11266" creationId="{B0BC699E-44A9-027A-68EC-FD157FDF1AB4}"/>
          </ac:picMkLst>
        </pc:picChg>
      </pc:sldChg>
      <pc:sldChg chg="modSp add mod">
        <pc:chgData name="Breno Nicelatchi" userId="495d62745e7169d0" providerId="LiveId" clId="{B189468A-B4E2-419D-B108-2C6C1C754B06}" dt="2023-08-08T00:44:04.721" v="11717" actId="13926"/>
        <pc:sldMkLst>
          <pc:docMk/>
          <pc:sldMk cId="4109271930" sldId="502"/>
        </pc:sldMkLst>
        <pc:spChg chg="mod">
          <ac:chgData name="Breno Nicelatchi" userId="495d62745e7169d0" providerId="LiveId" clId="{B189468A-B4E2-419D-B108-2C6C1C754B06}" dt="2023-08-08T00:44:04.721" v="11717" actId="13926"/>
          <ac:spMkLst>
            <pc:docMk/>
            <pc:sldMk cId="4109271930" sldId="502"/>
            <ac:spMk id="15" creationId="{DA1EB666-504E-CB53-FE94-88F14F5828F1}"/>
          </ac:spMkLst>
        </pc:spChg>
      </pc:sldChg>
      <pc:sldChg chg="delSp modSp add mod">
        <pc:chgData name="Breno Nicelatchi" userId="495d62745e7169d0" providerId="LiveId" clId="{B189468A-B4E2-419D-B108-2C6C1C754B06}" dt="2023-08-08T00:33:53.626" v="11463" actId="1076"/>
        <pc:sldMkLst>
          <pc:docMk/>
          <pc:sldMk cId="162119347" sldId="503"/>
        </pc:sldMkLst>
        <pc:spChg chg="del">
          <ac:chgData name="Breno Nicelatchi" userId="495d62745e7169d0" providerId="LiveId" clId="{B189468A-B4E2-419D-B108-2C6C1C754B06}" dt="2023-08-08T00:33:39.225" v="11460" actId="478"/>
          <ac:spMkLst>
            <pc:docMk/>
            <pc:sldMk cId="162119347" sldId="503"/>
            <ac:spMk id="2" creationId="{9DEC53F3-9F3F-E892-F8A3-50F49F00F4D9}"/>
          </ac:spMkLst>
        </pc:spChg>
        <pc:spChg chg="mod">
          <ac:chgData name="Breno Nicelatchi" userId="495d62745e7169d0" providerId="LiveId" clId="{B189468A-B4E2-419D-B108-2C6C1C754B06}" dt="2023-08-08T00:33:53.626" v="11463" actId="1076"/>
          <ac:spMkLst>
            <pc:docMk/>
            <pc:sldMk cId="162119347" sldId="503"/>
            <ac:spMk id="7" creationId="{C45E7F93-9C87-37AF-9A0A-45230D09725E}"/>
          </ac:spMkLst>
        </pc:spChg>
        <pc:spChg chg="mod">
          <ac:chgData name="Breno Nicelatchi" userId="495d62745e7169d0" providerId="LiveId" clId="{B189468A-B4E2-419D-B108-2C6C1C754B06}" dt="2023-08-08T00:33:44.718" v="11461" actId="1076"/>
          <ac:spMkLst>
            <pc:docMk/>
            <pc:sldMk cId="162119347" sldId="503"/>
            <ac:spMk id="8" creationId="{3BF01AFC-D6D7-A8EA-7C3C-20649AA1BA30}"/>
          </ac:spMkLst>
        </pc:spChg>
        <pc:spChg chg="mod">
          <ac:chgData name="Breno Nicelatchi" userId="495d62745e7169d0" providerId="LiveId" clId="{B189468A-B4E2-419D-B108-2C6C1C754B06}" dt="2023-08-08T00:33:47.768" v="11462" actId="1076"/>
          <ac:spMkLst>
            <pc:docMk/>
            <pc:sldMk cId="162119347" sldId="503"/>
            <ac:spMk id="9" creationId="{A6B909D7-8406-09AB-054C-0634900BC58A}"/>
          </ac:spMkLst>
        </pc:spChg>
      </pc:sldChg>
      <pc:sldChg chg="modSp add mod">
        <pc:chgData name="Breno Nicelatchi" userId="495d62745e7169d0" providerId="LiveId" clId="{B189468A-B4E2-419D-B108-2C6C1C754B06}" dt="2023-08-08T00:35:46.497" v="11475" actId="20577"/>
        <pc:sldMkLst>
          <pc:docMk/>
          <pc:sldMk cId="769672832" sldId="504"/>
        </pc:sldMkLst>
        <pc:spChg chg="mod">
          <ac:chgData name="Breno Nicelatchi" userId="495d62745e7169d0" providerId="LiveId" clId="{B189468A-B4E2-419D-B108-2C6C1C754B06}" dt="2023-08-08T00:35:46.497" v="11475" actId="20577"/>
          <ac:spMkLst>
            <pc:docMk/>
            <pc:sldMk cId="769672832" sldId="504"/>
            <ac:spMk id="11" creationId="{62510618-B977-59EF-2FDE-6211C8D7CF2E}"/>
          </ac:spMkLst>
        </pc:spChg>
      </pc:sldChg>
      <pc:sldChg chg="addSp modSp add mod">
        <pc:chgData name="Breno Nicelatchi" userId="495d62745e7169d0" providerId="LiveId" clId="{B189468A-B4E2-419D-B108-2C6C1C754B06}" dt="2023-08-08T00:42:19.356" v="11686" actId="11530"/>
        <pc:sldMkLst>
          <pc:docMk/>
          <pc:sldMk cId="3225907046" sldId="505"/>
        </pc:sldMkLst>
        <pc:spChg chg="mod">
          <ac:chgData name="Breno Nicelatchi" userId="495d62745e7169d0" providerId="LiveId" clId="{B189468A-B4E2-419D-B108-2C6C1C754B06}" dt="2023-08-08T00:41:23.791" v="11651" actId="1037"/>
          <ac:spMkLst>
            <pc:docMk/>
            <pc:sldMk cId="3225907046" sldId="505"/>
            <ac:spMk id="2" creationId="{9DEC53F3-9F3F-E892-F8A3-50F49F00F4D9}"/>
          </ac:spMkLst>
        </pc:spChg>
        <pc:spChg chg="add mod">
          <ac:chgData name="Breno Nicelatchi" userId="495d62745e7169d0" providerId="LiveId" clId="{B189468A-B4E2-419D-B108-2C6C1C754B06}" dt="2023-08-08T00:41:52.496" v="11682" actId="1035"/>
          <ac:spMkLst>
            <pc:docMk/>
            <pc:sldMk cId="3225907046" sldId="505"/>
            <ac:spMk id="4" creationId="{B2C276B3-1D5A-541A-F592-56B807ABB0D1}"/>
          </ac:spMkLst>
        </pc:spChg>
        <pc:spChg chg="mod">
          <ac:chgData name="Breno Nicelatchi" userId="495d62745e7169d0" providerId="LiveId" clId="{B189468A-B4E2-419D-B108-2C6C1C754B06}" dt="2023-08-08T00:41:46.251" v="11658" actId="14100"/>
          <ac:spMkLst>
            <pc:docMk/>
            <pc:sldMk cId="3225907046" sldId="505"/>
            <ac:spMk id="7" creationId="{C45E7F93-9C87-37AF-9A0A-45230D09725E}"/>
          </ac:spMkLst>
        </pc:spChg>
        <pc:spChg chg="add mod">
          <ac:chgData name="Breno Nicelatchi" userId="495d62745e7169d0" providerId="LiveId" clId="{B189468A-B4E2-419D-B108-2C6C1C754B06}" dt="2023-08-08T00:42:04.308" v="11685" actId="207"/>
          <ac:spMkLst>
            <pc:docMk/>
            <pc:sldMk cId="3225907046" sldId="505"/>
            <ac:spMk id="8" creationId="{985FE2A6-E31C-F226-FDD8-8397E42E5015}"/>
          </ac:spMkLst>
        </pc:spChg>
        <pc:picChg chg="mod">
          <ac:chgData name="Breno Nicelatchi" userId="495d62745e7169d0" providerId="LiveId" clId="{B189468A-B4E2-419D-B108-2C6C1C754B06}" dt="2023-08-08T00:42:19.356" v="11686" actId="11530"/>
          <ac:picMkLst>
            <pc:docMk/>
            <pc:sldMk cId="3225907046" sldId="505"/>
            <ac:picMk id="3" creationId="{293256E9-80C8-D26C-4358-0AE77625D746}"/>
          </ac:picMkLst>
        </pc:picChg>
      </pc:sldChg>
      <pc:sldChg chg="modSp add mod">
        <pc:chgData name="Breno Nicelatchi" userId="495d62745e7169d0" providerId="LiveId" clId="{B189468A-B4E2-419D-B108-2C6C1C754B06}" dt="2023-08-08T00:43:29.701" v="11714" actId="113"/>
        <pc:sldMkLst>
          <pc:docMk/>
          <pc:sldMk cId="1721179109" sldId="506"/>
        </pc:sldMkLst>
        <pc:spChg chg="mod">
          <ac:chgData name="Breno Nicelatchi" userId="495d62745e7169d0" providerId="LiveId" clId="{B189468A-B4E2-419D-B108-2C6C1C754B06}" dt="2023-08-08T00:43:29.701" v="11714" actId="113"/>
          <ac:spMkLst>
            <pc:docMk/>
            <pc:sldMk cId="1721179109" sldId="506"/>
            <ac:spMk id="7" creationId="{9C0C1C35-7BDF-2F8C-50D4-1B6297CE7C4C}"/>
          </ac:spMkLst>
        </pc:spChg>
        <pc:picChg chg="mod">
          <ac:chgData name="Breno Nicelatchi" userId="495d62745e7169d0" providerId="LiveId" clId="{B189468A-B4E2-419D-B108-2C6C1C754B06}" dt="2023-08-08T00:43:08.268" v="11700" actId="1035"/>
          <ac:picMkLst>
            <pc:docMk/>
            <pc:sldMk cId="1721179109" sldId="506"/>
            <ac:picMk id="8" creationId="{ABDF55B0-1796-F927-CC8F-45DE33A52E05}"/>
          </ac:picMkLst>
        </pc:picChg>
      </pc:sldChg>
      <pc:sldChg chg="modSp add mod">
        <pc:chgData name="Breno Nicelatchi" userId="495d62745e7169d0" providerId="LiveId" clId="{B189468A-B4E2-419D-B108-2C6C1C754B06}" dt="2023-08-08T01:14:50.983" v="11765" actId="20577"/>
        <pc:sldMkLst>
          <pc:docMk/>
          <pc:sldMk cId="4172689005" sldId="507"/>
        </pc:sldMkLst>
        <pc:spChg chg="mod">
          <ac:chgData name="Breno Nicelatchi" userId="495d62745e7169d0" providerId="LiveId" clId="{B189468A-B4E2-419D-B108-2C6C1C754B06}" dt="2023-08-08T01:14:50.983" v="11765" actId="20577"/>
          <ac:spMkLst>
            <pc:docMk/>
            <pc:sldMk cId="4172689005" sldId="507"/>
            <ac:spMk id="17" creationId="{514E30D6-1740-3A0F-9EEC-7FAE54FE11A1}"/>
          </ac:spMkLst>
        </pc:spChg>
        <pc:picChg chg="mod">
          <ac:chgData name="Breno Nicelatchi" userId="495d62745e7169d0" providerId="LiveId" clId="{B189468A-B4E2-419D-B108-2C6C1C754B06}" dt="2023-08-08T01:14:43.372" v="11763" actId="1076"/>
          <ac:picMkLst>
            <pc:docMk/>
            <pc:sldMk cId="4172689005" sldId="507"/>
            <ac:picMk id="2" creationId="{1F77A207-E9F2-E40B-1490-1EA00F26F191}"/>
          </ac:picMkLst>
        </pc:picChg>
      </pc:sldChg>
      <pc:sldChg chg="addSp delSp modSp add mod">
        <pc:chgData name="Breno Nicelatchi" userId="495d62745e7169d0" providerId="LiveId" clId="{B189468A-B4E2-419D-B108-2C6C1C754B06}" dt="2023-08-08T01:16:12.183" v="11819" actId="1076"/>
        <pc:sldMkLst>
          <pc:docMk/>
          <pc:sldMk cId="315770942" sldId="508"/>
        </pc:sldMkLst>
        <pc:spChg chg="add del">
          <ac:chgData name="Breno Nicelatchi" userId="495d62745e7169d0" providerId="LiveId" clId="{B189468A-B4E2-419D-B108-2C6C1C754B06}" dt="2023-08-08T01:15:19.426" v="11768"/>
          <ac:spMkLst>
            <pc:docMk/>
            <pc:sldMk cId="315770942" sldId="508"/>
            <ac:spMk id="2" creationId="{F87606CB-B309-A6BC-C248-DD5960A80E34}"/>
          </ac:spMkLst>
        </pc:spChg>
        <pc:spChg chg="add del">
          <ac:chgData name="Breno Nicelatchi" userId="495d62745e7169d0" providerId="LiveId" clId="{B189468A-B4E2-419D-B108-2C6C1C754B06}" dt="2023-08-08T01:15:22.357" v="11770"/>
          <ac:spMkLst>
            <pc:docMk/>
            <pc:sldMk cId="315770942" sldId="508"/>
            <ac:spMk id="3" creationId="{08B21B59-1FAD-7354-089E-0DEC3677D6A7}"/>
          </ac:spMkLst>
        </pc:spChg>
        <pc:spChg chg="mod">
          <ac:chgData name="Breno Nicelatchi" userId="495d62745e7169d0" providerId="LiveId" clId="{B189468A-B4E2-419D-B108-2C6C1C754B06}" dt="2023-08-08T01:15:39.327" v="11781" actId="1037"/>
          <ac:spMkLst>
            <pc:docMk/>
            <pc:sldMk cId="315770942" sldId="508"/>
            <ac:spMk id="6" creationId="{F5A4D7F7-B93B-DD5D-2673-4C478B42496A}"/>
          </ac:spMkLst>
        </pc:spChg>
        <pc:spChg chg="mod">
          <ac:chgData name="Breno Nicelatchi" userId="495d62745e7169d0" providerId="LiveId" clId="{B189468A-B4E2-419D-B108-2C6C1C754B06}" dt="2023-08-08T01:16:03.957" v="11818" actId="1038"/>
          <ac:spMkLst>
            <pc:docMk/>
            <pc:sldMk cId="315770942" sldId="508"/>
            <ac:spMk id="7" creationId="{C45E7F93-9C87-37AF-9A0A-45230D09725E}"/>
          </ac:spMkLst>
        </pc:spChg>
        <pc:spChg chg="mod">
          <ac:chgData name="Breno Nicelatchi" userId="495d62745e7169d0" providerId="LiveId" clId="{B189468A-B4E2-419D-B108-2C6C1C754B06}" dt="2023-08-08T01:16:12.183" v="11819" actId="1076"/>
          <ac:spMkLst>
            <pc:docMk/>
            <pc:sldMk cId="315770942" sldId="508"/>
            <ac:spMk id="8" creationId="{3BF01AFC-D6D7-A8EA-7C3C-20649AA1BA30}"/>
          </ac:spMkLst>
        </pc:spChg>
        <pc:spChg chg="mod">
          <ac:chgData name="Breno Nicelatchi" userId="495d62745e7169d0" providerId="LiveId" clId="{B189468A-B4E2-419D-B108-2C6C1C754B06}" dt="2023-08-08T01:15:49.837" v="11787" actId="20577"/>
          <ac:spMkLst>
            <pc:docMk/>
            <pc:sldMk cId="315770942" sldId="508"/>
            <ac:spMk id="9" creationId="{A6B909D7-8406-09AB-054C-0634900BC58A}"/>
          </ac:spMkLst>
        </pc:spChg>
      </pc:sldChg>
      <pc:sldChg chg="addSp delSp modSp add mod">
        <pc:chgData name="Breno Nicelatchi" userId="495d62745e7169d0" providerId="LiveId" clId="{B189468A-B4E2-419D-B108-2C6C1C754B06}" dt="2023-08-08T01:18:23.817" v="11826" actId="113"/>
        <pc:sldMkLst>
          <pc:docMk/>
          <pc:sldMk cId="3416136050" sldId="509"/>
        </pc:sldMkLst>
        <pc:spChg chg="mod">
          <ac:chgData name="Breno Nicelatchi" userId="495d62745e7169d0" providerId="LiveId" clId="{B189468A-B4E2-419D-B108-2C6C1C754B06}" dt="2023-08-08T01:18:23.817" v="11826" actId="113"/>
          <ac:spMkLst>
            <pc:docMk/>
            <pc:sldMk cId="3416136050" sldId="509"/>
            <ac:spMk id="3" creationId="{AFA6A897-E7B7-14B3-289A-B9AFCBA08EC5}"/>
          </ac:spMkLst>
        </pc:spChg>
        <pc:spChg chg="add del">
          <ac:chgData name="Breno Nicelatchi" userId="495d62745e7169d0" providerId="LiveId" clId="{B189468A-B4E2-419D-B108-2C6C1C754B06}" dt="2023-08-08T01:18:14.587" v="11822"/>
          <ac:spMkLst>
            <pc:docMk/>
            <pc:sldMk cId="3416136050" sldId="509"/>
            <ac:spMk id="6" creationId="{55257361-CF6A-D7C5-E81A-BC81B60DC48F}"/>
          </ac:spMkLst>
        </pc:spChg>
      </pc:sldChg>
      <pc:sldChg chg="addSp delSp modSp add mod">
        <pc:chgData name="Breno Nicelatchi" userId="495d62745e7169d0" providerId="LiveId" clId="{B189468A-B4E2-419D-B108-2C6C1C754B06}" dt="2023-08-08T01:20:06.437" v="11925" actId="115"/>
        <pc:sldMkLst>
          <pc:docMk/>
          <pc:sldMk cId="1325229632" sldId="510"/>
        </pc:sldMkLst>
        <pc:spChg chg="mod">
          <ac:chgData name="Breno Nicelatchi" userId="495d62745e7169d0" providerId="LiveId" clId="{B189468A-B4E2-419D-B108-2C6C1C754B06}" dt="2023-08-08T01:19:24.447" v="11913" actId="20577"/>
          <ac:spMkLst>
            <pc:docMk/>
            <pc:sldMk cId="1325229632" sldId="510"/>
            <ac:spMk id="7" creationId="{9C0C1C35-7BDF-2F8C-50D4-1B6297CE7C4C}"/>
          </ac:spMkLst>
        </pc:spChg>
        <pc:spChg chg="add del">
          <ac:chgData name="Breno Nicelatchi" userId="495d62745e7169d0" providerId="LiveId" clId="{B189468A-B4E2-419D-B108-2C6C1C754B06}" dt="2023-08-08T01:18:56.607" v="11845"/>
          <ac:spMkLst>
            <pc:docMk/>
            <pc:sldMk cId="1325229632" sldId="510"/>
            <ac:spMk id="9" creationId="{55080699-1C48-85FA-1C13-38C0B14A3545}"/>
          </ac:spMkLst>
        </pc:spChg>
        <pc:spChg chg="add mod">
          <ac:chgData name="Breno Nicelatchi" userId="495d62745e7169d0" providerId="LiveId" clId="{B189468A-B4E2-419D-B108-2C6C1C754B06}" dt="2023-08-08T01:20:06.437" v="11925" actId="115"/>
          <ac:spMkLst>
            <pc:docMk/>
            <pc:sldMk cId="1325229632" sldId="510"/>
            <ac:spMk id="10" creationId="{75E4FB02-3076-ADC6-55C4-E5AEE3A1C392}"/>
          </ac:spMkLst>
        </pc:spChg>
      </pc:sldChg>
      <pc:sldMasterChg chg="delSldLayout">
        <pc:chgData name="Breno Nicelatchi" userId="495d62745e7169d0" providerId="LiveId" clId="{B189468A-B4E2-419D-B108-2C6C1C754B06}" dt="2023-08-08T00:43:38.968" v="11715" actId="47"/>
        <pc:sldMasterMkLst>
          <pc:docMk/>
          <pc:sldMasterMk cId="0" sldId="2147483661"/>
        </pc:sldMasterMkLst>
        <pc:sldLayoutChg chg="del">
          <pc:chgData name="Breno Nicelatchi" userId="495d62745e7169d0" providerId="LiveId" clId="{B189468A-B4E2-419D-B108-2C6C1C754B06}" dt="2023-08-08T00:43:38.968" v="11715" actId="47"/>
          <pc:sldLayoutMkLst>
            <pc:docMk/>
            <pc:sldMasterMk cId="0" sldId="2147483661"/>
            <pc:sldLayoutMk cId="0" sldId="2147483664"/>
          </pc:sldLayoutMkLst>
        </pc:sldLayoutChg>
        <pc:sldLayoutChg chg="del">
          <pc:chgData name="Breno Nicelatchi" userId="495d62745e7169d0" providerId="LiveId" clId="{B189468A-B4E2-419D-B108-2C6C1C754B06}" dt="2023-08-08T00:43:38.968" v="11715" actId="47"/>
          <pc:sldLayoutMkLst>
            <pc:docMk/>
            <pc:sldMasterMk cId="0" sldId="2147483661"/>
            <pc:sldLayoutMk cId="0" sldId="2147483687"/>
          </pc:sldLayoutMkLst>
        </pc:sldLayoutChg>
        <pc:sldLayoutChg chg="del">
          <pc:chgData name="Breno Nicelatchi" userId="495d62745e7169d0" providerId="LiveId" clId="{B189468A-B4E2-419D-B108-2C6C1C754B06}" dt="2023-08-08T00:43:38.968" v="11715" actId="47"/>
          <pc:sldLayoutMkLst>
            <pc:docMk/>
            <pc:sldMasterMk cId="0" sldId="2147483661"/>
            <pc:sldLayoutMk cId="4147376570" sldId="214748373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2023/8/15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7021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50419" y="2607980"/>
            <a:ext cx="4090167" cy="2532063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60887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412932" y="1993876"/>
            <a:ext cx="3508167" cy="3628948"/>
          </a:xfrm>
          <a:custGeom>
            <a:avLst/>
            <a:gdLst>
              <a:gd name="connsiteX0" fmla="*/ 49207 w 5604388"/>
              <a:gd name="connsiteY0" fmla="*/ 0 h 5806316"/>
              <a:gd name="connsiteX1" fmla="*/ 5555182 w 5604388"/>
              <a:gd name="connsiteY1" fmla="*/ 0 h 5806316"/>
              <a:gd name="connsiteX2" fmla="*/ 5604388 w 5604388"/>
              <a:gd name="connsiteY2" fmla="*/ 49207 h 5806316"/>
              <a:gd name="connsiteX3" fmla="*/ 5604388 w 5604388"/>
              <a:gd name="connsiteY3" fmla="*/ 5757109 h 5806316"/>
              <a:gd name="connsiteX4" fmla="*/ 5555182 w 5604388"/>
              <a:gd name="connsiteY4" fmla="*/ 5806316 h 5806316"/>
              <a:gd name="connsiteX5" fmla="*/ 49207 w 5604388"/>
              <a:gd name="connsiteY5" fmla="*/ 5806316 h 5806316"/>
              <a:gd name="connsiteX6" fmla="*/ 0 w 5604388"/>
              <a:gd name="connsiteY6" fmla="*/ 5757109 h 5806316"/>
              <a:gd name="connsiteX7" fmla="*/ 0 w 5604388"/>
              <a:gd name="connsiteY7" fmla="*/ 49207 h 5806316"/>
              <a:gd name="connsiteX8" fmla="*/ 49207 w 5604388"/>
              <a:gd name="connsiteY8" fmla="*/ 0 h 580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4388" h="5806316">
                <a:moveTo>
                  <a:pt x="49207" y="0"/>
                </a:moveTo>
                <a:lnTo>
                  <a:pt x="5555182" y="0"/>
                </a:lnTo>
                <a:cubicBezTo>
                  <a:pt x="5582358" y="0"/>
                  <a:pt x="5604388" y="22031"/>
                  <a:pt x="5604388" y="49207"/>
                </a:cubicBezTo>
                <a:lnTo>
                  <a:pt x="5604388" y="5757109"/>
                </a:lnTo>
                <a:cubicBezTo>
                  <a:pt x="5604388" y="5784285"/>
                  <a:pt x="5582358" y="5806316"/>
                  <a:pt x="5555182" y="5806316"/>
                </a:cubicBezTo>
                <a:lnTo>
                  <a:pt x="49207" y="5806316"/>
                </a:lnTo>
                <a:cubicBezTo>
                  <a:pt x="22031" y="5806316"/>
                  <a:pt x="0" y="5784285"/>
                  <a:pt x="0" y="5757109"/>
                </a:cubicBezTo>
                <a:lnTo>
                  <a:pt x="0" y="49207"/>
                </a:lnTo>
                <a:cubicBezTo>
                  <a:pt x="0" y="22031"/>
                  <a:pt x="22031" y="0"/>
                  <a:pt x="4920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1270000" dist="10414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508609" y="1993876"/>
            <a:ext cx="3508167" cy="3628948"/>
          </a:xfrm>
          <a:custGeom>
            <a:avLst/>
            <a:gdLst>
              <a:gd name="connsiteX0" fmla="*/ 49207 w 5604388"/>
              <a:gd name="connsiteY0" fmla="*/ 0 h 5806316"/>
              <a:gd name="connsiteX1" fmla="*/ 5555182 w 5604388"/>
              <a:gd name="connsiteY1" fmla="*/ 0 h 5806316"/>
              <a:gd name="connsiteX2" fmla="*/ 5604388 w 5604388"/>
              <a:gd name="connsiteY2" fmla="*/ 49207 h 5806316"/>
              <a:gd name="connsiteX3" fmla="*/ 5604388 w 5604388"/>
              <a:gd name="connsiteY3" fmla="*/ 5757109 h 5806316"/>
              <a:gd name="connsiteX4" fmla="*/ 5555182 w 5604388"/>
              <a:gd name="connsiteY4" fmla="*/ 5806316 h 5806316"/>
              <a:gd name="connsiteX5" fmla="*/ 49207 w 5604388"/>
              <a:gd name="connsiteY5" fmla="*/ 5806316 h 5806316"/>
              <a:gd name="connsiteX6" fmla="*/ 0 w 5604388"/>
              <a:gd name="connsiteY6" fmla="*/ 5757109 h 5806316"/>
              <a:gd name="connsiteX7" fmla="*/ 0 w 5604388"/>
              <a:gd name="connsiteY7" fmla="*/ 49207 h 5806316"/>
              <a:gd name="connsiteX8" fmla="*/ 49207 w 5604388"/>
              <a:gd name="connsiteY8" fmla="*/ 0 h 580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4388" h="5806316">
                <a:moveTo>
                  <a:pt x="49207" y="0"/>
                </a:moveTo>
                <a:lnTo>
                  <a:pt x="5555182" y="0"/>
                </a:lnTo>
                <a:cubicBezTo>
                  <a:pt x="5582358" y="0"/>
                  <a:pt x="5604388" y="22031"/>
                  <a:pt x="5604388" y="49207"/>
                </a:cubicBezTo>
                <a:lnTo>
                  <a:pt x="5604388" y="5757109"/>
                </a:lnTo>
                <a:cubicBezTo>
                  <a:pt x="5604388" y="5784285"/>
                  <a:pt x="5582358" y="5806316"/>
                  <a:pt x="5555182" y="5806316"/>
                </a:cubicBezTo>
                <a:lnTo>
                  <a:pt x="49207" y="5806316"/>
                </a:lnTo>
                <a:cubicBezTo>
                  <a:pt x="22031" y="5806316"/>
                  <a:pt x="0" y="5784285"/>
                  <a:pt x="0" y="5757109"/>
                </a:cubicBezTo>
                <a:lnTo>
                  <a:pt x="0" y="49207"/>
                </a:lnTo>
                <a:cubicBezTo>
                  <a:pt x="0" y="22031"/>
                  <a:pt x="22031" y="0"/>
                  <a:pt x="4920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1270000" dist="10414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47524" y="1298279"/>
            <a:ext cx="5506539" cy="3837429"/>
          </a:xfrm>
          <a:custGeom>
            <a:avLst/>
            <a:gdLst>
              <a:gd name="connsiteX0" fmla="*/ 5554921 w 8796840"/>
              <a:gd name="connsiteY0" fmla="*/ 12 h 6139886"/>
              <a:gd name="connsiteX1" fmla="*/ 6509977 w 8796840"/>
              <a:gd name="connsiteY1" fmla="*/ 121875 h 6139886"/>
              <a:gd name="connsiteX2" fmla="*/ 8794630 w 8796840"/>
              <a:gd name="connsiteY2" fmla="*/ 3341442 h 6139886"/>
              <a:gd name="connsiteX3" fmla="*/ 6890752 w 8796840"/>
              <a:gd name="connsiteY3" fmla="*/ 6123221 h 6139886"/>
              <a:gd name="connsiteX4" fmla="*/ 3346612 w 8796840"/>
              <a:gd name="connsiteY4" fmla="*/ 4362947 h 6139886"/>
              <a:gd name="connsiteX5" fmla="*/ 974088 w 8796840"/>
              <a:gd name="connsiteY5" fmla="*/ 5238524 h 6139886"/>
              <a:gd name="connsiteX6" fmla="*/ 202774 w 8796840"/>
              <a:gd name="connsiteY6" fmla="*/ 2657398 h 6139886"/>
              <a:gd name="connsiteX7" fmla="*/ 5554921 w 8796840"/>
              <a:gd name="connsiteY7" fmla="*/ 12 h 61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96840" h="6139886">
                <a:moveTo>
                  <a:pt x="5554921" y="12"/>
                </a:moveTo>
                <a:cubicBezTo>
                  <a:pt x="5883157" y="-754"/>
                  <a:pt x="6204055" y="36939"/>
                  <a:pt x="6509977" y="121875"/>
                </a:cubicBezTo>
                <a:cubicBezTo>
                  <a:pt x="8957354" y="801358"/>
                  <a:pt x="8750694" y="2158806"/>
                  <a:pt x="8794630" y="3341442"/>
                </a:cubicBezTo>
                <a:cubicBezTo>
                  <a:pt x="8838566" y="4524078"/>
                  <a:pt x="8228348" y="5898246"/>
                  <a:pt x="6890752" y="6123221"/>
                </a:cubicBezTo>
                <a:cubicBezTo>
                  <a:pt x="5553157" y="6348195"/>
                  <a:pt x="4430358" y="4218538"/>
                  <a:pt x="3346612" y="4362947"/>
                </a:cubicBezTo>
                <a:cubicBezTo>
                  <a:pt x="2321447" y="4233739"/>
                  <a:pt x="1869073" y="5632229"/>
                  <a:pt x="974088" y="5238524"/>
                </a:cubicBezTo>
                <a:cubicBezTo>
                  <a:pt x="79103" y="4844818"/>
                  <a:pt x="-251227" y="3528414"/>
                  <a:pt x="202774" y="2657398"/>
                </a:cubicBezTo>
                <a:cubicBezTo>
                  <a:pt x="600025" y="1895259"/>
                  <a:pt x="3257266" y="5373"/>
                  <a:pt x="5554921" y="12"/>
                </a:cubicBezTo>
                <a:close/>
              </a:path>
            </a:pathLst>
          </a:custGeom>
          <a:noFill/>
          <a:ln w="38100">
            <a:noFill/>
          </a:ln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386995" y="1298279"/>
            <a:ext cx="5464603" cy="3741557"/>
          </a:xfrm>
          <a:custGeom>
            <a:avLst/>
            <a:gdLst>
              <a:gd name="connsiteX0" fmla="*/ 5554921 w 8796840"/>
              <a:gd name="connsiteY0" fmla="*/ 12 h 6139886"/>
              <a:gd name="connsiteX1" fmla="*/ 6509977 w 8796840"/>
              <a:gd name="connsiteY1" fmla="*/ 121875 h 6139886"/>
              <a:gd name="connsiteX2" fmla="*/ 8794630 w 8796840"/>
              <a:gd name="connsiteY2" fmla="*/ 3341442 h 6139886"/>
              <a:gd name="connsiteX3" fmla="*/ 6890752 w 8796840"/>
              <a:gd name="connsiteY3" fmla="*/ 6123221 h 6139886"/>
              <a:gd name="connsiteX4" fmla="*/ 3346612 w 8796840"/>
              <a:gd name="connsiteY4" fmla="*/ 4362947 h 6139886"/>
              <a:gd name="connsiteX5" fmla="*/ 974088 w 8796840"/>
              <a:gd name="connsiteY5" fmla="*/ 5238524 h 6139886"/>
              <a:gd name="connsiteX6" fmla="*/ 202774 w 8796840"/>
              <a:gd name="connsiteY6" fmla="*/ 2657398 h 6139886"/>
              <a:gd name="connsiteX7" fmla="*/ 5554921 w 8796840"/>
              <a:gd name="connsiteY7" fmla="*/ 12 h 61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96840" h="6139886">
                <a:moveTo>
                  <a:pt x="5554921" y="12"/>
                </a:moveTo>
                <a:cubicBezTo>
                  <a:pt x="5883157" y="-754"/>
                  <a:pt x="6204055" y="36939"/>
                  <a:pt x="6509977" y="121875"/>
                </a:cubicBezTo>
                <a:cubicBezTo>
                  <a:pt x="8957354" y="801358"/>
                  <a:pt x="8750694" y="2158806"/>
                  <a:pt x="8794630" y="3341442"/>
                </a:cubicBezTo>
                <a:cubicBezTo>
                  <a:pt x="8838566" y="4524078"/>
                  <a:pt x="8228348" y="5898246"/>
                  <a:pt x="6890752" y="6123221"/>
                </a:cubicBezTo>
                <a:cubicBezTo>
                  <a:pt x="5553157" y="6348195"/>
                  <a:pt x="4430358" y="4218538"/>
                  <a:pt x="3346612" y="4362947"/>
                </a:cubicBezTo>
                <a:cubicBezTo>
                  <a:pt x="2321447" y="4233739"/>
                  <a:pt x="1869073" y="5632229"/>
                  <a:pt x="974088" y="5238524"/>
                </a:cubicBezTo>
                <a:cubicBezTo>
                  <a:pt x="79103" y="4844818"/>
                  <a:pt x="-251227" y="3528414"/>
                  <a:pt x="202774" y="2657398"/>
                </a:cubicBezTo>
                <a:cubicBezTo>
                  <a:pt x="600025" y="1895259"/>
                  <a:pt x="3257266" y="5373"/>
                  <a:pt x="5554921" y="12"/>
                </a:cubicBezTo>
                <a:close/>
              </a:path>
            </a:pathLst>
          </a:custGeom>
          <a:noFill/>
          <a:ln w="38100">
            <a:noFill/>
          </a:ln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958811" y="4739214"/>
            <a:ext cx="1038702" cy="1035495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78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1" y="5439261"/>
            <a:ext cx="1131447" cy="1418739"/>
            <a:chOff x="-2861" y="5931257"/>
            <a:chExt cx="4014423" cy="5041543"/>
          </a:xfrm>
        </p:grpSpPr>
        <p:sp>
          <p:nvSpPr>
            <p:cNvPr id="14" name="Freeform: Shape 13"/>
            <p:cNvSpPr/>
            <p:nvPr userDrawn="1"/>
          </p:nvSpPr>
          <p:spPr>
            <a:xfrm>
              <a:off x="-2861" y="7093454"/>
              <a:ext cx="4014423" cy="3879346"/>
            </a:xfrm>
            <a:custGeom>
              <a:avLst/>
              <a:gdLst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-1" fmla="*/ 0 w 3816138"/>
                <a:gd name="connsiteY0-2" fmla="*/ 0 h 3981450"/>
                <a:gd name="connsiteX1-3" fmla="*/ 3238500 w 3816138"/>
                <a:gd name="connsiteY1-4" fmla="*/ 1809750 h 3981450"/>
                <a:gd name="connsiteX2-5" fmla="*/ 3657600 w 3816138"/>
                <a:gd name="connsiteY2-6" fmla="*/ 3981450 h 3981450"/>
                <a:gd name="connsiteX3-7" fmla="*/ 38100 w 3816138"/>
                <a:gd name="connsiteY3-8" fmla="*/ 3962400 h 3981450"/>
                <a:gd name="connsiteX4-9" fmla="*/ 0 w 3816138"/>
                <a:gd name="connsiteY4-10" fmla="*/ 0 h 3981450"/>
                <a:gd name="connsiteX0-11" fmla="*/ 0 w 3876554"/>
                <a:gd name="connsiteY0-12" fmla="*/ 0 h 3981450"/>
                <a:gd name="connsiteX1-13" fmla="*/ 3409950 w 3876554"/>
                <a:gd name="connsiteY1-14" fmla="*/ 2076450 h 3981450"/>
                <a:gd name="connsiteX2-15" fmla="*/ 3657600 w 3876554"/>
                <a:gd name="connsiteY2-16" fmla="*/ 3981450 h 3981450"/>
                <a:gd name="connsiteX3-17" fmla="*/ 38100 w 3876554"/>
                <a:gd name="connsiteY3-18" fmla="*/ 3962400 h 3981450"/>
                <a:gd name="connsiteX4-19" fmla="*/ 0 w 3876554"/>
                <a:gd name="connsiteY4-20" fmla="*/ 0 h 3981450"/>
                <a:gd name="connsiteX0-21" fmla="*/ 0 w 3916378"/>
                <a:gd name="connsiteY0-22" fmla="*/ 0 h 3981450"/>
                <a:gd name="connsiteX1-23" fmla="*/ 3409950 w 3916378"/>
                <a:gd name="connsiteY1-24" fmla="*/ 2076450 h 3981450"/>
                <a:gd name="connsiteX2-25" fmla="*/ 3657600 w 3916378"/>
                <a:gd name="connsiteY2-26" fmla="*/ 3981450 h 3981450"/>
                <a:gd name="connsiteX3-27" fmla="*/ 38100 w 3916378"/>
                <a:gd name="connsiteY3-28" fmla="*/ 3962400 h 3981450"/>
                <a:gd name="connsiteX4-29" fmla="*/ 0 w 3916378"/>
                <a:gd name="connsiteY4-30" fmla="*/ 0 h 3981450"/>
                <a:gd name="connsiteX0-31" fmla="*/ 0 w 3873335"/>
                <a:gd name="connsiteY0-32" fmla="*/ 0 h 3981450"/>
                <a:gd name="connsiteX1-33" fmla="*/ 3409950 w 3873335"/>
                <a:gd name="connsiteY1-34" fmla="*/ 2076450 h 3981450"/>
                <a:gd name="connsiteX2-35" fmla="*/ 3657600 w 3873335"/>
                <a:gd name="connsiteY2-36" fmla="*/ 3981450 h 3981450"/>
                <a:gd name="connsiteX3-37" fmla="*/ 38100 w 3873335"/>
                <a:gd name="connsiteY3-38" fmla="*/ 3962400 h 3981450"/>
                <a:gd name="connsiteX4-39" fmla="*/ 0 w 3873335"/>
                <a:gd name="connsiteY4-40" fmla="*/ 0 h 3981450"/>
                <a:gd name="connsiteX0-41" fmla="*/ 0 w 3786126"/>
                <a:gd name="connsiteY0-42" fmla="*/ 0 h 3981450"/>
                <a:gd name="connsiteX1-43" fmla="*/ 3409950 w 3786126"/>
                <a:gd name="connsiteY1-44" fmla="*/ 2076450 h 3981450"/>
                <a:gd name="connsiteX2-45" fmla="*/ 3657600 w 3786126"/>
                <a:gd name="connsiteY2-46" fmla="*/ 3981450 h 3981450"/>
                <a:gd name="connsiteX3-47" fmla="*/ 38100 w 3786126"/>
                <a:gd name="connsiteY3-48" fmla="*/ 3962400 h 3981450"/>
                <a:gd name="connsiteX4-49" fmla="*/ 0 w 3786126"/>
                <a:gd name="connsiteY4-50" fmla="*/ 0 h 3981450"/>
                <a:gd name="connsiteX0-51" fmla="*/ 0 w 3786126"/>
                <a:gd name="connsiteY0-52" fmla="*/ 0 h 3981450"/>
                <a:gd name="connsiteX1-53" fmla="*/ 3409950 w 3786126"/>
                <a:gd name="connsiteY1-54" fmla="*/ 2076450 h 3981450"/>
                <a:gd name="connsiteX2-55" fmla="*/ 3657600 w 3786126"/>
                <a:gd name="connsiteY2-56" fmla="*/ 3981450 h 3981450"/>
                <a:gd name="connsiteX3-57" fmla="*/ 0 w 3786126"/>
                <a:gd name="connsiteY3-58" fmla="*/ 3981450 h 3981450"/>
                <a:gd name="connsiteX4-59" fmla="*/ 0 w 3786126"/>
                <a:gd name="connsiteY4-60" fmla="*/ 0 h 3981450"/>
                <a:gd name="connsiteX0-61" fmla="*/ 0 w 3786126"/>
                <a:gd name="connsiteY0-62" fmla="*/ 0 h 3981450"/>
                <a:gd name="connsiteX1-63" fmla="*/ 3409950 w 3786126"/>
                <a:gd name="connsiteY1-64" fmla="*/ 2076450 h 3981450"/>
                <a:gd name="connsiteX2-65" fmla="*/ 3657600 w 3786126"/>
                <a:gd name="connsiteY2-66" fmla="*/ 3981450 h 3981450"/>
                <a:gd name="connsiteX3-67" fmla="*/ 0 w 3786126"/>
                <a:gd name="connsiteY3-68" fmla="*/ 3981450 h 3981450"/>
                <a:gd name="connsiteX4-69" fmla="*/ 0 w 3786126"/>
                <a:gd name="connsiteY4-70" fmla="*/ 0 h 3981450"/>
                <a:gd name="connsiteX0-71" fmla="*/ 0 w 3786126"/>
                <a:gd name="connsiteY0-72" fmla="*/ 0 h 3981450"/>
                <a:gd name="connsiteX1-73" fmla="*/ 3409950 w 3786126"/>
                <a:gd name="connsiteY1-74" fmla="*/ 2076450 h 3981450"/>
                <a:gd name="connsiteX2-75" fmla="*/ 3657600 w 3786126"/>
                <a:gd name="connsiteY2-76" fmla="*/ 3981450 h 3981450"/>
                <a:gd name="connsiteX3-77" fmla="*/ 0 w 3786126"/>
                <a:gd name="connsiteY3-78" fmla="*/ 3981450 h 3981450"/>
                <a:gd name="connsiteX4-79" fmla="*/ 0 w 3786126"/>
                <a:gd name="connsiteY4-80" fmla="*/ 0 h 3981450"/>
                <a:gd name="connsiteX0-81" fmla="*/ 0 w 4032226"/>
                <a:gd name="connsiteY0-82" fmla="*/ 0 h 4003693"/>
                <a:gd name="connsiteX1-83" fmla="*/ 3409950 w 4032226"/>
                <a:gd name="connsiteY1-84" fmla="*/ 2076450 h 4003693"/>
                <a:gd name="connsiteX2-85" fmla="*/ 3943350 w 4032226"/>
                <a:gd name="connsiteY2-86" fmla="*/ 4003693 h 4003693"/>
                <a:gd name="connsiteX3-87" fmla="*/ 0 w 4032226"/>
                <a:gd name="connsiteY3-88" fmla="*/ 3981450 h 4003693"/>
                <a:gd name="connsiteX4-89" fmla="*/ 0 w 4032226"/>
                <a:gd name="connsiteY4-90" fmla="*/ 0 h 4003693"/>
                <a:gd name="connsiteX0-91" fmla="*/ 0 w 3948509"/>
                <a:gd name="connsiteY0-92" fmla="*/ 0 h 4003693"/>
                <a:gd name="connsiteX1-93" fmla="*/ 3409950 w 3948509"/>
                <a:gd name="connsiteY1-94" fmla="*/ 2076450 h 4003693"/>
                <a:gd name="connsiteX2-95" fmla="*/ 3943350 w 3948509"/>
                <a:gd name="connsiteY2-96" fmla="*/ 4003693 h 4003693"/>
                <a:gd name="connsiteX3-97" fmla="*/ 0 w 3948509"/>
                <a:gd name="connsiteY3-98" fmla="*/ 3981450 h 4003693"/>
                <a:gd name="connsiteX4-99" fmla="*/ 0 w 3948509"/>
                <a:gd name="connsiteY4-100" fmla="*/ 0 h 4003693"/>
                <a:gd name="connsiteX0-101" fmla="*/ 0 w 3943350"/>
                <a:gd name="connsiteY0-102" fmla="*/ 0 h 4003693"/>
                <a:gd name="connsiteX1-103" fmla="*/ 3333750 w 3943350"/>
                <a:gd name="connsiteY1-104" fmla="*/ 1942994 h 4003693"/>
                <a:gd name="connsiteX2-105" fmla="*/ 3943350 w 3943350"/>
                <a:gd name="connsiteY2-106" fmla="*/ 4003693 h 4003693"/>
                <a:gd name="connsiteX3-107" fmla="*/ 0 w 3943350"/>
                <a:gd name="connsiteY3-108" fmla="*/ 3981450 h 4003693"/>
                <a:gd name="connsiteX4-109" fmla="*/ 0 w 3943350"/>
                <a:gd name="connsiteY4-110" fmla="*/ 0 h 4003693"/>
                <a:gd name="connsiteX0-111" fmla="*/ 0 w 4152900"/>
                <a:gd name="connsiteY0-112" fmla="*/ 0 h 3981450"/>
                <a:gd name="connsiteX1-113" fmla="*/ 3333750 w 4152900"/>
                <a:gd name="connsiteY1-114" fmla="*/ 1942994 h 3981450"/>
                <a:gd name="connsiteX2-115" fmla="*/ 4152900 w 4152900"/>
                <a:gd name="connsiteY2-116" fmla="*/ 3981450 h 3981450"/>
                <a:gd name="connsiteX3-117" fmla="*/ 0 w 4152900"/>
                <a:gd name="connsiteY3-118" fmla="*/ 3981450 h 3981450"/>
                <a:gd name="connsiteX4-119" fmla="*/ 0 w 4152900"/>
                <a:gd name="connsiteY4-120" fmla="*/ 0 h 3981450"/>
                <a:gd name="connsiteX0-121" fmla="*/ 0 w 4152900"/>
                <a:gd name="connsiteY0-122" fmla="*/ 0 h 3981450"/>
                <a:gd name="connsiteX1-123" fmla="*/ 3333750 w 4152900"/>
                <a:gd name="connsiteY1-124" fmla="*/ 1942994 h 3981450"/>
                <a:gd name="connsiteX2-125" fmla="*/ 4152900 w 4152900"/>
                <a:gd name="connsiteY2-126" fmla="*/ 3981450 h 3981450"/>
                <a:gd name="connsiteX3-127" fmla="*/ 0 w 4152900"/>
                <a:gd name="connsiteY3-128" fmla="*/ 3981450 h 3981450"/>
                <a:gd name="connsiteX4-129" fmla="*/ 0 w 4152900"/>
                <a:gd name="connsiteY4-130" fmla="*/ 0 h 3981450"/>
                <a:gd name="connsiteX0-131" fmla="*/ 0 w 4152900"/>
                <a:gd name="connsiteY0-132" fmla="*/ 0 h 3981450"/>
                <a:gd name="connsiteX1-133" fmla="*/ 3200400 w 4152900"/>
                <a:gd name="connsiteY1-134" fmla="*/ 1720566 h 3981450"/>
                <a:gd name="connsiteX2-135" fmla="*/ 4152900 w 4152900"/>
                <a:gd name="connsiteY2-136" fmla="*/ 3981450 h 3981450"/>
                <a:gd name="connsiteX3-137" fmla="*/ 0 w 4152900"/>
                <a:gd name="connsiteY3-138" fmla="*/ 3981450 h 3981450"/>
                <a:gd name="connsiteX4-139" fmla="*/ 0 w 4152900"/>
                <a:gd name="connsiteY4-140" fmla="*/ 0 h 3981450"/>
                <a:gd name="connsiteX0-141" fmla="*/ 0 w 4152900"/>
                <a:gd name="connsiteY0-142" fmla="*/ 0 h 3981450"/>
                <a:gd name="connsiteX1-143" fmla="*/ 3200400 w 4152900"/>
                <a:gd name="connsiteY1-144" fmla="*/ 1720566 h 3981450"/>
                <a:gd name="connsiteX2-145" fmla="*/ 4152900 w 4152900"/>
                <a:gd name="connsiteY2-146" fmla="*/ 3981450 h 3981450"/>
                <a:gd name="connsiteX3-147" fmla="*/ 0 w 4152900"/>
                <a:gd name="connsiteY3-148" fmla="*/ 3981450 h 3981450"/>
                <a:gd name="connsiteX4-149" fmla="*/ 0 w 4152900"/>
                <a:gd name="connsiteY4-150" fmla="*/ 0 h 39814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152900" h="3981450">
                  <a:moveTo>
                    <a:pt x="0" y="0"/>
                  </a:moveTo>
                  <a:cubicBezTo>
                    <a:pt x="762000" y="1189072"/>
                    <a:pt x="2584450" y="1190447"/>
                    <a:pt x="3200400" y="1720566"/>
                  </a:cubicBezTo>
                  <a:cubicBezTo>
                    <a:pt x="3816350" y="2250685"/>
                    <a:pt x="3971925" y="2641175"/>
                    <a:pt x="4152900" y="3981450"/>
                  </a:cubicBezTo>
                  <a:lnTo>
                    <a:pt x="0" y="398145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alpha val="4000"/>
                  </a:schemeClr>
                </a:gs>
                <a:gs pos="0">
                  <a:srgbClr val="181B2C">
                    <a:alpha val="3000"/>
                  </a:srgbClr>
                </a:gs>
                <a:gs pos="55000">
                  <a:schemeClr val="accent5">
                    <a:alpha val="33000"/>
                  </a:schemeClr>
                </a:gs>
              </a:gsLst>
              <a:lin ang="18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0" y="5931257"/>
              <a:ext cx="1189942" cy="2524513"/>
            </a:xfrm>
            <a:custGeom>
              <a:avLst/>
              <a:gdLst>
                <a:gd name="connsiteX0" fmla="*/ 0 w 1189942"/>
                <a:gd name="connsiteY0" fmla="*/ 0 h 2524513"/>
                <a:gd name="connsiteX1" fmla="*/ 175601 w 1189942"/>
                <a:gd name="connsiteY1" fmla="*/ 17702 h 2524513"/>
                <a:gd name="connsiteX2" fmla="*/ 1189942 w 1189942"/>
                <a:gd name="connsiteY2" fmla="*/ 1262256 h 2524513"/>
                <a:gd name="connsiteX3" fmla="*/ 175601 w 1189942"/>
                <a:gd name="connsiteY3" fmla="*/ 2506811 h 2524513"/>
                <a:gd name="connsiteX4" fmla="*/ 0 w 1189942"/>
                <a:gd name="connsiteY4" fmla="*/ 2524513 h 252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942" h="2524513">
                  <a:moveTo>
                    <a:pt x="0" y="0"/>
                  </a:moveTo>
                  <a:lnTo>
                    <a:pt x="175601" y="17702"/>
                  </a:lnTo>
                  <a:cubicBezTo>
                    <a:pt x="754484" y="136158"/>
                    <a:pt x="1189942" y="648354"/>
                    <a:pt x="1189942" y="1262256"/>
                  </a:cubicBezTo>
                  <a:cubicBezTo>
                    <a:pt x="1189942" y="1876159"/>
                    <a:pt x="754484" y="2388354"/>
                    <a:pt x="175601" y="2506811"/>
                  </a:cubicBezTo>
                  <a:lnTo>
                    <a:pt x="0" y="2524513"/>
                  </a:lnTo>
                  <a:close/>
                </a:path>
              </a:pathLst>
            </a:custGeom>
            <a:gradFill>
              <a:gsLst>
                <a:gs pos="2000">
                  <a:schemeClr val="accent1"/>
                </a:gs>
                <a:gs pos="100000">
                  <a:schemeClr val="accent5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>
              <a:outerShdw blurRad="1270000" dist="622300" dir="2700000" algn="tl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10397095" y="2"/>
            <a:ext cx="1803744" cy="2061120"/>
            <a:chOff x="13922478" y="2"/>
            <a:chExt cx="5568680" cy="6373129"/>
          </a:xfrm>
        </p:grpSpPr>
        <p:sp>
          <p:nvSpPr>
            <p:cNvPr id="17" name="Freeform: Shape 16"/>
            <p:cNvSpPr/>
            <p:nvPr userDrawn="1"/>
          </p:nvSpPr>
          <p:spPr>
            <a:xfrm>
              <a:off x="13922478" y="2"/>
              <a:ext cx="5558654" cy="4717968"/>
            </a:xfrm>
            <a:custGeom>
              <a:avLst/>
              <a:gdLst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671011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-1" fmla="*/ 0 w 6039853"/>
                <a:gd name="connsiteY0-2" fmla="*/ 0 h 6327927"/>
                <a:gd name="connsiteX1-3" fmla="*/ 2502569 w 6039853"/>
                <a:gd name="connsiteY1-4" fmla="*/ 1925053 h 6327927"/>
                <a:gd name="connsiteX2-5" fmla="*/ 2671011 w 6039853"/>
                <a:gd name="connsiteY2-6" fmla="*/ 4932948 h 6327927"/>
                <a:gd name="connsiteX3-7" fmla="*/ 6039853 w 6039853"/>
                <a:gd name="connsiteY3-8" fmla="*/ 6304548 h 6327927"/>
                <a:gd name="connsiteX4-9" fmla="*/ 5967664 w 6039853"/>
                <a:gd name="connsiteY4-10" fmla="*/ 0 h 6327927"/>
                <a:gd name="connsiteX5-11" fmla="*/ 0 w 6039853"/>
                <a:gd name="connsiteY5-12" fmla="*/ 0 h 6327927"/>
                <a:gd name="connsiteX0-13" fmla="*/ 0 w 6039853"/>
                <a:gd name="connsiteY0-14" fmla="*/ 0 h 6327927"/>
                <a:gd name="connsiteX1-15" fmla="*/ 2502569 w 6039853"/>
                <a:gd name="connsiteY1-16" fmla="*/ 1925053 h 6327927"/>
                <a:gd name="connsiteX2-17" fmla="*/ 2839453 w 6039853"/>
                <a:gd name="connsiteY2-18" fmla="*/ 4932948 h 6327927"/>
                <a:gd name="connsiteX3-19" fmla="*/ 6039853 w 6039853"/>
                <a:gd name="connsiteY3-20" fmla="*/ 6304548 h 6327927"/>
                <a:gd name="connsiteX4-21" fmla="*/ 5967664 w 6039853"/>
                <a:gd name="connsiteY4-22" fmla="*/ 0 h 6327927"/>
                <a:gd name="connsiteX5-23" fmla="*/ 0 w 6039853"/>
                <a:gd name="connsiteY5-24" fmla="*/ 0 h 6327927"/>
                <a:gd name="connsiteX0-25" fmla="*/ 0 w 6039853"/>
                <a:gd name="connsiteY0-26" fmla="*/ 0 h 6327927"/>
                <a:gd name="connsiteX1-27" fmla="*/ 2502569 w 6039853"/>
                <a:gd name="connsiteY1-28" fmla="*/ 1925053 h 6327927"/>
                <a:gd name="connsiteX2-29" fmla="*/ 2839453 w 6039853"/>
                <a:gd name="connsiteY2-30" fmla="*/ 4932948 h 6327927"/>
                <a:gd name="connsiteX3-31" fmla="*/ 6039853 w 6039853"/>
                <a:gd name="connsiteY3-32" fmla="*/ 6304548 h 6327927"/>
                <a:gd name="connsiteX4-33" fmla="*/ 5967664 w 6039853"/>
                <a:gd name="connsiteY4-34" fmla="*/ 0 h 6327927"/>
                <a:gd name="connsiteX5-35" fmla="*/ 0 w 6039853"/>
                <a:gd name="connsiteY5-36" fmla="*/ 0 h 6327927"/>
                <a:gd name="connsiteX0-37" fmla="*/ 0 w 6039853"/>
                <a:gd name="connsiteY0-38" fmla="*/ 0 h 6354071"/>
                <a:gd name="connsiteX1-39" fmla="*/ 2502569 w 6039853"/>
                <a:gd name="connsiteY1-40" fmla="*/ 1925053 h 6354071"/>
                <a:gd name="connsiteX2-41" fmla="*/ 2839453 w 6039853"/>
                <a:gd name="connsiteY2-42" fmla="*/ 4932948 h 6354071"/>
                <a:gd name="connsiteX3-43" fmla="*/ 6039853 w 6039853"/>
                <a:gd name="connsiteY3-44" fmla="*/ 6304548 h 6354071"/>
                <a:gd name="connsiteX4-45" fmla="*/ 5967664 w 6039853"/>
                <a:gd name="connsiteY4-46" fmla="*/ 0 h 6354071"/>
                <a:gd name="connsiteX5-47" fmla="*/ 0 w 6039853"/>
                <a:gd name="connsiteY5-48" fmla="*/ 0 h 6354071"/>
                <a:gd name="connsiteX0-49" fmla="*/ 0 w 6039853"/>
                <a:gd name="connsiteY0-50" fmla="*/ 0 h 6354071"/>
                <a:gd name="connsiteX1-51" fmla="*/ 2502569 w 6039853"/>
                <a:gd name="connsiteY1-52" fmla="*/ 1925053 h 6354071"/>
                <a:gd name="connsiteX2-53" fmla="*/ 2839453 w 6039853"/>
                <a:gd name="connsiteY2-54" fmla="*/ 4932948 h 6354071"/>
                <a:gd name="connsiteX3-55" fmla="*/ 6039853 w 6039853"/>
                <a:gd name="connsiteY3-56" fmla="*/ 6304548 h 6354071"/>
                <a:gd name="connsiteX4-57" fmla="*/ 6005764 w 6039853"/>
                <a:gd name="connsiteY4-58" fmla="*/ 0 h 6354071"/>
                <a:gd name="connsiteX5-59" fmla="*/ 0 w 6039853"/>
                <a:gd name="connsiteY5-60" fmla="*/ 0 h 6354071"/>
                <a:gd name="connsiteX0-61" fmla="*/ 0 w 6005764"/>
                <a:gd name="connsiteY0-62" fmla="*/ 0 h 6290613"/>
                <a:gd name="connsiteX1-63" fmla="*/ 2502569 w 6005764"/>
                <a:gd name="connsiteY1-64" fmla="*/ 1925053 h 6290613"/>
                <a:gd name="connsiteX2-65" fmla="*/ 2839453 w 6005764"/>
                <a:gd name="connsiteY2-66" fmla="*/ 4932948 h 6290613"/>
                <a:gd name="connsiteX3-67" fmla="*/ 6001753 w 6005764"/>
                <a:gd name="connsiteY3-68" fmla="*/ 6266448 h 6290613"/>
                <a:gd name="connsiteX4-69" fmla="*/ 6005764 w 6005764"/>
                <a:gd name="connsiteY4-70" fmla="*/ 0 h 6290613"/>
                <a:gd name="connsiteX5-71" fmla="*/ 0 w 6005764"/>
                <a:gd name="connsiteY5-72" fmla="*/ 0 h 6290613"/>
                <a:gd name="connsiteX0-73" fmla="*/ 0 w 6005764"/>
                <a:gd name="connsiteY0-74" fmla="*/ 0 h 6300010"/>
                <a:gd name="connsiteX1-75" fmla="*/ 2502569 w 6005764"/>
                <a:gd name="connsiteY1-76" fmla="*/ 1925053 h 6300010"/>
                <a:gd name="connsiteX2-77" fmla="*/ 2839453 w 6005764"/>
                <a:gd name="connsiteY2-78" fmla="*/ 4932948 h 6300010"/>
                <a:gd name="connsiteX3-79" fmla="*/ 6001753 w 6005764"/>
                <a:gd name="connsiteY3-80" fmla="*/ 6266448 h 6300010"/>
                <a:gd name="connsiteX4-81" fmla="*/ 6005764 w 6005764"/>
                <a:gd name="connsiteY4-82" fmla="*/ 0 h 6300010"/>
                <a:gd name="connsiteX5-83" fmla="*/ 0 w 6005764"/>
                <a:gd name="connsiteY5-84" fmla="*/ 0 h 6300010"/>
                <a:gd name="connsiteX0-85" fmla="*/ 0 w 6005764"/>
                <a:gd name="connsiteY0-86" fmla="*/ 0 h 6301252"/>
                <a:gd name="connsiteX1-87" fmla="*/ 2502569 w 6005764"/>
                <a:gd name="connsiteY1-88" fmla="*/ 1925053 h 6301252"/>
                <a:gd name="connsiteX2-89" fmla="*/ 2839453 w 6005764"/>
                <a:gd name="connsiteY2-90" fmla="*/ 4932948 h 6301252"/>
                <a:gd name="connsiteX3-91" fmla="*/ 6001753 w 6005764"/>
                <a:gd name="connsiteY3-92" fmla="*/ 6266448 h 6301252"/>
                <a:gd name="connsiteX4-93" fmla="*/ 6005764 w 6005764"/>
                <a:gd name="connsiteY4-94" fmla="*/ 0 h 6301252"/>
                <a:gd name="connsiteX5-95" fmla="*/ 0 w 6005764"/>
                <a:gd name="connsiteY5-96" fmla="*/ 0 h 6301252"/>
                <a:gd name="connsiteX0-97" fmla="*/ 0 w 6005764"/>
                <a:gd name="connsiteY0-98" fmla="*/ 0 h 6328404"/>
                <a:gd name="connsiteX1-99" fmla="*/ 2502569 w 6005764"/>
                <a:gd name="connsiteY1-100" fmla="*/ 1925053 h 6328404"/>
                <a:gd name="connsiteX2-101" fmla="*/ 2839453 w 6005764"/>
                <a:gd name="connsiteY2-102" fmla="*/ 4932948 h 6328404"/>
                <a:gd name="connsiteX3-103" fmla="*/ 6001753 w 6005764"/>
                <a:gd name="connsiteY3-104" fmla="*/ 6266448 h 6328404"/>
                <a:gd name="connsiteX4-105" fmla="*/ 6005764 w 6005764"/>
                <a:gd name="connsiteY4-106" fmla="*/ 0 h 6328404"/>
                <a:gd name="connsiteX5-107" fmla="*/ 0 w 6005764"/>
                <a:gd name="connsiteY5-108" fmla="*/ 0 h 6328404"/>
                <a:gd name="connsiteX0-109" fmla="*/ 0 w 6005764"/>
                <a:gd name="connsiteY0-110" fmla="*/ 0 h 6321734"/>
                <a:gd name="connsiteX1-111" fmla="*/ 2502569 w 6005764"/>
                <a:gd name="connsiteY1-112" fmla="*/ 1925053 h 6321734"/>
                <a:gd name="connsiteX2-113" fmla="*/ 3273143 w 6005764"/>
                <a:gd name="connsiteY2-114" fmla="*/ 4856415 h 6321734"/>
                <a:gd name="connsiteX3-115" fmla="*/ 6001753 w 6005764"/>
                <a:gd name="connsiteY3-116" fmla="*/ 6266448 h 6321734"/>
                <a:gd name="connsiteX4-117" fmla="*/ 6005764 w 6005764"/>
                <a:gd name="connsiteY4-118" fmla="*/ 0 h 6321734"/>
                <a:gd name="connsiteX5-119" fmla="*/ 0 w 6005764"/>
                <a:gd name="connsiteY5-120" fmla="*/ 0 h 6321734"/>
                <a:gd name="connsiteX0-121" fmla="*/ 0 w 6005764"/>
                <a:gd name="connsiteY0-122" fmla="*/ 0 h 6312022"/>
                <a:gd name="connsiteX1-123" fmla="*/ 2502569 w 6005764"/>
                <a:gd name="connsiteY1-124" fmla="*/ 1925053 h 6312022"/>
                <a:gd name="connsiteX2-125" fmla="*/ 3273143 w 6005764"/>
                <a:gd name="connsiteY2-126" fmla="*/ 4856415 h 6312022"/>
                <a:gd name="connsiteX3-127" fmla="*/ 6001753 w 6005764"/>
                <a:gd name="connsiteY3-128" fmla="*/ 6266448 h 6312022"/>
                <a:gd name="connsiteX4-129" fmla="*/ 6005764 w 6005764"/>
                <a:gd name="connsiteY4-130" fmla="*/ 0 h 6312022"/>
                <a:gd name="connsiteX5-131" fmla="*/ 0 w 6005764"/>
                <a:gd name="connsiteY5-132" fmla="*/ 0 h 6312022"/>
                <a:gd name="connsiteX0-133" fmla="*/ 0 w 6005764"/>
                <a:gd name="connsiteY0-134" fmla="*/ 0 h 6312023"/>
                <a:gd name="connsiteX1-135" fmla="*/ 2502569 w 6005764"/>
                <a:gd name="connsiteY1-136" fmla="*/ 1925053 h 6312023"/>
                <a:gd name="connsiteX2-137" fmla="*/ 3145587 w 6005764"/>
                <a:gd name="connsiteY2-138" fmla="*/ 4856415 h 6312023"/>
                <a:gd name="connsiteX3-139" fmla="*/ 6001753 w 6005764"/>
                <a:gd name="connsiteY3-140" fmla="*/ 6266448 h 6312023"/>
                <a:gd name="connsiteX4-141" fmla="*/ 6005764 w 6005764"/>
                <a:gd name="connsiteY4-142" fmla="*/ 0 h 6312023"/>
                <a:gd name="connsiteX5-143" fmla="*/ 0 w 6005764"/>
                <a:gd name="connsiteY5-144" fmla="*/ 0 h 6312023"/>
                <a:gd name="connsiteX0-145" fmla="*/ 0 w 6005764"/>
                <a:gd name="connsiteY0-146" fmla="*/ 0 h 6318150"/>
                <a:gd name="connsiteX1-147" fmla="*/ 2502569 w 6005764"/>
                <a:gd name="connsiteY1-148" fmla="*/ 1925053 h 6318150"/>
                <a:gd name="connsiteX2-149" fmla="*/ 3145587 w 6005764"/>
                <a:gd name="connsiteY2-150" fmla="*/ 4856415 h 6318150"/>
                <a:gd name="connsiteX3-151" fmla="*/ 6001753 w 6005764"/>
                <a:gd name="connsiteY3-152" fmla="*/ 6266448 h 6318150"/>
                <a:gd name="connsiteX4-153" fmla="*/ 6005764 w 6005764"/>
                <a:gd name="connsiteY4-154" fmla="*/ 0 h 6318150"/>
                <a:gd name="connsiteX5-155" fmla="*/ 0 w 6005764"/>
                <a:gd name="connsiteY5-156" fmla="*/ 0 h 63181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6005764" h="6318150">
                  <a:moveTo>
                    <a:pt x="0" y="0"/>
                  </a:moveTo>
                  <a:cubicBezTo>
                    <a:pt x="66174" y="1417720"/>
                    <a:pt x="1978305" y="1115651"/>
                    <a:pt x="2502569" y="1925053"/>
                  </a:cubicBezTo>
                  <a:cubicBezTo>
                    <a:pt x="3026834" y="2734456"/>
                    <a:pt x="2714790" y="3661059"/>
                    <a:pt x="3145587" y="4856415"/>
                  </a:cubicBezTo>
                  <a:cubicBezTo>
                    <a:pt x="3576384" y="6051771"/>
                    <a:pt x="4643187" y="6477001"/>
                    <a:pt x="6001753" y="6266448"/>
                  </a:cubicBezTo>
                  <a:lnTo>
                    <a:pt x="6005764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alpha val="40000"/>
                  </a:schemeClr>
                </a:gs>
                <a:gs pos="0">
                  <a:srgbClr val="181B2C">
                    <a:alpha val="25000"/>
                  </a:srgbClr>
                </a:gs>
                <a:gs pos="55000">
                  <a:schemeClr val="accent5">
                    <a:alpha val="44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7828114" y="1072550"/>
              <a:ext cx="1663044" cy="5300581"/>
            </a:xfrm>
            <a:custGeom>
              <a:avLst/>
              <a:gdLst>
                <a:gd name="connsiteX0" fmla="*/ 2561234 w 2585297"/>
                <a:gd name="connsiteY0" fmla="*/ 0 h 6906127"/>
                <a:gd name="connsiteX1" fmla="*/ 780560 w 2585297"/>
                <a:gd name="connsiteY1" fmla="*/ 1852863 h 6906127"/>
                <a:gd name="connsiteX2" fmla="*/ 82728 w 2585297"/>
                <a:gd name="connsiteY2" fmla="*/ 4932948 h 6906127"/>
                <a:gd name="connsiteX3" fmla="*/ 2585297 w 2585297"/>
                <a:gd name="connsiteY3" fmla="*/ 6906127 h 6906127"/>
                <a:gd name="connsiteX4" fmla="*/ 2561234 w 2585297"/>
                <a:gd name="connsiteY4" fmla="*/ 0 h 6906127"/>
                <a:gd name="connsiteX0-1" fmla="*/ 2561234 w 2585297"/>
                <a:gd name="connsiteY0-2" fmla="*/ 10370 h 6916497"/>
                <a:gd name="connsiteX1-3" fmla="*/ 780560 w 2585297"/>
                <a:gd name="connsiteY1-4" fmla="*/ 1863233 h 6916497"/>
                <a:gd name="connsiteX2-5" fmla="*/ 82728 w 2585297"/>
                <a:gd name="connsiteY2-6" fmla="*/ 4943318 h 6916497"/>
                <a:gd name="connsiteX3-7" fmla="*/ 2585297 w 2585297"/>
                <a:gd name="connsiteY3-8" fmla="*/ 6916497 h 6916497"/>
                <a:gd name="connsiteX4-9" fmla="*/ 2561234 w 2585297"/>
                <a:gd name="connsiteY4-10" fmla="*/ 10370 h 6916497"/>
                <a:gd name="connsiteX0-11" fmla="*/ 2547392 w 2571455"/>
                <a:gd name="connsiteY0-12" fmla="*/ 8277 h 6914404"/>
                <a:gd name="connsiteX1-13" fmla="*/ 938168 w 2571455"/>
                <a:gd name="connsiteY1-14" fmla="*/ 2184990 h 6914404"/>
                <a:gd name="connsiteX2-15" fmla="*/ 68886 w 2571455"/>
                <a:gd name="connsiteY2-16" fmla="*/ 4941225 h 6914404"/>
                <a:gd name="connsiteX3-17" fmla="*/ 2571455 w 2571455"/>
                <a:gd name="connsiteY3-18" fmla="*/ 6914404 h 6914404"/>
                <a:gd name="connsiteX4-19" fmla="*/ 2547392 w 2571455"/>
                <a:gd name="connsiteY4-20" fmla="*/ 8277 h 6914404"/>
                <a:gd name="connsiteX0-21" fmla="*/ 2594895 w 2618958"/>
                <a:gd name="connsiteY0-22" fmla="*/ 8277 h 6914404"/>
                <a:gd name="connsiteX1-23" fmla="*/ 985671 w 2618958"/>
                <a:gd name="connsiteY1-24" fmla="*/ 2184990 h 6914404"/>
                <a:gd name="connsiteX2-25" fmla="*/ 116389 w 2618958"/>
                <a:gd name="connsiteY2-26" fmla="*/ 4941225 h 6914404"/>
                <a:gd name="connsiteX3-27" fmla="*/ 2618958 w 2618958"/>
                <a:gd name="connsiteY3-28" fmla="*/ 6914404 h 6914404"/>
                <a:gd name="connsiteX4-29" fmla="*/ 2594895 w 2618958"/>
                <a:gd name="connsiteY4-30" fmla="*/ 8277 h 6914404"/>
                <a:gd name="connsiteX0-31" fmla="*/ 2594895 w 2618958"/>
                <a:gd name="connsiteY0-32" fmla="*/ 8277 h 6914404"/>
                <a:gd name="connsiteX1-33" fmla="*/ 985671 w 2618958"/>
                <a:gd name="connsiteY1-34" fmla="*/ 2184990 h 6914404"/>
                <a:gd name="connsiteX2-35" fmla="*/ 116389 w 2618958"/>
                <a:gd name="connsiteY2-36" fmla="*/ 4941225 h 6914404"/>
                <a:gd name="connsiteX3-37" fmla="*/ 2618958 w 2618958"/>
                <a:gd name="connsiteY3-38" fmla="*/ 6914404 h 6914404"/>
                <a:gd name="connsiteX4-39" fmla="*/ 2594895 w 2618958"/>
                <a:gd name="connsiteY4-40" fmla="*/ 8277 h 6914404"/>
                <a:gd name="connsiteX0-41" fmla="*/ 2594895 w 2618958"/>
                <a:gd name="connsiteY0-42" fmla="*/ 8277 h 6914404"/>
                <a:gd name="connsiteX1-43" fmla="*/ 985671 w 2618958"/>
                <a:gd name="connsiteY1-44" fmla="*/ 2184990 h 6914404"/>
                <a:gd name="connsiteX2-45" fmla="*/ 116389 w 2618958"/>
                <a:gd name="connsiteY2-46" fmla="*/ 4941225 h 6914404"/>
                <a:gd name="connsiteX3-47" fmla="*/ 2618958 w 2618958"/>
                <a:gd name="connsiteY3-48" fmla="*/ 6914404 h 6914404"/>
                <a:gd name="connsiteX4-49" fmla="*/ 2594895 w 2618958"/>
                <a:gd name="connsiteY4-50" fmla="*/ 8277 h 6914404"/>
                <a:gd name="connsiteX0-51" fmla="*/ 2594895 w 2618958"/>
                <a:gd name="connsiteY0-52" fmla="*/ 8277 h 6914404"/>
                <a:gd name="connsiteX1-53" fmla="*/ 985671 w 2618958"/>
                <a:gd name="connsiteY1-54" fmla="*/ 2184990 h 6914404"/>
                <a:gd name="connsiteX2-55" fmla="*/ 116389 w 2618958"/>
                <a:gd name="connsiteY2-56" fmla="*/ 4941225 h 6914404"/>
                <a:gd name="connsiteX3-57" fmla="*/ 2618958 w 2618958"/>
                <a:gd name="connsiteY3-58" fmla="*/ 6914404 h 6914404"/>
                <a:gd name="connsiteX4-59" fmla="*/ 2594895 w 2618958"/>
                <a:gd name="connsiteY4-60" fmla="*/ 8277 h 6914404"/>
                <a:gd name="connsiteX0-61" fmla="*/ 2517149 w 2541212"/>
                <a:gd name="connsiteY0-62" fmla="*/ 8277 h 6914404"/>
                <a:gd name="connsiteX1-63" fmla="*/ 907925 w 2541212"/>
                <a:gd name="connsiteY1-64" fmla="*/ 2184990 h 6914404"/>
                <a:gd name="connsiteX2-65" fmla="*/ 38643 w 2541212"/>
                <a:gd name="connsiteY2-66" fmla="*/ 4941225 h 6914404"/>
                <a:gd name="connsiteX3-67" fmla="*/ 2541212 w 2541212"/>
                <a:gd name="connsiteY3-68" fmla="*/ 6914404 h 6914404"/>
                <a:gd name="connsiteX4-69" fmla="*/ 2517149 w 2541212"/>
                <a:gd name="connsiteY4-70" fmla="*/ 8277 h 691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41212" h="6914404">
                  <a:moveTo>
                    <a:pt x="2517149" y="8277"/>
                  </a:moveTo>
                  <a:cubicBezTo>
                    <a:pt x="614154" y="-124071"/>
                    <a:pt x="1321009" y="1362832"/>
                    <a:pt x="907925" y="2184990"/>
                  </a:cubicBezTo>
                  <a:cubicBezTo>
                    <a:pt x="494841" y="3007148"/>
                    <a:pt x="-166896" y="3508464"/>
                    <a:pt x="38643" y="4941225"/>
                  </a:cubicBezTo>
                  <a:cubicBezTo>
                    <a:pt x="358482" y="6183486"/>
                    <a:pt x="1573672" y="6806120"/>
                    <a:pt x="2541212" y="6914404"/>
                  </a:cubicBezTo>
                  <a:lnTo>
                    <a:pt x="2517149" y="8277"/>
                  </a:lnTo>
                  <a:close/>
                </a:path>
              </a:pathLst>
            </a:custGeom>
            <a:gradFill>
              <a:gsLst>
                <a:gs pos="2000">
                  <a:schemeClr val="accent1"/>
                </a:gs>
                <a:gs pos="100000">
                  <a:schemeClr val="accent5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2" name="Rectangle: Rounded Corners 1"/>
          <p:cNvSpPr/>
          <p:nvPr userDrawn="1"/>
        </p:nvSpPr>
        <p:spPr>
          <a:xfrm>
            <a:off x="855084" y="0"/>
            <a:ext cx="10481832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55594" y="1381125"/>
            <a:ext cx="5413808" cy="409575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4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TextBox 10"/>
          <p:cNvSpPr txBox="1"/>
          <p:nvPr userDrawn="1"/>
        </p:nvSpPr>
        <p:spPr>
          <a:xfrm rot="10800000" flipV="1">
            <a:off x="10316300" y="6203547"/>
            <a:ext cx="94885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750" b="0" i="0" smtClean="0">
                <a:solidFill>
                  <a:schemeClr val="bg1"/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‹nº›</a:t>
            </a:fld>
            <a:endParaRPr lang="id-ID" sz="5500" b="0" i="0" dirty="0">
              <a:solidFill>
                <a:schemeClr val="bg1"/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1556891" y="6288180"/>
            <a:ext cx="2420919" cy="226985"/>
            <a:chOff x="1173828" y="9898598"/>
            <a:chExt cx="3867482" cy="363175"/>
          </a:xfrm>
        </p:grpSpPr>
        <p:sp>
          <p:nvSpPr>
            <p:cNvPr id="28" name="TextBox 27"/>
            <p:cNvSpPr txBox="1"/>
            <p:nvPr/>
          </p:nvSpPr>
          <p:spPr>
            <a:xfrm>
              <a:off x="1173828" y="9898598"/>
              <a:ext cx="3867482" cy="363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75" b="0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VISIONARY</a:t>
              </a:r>
              <a:r>
                <a:rPr lang="en-US" sz="875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  </a:t>
              </a:r>
              <a:r>
                <a:rPr lang="en-US" sz="875" spc="188" dirty="0">
                  <a:solidFill>
                    <a:schemeClr val="bg1">
                      <a:alpha val="4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2027.ALL RIGHTS</a:t>
              </a:r>
              <a:endParaRPr lang="id-ID" sz="875" spc="188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2624660" y="9977803"/>
              <a:ext cx="10800" cy="14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grpSp>
        <p:nvGrpSpPr>
          <p:cNvPr id="30" name="Group 29"/>
          <p:cNvGrpSpPr/>
          <p:nvPr userDrawn="1"/>
        </p:nvGrpSpPr>
        <p:grpSpPr>
          <a:xfrm>
            <a:off x="1556892" y="418371"/>
            <a:ext cx="1567308" cy="296920"/>
            <a:chOff x="1299865" y="646279"/>
            <a:chExt cx="2503816" cy="475072"/>
          </a:xfrm>
        </p:grpSpPr>
        <p:sp>
          <p:nvSpPr>
            <p:cNvPr id="31" name="Text Placeholder 2"/>
            <p:cNvSpPr txBox="1"/>
            <p:nvPr/>
          </p:nvSpPr>
          <p:spPr>
            <a:xfrm>
              <a:off x="1877786" y="655335"/>
              <a:ext cx="1925895" cy="45696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750" b="0" dirty="0">
                  <a:gradFill flip="none" rotWithShape="1">
                    <a:gsLst>
                      <a:gs pos="55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微软雅黑" pitchFamily="34" charset="-122"/>
                  <a:ea typeface="微软雅黑" pitchFamily="34" charset="-122"/>
                </a:rPr>
                <a:t>visionary</a:t>
              </a:r>
              <a:endParaRPr lang="id-ID" sz="1750" b="0" dirty="0">
                <a:gradFill flip="none" rotWithShape="1">
                  <a:gsLst>
                    <a:gs pos="55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  <a:tileRect/>
                </a:gra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299865" y="646279"/>
              <a:ext cx="507652" cy="475072"/>
              <a:chOff x="9403349" y="4996764"/>
              <a:chExt cx="961294" cy="899602"/>
            </a:xfrm>
          </p:grpSpPr>
          <p:sp>
            <p:nvSpPr>
              <p:cNvPr id="33" name="Freeform: Shape 32"/>
              <p:cNvSpPr/>
              <p:nvPr/>
            </p:nvSpPr>
            <p:spPr>
              <a:xfrm>
                <a:off x="9403349" y="4996764"/>
                <a:ext cx="961294" cy="899602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  <p:sp>
            <p:nvSpPr>
              <p:cNvPr id="34" name="Freeform: Shape 33"/>
              <p:cNvSpPr/>
              <p:nvPr/>
            </p:nvSpPr>
            <p:spPr>
              <a:xfrm>
                <a:off x="9628629" y="5312361"/>
                <a:ext cx="510734" cy="477958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</p:grpSp>
      </p:grp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255895" y="3817010"/>
            <a:ext cx="2702325" cy="1915298"/>
          </a:xfrm>
          <a:custGeom>
            <a:avLst/>
            <a:gdLst>
              <a:gd name="connsiteX0" fmla="*/ 110720 w 4317034"/>
              <a:gd name="connsiteY0" fmla="*/ 0 h 3064476"/>
              <a:gd name="connsiteX1" fmla="*/ 4206314 w 4317034"/>
              <a:gd name="connsiteY1" fmla="*/ 0 h 3064476"/>
              <a:gd name="connsiteX2" fmla="*/ 4317034 w 4317034"/>
              <a:gd name="connsiteY2" fmla="*/ 110720 h 3064476"/>
              <a:gd name="connsiteX3" fmla="*/ 4317034 w 4317034"/>
              <a:gd name="connsiteY3" fmla="*/ 2953756 h 3064476"/>
              <a:gd name="connsiteX4" fmla="*/ 4206314 w 4317034"/>
              <a:gd name="connsiteY4" fmla="*/ 3064476 h 3064476"/>
              <a:gd name="connsiteX5" fmla="*/ 110720 w 4317034"/>
              <a:gd name="connsiteY5" fmla="*/ 3064476 h 3064476"/>
              <a:gd name="connsiteX6" fmla="*/ 0 w 4317034"/>
              <a:gd name="connsiteY6" fmla="*/ 2953756 h 3064476"/>
              <a:gd name="connsiteX7" fmla="*/ 0 w 4317034"/>
              <a:gd name="connsiteY7" fmla="*/ 110720 h 3064476"/>
              <a:gd name="connsiteX8" fmla="*/ 110720 w 4317034"/>
              <a:gd name="connsiteY8" fmla="*/ 0 h 30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7034" h="3064476">
                <a:moveTo>
                  <a:pt x="110720" y="0"/>
                </a:moveTo>
                <a:lnTo>
                  <a:pt x="4206314" y="0"/>
                </a:lnTo>
                <a:cubicBezTo>
                  <a:pt x="4267463" y="0"/>
                  <a:pt x="4317034" y="49571"/>
                  <a:pt x="4317034" y="110720"/>
                </a:cubicBezTo>
                <a:lnTo>
                  <a:pt x="4317034" y="2953756"/>
                </a:lnTo>
                <a:cubicBezTo>
                  <a:pt x="4317034" y="3014905"/>
                  <a:pt x="4267463" y="3064476"/>
                  <a:pt x="4206314" y="3064476"/>
                </a:cubicBezTo>
                <a:lnTo>
                  <a:pt x="110720" y="3064476"/>
                </a:lnTo>
                <a:cubicBezTo>
                  <a:pt x="49571" y="3064476"/>
                  <a:pt x="0" y="3014905"/>
                  <a:pt x="0" y="2953756"/>
                </a:cubicBezTo>
                <a:lnTo>
                  <a:pt x="0" y="110720"/>
                </a:lnTo>
                <a:cubicBezTo>
                  <a:pt x="0" y="49571"/>
                  <a:pt x="49571" y="0"/>
                  <a:pt x="11072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66749" y="3817010"/>
            <a:ext cx="2702325" cy="1915298"/>
          </a:xfrm>
          <a:custGeom>
            <a:avLst/>
            <a:gdLst>
              <a:gd name="connsiteX0" fmla="*/ 110720 w 4317034"/>
              <a:gd name="connsiteY0" fmla="*/ 0 h 3064476"/>
              <a:gd name="connsiteX1" fmla="*/ 4206314 w 4317034"/>
              <a:gd name="connsiteY1" fmla="*/ 0 h 3064476"/>
              <a:gd name="connsiteX2" fmla="*/ 4317034 w 4317034"/>
              <a:gd name="connsiteY2" fmla="*/ 110720 h 3064476"/>
              <a:gd name="connsiteX3" fmla="*/ 4317034 w 4317034"/>
              <a:gd name="connsiteY3" fmla="*/ 2953756 h 3064476"/>
              <a:gd name="connsiteX4" fmla="*/ 4206314 w 4317034"/>
              <a:gd name="connsiteY4" fmla="*/ 3064476 h 3064476"/>
              <a:gd name="connsiteX5" fmla="*/ 110720 w 4317034"/>
              <a:gd name="connsiteY5" fmla="*/ 3064476 h 3064476"/>
              <a:gd name="connsiteX6" fmla="*/ 0 w 4317034"/>
              <a:gd name="connsiteY6" fmla="*/ 2953756 h 3064476"/>
              <a:gd name="connsiteX7" fmla="*/ 0 w 4317034"/>
              <a:gd name="connsiteY7" fmla="*/ 110720 h 3064476"/>
              <a:gd name="connsiteX8" fmla="*/ 110720 w 4317034"/>
              <a:gd name="connsiteY8" fmla="*/ 0 h 30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7034" h="3064476">
                <a:moveTo>
                  <a:pt x="110720" y="0"/>
                </a:moveTo>
                <a:lnTo>
                  <a:pt x="4206314" y="0"/>
                </a:lnTo>
                <a:cubicBezTo>
                  <a:pt x="4267463" y="0"/>
                  <a:pt x="4317034" y="49571"/>
                  <a:pt x="4317034" y="110720"/>
                </a:cubicBezTo>
                <a:lnTo>
                  <a:pt x="4317034" y="2953756"/>
                </a:lnTo>
                <a:cubicBezTo>
                  <a:pt x="4317034" y="3014905"/>
                  <a:pt x="4267463" y="3064476"/>
                  <a:pt x="4206314" y="3064476"/>
                </a:cubicBezTo>
                <a:lnTo>
                  <a:pt x="110720" y="3064476"/>
                </a:lnTo>
                <a:cubicBezTo>
                  <a:pt x="49571" y="3064476"/>
                  <a:pt x="0" y="3014905"/>
                  <a:pt x="0" y="2953756"/>
                </a:cubicBezTo>
                <a:lnTo>
                  <a:pt x="0" y="110720"/>
                </a:lnTo>
                <a:cubicBezTo>
                  <a:pt x="0" y="49571"/>
                  <a:pt x="49571" y="0"/>
                  <a:pt x="11072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/>
          <p:cNvSpPr/>
          <p:nvPr userDrawn="1"/>
        </p:nvSpPr>
        <p:spPr>
          <a:xfrm>
            <a:off x="855084" y="3784257"/>
            <a:ext cx="10481832" cy="3073743"/>
          </a:xfrm>
          <a:prstGeom prst="round2SameRect">
            <a:avLst>
              <a:gd name="adj1" fmla="val 4610"/>
              <a:gd name="adj2" fmla="val 0"/>
            </a:avLst>
          </a:prstGeom>
          <a:gradFill flip="none" rotWithShape="1">
            <a:gsLst>
              <a:gs pos="97000">
                <a:schemeClr val="accent1"/>
              </a:gs>
              <a:gs pos="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67279" y="3073742"/>
            <a:ext cx="3739462" cy="3181865"/>
          </a:xfrm>
          <a:prstGeom prst="roundRect">
            <a:avLst>
              <a:gd name="adj" fmla="val 3552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/>
          <p:cNvSpPr/>
          <p:nvPr userDrawn="1"/>
        </p:nvSpPr>
        <p:spPr>
          <a:xfrm flipV="1">
            <a:off x="855084" y="-1"/>
            <a:ext cx="10481832" cy="3774909"/>
          </a:xfrm>
          <a:prstGeom prst="round2SameRect">
            <a:avLst>
              <a:gd name="adj1" fmla="val 4610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823333" y="0"/>
            <a:ext cx="5368667" cy="6858001"/>
          </a:xfrm>
          <a:custGeom>
            <a:avLst/>
            <a:gdLst>
              <a:gd name="connsiteX0" fmla="*/ 3760873 w 8576585"/>
              <a:gd name="connsiteY0" fmla="*/ 0 h 10972801"/>
              <a:gd name="connsiteX1" fmla="*/ 8576585 w 8576585"/>
              <a:gd name="connsiteY1" fmla="*/ 0 h 10972801"/>
              <a:gd name="connsiteX2" fmla="*/ 8576585 w 8576585"/>
              <a:gd name="connsiteY2" fmla="*/ 10972801 h 10972801"/>
              <a:gd name="connsiteX3" fmla="*/ 5753575 w 8576585"/>
              <a:gd name="connsiteY3" fmla="*/ 10972801 h 10972801"/>
              <a:gd name="connsiteX4" fmla="*/ 4027397 w 8576585"/>
              <a:gd name="connsiteY4" fmla="*/ 10972799 h 10972801"/>
              <a:gd name="connsiteX5" fmla="*/ 3760873 w 8576585"/>
              <a:gd name="connsiteY5" fmla="*/ 10972799 h 10972801"/>
              <a:gd name="connsiteX6" fmla="*/ 3494349 w 8576585"/>
              <a:gd name="connsiteY6" fmla="*/ 10972799 h 10972801"/>
              <a:gd name="connsiteX7" fmla="*/ 766853 w 8576585"/>
              <a:gd name="connsiteY7" fmla="*/ 10972799 h 10972801"/>
              <a:gd name="connsiteX8" fmla="*/ 730191 w 8576585"/>
              <a:gd name="connsiteY8" fmla="*/ 10951009 h 10972801"/>
              <a:gd name="connsiteX9" fmla="*/ 994739 w 8576585"/>
              <a:gd name="connsiteY9" fmla="*/ 10342959 h 10972801"/>
              <a:gd name="connsiteX10" fmla="*/ 1527603 w 8576585"/>
              <a:gd name="connsiteY10" fmla="*/ 10122945 h 10972801"/>
              <a:gd name="connsiteX11" fmla="*/ 1332993 w 8576585"/>
              <a:gd name="connsiteY11" fmla="*/ 9697115 h 10972801"/>
              <a:gd name="connsiteX12" fmla="*/ 118989 w 8576585"/>
              <a:gd name="connsiteY12" fmla="*/ 9391935 h 10972801"/>
              <a:gd name="connsiteX13" fmla="*/ 355303 w 8576585"/>
              <a:gd name="connsiteY13" fmla="*/ 8987393 h 10972801"/>
              <a:gd name="connsiteX14" fmla="*/ 1833421 w 8576585"/>
              <a:gd name="connsiteY14" fmla="*/ 8888033 h 10972801"/>
              <a:gd name="connsiteX15" fmla="*/ 1986331 w 8576585"/>
              <a:gd name="connsiteY15" fmla="*/ 8448007 h 10972801"/>
              <a:gd name="connsiteX16" fmla="*/ 739891 w 8576585"/>
              <a:gd name="connsiteY16" fmla="*/ 8167669 h 10972801"/>
              <a:gd name="connsiteX17" fmla="*/ 642585 w 8576585"/>
              <a:gd name="connsiteY17" fmla="*/ 7734740 h 10972801"/>
              <a:gd name="connsiteX18" fmla="*/ 1189351 w 8576585"/>
              <a:gd name="connsiteY18" fmla="*/ 7557309 h 10972801"/>
              <a:gd name="connsiteX19" fmla="*/ 1180083 w 8576585"/>
              <a:gd name="connsiteY19" fmla="*/ 6872429 h 10972801"/>
              <a:gd name="connsiteX20" fmla="*/ 415539 w 8576585"/>
              <a:gd name="connsiteY20" fmla="*/ 6822749 h 10972801"/>
              <a:gd name="connsiteX21" fmla="*/ 183859 w 8576585"/>
              <a:gd name="connsiteY21" fmla="*/ 6421758 h 10972801"/>
              <a:gd name="connsiteX22" fmla="*/ 2148507 w 8576585"/>
              <a:gd name="connsiteY22" fmla="*/ 6063348 h 10972801"/>
              <a:gd name="connsiteX23" fmla="*/ 2162407 w 8576585"/>
              <a:gd name="connsiteY23" fmla="*/ 5605579 h 10972801"/>
              <a:gd name="connsiteX24" fmla="*/ 790861 w 8576585"/>
              <a:gd name="connsiteY24" fmla="*/ 5424601 h 10972801"/>
              <a:gd name="connsiteX25" fmla="*/ 633319 w 8576585"/>
              <a:gd name="connsiteY25" fmla="*/ 4963283 h 10972801"/>
              <a:gd name="connsiteX26" fmla="*/ 1180083 w 8576585"/>
              <a:gd name="connsiteY26" fmla="*/ 4782304 h 10972801"/>
              <a:gd name="connsiteX27" fmla="*/ 1184717 w 8576585"/>
              <a:gd name="connsiteY27" fmla="*/ 4097426 h 10972801"/>
              <a:gd name="connsiteX28" fmla="*/ 582349 w 8576585"/>
              <a:gd name="connsiteY28" fmla="*/ 3930641 h 10972801"/>
              <a:gd name="connsiteX29" fmla="*/ 661121 w 8576585"/>
              <a:gd name="connsiteY29" fmla="*/ 3479969 h 10972801"/>
              <a:gd name="connsiteX30" fmla="*/ 1884391 w 8576585"/>
              <a:gd name="connsiteY30" fmla="*/ 3213823 h 10972801"/>
              <a:gd name="connsiteX31" fmla="*/ 1467367 w 8576585"/>
              <a:gd name="connsiteY31" fmla="*/ 2699277 h 10972801"/>
              <a:gd name="connsiteX32" fmla="*/ 387739 w 8576585"/>
              <a:gd name="connsiteY32" fmla="*/ 2670888 h 10972801"/>
              <a:gd name="connsiteX33" fmla="*/ 239463 w 8576585"/>
              <a:gd name="connsiteY33" fmla="*/ 2049883 h 10972801"/>
              <a:gd name="connsiteX34" fmla="*/ 874265 w 8576585"/>
              <a:gd name="connsiteY34" fmla="*/ 2007299 h 10972801"/>
              <a:gd name="connsiteX35" fmla="*/ 1462733 w 8576585"/>
              <a:gd name="connsiteY35" fmla="*/ 1897294 h 10972801"/>
              <a:gd name="connsiteX36" fmla="*/ 994739 w 8576585"/>
              <a:gd name="connsiteY36" fmla="*/ 1315322 h 10972801"/>
              <a:gd name="connsiteX37" fmla="*/ 633319 w 8576585"/>
              <a:gd name="connsiteY37" fmla="*/ 701414 h 10972801"/>
              <a:gd name="connsiteX38" fmla="*/ 1189351 w 8576585"/>
              <a:gd name="connsiteY38" fmla="*/ 616247 h 10972801"/>
              <a:gd name="connsiteX39" fmla="*/ 1754649 w 8576585"/>
              <a:gd name="connsiteY39" fmla="*/ 566568 h 10972801"/>
              <a:gd name="connsiteX40" fmla="*/ 1807293 w 8576585"/>
              <a:gd name="connsiteY40" fmla="*/ 8730 h 10972801"/>
              <a:gd name="connsiteX41" fmla="*/ 1790913 w 8576585"/>
              <a:gd name="connsiteY41" fmla="*/ 1 h 10972801"/>
              <a:gd name="connsiteX42" fmla="*/ 3494349 w 8576585"/>
              <a:gd name="connsiteY42" fmla="*/ 1 h 10972801"/>
              <a:gd name="connsiteX43" fmla="*/ 3760873 w 8576585"/>
              <a:gd name="connsiteY43" fmla="*/ 1 h 1097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576585" h="10972801">
                <a:moveTo>
                  <a:pt x="3760873" y="0"/>
                </a:moveTo>
                <a:lnTo>
                  <a:pt x="8576585" y="0"/>
                </a:lnTo>
                <a:lnTo>
                  <a:pt x="8576585" y="10972801"/>
                </a:lnTo>
                <a:lnTo>
                  <a:pt x="5753575" y="10972801"/>
                </a:lnTo>
                <a:lnTo>
                  <a:pt x="4027397" y="10972799"/>
                </a:lnTo>
                <a:lnTo>
                  <a:pt x="3760873" y="10972799"/>
                </a:lnTo>
                <a:lnTo>
                  <a:pt x="3494349" y="10972799"/>
                </a:lnTo>
                <a:lnTo>
                  <a:pt x="766853" y="10972799"/>
                </a:lnTo>
                <a:lnTo>
                  <a:pt x="730191" y="10951009"/>
                </a:lnTo>
                <a:cubicBezTo>
                  <a:pt x="456517" y="10759419"/>
                  <a:pt x="544701" y="10389535"/>
                  <a:pt x="994739" y="10342959"/>
                </a:cubicBezTo>
                <a:cubicBezTo>
                  <a:pt x="1277389" y="10318117"/>
                  <a:pt x="1439565" y="10303923"/>
                  <a:pt x="1527603" y="10122945"/>
                </a:cubicBezTo>
                <a:cubicBezTo>
                  <a:pt x="1620275" y="9920675"/>
                  <a:pt x="1485901" y="9753891"/>
                  <a:pt x="1332993" y="9697115"/>
                </a:cubicBezTo>
                <a:cubicBezTo>
                  <a:pt x="888165" y="9523233"/>
                  <a:pt x="253363" y="9810669"/>
                  <a:pt x="118989" y="9391935"/>
                </a:cubicBezTo>
                <a:cubicBezTo>
                  <a:pt x="63385" y="9210955"/>
                  <a:pt x="207027" y="9044171"/>
                  <a:pt x="355303" y="8987393"/>
                </a:cubicBezTo>
                <a:cubicBezTo>
                  <a:pt x="675021" y="8873837"/>
                  <a:pt x="1560039" y="9051269"/>
                  <a:pt x="1833421" y="8888033"/>
                </a:cubicBezTo>
                <a:cubicBezTo>
                  <a:pt x="1972431" y="8806415"/>
                  <a:pt x="2097535" y="8636083"/>
                  <a:pt x="1986331" y="8448007"/>
                </a:cubicBezTo>
                <a:cubicBezTo>
                  <a:pt x="1773185" y="8093148"/>
                  <a:pt x="1073511" y="8384133"/>
                  <a:pt x="739891" y="8167669"/>
                </a:cubicBezTo>
                <a:cubicBezTo>
                  <a:pt x="596251" y="8075405"/>
                  <a:pt x="517479" y="7897975"/>
                  <a:pt x="642585" y="7734740"/>
                </a:cubicBezTo>
                <a:cubicBezTo>
                  <a:pt x="767693" y="7571504"/>
                  <a:pt x="906701" y="7596344"/>
                  <a:pt x="1189351" y="7557309"/>
                </a:cubicBezTo>
                <a:cubicBezTo>
                  <a:pt x="1750017" y="7486338"/>
                  <a:pt x="1634177" y="6918562"/>
                  <a:pt x="1180083" y="6872429"/>
                </a:cubicBezTo>
                <a:cubicBezTo>
                  <a:pt x="934501" y="6847589"/>
                  <a:pt x="633319" y="6911465"/>
                  <a:pt x="415539" y="6822749"/>
                </a:cubicBezTo>
                <a:cubicBezTo>
                  <a:pt x="271897" y="6765971"/>
                  <a:pt x="114355" y="6620479"/>
                  <a:pt x="183859" y="6421758"/>
                </a:cubicBezTo>
                <a:cubicBezTo>
                  <a:pt x="359935" y="5910759"/>
                  <a:pt x="1777817" y="6382723"/>
                  <a:pt x="2148507" y="6063348"/>
                </a:cubicBezTo>
                <a:cubicBezTo>
                  <a:pt x="2282881" y="5942696"/>
                  <a:pt x="2310681" y="5740426"/>
                  <a:pt x="2162407" y="5605579"/>
                </a:cubicBezTo>
                <a:cubicBezTo>
                  <a:pt x="1865857" y="5332338"/>
                  <a:pt x="1193985" y="5598483"/>
                  <a:pt x="790861" y="5424601"/>
                </a:cubicBezTo>
                <a:cubicBezTo>
                  <a:pt x="614785" y="5350080"/>
                  <a:pt x="508213" y="5162004"/>
                  <a:pt x="633319" y="4963283"/>
                </a:cubicBezTo>
                <a:cubicBezTo>
                  <a:pt x="725991" y="4814242"/>
                  <a:pt x="911335" y="4807144"/>
                  <a:pt x="1180083" y="4782304"/>
                </a:cubicBezTo>
                <a:cubicBezTo>
                  <a:pt x="1685145" y="4729075"/>
                  <a:pt x="1712949" y="4157752"/>
                  <a:pt x="1184717" y="4097426"/>
                </a:cubicBezTo>
                <a:cubicBezTo>
                  <a:pt x="878899" y="4061939"/>
                  <a:pt x="725991" y="4097426"/>
                  <a:pt x="582349" y="3930641"/>
                </a:cubicBezTo>
                <a:cubicBezTo>
                  <a:pt x="457241" y="3778051"/>
                  <a:pt x="494311" y="3589975"/>
                  <a:pt x="661121" y="3479969"/>
                </a:cubicBezTo>
                <a:cubicBezTo>
                  <a:pt x="985473" y="3263505"/>
                  <a:pt x="1689779" y="3565135"/>
                  <a:pt x="1884391" y="3213823"/>
                </a:cubicBezTo>
                <a:cubicBezTo>
                  <a:pt x="2083635" y="2937033"/>
                  <a:pt x="1791717" y="2717020"/>
                  <a:pt x="1467367" y="2699277"/>
                </a:cubicBezTo>
                <a:cubicBezTo>
                  <a:pt x="1226419" y="2685082"/>
                  <a:pt x="536013" y="2752506"/>
                  <a:pt x="387739" y="2670888"/>
                </a:cubicBezTo>
                <a:cubicBezTo>
                  <a:pt x="-75623" y="2653146"/>
                  <a:pt x="-121959" y="2191827"/>
                  <a:pt x="239463" y="2049883"/>
                </a:cubicBezTo>
                <a:cubicBezTo>
                  <a:pt x="387739" y="1989556"/>
                  <a:pt x="693555" y="2007299"/>
                  <a:pt x="874265" y="2007299"/>
                </a:cubicBezTo>
                <a:cubicBezTo>
                  <a:pt x="1263487" y="2007299"/>
                  <a:pt x="1193985" y="2017945"/>
                  <a:pt x="1462733" y="1897294"/>
                </a:cubicBezTo>
                <a:cubicBezTo>
                  <a:pt x="1661977" y="1535336"/>
                  <a:pt x="1518337" y="1340163"/>
                  <a:pt x="994739" y="1315322"/>
                </a:cubicBezTo>
                <a:cubicBezTo>
                  <a:pt x="466509" y="1294031"/>
                  <a:pt x="410905" y="985302"/>
                  <a:pt x="633319" y="701414"/>
                </a:cubicBezTo>
                <a:cubicBezTo>
                  <a:pt x="874265" y="612700"/>
                  <a:pt x="864999" y="612700"/>
                  <a:pt x="1189351" y="616247"/>
                </a:cubicBezTo>
                <a:cubicBezTo>
                  <a:pt x="1374695" y="616247"/>
                  <a:pt x="1597109" y="641088"/>
                  <a:pt x="1754649" y="566568"/>
                </a:cubicBezTo>
                <a:cubicBezTo>
                  <a:pt x="2026295" y="439261"/>
                  <a:pt x="2053155" y="159808"/>
                  <a:pt x="1807293" y="8730"/>
                </a:cubicBezTo>
                <a:lnTo>
                  <a:pt x="1790913" y="1"/>
                </a:lnTo>
                <a:lnTo>
                  <a:pt x="3494349" y="1"/>
                </a:lnTo>
                <a:lnTo>
                  <a:pt x="3760873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6"/>
          <p:cNvSpPr>
            <a:spLocks noGrp="1"/>
          </p:cNvSpPr>
          <p:nvPr userDrawn="1">
            <p:ph type="pic" sz="quarter" idx="11"/>
          </p:nvPr>
        </p:nvSpPr>
        <p:spPr>
          <a:xfrm>
            <a:off x="5043110" y="1548581"/>
            <a:ext cx="5404590" cy="3760839"/>
          </a:xfrm>
          <a:custGeom>
            <a:avLst/>
            <a:gdLst>
              <a:gd name="connsiteX0" fmla="*/ 501484 w 8633973"/>
              <a:gd name="connsiteY0" fmla="*/ 0 h 6017342"/>
              <a:gd name="connsiteX1" fmla="*/ 8132488 w 8633973"/>
              <a:gd name="connsiteY1" fmla="*/ 0 h 6017342"/>
              <a:gd name="connsiteX2" fmla="*/ 8633973 w 8633973"/>
              <a:gd name="connsiteY2" fmla="*/ 501485 h 6017342"/>
              <a:gd name="connsiteX3" fmla="*/ 8633973 w 8633973"/>
              <a:gd name="connsiteY3" fmla="*/ 5515857 h 6017342"/>
              <a:gd name="connsiteX4" fmla="*/ 8132488 w 8633973"/>
              <a:gd name="connsiteY4" fmla="*/ 6017342 h 6017342"/>
              <a:gd name="connsiteX5" fmla="*/ 501484 w 8633973"/>
              <a:gd name="connsiteY5" fmla="*/ 6017342 h 6017342"/>
              <a:gd name="connsiteX6" fmla="*/ 0 w 8633973"/>
              <a:gd name="connsiteY6" fmla="*/ 5515857 h 6017342"/>
              <a:gd name="connsiteX7" fmla="*/ 0 w 8633973"/>
              <a:gd name="connsiteY7" fmla="*/ 501485 h 6017342"/>
              <a:gd name="connsiteX8" fmla="*/ 501484 w 8633973"/>
              <a:gd name="connsiteY8" fmla="*/ 0 h 601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3973" h="6017342">
                <a:moveTo>
                  <a:pt x="501484" y="0"/>
                </a:moveTo>
                <a:lnTo>
                  <a:pt x="8132488" y="0"/>
                </a:lnTo>
                <a:cubicBezTo>
                  <a:pt x="8409451" y="0"/>
                  <a:pt x="8633973" y="224522"/>
                  <a:pt x="8633973" y="501485"/>
                </a:cubicBezTo>
                <a:lnTo>
                  <a:pt x="8633973" y="5515857"/>
                </a:lnTo>
                <a:cubicBezTo>
                  <a:pt x="8633973" y="5792820"/>
                  <a:pt x="8409451" y="6017342"/>
                  <a:pt x="8132488" y="6017342"/>
                </a:cubicBezTo>
                <a:lnTo>
                  <a:pt x="501484" y="6017342"/>
                </a:lnTo>
                <a:cubicBezTo>
                  <a:pt x="224521" y="6017342"/>
                  <a:pt x="0" y="5792820"/>
                  <a:pt x="0" y="5515857"/>
                </a:cubicBezTo>
                <a:lnTo>
                  <a:pt x="0" y="501485"/>
                </a:lnTo>
                <a:cubicBezTo>
                  <a:pt x="0" y="224522"/>
                  <a:pt x="224521" y="0"/>
                  <a:pt x="50148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2362200" dir="2700000" sx="90000" sy="9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479088" y="1370935"/>
            <a:ext cx="2441293" cy="4116130"/>
          </a:xfrm>
          <a:prstGeom prst="round2SameRect">
            <a:avLst>
              <a:gd name="adj1" fmla="val 1036"/>
              <a:gd name="adj2" fmla="val 0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263666" y="1370935"/>
            <a:ext cx="2441293" cy="4116130"/>
          </a:xfrm>
          <a:prstGeom prst="round2SameRect">
            <a:avLst>
              <a:gd name="adj1" fmla="val 1036"/>
              <a:gd name="adj2" fmla="val 0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5400000" flipH="1">
            <a:off x="-1299102" y="1311198"/>
            <a:ext cx="6858000" cy="4235602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Rectangle 2"/>
          <p:cNvSpPr/>
          <p:nvPr/>
        </p:nvSpPr>
        <p:spPr>
          <a:xfrm rot="5400000">
            <a:off x="-1311199" y="1311198"/>
            <a:ext cx="6858000" cy="4235602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8" name="Picture Placeholder 3"/>
          <p:cNvSpPr>
            <a:spLocks noGrp="1"/>
          </p:cNvSpPr>
          <p:nvPr userDrawn="1">
            <p:ph type="pic" sz="quarter" idx="10"/>
          </p:nvPr>
        </p:nvSpPr>
        <p:spPr>
          <a:xfrm>
            <a:off x="1268529" y="1065770"/>
            <a:ext cx="4039779" cy="4726460"/>
          </a:xfrm>
          <a:prstGeom prst="roundRect">
            <a:avLst>
              <a:gd name="adj" fmla="val 2061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" name="TextBox 4"/>
          <p:cNvSpPr txBox="1"/>
          <p:nvPr userDrawn="1"/>
        </p:nvSpPr>
        <p:spPr>
          <a:xfrm rot="16200000" flipH="1">
            <a:off x="-745271" y="3315508"/>
            <a:ext cx="2227243" cy="2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75" strike="noStrike" spc="375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www.freeppt7.com</a:t>
            </a:r>
          </a:p>
        </p:txBody>
      </p:sp>
      <p:sp>
        <p:nvSpPr>
          <p:cNvPr id="7" name="Freeform: Shape 6"/>
          <p:cNvSpPr/>
          <p:nvPr userDrawn="1"/>
        </p:nvSpPr>
        <p:spPr>
          <a:xfrm>
            <a:off x="1" y="5766314"/>
            <a:ext cx="1131447" cy="1091686"/>
          </a:xfrm>
          <a:custGeom>
            <a:avLst/>
            <a:gdLst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-1" fmla="*/ 0 w 3816138"/>
              <a:gd name="connsiteY0-2" fmla="*/ 0 h 3981450"/>
              <a:gd name="connsiteX1-3" fmla="*/ 3238500 w 3816138"/>
              <a:gd name="connsiteY1-4" fmla="*/ 1809750 h 3981450"/>
              <a:gd name="connsiteX2-5" fmla="*/ 3657600 w 3816138"/>
              <a:gd name="connsiteY2-6" fmla="*/ 3981450 h 3981450"/>
              <a:gd name="connsiteX3-7" fmla="*/ 38100 w 3816138"/>
              <a:gd name="connsiteY3-8" fmla="*/ 3962400 h 3981450"/>
              <a:gd name="connsiteX4-9" fmla="*/ 0 w 3816138"/>
              <a:gd name="connsiteY4-10" fmla="*/ 0 h 3981450"/>
              <a:gd name="connsiteX0-11" fmla="*/ 0 w 3876554"/>
              <a:gd name="connsiteY0-12" fmla="*/ 0 h 3981450"/>
              <a:gd name="connsiteX1-13" fmla="*/ 3409950 w 3876554"/>
              <a:gd name="connsiteY1-14" fmla="*/ 2076450 h 3981450"/>
              <a:gd name="connsiteX2-15" fmla="*/ 3657600 w 3876554"/>
              <a:gd name="connsiteY2-16" fmla="*/ 3981450 h 3981450"/>
              <a:gd name="connsiteX3-17" fmla="*/ 38100 w 3876554"/>
              <a:gd name="connsiteY3-18" fmla="*/ 3962400 h 3981450"/>
              <a:gd name="connsiteX4-19" fmla="*/ 0 w 3876554"/>
              <a:gd name="connsiteY4-20" fmla="*/ 0 h 3981450"/>
              <a:gd name="connsiteX0-21" fmla="*/ 0 w 3916378"/>
              <a:gd name="connsiteY0-22" fmla="*/ 0 h 3981450"/>
              <a:gd name="connsiteX1-23" fmla="*/ 3409950 w 3916378"/>
              <a:gd name="connsiteY1-24" fmla="*/ 2076450 h 3981450"/>
              <a:gd name="connsiteX2-25" fmla="*/ 3657600 w 3916378"/>
              <a:gd name="connsiteY2-26" fmla="*/ 3981450 h 3981450"/>
              <a:gd name="connsiteX3-27" fmla="*/ 38100 w 3916378"/>
              <a:gd name="connsiteY3-28" fmla="*/ 3962400 h 3981450"/>
              <a:gd name="connsiteX4-29" fmla="*/ 0 w 3916378"/>
              <a:gd name="connsiteY4-30" fmla="*/ 0 h 3981450"/>
              <a:gd name="connsiteX0-31" fmla="*/ 0 w 3873335"/>
              <a:gd name="connsiteY0-32" fmla="*/ 0 h 3981450"/>
              <a:gd name="connsiteX1-33" fmla="*/ 3409950 w 3873335"/>
              <a:gd name="connsiteY1-34" fmla="*/ 2076450 h 3981450"/>
              <a:gd name="connsiteX2-35" fmla="*/ 3657600 w 3873335"/>
              <a:gd name="connsiteY2-36" fmla="*/ 3981450 h 3981450"/>
              <a:gd name="connsiteX3-37" fmla="*/ 38100 w 3873335"/>
              <a:gd name="connsiteY3-38" fmla="*/ 3962400 h 3981450"/>
              <a:gd name="connsiteX4-39" fmla="*/ 0 w 3873335"/>
              <a:gd name="connsiteY4-40" fmla="*/ 0 h 3981450"/>
              <a:gd name="connsiteX0-41" fmla="*/ 0 w 3786126"/>
              <a:gd name="connsiteY0-42" fmla="*/ 0 h 3981450"/>
              <a:gd name="connsiteX1-43" fmla="*/ 3409950 w 3786126"/>
              <a:gd name="connsiteY1-44" fmla="*/ 2076450 h 3981450"/>
              <a:gd name="connsiteX2-45" fmla="*/ 3657600 w 3786126"/>
              <a:gd name="connsiteY2-46" fmla="*/ 3981450 h 3981450"/>
              <a:gd name="connsiteX3-47" fmla="*/ 38100 w 3786126"/>
              <a:gd name="connsiteY3-48" fmla="*/ 3962400 h 3981450"/>
              <a:gd name="connsiteX4-49" fmla="*/ 0 w 3786126"/>
              <a:gd name="connsiteY4-50" fmla="*/ 0 h 3981450"/>
              <a:gd name="connsiteX0-51" fmla="*/ 0 w 3786126"/>
              <a:gd name="connsiteY0-52" fmla="*/ 0 h 3981450"/>
              <a:gd name="connsiteX1-53" fmla="*/ 3409950 w 3786126"/>
              <a:gd name="connsiteY1-54" fmla="*/ 2076450 h 3981450"/>
              <a:gd name="connsiteX2-55" fmla="*/ 3657600 w 3786126"/>
              <a:gd name="connsiteY2-56" fmla="*/ 3981450 h 3981450"/>
              <a:gd name="connsiteX3-57" fmla="*/ 0 w 3786126"/>
              <a:gd name="connsiteY3-58" fmla="*/ 3981450 h 3981450"/>
              <a:gd name="connsiteX4-59" fmla="*/ 0 w 3786126"/>
              <a:gd name="connsiteY4-60" fmla="*/ 0 h 3981450"/>
              <a:gd name="connsiteX0-61" fmla="*/ 0 w 3786126"/>
              <a:gd name="connsiteY0-62" fmla="*/ 0 h 3981450"/>
              <a:gd name="connsiteX1-63" fmla="*/ 3409950 w 3786126"/>
              <a:gd name="connsiteY1-64" fmla="*/ 2076450 h 3981450"/>
              <a:gd name="connsiteX2-65" fmla="*/ 3657600 w 3786126"/>
              <a:gd name="connsiteY2-66" fmla="*/ 3981450 h 3981450"/>
              <a:gd name="connsiteX3-67" fmla="*/ 0 w 3786126"/>
              <a:gd name="connsiteY3-68" fmla="*/ 3981450 h 3981450"/>
              <a:gd name="connsiteX4-69" fmla="*/ 0 w 3786126"/>
              <a:gd name="connsiteY4-70" fmla="*/ 0 h 3981450"/>
              <a:gd name="connsiteX0-71" fmla="*/ 0 w 3786126"/>
              <a:gd name="connsiteY0-72" fmla="*/ 0 h 3981450"/>
              <a:gd name="connsiteX1-73" fmla="*/ 3409950 w 3786126"/>
              <a:gd name="connsiteY1-74" fmla="*/ 2076450 h 3981450"/>
              <a:gd name="connsiteX2-75" fmla="*/ 3657600 w 3786126"/>
              <a:gd name="connsiteY2-76" fmla="*/ 3981450 h 3981450"/>
              <a:gd name="connsiteX3-77" fmla="*/ 0 w 3786126"/>
              <a:gd name="connsiteY3-78" fmla="*/ 3981450 h 3981450"/>
              <a:gd name="connsiteX4-79" fmla="*/ 0 w 3786126"/>
              <a:gd name="connsiteY4-80" fmla="*/ 0 h 3981450"/>
              <a:gd name="connsiteX0-81" fmla="*/ 0 w 4032226"/>
              <a:gd name="connsiteY0-82" fmla="*/ 0 h 4003693"/>
              <a:gd name="connsiteX1-83" fmla="*/ 3409950 w 4032226"/>
              <a:gd name="connsiteY1-84" fmla="*/ 2076450 h 4003693"/>
              <a:gd name="connsiteX2-85" fmla="*/ 3943350 w 4032226"/>
              <a:gd name="connsiteY2-86" fmla="*/ 4003693 h 4003693"/>
              <a:gd name="connsiteX3-87" fmla="*/ 0 w 4032226"/>
              <a:gd name="connsiteY3-88" fmla="*/ 3981450 h 4003693"/>
              <a:gd name="connsiteX4-89" fmla="*/ 0 w 4032226"/>
              <a:gd name="connsiteY4-90" fmla="*/ 0 h 4003693"/>
              <a:gd name="connsiteX0-91" fmla="*/ 0 w 3948509"/>
              <a:gd name="connsiteY0-92" fmla="*/ 0 h 4003693"/>
              <a:gd name="connsiteX1-93" fmla="*/ 3409950 w 3948509"/>
              <a:gd name="connsiteY1-94" fmla="*/ 2076450 h 4003693"/>
              <a:gd name="connsiteX2-95" fmla="*/ 3943350 w 3948509"/>
              <a:gd name="connsiteY2-96" fmla="*/ 4003693 h 4003693"/>
              <a:gd name="connsiteX3-97" fmla="*/ 0 w 3948509"/>
              <a:gd name="connsiteY3-98" fmla="*/ 3981450 h 4003693"/>
              <a:gd name="connsiteX4-99" fmla="*/ 0 w 3948509"/>
              <a:gd name="connsiteY4-100" fmla="*/ 0 h 4003693"/>
              <a:gd name="connsiteX0-101" fmla="*/ 0 w 3943350"/>
              <a:gd name="connsiteY0-102" fmla="*/ 0 h 4003693"/>
              <a:gd name="connsiteX1-103" fmla="*/ 3333750 w 3943350"/>
              <a:gd name="connsiteY1-104" fmla="*/ 1942994 h 4003693"/>
              <a:gd name="connsiteX2-105" fmla="*/ 3943350 w 3943350"/>
              <a:gd name="connsiteY2-106" fmla="*/ 4003693 h 4003693"/>
              <a:gd name="connsiteX3-107" fmla="*/ 0 w 3943350"/>
              <a:gd name="connsiteY3-108" fmla="*/ 3981450 h 4003693"/>
              <a:gd name="connsiteX4-109" fmla="*/ 0 w 3943350"/>
              <a:gd name="connsiteY4-110" fmla="*/ 0 h 4003693"/>
              <a:gd name="connsiteX0-111" fmla="*/ 0 w 4152900"/>
              <a:gd name="connsiteY0-112" fmla="*/ 0 h 3981450"/>
              <a:gd name="connsiteX1-113" fmla="*/ 3333750 w 4152900"/>
              <a:gd name="connsiteY1-114" fmla="*/ 1942994 h 3981450"/>
              <a:gd name="connsiteX2-115" fmla="*/ 4152900 w 4152900"/>
              <a:gd name="connsiteY2-116" fmla="*/ 3981450 h 3981450"/>
              <a:gd name="connsiteX3-117" fmla="*/ 0 w 4152900"/>
              <a:gd name="connsiteY3-118" fmla="*/ 3981450 h 3981450"/>
              <a:gd name="connsiteX4-119" fmla="*/ 0 w 4152900"/>
              <a:gd name="connsiteY4-120" fmla="*/ 0 h 3981450"/>
              <a:gd name="connsiteX0-121" fmla="*/ 0 w 4152900"/>
              <a:gd name="connsiteY0-122" fmla="*/ 0 h 3981450"/>
              <a:gd name="connsiteX1-123" fmla="*/ 3333750 w 4152900"/>
              <a:gd name="connsiteY1-124" fmla="*/ 1942994 h 3981450"/>
              <a:gd name="connsiteX2-125" fmla="*/ 4152900 w 4152900"/>
              <a:gd name="connsiteY2-126" fmla="*/ 3981450 h 3981450"/>
              <a:gd name="connsiteX3-127" fmla="*/ 0 w 4152900"/>
              <a:gd name="connsiteY3-128" fmla="*/ 3981450 h 3981450"/>
              <a:gd name="connsiteX4-129" fmla="*/ 0 w 4152900"/>
              <a:gd name="connsiteY4-130" fmla="*/ 0 h 3981450"/>
              <a:gd name="connsiteX0-131" fmla="*/ 0 w 4152900"/>
              <a:gd name="connsiteY0-132" fmla="*/ 0 h 3981450"/>
              <a:gd name="connsiteX1-133" fmla="*/ 3200400 w 4152900"/>
              <a:gd name="connsiteY1-134" fmla="*/ 1720566 h 3981450"/>
              <a:gd name="connsiteX2-135" fmla="*/ 4152900 w 4152900"/>
              <a:gd name="connsiteY2-136" fmla="*/ 3981450 h 3981450"/>
              <a:gd name="connsiteX3-137" fmla="*/ 0 w 4152900"/>
              <a:gd name="connsiteY3-138" fmla="*/ 3981450 h 3981450"/>
              <a:gd name="connsiteX4-139" fmla="*/ 0 w 4152900"/>
              <a:gd name="connsiteY4-140" fmla="*/ 0 h 3981450"/>
              <a:gd name="connsiteX0-141" fmla="*/ 0 w 4152900"/>
              <a:gd name="connsiteY0-142" fmla="*/ 0 h 3981450"/>
              <a:gd name="connsiteX1-143" fmla="*/ 3200400 w 4152900"/>
              <a:gd name="connsiteY1-144" fmla="*/ 1720566 h 3981450"/>
              <a:gd name="connsiteX2-145" fmla="*/ 4152900 w 4152900"/>
              <a:gd name="connsiteY2-146" fmla="*/ 3981450 h 3981450"/>
              <a:gd name="connsiteX3-147" fmla="*/ 0 w 4152900"/>
              <a:gd name="connsiteY3-148" fmla="*/ 3981450 h 3981450"/>
              <a:gd name="connsiteX4-149" fmla="*/ 0 w 4152900"/>
              <a:gd name="connsiteY4-150" fmla="*/ 0 h 3981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152900" h="3981450">
                <a:moveTo>
                  <a:pt x="0" y="0"/>
                </a:moveTo>
                <a:cubicBezTo>
                  <a:pt x="762000" y="1189072"/>
                  <a:pt x="2584450" y="1190447"/>
                  <a:pt x="3200400" y="1720566"/>
                </a:cubicBezTo>
                <a:cubicBezTo>
                  <a:pt x="3816350" y="2250685"/>
                  <a:pt x="3971925" y="2641175"/>
                  <a:pt x="4152900" y="3981450"/>
                </a:cubicBezTo>
                <a:lnTo>
                  <a:pt x="0" y="39814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4000"/>
                </a:schemeClr>
              </a:gs>
              <a:gs pos="0">
                <a:srgbClr val="181B2C">
                  <a:alpha val="3000"/>
                </a:srgbClr>
              </a:gs>
              <a:gs pos="55000">
                <a:schemeClr val="accent5">
                  <a:alpha val="33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8" name="Freeform: Shape 7"/>
          <p:cNvSpPr/>
          <p:nvPr userDrawn="1"/>
        </p:nvSpPr>
        <p:spPr>
          <a:xfrm>
            <a:off x="807" y="5439260"/>
            <a:ext cx="335380" cy="710423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175434" y="6288180"/>
            <a:ext cx="2420919" cy="226985"/>
            <a:chOff x="1173828" y="9898598"/>
            <a:chExt cx="3867482" cy="363175"/>
          </a:xfrm>
        </p:grpSpPr>
        <p:sp>
          <p:nvSpPr>
            <p:cNvPr id="10" name="TextBox 9"/>
            <p:cNvSpPr txBox="1"/>
            <p:nvPr/>
          </p:nvSpPr>
          <p:spPr>
            <a:xfrm>
              <a:off x="1173828" y="9898598"/>
              <a:ext cx="3867482" cy="363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75" b="0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VISIONARY</a:t>
              </a:r>
              <a:r>
                <a:rPr lang="en-US" sz="875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  </a:t>
              </a:r>
              <a:r>
                <a:rPr lang="en-US" sz="875" spc="188" dirty="0">
                  <a:solidFill>
                    <a:schemeClr val="bg1">
                      <a:alpha val="4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2027.ALL RIGHTS</a:t>
              </a:r>
              <a:endParaRPr lang="id-ID" sz="875" spc="188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2624660" y="9977803"/>
              <a:ext cx="10800" cy="14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grpSp>
        <p:nvGrpSpPr>
          <p:cNvPr id="12" name="Group 11"/>
          <p:cNvGrpSpPr/>
          <p:nvPr userDrawn="1"/>
        </p:nvGrpSpPr>
        <p:grpSpPr>
          <a:xfrm>
            <a:off x="1175434" y="418371"/>
            <a:ext cx="1615391" cy="296920"/>
            <a:chOff x="1299865" y="646279"/>
            <a:chExt cx="2580630" cy="475072"/>
          </a:xfrm>
        </p:grpSpPr>
        <p:sp>
          <p:nvSpPr>
            <p:cNvPr id="13" name="Text Placeholder 2"/>
            <p:cNvSpPr txBox="1"/>
            <p:nvPr/>
          </p:nvSpPr>
          <p:spPr>
            <a:xfrm>
              <a:off x="1877786" y="655335"/>
              <a:ext cx="2002709" cy="45696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750" b="0" dirty="0">
                  <a:gradFill flip="none" rotWithShape="1">
                    <a:gsLst>
                      <a:gs pos="55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微软雅黑" pitchFamily="34" charset="-122"/>
                  <a:ea typeface="微软雅黑" pitchFamily="34" charset="-122"/>
                </a:rPr>
                <a:t>visionary</a:t>
              </a:r>
              <a:endParaRPr lang="id-ID" sz="1750" b="0" dirty="0">
                <a:gradFill flip="none" rotWithShape="1">
                  <a:gsLst>
                    <a:gs pos="55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  <a:tileRect/>
                </a:gra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299865" y="646279"/>
              <a:ext cx="507652" cy="475072"/>
              <a:chOff x="9403349" y="4996764"/>
              <a:chExt cx="961294" cy="899602"/>
            </a:xfrm>
          </p:grpSpPr>
          <p:sp>
            <p:nvSpPr>
              <p:cNvPr id="15" name="Freeform: Shape 14"/>
              <p:cNvSpPr/>
              <p:nvPr/>
            </p:nvSpPr>
            <p:spPr>
              <a:xfrm>
                <a:off x="9403349" y="4996764"/>
                <a:ext cx="961294" cy="899602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  <p:sp>
            <p:nvSpPr>
              <p:cNvPr id="16" name="Freeform: Shape 15"/>
              <p:cNvSpPr/>
              <p:nvPr/>
            </p:nvSpPr>
            <p:spPr>
              <a:xfrm>
                <a:off x="9628629" y="5312361"/>
                <a:ext cx="510734" cy="477958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</p:grpSp>
      </p:grp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580754" y="0"/>
            <a:ext cx="2203749" cy="34290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784502" y="3429000"/>
            <a:ext cx="2203749" cy="34290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988251" y="0"/>
            <a:ext cx="2203749" cy="34290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52468" y="4564899"/>
            <a:ext cx="3043532" cy="2293102"/>
          </a:xfrm>
          <a:custGeom>
            <a:avLst/>
            <a:gdLst>
              <a:gd name="connsiteX0" fmla="*/ 1 w 4862122"/>
              <a:gd name="connsiteY0" fmla="*/ 0 h 3668963"/>
              <a:gd name="connsiteX1" fmla="*/ 4862122 w 4862122"/>
              <a:gd name="connsiteY1" fmla="*/ 0 h 3668963"/>
              <a:gd name="connsiteX2" fmla="*/ 4862122 w 4862122"/>
              <a:gd name="connsiteY2" fmla="*/ 3668963 h 3668963"/>
              <a:gd name="connsiteX3" fmla="*/ 1834482 w 4862122"/>
              <a:gd name="connsiteY3" fmla="*/ 3668963 h 3668963"/>
              <a:gd name="connsiteX4" fmla="*/ 0 w 4862122"/>
              <a:gd name="connsiteY4" fmla="*/ 1834481 h 3668963"/>
              <a:gd name="connsiteX5" fmla="*/ 1 w 4862122"/>
              <a:gd name="connsiteY5" fmla="*/ 0 h 366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2122" h="3668963">
                <a:moveTo>
                  <a:pt x="1" y="0"/>
                </a:moveTo>
                <a:lnTo>
                  <a:pt x="4862122" y="0"/>
                </a:lnTo>
                <a:lnTo>
                  <a:pt x="4862122" y="3668963"/>
                </a:lnTo>
                <a:lnTo>
                  <a:pt x="1834482" y="3668963"/>
                </a:lnTo>
                <a:cubicBezTo>
                  <a:pt x="821326" y="3668963"/>
                  <a:pt x="0" y="2847637"/>
                  <a:pt x="0" y="1834481"/>
                </a:cubicBezTo>
                <a:cubicBezTo>
                  <a:pt x="0" y="1222987"/>
                  <a:pt x="1" y="611494"/>
                  <a:pt x="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3043532" cy="2316914"/>
          </a:xfrm>
          <a:custGeom>
            <a:avLst/>
            <a:gdLst>
              <a:gd name="connsiteX0" fmla="*/ 0 w 4862122"/>
              <a:gd name="connsiteY0" fmla="*/ 0 h 3707063"/>
              <a:gd name="connsiteX1" fmla="*/ 3008590 w 4862122"/>
              <a:gd name="connsiteY1" fmla="*/ 0 h 3707063"/>
              <a:gd name="connsiteX2" fmla="*/ 4862122 w 4862122"/>
              <a:gd name="connsiteY2" fmla="*/ 1853532 h 3707063"/>
              <a:gd name="connsiteX3" fmla="*/ 4862121 w 4862122"/>
              <a:gd name="connsiteY3" fmla="*/ 3707063 h 3707063"/>
              <a:gd name="connsiteX4" fmla="*/ 0 w 4862122"/>
              <a:gd name="connsiteY4" fmla="*/ 3707063 h 37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22" h="3707063">
                <a:moveTo>
                  <a:pt x="0" y="0"/>
                </a:moveTo>
                <a:lnTo>
                  <a:pt x="3008590" y="0"/>
                </a:lnTo>
                <a:cubicBezTo>
                  <a:pt x="4032267" y="0"/>
                  <a:pt x="4862122" y="829855"/>
                  <a:pt x="4862122" y="1853532"/>
                </a:cubicBezTo>
                <a:cubicBezTo>
                  <a:pt x="4862122" y="2471376"/>
                  <a:pt x="4862121" y="3089219"/>
                  <a:pt x="4862121" y="3707063"/>
                </a:cubicBezTo>
                <a:lnTo>
                  <a:pt x="0" y="37070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5999" y="1"/>
            <a:ext cx="3043532" cy="2316914"/>
          </a:xfrm>
          <a:custGeom>
            <a:avLst/>
            <a:gdLst>
              <a:gd name="connsiteX0" fmla="*/ 0 w 4862122"/>
              <a:gd name="connsiteY0" fmla="*/ 0 h 3707063"/>
              <a:gd name="connsiteX1" fmla="*/ 3008590 w 4862122"/>
              <a:gd name="connsiteY1" fmla="*/ 0 h 3707063"/>
              <a:gd name="connsiteX2" fmla="*/ 4862122 w 4862122"/>
              <a:gd name="connsiteY2" fmla="*/ 1853532 h 3707063"/>
              <a:gd name="connsiteX3" fmla="*/ 4862121 w 4862122"/>
              <a:gd name="connsiteY3" fmla="*/ 3707063 h 3707063"/>
              <a:gd name="connsiteX4" fmla="*/ 0 w 4862122"/>
              <a:gd name="connsiteY4" fmla="*/ 3707063 h 37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22" h="3707063">
                <a:moveTo>
                  <a:pt x="0" y="0"/>
                </a:moveTo>
                <a:lnTo>
                  <a:pt x="3008590" y="0"/>
                </a:lnTo>
                <a:cubicBezTo>
                  <a:pt x="4032267" y="0"/>
                  <a:pt x="4862122" y="829855"/>
                  <a:pt x="4862122" y="1853532"/>
                </a:cubicBezTo>
                <a:cubicBezTo>
                  <a:pt x="4862122" y="2471376"/>
                  <a:pt x="4862121" y="3089219"/>
                  <a:pt x="4862121" y="3707063"/>
                </a:cubicBezTo>
                <a:lnTo>
                  <a:pt x="0" y="37070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9148468" y="4564899"/>
            <a:ext cx="3043532" cy="2293102"/>
          </a:xfrm>
          <a:custGeom>
            <a:avLst/>
            <a:gdLst>
              <a:gd name="connsiteX0" fmla="*/ 1 w 4862122"/>
              <a:gd name="connsiteY0" fmla="*/ 0 h 3668963"/>
              <a:gd name="connsiteX1" fmla="*/ 4862122 w 4862122"/>
              <a:gd name="connsiteY1" fmla="*/ 0 h 3668963"/>
              <a:gd name="connsiteX2" fmla="*/ 4862122 w 4862122"/>
              <a:gd name="connsiteY2" fmla="*/ 3668963 h 3668963"/>
              <a:gd name="connsiteX3" fmla="*/ 1834482 w 4862122"/>
              <a:gd name="connsiteY3" fmla="*/ 3668963 h 3668963"/>
              <a:gd name="connsiteX4" fmla="*/ 0 w 4862122"/>
              <a:gd name="connsiteY4" fmla="*/ 1834481 h 3668963"/>
              <a:gd name="connsiteX5" fmla="*/ 1 w 4862122"/>
              <a:gd name="connsiteY5" fmla="*/ 0 h 366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2122" h="3668963">
                <a:moveTo>
                  <a:pt x="1" y="0"/>
                </a:moveTo>
                <a:lnTo>
                  <a:pt x="4862122" y="0"/>
                </a:lnTo>
                <a:lnTo>
                  <a:pt x="4862122" y="3668963"/>
                </a:lnTo>
                <a:lnTo>
                  <a:pt x="1834482" y="3668963"/>
                </a:lnTo>
                <a:cubicBezTo>
                  <a:pt x="821326" y="3668963"/>
                  <a:pt x="0" y="2847637"/>
                  <a:pt x="0" y="1834481"/>
                </a:cubicBezTo>
                <a:cubicBezTo>
                  <a:pt x="0" y="1222987"/>
                  <a:pt x="1" y="611494"/>
                  <a:pt x="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5" name="Freeform: Shape 4"/>
          <p:cNvSpPr/>
          <p:nvPr userDrawn="1"/>
        </p:nvSpPr>
        <p:spPr>
          <a:xfrm rot="14125145">
            <a:off x="1633228" y="1749236"/>
            <a:ext cx="3903743" cy="3359527"/>
          </a:xfrm>
          <a:custGeom>
            <a:avLst/>
            <a:gdLst>
              <a:gd name="connsiteX0" fmla="*/ 1461356 w 3189331"/>
              <a:gd name="connsiteY0" fmla="*/ 10544 h 3099408"/>
              <a:gd name="connsiteX1" fmla="*/ 2055716 w 3189331"/>
              <a:gd name="connsiteY1" fmla="*/ 124844 h 3099408"/>
              <a:gd name="connsiteX2" fmla="*/ 2200496 w 3189331"/>
              <a:gd name="connsiteY2" fmla="*/ 155324 h 3099408"/>
              <a:gd name="connsiteX3" fmla="*/ 2817716 w 3189331"/>
              <a:gd name="connsiteY3" fmla="*/ 322964 h 3099408"/>
              <a:gd name="connsiteX4" fmla="*/ 3152996 w 3189331"/>
              <a:gd name="connsiteY4" fmla="*/ 742064 h 3099408"/>
              <a:gd name="connsiteX5" fmla="*/ 3107276 w 3189331"/>
              <a:gd name="connsiteY5" fmla="*/ 1405004 h 3099408"/>
              <a:gd name="connsiteX6" fmla="*/ 2505296 w 3189331"/>
              <a:gd name="connsiteY6" fmla="*/ 1854584 h 3099408"/>
              <a:gd name="connsiteX7" fmla="*/ 2192876 w 3189331"/>
              <a:gd name="connsiteY7" fmla="*/ 2433704 h 3099408"/>
              <a:gd name="connsiteX8" fmla="*/ 1697576 w 3189331"/>
              <a:gd name="connsiteY8" fmla="*/ 2860424 h 3099408"/>
              <a:gd name="connsiteX9" fmla="*/ 1232756 w 3189331"/>
              <a:gd name="connsiteY9" fmla="*/ 3081404 h 3099408"/>
              <a:gd name="connsiteX10" fmla="*/ 646016 w 3189331"/>
              <a:gd name="connsiteY10" fmla="*/ 3005204 h 3099408"/>
              <a:gd name="connsiteX11" fmla="*/ 104996 w 3189331"/>
              <a:gd name="connsiteY11" fmla="*/ 2365124 h 3099408"/>
              <a:gd name="connsiteX12" fmla="*/ 44036 w 3189331"/>
              <a:gd name="connsiteY12" fmla="*/ 1252604 h 3099408"/>
              <a:gd name="connsiteX13" fmla="*/ 607916 w 3189331"/>
              <a:gd name="connsiteY13" fmla="*/ 422024 h 3099408"/>
              <a:gd name="connsiteX14" fmla="*/ 1461356 w 3189331"/>
              <a:gd name="connsiteY14" fmla="*/ 10544 h 3099408"/>
              <a:gd name="connsiteX0-1" fmla="*/ 1461356 w 3197385"/>
              <a:gd name="connsiteY0-2" fmla="*/ 10544 h 3099408"/>
              <a:gd name="connsiteX1-3" fmla="*/ 2055716 w 3197385"/>
              <a:gd name="connsiteY1-4" fmla="*/ 124844 h 3099408"/>
              <a:gd name="connsiteX2-5" fmla="*/ 2200496 w 3197385"/>
              <a:gd name="connsiteY2-6" fmla="*/ 155324 h 3099408"/>
              <a:gd name="connsiteX3-7" fmla="*/ 2817716 w 3197385"/>
              <a:gd name="connsiteY3-8" fmla="*/ 322964 h 3099408"/>
              <a:gd name="connsiteX4-9" fmla="*/ 3152996 w 3197385"/>
              <a:gd name="connsiteY4-10" fmla="*/ 742064 h 3099408"/>
              <a:gd name="connsiteX5-11" fmla="*/ 3107276 w 3197385"/>
              <a:gd name="connsiteY5-12" fmla="*/ 1405004 h 3099408"/>
              <a:gd name="connsiteX6-13" fmla="*/ 2505296 w 3197385"/>
              <a:gd name="connsiteY6-14" fmla="*/ 1854584 h 3099408"/>
              <a:gd name="connsiteX7-15" fmla="*/ 2192876 w 3197385"/>
              <a:gd name="connsiteY7-16" fmla="*/ 2433704 h 3099408"/>
              <a:gd name="connsiteX8-17" fmla="*/ 1697576 w 3197385"/>
              <a:gd name="connsiteY8-18" fmla="*/ 2860424 h 3099408"/>
              <a:gd name="connsiteX9-19" fmla="*/ 1232756 w 3197385"/>
              <a:gd name="connsiteY9-20" fmla="*/ 3081404 h 3099408"/>
              <a:gd name="connsiteX10-21" fmla="*/ 646016 w 3197385"/>
              <a:gd name="connsiteY10-22" fmla="*/ 3005204 h 3099408"/>
              <a:gd name="connsiteX11-23" fmla="*/ 104996 w 3197385"/>
              <a:gd name="connsiteY11-24" fmla="*/ 2365124 h 3099408"/>
              <a:gd name="connsiteX12-25" fmla="*/ 44036 w 3197385"/>
              <a:gd name="connsiteY12-26" fmla="*/ 1252604 h 3099408"/>
              <a:gd name="connsiteX13-27" fmla="*/ 607916 w 3197385"/>
              <a:gd name="connsiteY13-28" fmla="*/ 422024 h 3099408"/>
              <a:gd name="connsiteX14-29" fmla="*/ 1461356 w 3197385"/>
              <a:gd name="connsiteY14-30" fmla="*/ 10544 h 3099408"/>
              <a:gd name="connsiteX0-31" fmla="*/ 1461356 w 3116044"/>
              <a:gd name="connsiteY0-32" fmla="*/ 10544 h 3099408"/>
              <a:gd name="connsiteX1-33" fmla="*/ 2055716 w 3116044"/>
              <a:gd name="connsiteY1-34" fmla="*/ 124844 h 3099408"/>
              <a:gd name="connsiteX2-35" fmla="*/ 2200496 w 3116044"/>
              <a:gd name="connsiteY2-36" fmla="*/ 155324 h 3099408"/>
              <a:gd name="connsiteX3-37" fmla="*/ 2817716 w 3116044"/>
              <a:gd name="connsiteY3-38" fmla="*/ 322964 h 3099408"/>
              <a:gd name="connsiteX4-39" fmla="*/ 3107276 w 3116044"/>
              <a:gd name="connsiteY4-40" fmla="*/ 1405004 h 3099408"/>
              <a:gd name="connsiteX5-41" fmla="*/ 2505296 w 3116044"/>
              <a:gd name="connsiteY5-42" fmla="*/ 1854584 h 3099408"/>
              <a:gd name="connsiteX6-43" fmla="*/ 2192876 w 3116044"/>
              <a:gd name="connsiteY6-44" fmla="*/ 2433704 h 3099408"/>
              <a:gd name="connsiteX7-45" fmla="*/ 1697576 w 3116044"/>
              <a:gd name="connsiteY7-46" fmla="*/ 2860424 h 3099408"/>
              <a:gd name="connsiteX8-47" fmla="*/ 1232756 w 3116044"/>
              <a:gd name="connsiteY8-48" fmla="*/ 3081404 h 3099408"/>
              <a:gd name="connsiteX9-49" fmla="*/ 646016 w 3116044"/>
              <a:gd name="connsiteY9-50" fmla="*/ 3005204 h 3099408"/>
              <a:gd name="connsiteX10-51" fmla="*/ 104996 w 3116044"/>
              <a:gd name="connsiteY10-52" fmla="*/ 2365124 h 3099408"/>
              <a:gd name="connsiteX11-53" fmla="*/ 44036 w 3116044"/>
              <a:gd name="connsiteY11-54" fmla="*/ 1252604 h 3099408"/>
              <a:gd name="connsiteX12-55" fmla="*/ 607916 w 3116044"/>
              <a:gd name="connsiteY12-56" fmla="*/ 422024 h 3099408"/>
              <a:gd name="connsiteX13-57" fmla="*/ 1461356 w 3116044"/>
              <a:gd name="connsiteY13-58" fmla="*/ 10544 h 3099408"/>
              <a:gd name="connsiteX0-59" fmla="*/ 1461356 w 3202939"/>
              <a:gd name="connsiteY0-60" fmla="*/ 10544 h 3099408"/>
              <a:gd name="connsiteX1-61" fmla="*/ 2055716 w 3202939"/>
              <a:gd name="connsiteY1-62" fmla="*/ 124844 h 3099408"/>
              <a:gd name="connsiteX2-63" fmla="*/ 2200496 w 3202939"/>
              <a:gd name="connsiteY2-64" fmla="*/ 155324 h 3099408"/>
              <a:gd name="connsiteX3-65" fmla="*/ 2817716 w 3202939"/>
              <a:gd name="connsiteY3-66" fmla="*/ 322964 h 3099408"/>
              <a:gd name="connsiteX4-67" fmla="*/ 3107276 w 3202939"/>
              <a:gd name="connsiteY4-68" fmla="*/ 1405004 h 3099408"/>
              <a:gd name="connsiteX5-69" fmla="*/ 2505296 w 3202939"/>
              <a:gd name="connsiteY5-70" fmla="*/ 1854584 h 3099408"/>
              <a:gd name="connsiteX6-71" fmla="*/ 2192876 w 3202939"/>
              <a:gd name="connsiteY6-72" fmla="*/ 2433704 h 3099408"/>
              <a:gd name="connsiteX7-73" fmla="*/ 1697576 w 3202939"/>
              <a:gd name="connsiteY7-74" fmla="*/ 2860424 h 3099408"/>
              <a:gd name="connsiteX8-75" fmla="*/ 1232756 w 3202939"/>
              <a:gd name="connsiteY8-76" fmla="*/ 3081404 h 3099408"/>
              <a:gd name="connsiteX9-77" fmla="*/ 646016 w 3202939"/>
              <a:gd name="connsiteY9-78" fmla="*/ 3005204 h 3099408"/>
              <a:gd name="connsiteX10-79" fmla="*/ 104996 w 3202939"/>
              <a:gd name="connsiteY10-80" fmla="*/ 2365124 h 3099408"/>
              <a:gd name="connsiteX11-81" fmla="*/ 44036 w 3202939"/>
              <a:gd name="connsiteY11-82" fmla="*/ 1252604 h 3099408"/>
              <a:gd name="connsiteX12-83" fmla="*/ 607916 w 3202939"/>
              <a:gd name="connsiteY12-84" fmla="*/ 422024 h 3099408"/>
              <a:gd name="connsiteX13-85" fmla="*/ 1461356 w 3202939"/>
              <a:gd name="connsiteY13-86" fmla="*/ 10544 h 3099408"/>
              <a:gd name="connsiteX0-87" fmla="*/ 1461356 w 3202939"/>
              <a:gd name="connsiteY0-88" fmla="*/ 10544 h 3099408"/>
              <a:gd name="connsiteX1-89" fmla="*/ 2055716 w 3202939"/>
              <a:gd name="connsiteY1-90" fmla="*/ 124844 h 3099408"/>
              <a:gd name="connsiteX2-91" fmla="*/ 2200496 w 3202939"/>
              <a:gd name="connsiteY2-92" fmla="*/ 155324 h 3099408"/>
              <a:gd name="connsiteX3-93" fmla="*/ 2817716 w 3202939"/>
              <a:gd name="connsiteY3-94" fmla="*/ 322964 h 3099408"/>
              <a:gd name="connsiteX4-95" fmla="*/ 3107276 w 3202939"/>
              <a:gd name="connsiteY4-96" fmla="*/ 1405004 h 3099408"/>
              <a:gd name="connsiteX5-97" fmla="*/ 2505296 w 3202939"/>
              <a:gd name="connsiteY5-98" fmla="*/ 1854584 h 3099408"/>
              <a:gd name="connsiteX6-99" fmla="*/ 1697576 w 3202939"/>
              <a:gd name="connsiteY6-100" fmla="*/ 2860424 h 3099408"/>
              <a:gd name="connsiteX7-101" fmla="*/ 1232756 w 3202939"/>
              <a:gd name="connsiteY7-102" fmla="*/ 3081404 h 3099408"/>
              <a:gd name="connsiteX8-103" fmla="*/ 646016 w 3202939"/>
              <a:gd name="connsiteY8-104" fmla="*/ 3005204 h 3099408"/>
              <a:gd name="connsiteX9-105" fmla="*/ 104996 w 3202939"/>
              <a:gd name="connsiteY9-106" fmla="*/ 2365124 h 3099408"/>
              <a:gd name="connsiteX10-107" fmla="*/ 44036 w 3202939"/>
              <a:gd name="connsiteY10-108" fmla="*/ 1252604 h 3099408"/>
              <a:gd name="connsiteX11-109" fmla="*/ 607916 w 3202939"/>
              <a:gd name="connsiteY11-110" fmla="*/ 422024 h 3099408"/>
              <a:gd name="connsiteX12-111" fmla="*/ 1461356 w 3202939"/>
              <a:gd name="connsiteY12-112" fmla="*/ 10544 h 3099408"/>
              <a:gd name="connsiteX0-113" fmla="*/ 1461356 w 3202939"/>
              <a:gd name="connsiteY0-114" fmla="*/ 10544 h 3099408"/>
              <a:gd name="connsiteX1-115" fmla="*/ 2055716 w 3202939"/>
              <a:gd name="connsiteY1-116" fmla="*/ 124844 h 3099408"/>
              <a:gd name="connsiteX2-117" fmla="*/ 2200496 w 3202939"/>
              <a:gd name="connsiteY2-118" fmla="*/ 155324 h 3099408"/>
              <a:gd name="connsiteX3-119" fmla="*/ 2817716 w 3202939"/>
              <a:gd name="connsiteY3-120" fmla="*/ 322964 h 3099408"/>
              <a:gd name="connsiteX4-121" fmla="*/ 3107276 w 3202939"/>
              <a:gd name="connsiteY4-122" fmla="*/ 1405004 h 3099408"/>
              <a:gd name="connsiteX5-123" fmla="*/ 2505296 w 3202939"/>
              <a:gd name="connsiteY5-124" fmla="*/ 1854584 h 3099408"/>
              <a:gd name="connsiteX6-125" fmla="*/ 1697576 w 3202939"/>
              <a:gd name="connsiteY6-126" fmla="*/ 2860424 h 3099408"/>
              <a:gd name="connsiteX7-127" fmla="*/ 1232756 w 3202939"/>
              <a:gd name="connsiteY7-128" fmla="*/ 3081404 h 3099408"/>
              <a:gd name="connsiteX8-129" fmla="*/ 646016 w 3202939"/>
              <a:gd name="connsiteY8-130" fmla="*/ 3005204 h 3099408"/>
              <a:gd name="connsiteX9-131" fmla="*/ 104996 w 3202939"/>
              <a:gd name="connsiteY9-132" fmla="*/ 2365124 h 3099408"/>
              <a:gd name="connsiteX10-133" fmla="*/ 44036 w 3202939"/>
              <a:gd name="connsiteY10-134" fmla="*/ 1252604 h 3099408"/>
              <a:gd name="connsiteX11-135" fmla="*/ 607916 w 3202939"/>
              <a:gd name="connsiteY11-136" fmla="*/ 422024 h 3099408"/>
              <a:gd name="connsiteX12-137" fmla="*/ 1461356 w 3202939"/>
              <a:gd name="connsiteY12-138" fmla="*/ 10544 h 3099408"/>
              <a:gd name="connsiteX0-139" fmla="*/ 1461356 w 3202939"/>
              <a:gd name="connsiteY0-140" fmla="*/ 10544 h 3173530"/>
              <a:gd name="connsiteX1-141" fmla="*/ 2055716 w 3202939"/>
              <a:gd name="connsiteY1-142" fmla="*/ 124844 h 3173530"/>
              <a:gd name="connsiteX2-143" fmla="*/ 2200496 w 3202939"/>
              <a:gd name="connsiteY2-144" fmla="*/ 155324 h 3173530"/>
              <a:gd name="connsiteX3-145" fmla="*/ 2817716 w 3202939"/>
              <a:gd name="connsiteY3-146" fmla="*/ 322964 h 3173530"/>
              <a:gd name="connsiteX4-147" fmla="*/ 3107276 w 3202939"/>
              <a:gd name="connsiteY4-148" fmla="*/ 1405004 h 3173530"/>
              <a:gd name="connsiteX5-149" fmla="*/ 2505296 w 3202939"/>
              <a:gd name="connsiteY5-150" fmla="*/ 1854584 h 3173530"/>
              <a:gd name="connsiteX6-151" fmla="*/ 1232756 w 3202939"/>
              <a:gd name="connsiteY6-152" fmla="*/ 3081404 h 3173530"/>
              <a:gd name="connsiteX7-153" fmla="*/ 646016 w 3202939"/>
              <a:gd name="connsiteY7-154" fmla="*/ 3005204 h 3173530"/>
              <a:gd name="connsiteX8-155" fmla="*/ 104996 w 3202939"/>
              <a:gd name="connsiteY8-156" fmla="*/ 2365124 h 3173530"/>
              <a:gd name="connsiteX9-157" fmla="*/ 44036 w 3202939"/>
              <a:gd name="connsiteY9-158" fmla="*/ 1252604 h 3173530"/>
              <a:gd name="connsiteX10-159" fmla="*/ 607916 w 3202939"/>
              <a:gd name="connsiteY10-160" fmla="*/ 422024 h 3173530"/>
              <a:gd name="connsiteX11-161" fmla="*/ 1461356 w 3202939"/>
              <a:gd name="connsiteY11-162" fmla="*/ 10544 h 3173530"/>
              <a:gd name="connsiteX0-163" fmla="*/ 1461356 w 3202939"/>
              <a:gd name="connsiteY0-164" fmla="*/ 10544 h 3178638"/>
              <a:gd name="connsiteX1-165" fmla="*/ 2055716 w 3202939"/>
              <a:gd name="connsiteY1-166" fmla="*/ 124844 h 3178638"/>
              <a:gd name="connsiteX2-167" fmla="*/ 2200496 w 3202939"/>
              <a:gd name="connsiteY2-168" fmla="*/ 155324 h 3178638"/>
              <a:gd name="connsiteX3-169" fmla="*/ 2817716 w 3202939"/>
              <a:gd name="connsiteY3-170" fmla="*/ 322964 h 3178638"/>
              <a:gd name="connsiteX4-171" fmla="*/ 3107276 w 3202939"/>
              <a:gd name="connsiteY4-172" fmla="*/ 1405004 h 3178638"/>
              <a:gd name="connsiteX5-173" fmla="*/ 2505296 w 3202939"/>
              <a:gd name="connsiteY5-174" fmla="*/ 1854584 h 3178638"/>
              <a:gd name="connsiteX6-175" fmla="*/ 1232756 w 3202939"/>
              <a:gd name="connsiteY6-176" fmla="*/ 3081404 h 3178638"/>
              <a:gd name="connsiteX7-177" fmla="*/ 646016 w 3202939"/>
              <a:gd name="connsiteY7-178" fmla="*/ 3005204 h 3178638"/>
              <a:gd name="connsiteX8-179" fmla="*/ 104996 w 3202939"/>
              <a:gd name="connsiteY8-180" fmla="*/ 2365124 h 3178638"/>
              <a:gd name="connsiteX9-181" fmla="*/ 44036 w 3202939"/>
              <a:gd name="connsiteY9-182" fmla="*/ 1252604 h 3178638"/>
              <a:gd name="connsiteX10-183" fmla="*/ 607916 w 3202939"/>
              <a:gd name="connsiteY10-184" fmla="*/ 422024 h 3178638"/>
              <a:gd name="connsiteX11-185" fmla="*/ 1461356 w 3202939"/>
              <a:gd name="connsiteY11-186" fmla="*/ 10544 h 3178638"/>
              <a:gd name="connsiteX0-187" fmla="*/ 1461356 w 3202939"/>
              <a:gd name="connsiteY0-188" fmla="*/ 10544 h 3091066"/>
              <a:gd name="connsiteX1-189" fmla="*/ 2055716 w 3202939"/>
              <a:gd name="connsiteY1-190" fmla="*/ 124844 h 3091066"/>
              <a:gd name="connsiteX2-191" fmla="*/ 2200496 w 3202939"/>
              <a:gd name="connsiteY2-192" fmla="*/ 155324 h 3091066"/>
              <a:gd name="connsiteX3-193" fmla="*/ 2817716 w 3202939"/>
              <a:gd name="connsiteY3-194" fmla="*/ 322964 h 3091066"/>
              <a:gd name="connsiteX4-195" fmla="*/ 3107276 w 3202939"/>
              <a:gd name="connsiteY4-196" fmla="*/ 1405004 h 3091066"/>
              <a:gd name="connsiteX5-197" fmla="*/ 2505296 w 3202939"/>
              <a:gd name="connsiteY5-198" fmla="*/ 1854584 h 3091066"/>
              <a:gd name="connsiteX6-199" fmla="*/ 1232756 w 3202939"/>
              <a:gd name="connsiteY6-200" fmla="*/ 3081404 h 3091066"/>
              <a:gd name="connsiteX7-201" fmla="*/ 104996 w 3202939"/>
              <a:gd name="connsiteY7-202" fmla="*/ 2365124 h 3091066"/>
              <a:gd name="connsiteX8-203" fmla="*/ 44036 w 3202939"/>
              <a:gd name="connsiteY8-204" fmla="*/ 1252604 h 3091066"/>
              <a:gd name="connsiteX9-205" fmla="*/ 607916 w 3202939"/>
              <a:gd name="connsiteY9-206" fmla="*/ 422024 h 3091066"/>
              <a:gd name="connsiteX10-207" fmla="*/ 1461356 w 3202939"/>
              <a:gd name="connsiteY10-208" fmla="*/ 10544 h 3091066"/>
              <a:gd name="connsiteX0-209" fmla="*/ 1461356 w 3202939"/>
              <a:gd name="connsiteY0-210" fmla="*/ 10544 h 3082640"/>
              <a:gd name="connsiteX1-211" fmla="*/ 2055716 w 3202939"/>
              <a:gd name="connsiteY1-212" fmla="*/ 124844 h 3082640"/>
              <a:gd name="connsiteX2-213" fmla="*/ 2200496 w 3202939"/>
              <a:gd name="connsiteY2-214" fmla="*/ 155324 h 3082640"/>
              <a:gd name="connsiteX3-215" fmla="*/ 2817716 w 3202939"/>
              <a:gd name="connsiteY3-216" fmla="*/ 322964 h 3082640"/>
              <a:gd name="connsiteX4-217" fmla="*/ 3107276 w 3202939"/>
              <a:gd name="connsiteY4-218" fmla="*/ 1405004 h 3082640"/>
              <a:gd name="connsiteX5-219" fmla="*/ 2505296 w 3202939"/>
              <a:gd name="connsiteY5-220" fmla="*/ 1854584 h 3082640"/>
              <a:gd name="connsiteX6-221" fmla="*/ 1232756 w 3202939"/>
              <a:gd name="connsiteY6-222" fmla="*/ 3081404 h 3082640"/>
              <a:gd name="connsiteX7-223" fmla="*/ 104996 w 3202939"/>
              <a:gd name="connsiteY7-224" fmla="*/ 2365124 h 3082640"/>
              <a:gd name="connsiteX8-225" fmla="*/ 44036 w 3202939"/>
              <a:gd name="connsiteY8-226" fmla="*/ 1252604 h 3082640"/>
              <a:gd name="connsiteX9-227" fmla="*/ 607916 w 3202939"/>
              <a:gd name="connsiteY9-228" fmla="*/ 422024 h 3082640"/>
              <a:gd name="connsiteX10-229" fmla="*/ 1461356 w 3202939"/>
              <a:gd name="connsiteY10-230" fmla="*/ 10544 h 30826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3202939" h="3082640">
                <a:moveTo>
                  <a:pt x="1461356" y="10544"/>
                </a:moveTo>
                <a:cubicBezTo>
                  <a:pt x="1702656" y="-38986"/>
                  <a:pt x="1932526" y="100714"/>
                  <a:pt x="2055716" y="124844"/>
                </a:cubicBezTo>
                <a:cubicBezTo>
                  <a:pt x="2055716" y="124844"/>
                  <a:pt x="2073496" y="122304"/>
                  <a:pt x="2200496" y="155324"/>
                </a:cubicBezTo>
                <a:cubicBezTo>
                  <a:pt x="2200496" y="155324"/>
                  <a:pt x="2610399" y="170516"/>
                  <a:pt x="2817716" y="322964"/>
                </a:cubicBezTo>
                <a:cubicBezTo>
                  <a:pt x="3406100" y="755625"/>
                  <a:pt x="3159346" y="1149734"/>
                  <a:pt x="3107276" y="1405004"/>
                </a:cubicBezTo>
                <a:cubicBezTo>
                  <a:pt x="3055206" y="1660274"/>
                  <a:pt x="2817716" y="1575184"/>
                  <a:pt x="2505296" y="1854584"/>
                </a:cubicBezTo>
                <a:cubicBezTo>
                  <a:pt x="2192876" y="2133984"/>
                  <a:pt x="1983759" y="3053847"/>
                  <a:pt x="1232756" y="3081404"/>
                </a:cubicBezTo>
                <a:cubicBezTo>
                  <a:pt x="481753" y="3108961"/>
                  <a:pt x="303116" y="2669924"/>
                  <a:pt x="104996" y="2365124"/>
                </a:cubicBezTo>
                <a:cubicBezTo>
                  <a:pt x="4666" y="2073024"/>
                  <a:pt x="-39784" y="1576454"/>
                  <a:pt x="44036" y="1252604"/>
                </a:cubicBezTo>
                <a:cubicBezTo>
                  <a:pt x="127856" y="928754"/>
                  <a:pt x="369156" y="623954"/>
                  <a:pt x="607916" y="422024"/>
                </a:cubicBezTo>
                <a:cubicBezTo>
                  <a:pt x="846676" y="220094"/>
                  <a:pt x="1220056" y="60074"/>
                  <a:pt x="1461356" y="1054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816362" y="1460672"/>
            <a:ext cx="4096621" cy="3936658"/>
          </a:xfrm>
          <a:custGeom>
            <a:avLst/>
            <a:gdLst>
              <a:gd name="connsiteX0" fmla="*/ 3169356 w 6544459"/>
              <a:gd name="connsiteY0" fmla="*/ 503 h 6298653"/>
              <a:gd name="connsiteX1" fmla="*/ 4200377 w 6544459"/>
              <a:gd name="connsiteY1" fmla="*/ 255092 h 6298653"/>
              <a:gd name="connsiteX2" fmla="*/ 4496201 w 6544459"/>
              <a:gd name="connsiteY2" fmla="*/ 317370 h 6298653"/>
              <a:gd name="connsiteX3" fmla="*/ 5757345 w 6544459"/>
              <a:gd name="connsiteY3" fmla="*/ 659903 h 6298653"/>
              <a:gd name="connsiteX4" fmla="*/ 6348993 w 6544459"/>
              <a:gd name="connsiteY4" fmla="*/ 2870797 h 6298653"/>
              <a:gd name="connsiteX5" fmla="*/ 5118988 w 6544459"/>
              <a:gd name="connsiteY5" fmla="*/ 3789408 h 6298653"/>
              <a:gd name="connsiteX6" fmla="*/ 2518850 w 6544459"/>
              <a:gd name="connsiteY6" fmla="*/ 6296127 h 6298653"/>
              <a:gd name="connsiteX7" fmla="*/ 214537 w 6544459"/>
              <a:gd name="connsiteY7" fmla="*/ 4832577 h 6298653"/>
              <a:gd name="connsiteX8" fmla="*/ 89980 w 6544459"/>
              <a:gd name="connsiteY8" fmla="*/ 2559404 h 6298653"/>
              <a:gd name="connsiteX9" fmla="*/ 1242136 w 6544459"/>
              <a:gd name="connsiteY9" fmla="*/ 862309 h 6298653"/>
              <a:gd name="connsiteX10" fmla="*/ 2985941 w 6544459"/>
              <a:gd name="connsiteY10" fmla="*/ 21546 h 6298653"/>
              <a:gd name="connsiteX11" fmla="*/ 3169356 w 6544459"/>
              <a:gd name="connsiteY11" fmla="*/ 503 h 629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44459" h="6298653">
                <a:moveTo>
                  <a:pt x="3169356" y="503"/>
                </a:moveTo>
                <a:cubicBezTo>
                  <a:pt x="3592997" y="-11985"/>
                  <a:pt x="3980131" y="211951"/>
                  <a:pt x="4200377" y="255092"/>
                </a:cubicBezTo>
                <a:cubicBezTo>
                  <a:pt x="4200377" y="255092"/>
                  <a:pt x="4236706" y="249902"/>
                  <a:pt x="4496201" y="317370"/>
                </a:cubicBezTo>
                <a:cubicBezTo>
                  <a:pt x="4496201" y="317370"/>
                  <a:pt x="5333741" y="348412"/>
                  <a:pt x="5757345" y="659903"/>
                </a:cubicBezTo>
                <a:cubicBezTo>
                  <a:pt x="6959570" y="1543944"/>
                  <a:pt x="6455386" y="2349213"/>
                  <a:pt x="6348993" y="2870797"/>
                </a:cubicBezTo>
                <a:cubicBezTo>
                  <a:pt x="6242600" y="3392382"/>
                  <a:pt x="5757345" y="3218520"/>
                  <a:pt x="5118988" y="3789408"/>
                </a:cubicBezTo>
                <a:cubicBezTo>
                  <a:pt x="4480631" y="4360297"/>
                  <a:pt x="4053349" y="6239821"/>
                  <a:pt x="2518850" y="6296127"/>
                </a:cubicBezTo>
                <a:cubicBezTo>
                  <a:pt x="984352" y="6352433"/>
                  <a:pt x="619349" y="5455364"/>
                  <a:pt x="214537" y="4832577"/>
                </a:cubicBezTo>
                <a:cubicBezTo>
                  <a:pt x="9536" y="4235739"/>
                  <a:pt x="-81287" y="3221115"/>
                  <a:pt x="89980" y="2559404"/>
                </a:cubicBezTo>
                <a:cubicBezTo>
                  <a:pt x="261246" y="1897693"/>
                  <a:pt x="754286" y="1274906"/>
                  <a:pt x="1242136" y="862309"/>
                </a:cubicBezTo>
                <a:cubicBezTo>
                  <a:pt x="1729987" y="449712"/>
                  <a:pt x="2492901" y="122749"/>
                  <a:pt x="2985941" y="21546"/>
                </a:cubicBezTo>
                <a:cubicBezTo>
                  <a:pt x="3047571" y="8896"/>
                  <a:pt x="3108837" y="2287"/>
                  <a:pt x="3169356" y="50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1143000" dir="2700000" sx="84000" sy="84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421759" y="1381125"/>
            <a:ext cx="5634332" cy="409575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4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450126"/>
            <a:ext cx="12192000" cy="5407874"/>
          </a:xfrm>
          <a:custGeom>
            <a:avLst/>
            <a:gdLst>
              <a:gd name="connsiteX0" fmla="*/ 3930832 w 19477038"/>
              <a:gd name="connsiteY0" fmla="*/ 35 h 8652599"/>
              <a:gd name="connsiteX1" fmla="*/ 19477038 w 19477038"/>
              <a:gd name="connsiteY1" fmla="*/ 422999 h 8652599"/>
              <a:gd name="connsiteX2" fmla="*/ 19477038 w 19477038"/>
              <a:gd name="connsiteY2" fmla="*/ 8652599 h 8652599"/>
              <a:gd name="connsiteX3" fmla="*/ 0 w 19477038"/>
              <a:gd name="connsiteY3" fmla="*/ 8652599 h 8652599"/>
              <a:gd name="connsiteX4" fmla="*/ 0 w 19477038"/>
              <a:gd name="connsiteY4" fmla="*/ 422999 h 8652599"/>
              <a:gd name="connsiteX5" fmla="*/ 3930832 w 19477038"/>
              <a:gd name="connsiteY5" fmla="*/ 35 h 865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77038" h="8652599">
                <a:moveTo>
                  <a:pt x="3930832" y="35"/>
                </a:moveTo>
                <a:cubicBezTo>
                  <a:pt x="9314928" y="-9889"/>
                  <a:pt x="13626820" y="2124595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ubicBezTo>
                  <a:pt x="1388765" y="118814"/>
                  <a:pt x="2688349" y="2325"/>
                  <a:pt x="3930832" y="35"/>
                </a:cubicBezTo>
                <a:close/>
              </a:path>
            </a:pathLst>
          </a:custGeom>
          <a:solidFill>
            <a:schemeClr val="bg1">
              <a:lumMod val="95000"/>
              <a:alpha val="4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‹nº›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1624659" y="2943383"/>
            <a:ext cx="198146" cy="971236"/>
            <a:chOff x="15428633" y="4561123"/>
            <a:chExt cx="388619" cy="1907805"/>
          </a:xfrm>
        </p:grpSpPr>
        <p:sp>
          <p:nvSpPr>
            <p:cNvPr id="3" name="Freeform 85"/>
            <p:cNvSpPr>
              <a:spLocks noChangeArrowheads="1"/>
            </p:cNvSpPr>
            <p:nvPr userDrawn="1"/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alpha val="70000"/>
                  </a:schemeClr>
                </a:solidFill>
              </a:endParaRPr>
            </a:p>
          </p:txBody>
        </p:sp>
        <p:grpSp>
          <p:nvGrpSpPr>
            <p:cNvPr id="4" name="Group 3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solidFill>
              <a:schemeClr val="bg1">
                <a:alpha val="25000"/>
              </a:schemeClr>
            </a:solidFill>
          </p:grpSpPr>
          <p:sp>
            <p:nvSpPr>
              <p:cNvPr id="6" name="Freeform 5"/>
              <p:cNvSpPr/>
              <p:nvPr userDrawn="1"/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1125"/>
              </a:p>
            </p:txBody>
          </p:sp>
          <p:sp>
            <p:nvSpPr>
              <p:cNvPr id="7" name="Freeform 6"/>
              <p:cNvSpPr/>
              <p:nvPr userDrawn="1"/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1125"/>
              </a:p>
            </p:txBody>
          </p:sp>
        </p:grpSp>
        <p:sp>
          <p:nvSpPr>
            <p:cNvPr id="5" name="Freeform 75"/>
            <p:cNvSpPr>
              <a:spLocks noChangeArrowheads="1"/>
            </p:cNvSpPr>
            <p:nvPr userDrawn="1"/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8" name="TextBox 7"/>
          <p:cNvSpPr txBox="1"/>
          <p:nvPr userDrawn="1"/>
        </p:nvSpPr>
        <p:spPr>
          <a:xfrm rot="10800000" flipV="1">
            <a:off x="11249307" y="6203547"/>
            <a:ext cx="94885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750" b="0" i="0" smtClean="0">
                <a:solidFill>
                  <a:schemeClr val="bg1"/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‹nº›</a:t>
            </a:fld>
            <a:endParaRPr lang="id-ID" sz="5500" b="0" i="0" dirty="0">
              <a:solidFill>
                <a:schemeClr val="bg1"/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 rot="16200000" flipH="1">
            <a:off x="-745271" y="3315508"/>
            <a:ext cx="2227243" cy="2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75" strike="noStrike" spc="375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www.freeppt7.com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" y="5439261"/>
            <a:ext cx="1131447" cy="1418739"/>
            <a:chOff x="-2861" y="5931257"/>
            <a:chExt cx="4014423" cy="5041543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-2861" y="7093454"/>
              <a:ext cx="4014423" cy="3879346"/>
            </a:xfrm>
            <a:custGeom>
              <a:avLst/>
              <a:gdLst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-1" fmla="*/ 0 w 3816138"/>
                <a:gd name="connsiteY0-2" fmla="*/ 0 h 3981450"/>
                <a:gd name="connsiteX1-3" fmla="*/ 3238500 w 3816138"/>
                <a:gd name="connsiteY1-4" fmla="*/ 1809750 h 3981450"/>
                <a:gd name="connsiteX2-5" fmla="*/ 3657600 w 3816138"/>
                <a:gd name="connsiteY2-6" fmla="*/ 3981450 h 3981450"/>
                <a:gd name="connsiteX3-7" fmla="*/ 38100 w 3816138"/>
                <a:gd name="connsiteY3-8" fmla="*/ 3962400 h 3981450"/>
                <a:gd name="connsiteX4-9" fmla="*/ 0 w 3816138"/>
                <a:gd name="connsiteY4-10" fmla="*/ 0 h 3981450"/>
                <a:gd name="connsiteX0-11" fmla="*/ 0 w 3876554"/>
                <a:gd name="connsiteY0-12" fmla="*/ 0 h 3981450"/>
                <a:gd name="connsiteX1-13" fmla="*/ 3409950 w 3876554"/>
                <a:gd name="connsiteY1-14" fmla="*/ 2076450 h 3981450"/>
                <a:gd name="connsiteX2-15" fmla="*/ 3657600 w 3876554"/>
                <a:gd name="connsiteY2-16" fmla="*/ 3981450 h 3981450"/>
                <a:gd name="connsiteX3-17" fmla="*/ 38100 w 3876554"/>
                <a:gd name="connsiteY3-18" fmla="*/ 3962400 h 3981450"/>
                <a:gd name="connsiteX4-19" fmla="*/ 0 w 3876554"/>
                <a:gd name="connsiteY4-20" fmla="*/ 0 h 3981450"/>
                <a:gd name="connsiteX0-21" fmla="*/ 0 w 3916378"/>
                <a:gd name="connsiteY0-22" fmla="*/ 0 h 3981450"/>
                <a:gd name="connsiteX1-23" fmla="*/ 3409950 w 3916378"/>
                <a:gd name="connsiteY1-24" fmla="*/ 2076450 h 3981450"/>
                <a:gd name="connsiteX2-25" fmla="*/ 3657600 w 3916378"/>
                <a:gd name="connsiteY2-26" fmla="*/ 3981450 h 3981450"/>
                <a:gd name="connsiteX3-27" fmla="*/ 38100 w 3916378"/>
                <a:gd name="connsiteY3-28" fmla="*/ 3962400 h 3981450"/>
                <a:gd name="connsiteX4-29" fmla="*/ 0 w 3916378"/>
                <a:gd name="connsiteY4-30" fmla="*/ 0 h 3981450"/>
                <a:gd name="connsiteX0-31" fmla="*/ 0 w 3873335"/>
                <a:gd name="connsiteY0-32" fmla="*/ 0 h 3981450"/>
                <a:gd name="connsiteX1-33" fmla="*/ 3409950 w 3873335"/>
                <a:gd name="connsiteY1-34" fmla="*/ 2076450 h 3981450"/>
                <a:gd name="connsiteX2-35" fmla="*/ 3657600 w 3873335"/>
                <a:gd name="connsiteY2-36" fmla="*/ 3981450 h 3981450"/>
                <a:gd name="connsiteX3-37" fmla="*/ 38100 w 3873335"/>
                <a:gd name="connsiteY3-38" fmla="*/ 3962400 h 3981450"/>
                <a:gd name="connsiteX4-39" fmla="*/ 0 w 3873335"/>
                <a:gd name="connsiteY4-40" fmla="*/ 0 h 3981450"/>
                <a:gd name="connsiteX0-41" fmla="*/ 0 w 3786126"/>
                <a:gd name="connsiteY0-42" fmla="*/ 0 h 3981450"/>
                <a:gd name="connsiteX1-43" fmla="*/ 3409950 w 3786126"/>
                <a:gd name="connsiteY1-44" fmla="*/ 2076450 h 3981450"/>
                <a:gd name="connsiteX2-45" fmla="*/ 3657600 w 3786126"/>
                <a:gd name="connsiteY2-46" fmla="*/ 3981450 h 3981450"/>
                <a:gd name="connsiteX3-47" fmla="*/ 38100 w 3786126"/>
                <a:gd name="connsiteY3-48" fmla="*/ 3962400 h 3981450"/>
                <a:gd name="connsiteX4-49" fmla="*/ 0 w 3786126"/>
                <a:gd name="connsiteY4-50" fmla="*/ 0 h 3981450"/>
                <a:gd name="connsiteX0-51" fmla="*/ 0 w 3786126"/>
                <a:gd name="connsiteY0-52" fmla="*/ 0 h 3981450"/>
                <a:gd name="connsiteX1-53" fmla="*/ 3409950 w 3786126"/>
                <a:gd name="connsiteY1-54" fmla="*/ 2076450 h 3981450"/>
                <a:gd name="connsiteX2-55" fmla="*/ 3657600 w 3786126"/>
                <a:gd name="connsiteY2-56" fmla="*/ 3981450 h 3981450"/>
                <a:gd name="connsiteX3-57" fmla="*/ 0 w 3786126"/>
                <a:gd name="connsiteY3-58" fmla="*/ 3981450 h 3981450"/>
                <a:gd name="connsiteX4-59" fmla="*/ 0 w 3786126"/>
                <a:gd name="connsiteY4-60" fmla="*/ 0 h 3981450"/>
                <a:gd name="connsiteX0-61" fmla="*/ 0 w 3786126"/>
                <a:gd name="connsiteY0-62" fmla="*/ 0 h 3981450"/>
                <a:gd name="connsiteX1-63" fmla="*/ 3409950 w 3786126"/>
                <a:gd name="connsiteY1-64" fmla="*/ 2076450 h 3981450"/>
                <a:gd name="connsiteX2-65" fmla="*/ 3657600 w 3786126"/>
                <a:gd name="connsiteY2-66" fmla="*/ 3981450 h 3981450"/>
                <a:gd name="connsiteX3-67" fmla="*/ 0 w 3786126"/>
                <a:gd name="connsiteY3-68" fmla="*/ 3981450 h 3981450"/>
                <a:gd name="connsiteX4-69" fmla="*/ 0 w 3786126"/>
                <a:gd name="connsiteY4-70" fmla="*/ 0 h 3981450"/>
                <a:gd name="connsiteX0-71" fmla="*/ 0 w 3786126"/>
                <a:gd name="connsiteY0-72" fmla="*/ 0 h 3981450"/>
                <a:gd name="connsiteX1-73" fmla="*/ 3409950 w 3786126"/>
                <a:gd name="connsiteY1-74" fmla="*/ 2076450 h 3981450"/>
                <a:gd name="connsiteX2-75" fmla="*/ 3657600 w 3786126"/>
                <a:gd name="connsiteY2-76" fmla="*/ 3981450 h 3981450"/>
                <a:gd name="connsiteX3-77" fmla="*/ 0 w 3786126"/>
                <a:gd name="connsiteY3-78" fmla="*/ 3981450 h 3981450"/>
                <a:gd name="connsiteX4-79" fmla="*/ 0 w 3786126"/>
                <a:gd name="connsiteY4-80" fmla="*/ 0 h 3981450"/>
                <a:gd name="connsiteX0-81" fmla="*/ 0 w 4032226"/>
                <a:gd name="connsiteY0-82" fmla="*/ 0 h 4003693"/>
                <a:gd name="connsiteX1-83" fmla="*/ 3409950 w 4032226"/>
                <a:gd name="connsiteY1-84" fmla="*/ 2076450 h 4003693"/>
                <a:gd name="connsiteX2-85" fmla="*/ 3943350 w 4032226"/>
                <a:gd name="connsiteY2-86" fmla="*/ 4003693 h 4003693"/>
                <a:gd name="connsiteX3-87" fmla="*/ 0 w 4032226"/>
                <a:gd name="connsiteY3-88" fmla="*/ 3981450 h 4003693"/>
                <a:gd name="connsiteX4-89" fmla="*/ 0 w 4032226"/>
                <a:gd name="connsiteY4-90" fmla="*/ 0 h 4003693"/>
                <a:gd name="connsiteX0-91" fmla="*/ 0 w 3948509"/>
                <a:gd name="connsiteY0-92" fmla="*/ 0 h 4003693"/>
                <a:gd name="connsiteX1-93" fmla="*/ 3409950 w 3948509"/>
                <a:gd name="connsiteY1-94" fmla="*/ 2076450 h 4003693"/>
                <a:gd name="connsiteX2-95" fmla="*/ 3943350 w 3948509"/>
                <a:gd name="connsiteY2-96" fmla="*/ 4003693 h 4003693"/>
                <a:gd name="connsiteX3-97" fmla="*/ 0 w 3948509"/>
                <a:gd name="connsiteY3-98" fmla="*/ 3981450 h 4003693"/>
                <a:gd name="connsiteX4-99" fmla="*/ 0 w 3948509"/>
                <a:gd name="connsiteY4-100" fmla="*/ 0 h 4003693"/>
                <a:gd name="connsiteX0-101" fmla="*/ 0 w 3943350"/>
                <a:gd name="connsiteY0-102" fmla="*/ 0 h 4003693"/>
                <a:gd name="connsiteX1-103" fmla="*/ 3333750 w 3943350"/>
                <a:gd name="connsiteY1-104" fmla="*/ 1942994 h 4003693"/>
                <a:gd name="connsiteX2-105" fmla="*/ 3943350 w 3943350"/>
                <a:gd name="connsiteY2-106" fmla="*/ 4003693 h 4003693"/>
                <a:gd name="connsiteX3-107" fmla="*/ 0 w 3943350"/>
                <a:gd name="connsiteY3-108" fmla="*/ 3981450 h 4003693"/>
                <a:gd name="connsiteX4-109" fmla="*/ 0 w 3943350"/>
                <a:gd name="connsiteY4-110" fmla="*/ 0 h 4003693"/>
                <a:gd name="connsiteX0-111" fmla="*/ 0 w 4152900"/>
                <a:gd name="connsiteY0-112" fmla="*/ 0 h 3981450"/>
                <a:gd name="connsiteX1-113" fmla="*/ 3333750 w 4152900"/>
                <a:gd name="connsiteY1-114" fmla="*/ 1942994 h 3981450"/>
                <a:gd name="connsiteX2-115" fmla="*/ 4152900 w 4152900"/>
                <a:gd name="connsiteY2-116" fmla="*/ 3981450 h 3981450"/>
                <a:gd name="connsiteX3-117" fmla="*/ 0 w 4152900"/>
                <a:gd name="connsiteY3-118" fmla="*/ 3981450 h 3981450"/>
                <a:gd name="connsiteX4-119" fmla="*/ 0 w 4152900"/>
                <a:gd name="connsiteY4-120" fmla="*/ 0 h 3981450"/>
                <a:gd name="connsiteX0-121" fmla="*/ 0 w 4152900"/>
                <a:gd name="connsiteY0-122" fmla="*/ 0 h 3981450"/>
                <a:gd name="connsiteX1-123" fmla="*/ 3333750 w 4152900"/>
                <a:gd name="connsiteY1-124" fmla="*/ 1942994 h 3981450"/>
                <a:gd name="connsiteX2-125" fmla="*/ 4152900 w 4152900"/>
                <a:gd name="connsiteY2-126" fmla="*/ 3981450 h 3981450"/>
                <a:gd name="connsiteX3-127" fmla="*/ 0 w 4152900"/>
                <a:gd name="connsiteY3-128" fmla="*/ 3981450 h 3981450"/>
                <a:gd name="connsiteX4-129" fmla="*/ 0 w 4152900"/>
                <a:gd name="connsiteY4-130" fmla="*/ 0 h 3981450"/>
                <a:gd name="connsiteX0-131" fmla="*/ 0 w 4152900"/>
                <a:gd name="connsiteY0-132" fmla="*/ 0 h 3981450"/>
                <a:gd name="connsiteX1-133" fmla="*/ 3200400 w 4152900"/>
                <a:gd name="connsiteY1-134" fmla="*/ 1720566 h 3981450"/>
                <a:gd name="connsiteX2-135" fmla="*/ 4152900 w 4152900"/>
                <a:gd name="connsiteY2-136" fmla="*/ 3981450 h 3981450"/>
                <a:gd name="connsiteX3-137" fmla="*/ 0 w 4152900"/>
                <a:gd name="connsiteY3-138" fmla="*/ 3981450 h 3981450"/>
                <a:gd name="connsiteX4-139" fmla="*/ 0 w 4152900"/>
                <a:gd name="connsiteY4-140" fmla="*/ 0 h 3981450"/>
                <a:gd name="connsiteX0-141" fmla="*/ 0 w 4152900"/>
                <a:gd name="connsiteY0-142" fmla="*/ 0 h 3981450"/>
                <a:gd name="connsiteX1-143" fmla="*/ 3200400 w 4152900"/>
                <a:gd name="connsiteY1-144" fmla="*/ 1720566 h 3981450"/>
                <a:gd name="connsiteX2-145" fmla="*/ 4152900 w 4152900"/>
                <a:gd name="connsiteY2-146" fmla="*/ 3981450 h 3981450"/>
                <a:gd name="connsiteX3-147" fmla="*/ 0 w 4152900"/>
                <a:gd name="connsiteY3-148" fmla="*/ 3981450 h 3981450"/>
                <a:gd name="connsiteX4-149" fmla="*/ 0 w 4152900"/>
                <a:gd name="connsiteY4-150" fmla="*/ 0 h 39814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152900" h="3981450">
                  <a:moveTo>
                    <a:pt x="0" y="0"/>
                  </a:moveTo>
                  <a:cubicBezTo>
                    <a:pt x="762000" y="1189072"/>
                    <a:pt x="2584450" y="1190447"/>
                    <a:pt x="3200400" y="1720566"/>
                  </a:cubicBezTo>
                  <a:cubicBezTo>
                    <a:pt x="3816350" y="2250685"/>
                    <a:pt x="3971925" y="2641175"/>
                    <a:pt x="4152900" y="3981450"/>
                  </a:cubicBezTo>
                  <a:lnTo>
                    <a:pt x="0" y="398145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alpha val="4000"/>
                  </a:schemeClr>
                </a:gs>
                <a:gs pos="0">
                  <a:srgbClr val="181B2C">
                    <a:alpha val="3000"/>
                  </a:srgbClr>
                </a:gs>
                <a:gs pos="55000">
                  <a:schemeClr val="accent5">
                    <a:alpha val="33000"/>
                  </a:schemeClr>
                </a:gs>
              </a:gsLst>
              <a:lin ang="18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5931257"/>
              <a:ext cx="1189942" cy="2524513"/>
            </a:xfrm>
            <a:custGeom>
              <a:avLst/>
              <a:gdLst>
                <a:gd name="connsiteX0" fmla="*/ 0 w 1189942"/>
                <a:gd name="connsiteY0" fmla="*/ 0 h 2524513"/>
                <a:gd name="connsiteX1" fmla="*/ 175601 w 1189942"/>
                <a:gd name="connsiteY1" fmla="*/ 17702 h 2524513"/>
                <a:gd name="connsiteX2" fmla="*/ 1189942 w 1189942"/>
                <a:gd name="connsiteY2" fmla="*/ 1262256 h 2524513"/>
                <a:gd name="connsiteX3" fmla="*/ 175601 w 1189942"/>
                <a:gd name="connsiteY3" fmla="*/ 2506811 h 2524513"/>
                <a:gd name="connsiteX4" fmla="*/ 0 w 1189942"/>
                <a:gd name="connsiteY4" fmla="*/ 2524513 h 252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942" h="2524513">
                  <a:moveTo>
                    <a:pt x="0" y="0"/>
                  </a:moveTo>
                  <a:lnTo>
                    <a:pt x="175601" y="17702"/>
                  </a:lnTo>
                  <a:cubicBezTo>
                    <a:pt x="754484" y="136158"/>
                    <a:pt x="1189942" y="648354"/>
                    <a:pt x="1189942" y="1262256"/>
                  </a:cubicBezTo>
                  <a:cubicBezTo>
                    <a:pt x="1189942" y="1876159"/>
                    <a:pt x="754484" y="2388354"/>
                    <a:pt x="175601" y="2506811"/>
                  </a:cubicBezTo>
                  <a:lnTo>
                    <a:pt x="0" y="2524513"/>
                  </a:lnTo>
                  <a:close/>
                </a:path>
              </a:pathLst>
            </a:custGeom>
            <a:gradFill>
              <a:gsLst>
                <a:gs pos="2000">
                  <a:schemeClr val="accent1"/>
                </a:gs>
                <a:gs pos="100000">
                  <a:schemeClr val="accent5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>
              <a:outerShdw blurRad="1270000" dist="622300" dir="2700000" algn="tl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10397095" y="2"/>
            <a:ext cx="1803744" cy="2061120"/>
            <a:chOff x="13922478" y="2"/>
            <a:chExt cx="5568680" cy="6373129"/>
          </a:xfrm>
        </p:grpSpPr>
        <p:sp>
          <p:nvSpPr>
            <p:cNvPr id="14" name="Freeform: Shape 13"/>
            <p:cNvSpPr/>
            <p:nvPr userDrawn="1"/>
          </p:nvSpPr>
          <p:spPr>
            <a:xfrm>
              <a:off x="13922478" y="2"/>
              <a:ext cx="5558654" cy="4717968"/>
            </a:xfrm>
            <a:custGeom>
              <a:avLst/>
              <a:gdLst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671011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-1" fmla="*/ 0 w 6039853"/>
                <a:gd name="connsiteY0-2" fmla="*/ 0 h 6327927"/>
                <a:gd name="connsiteX1-3" fmla="*/ 2502569 w 6039853"/>
                <a:gd name="connsiteY1-4" fmla="*/ 1925053 h 6327927"/>
                <a:gd name="connsiteX2-5" fmla="*/ 2671011 w 6039853"/>
                <a:gd name="connsiteY2-6" fmla="*/ 4932948 h 6327927"/>
                <a:gd name="connsiteX3-7" fmla="*/ 6039853 w 6039853"/>
                <a:gd name="connsiteY3-8" fmla="*/ 6304548 h 6327927"/>
                <a:gd name="connsiteX4-9" fmla="*/ 5967664 w 6039853"/>
                <a:gd name="connsiteY4-10" fmla="*/ 0 h 6327927"/>
                <a:gd name="connsiteX5-11" fmla="*/ 0 w 6039853"/>
                <a:gd name="connsiteY5-12" fmla="*/ 0 h 6327927"/>
                <a:gd name="connsiteX0-13" fmla="*/ 0 w 6039853"/>
                <a:gd name="connsiteY0-14" fmla="*/ 0 h 6327927"/>
                <a:gd name="connsiteX1-15" fmla="*/ 2502569 w 6039853"/>
                <a:gd name="connsiteY1-16" fmla="*/ 1925053 h 6327927"/>
                <a:gd name="connsiteX2-17" fmla="*/ 2839453 w 6039853"/>
                <a:gd name="connsiteY2-18" fmla="*/ 4932948 h 6327927"/>
                <a:gd name="connsiteX3-19" fmla="*/ 6039853 w 6039853"/>
                <a:gd name="connsiteY3-20" fmla="*/ 6304548 h 6327927"/>
                <a:gd name="connsiteX4-21" fmla="*/ 5967664 w 6039853"/>
                <a:gd name="connsiteY4-22" fmla="*/ 0 h 6327927"/>
                <a:gd name="connsiteX5-23" fmla="*/ 0 w 6039853"/>
                <a:gd name="connsiteY5-24" fmla="*/ 0 h 6327927"/>
                <a:gd name="connsiteX0-25" fmla="*/ 0 w 6039853"/>
                <a:gd name="connsiteY0-26" fmla="*/ 0 h 6327927"/>
                <a:gd name="connsiteX1-27" fmla="*/ 2502569 w 6039853"/>
                <a:gd name="connsiteY1-28" fmla="*/ 1925053 h 6327927"/>
                <a:gd name="connsiteX2-29" fmla="*/ 2839453 w 6039853"/>
                <a:gd name="connsiteY2-30" fmla="*/ 4932948 h 6327927"/>
                <a:gd name="connsiteX3-31" fmla="*/ 6039853 w 6039853"/>
                <a:gd name="connsiteY3-32" fmla="*/ 6304548 h 6327927"/>
                <a:gd name="connsiteX4-33" fmla="*/ 5967664 w 6039853"/>
                <a:gd name="connsiteY4-34" fmla="*/ 0 h 6327927"/>
                <a:gd name="connsiteX5-35" fmla="*/ 0 w 6039853"/>
                <a:gd name="connsiteY5-36" fmla="*/ 0 h 6327927"/>
                <a:gd name="connsiteX0-37" fmla="*/ 0 w 6039853"/>
                <a:gd name="connsiteY0-38" fmla="*/ 0 h 6354071"/>
                <a:gd name="connsiteX1-39" fmla="*/ 2502569 w 6039853"/>
                <a:gd name="connsiteY1-40" fmla="*/ 1925053 h 6354071"/>
                <a:gd name="connsiteX2-41" fmla="*/ 2839453 w 6039853"/>
                <a:gd name="connsiteY2-42" fmla="*/ 4932948 h 6354071"/>
                <a:gd name="connsiteX3-43" fmla="*/ 6039853 w 6039853"/>
                <a:gd name="connsiteY3-44" fmla="*/ 6304548 h 6354071"/>
                <a:gd name="connsiteX4-45" fmla="*/ 5967664 w 6039853"/>
                <a:gd name="connsiteY4-46" fmla="*/ 0 h 6354071"/>
                <a:gd name="connsiteX5-47" fmla="*/ 0 w 6039853"/>
                <a:gd name="connsiteY5-48" fmla="*/ 0 h 6354071"/>
                <a:gd name="connsiteX0-49" fmla="*/ 0 w 6039853"/>
                <a:gd name="connsiteY0-50" fmla="*/ 0 h 6354071"/>
                <a:gd name="connsiteX1-51" fmla="*/ 2502569 w 6039853"/>
                <a:gd name="connsiteY1-52" fmla="*/ 1925053 h 6354071"/>
                <a:gd name="connsiteX2-53" fmla="*/ 2839453 w 6039853"/>
                <a:gd name="connsiteY2-54" fmla="*/ 4932948 h 6354071"/>
                <a:gd name="connsiteX3-55" fmla="*/ 6039853 w 6039853"/>
                <a:gd name="connsiteY3-56" fmla="*/ 6304548 h 6354071"/>
                <a:gd name="connsiteX4-57" fmla="*/ 6005764 w 6039853"/>
                <a:gd name="connsiteY4-58" fmla="*/ 0 h 6354071"/>
                <a:gd name="connsiteX5-59" fmla="*/ 0 w 6039853"/>
                <a:gd name="connsiteY5-60" fmla="*/ 0 h 6354071"/>
                <a:gd name="connsiteX0-61" fmla="*/ 0 w 6005764"/>
                <a:gd name="connsiteY0-62" fmla="*/ 0 h 6290613"/>
                <a:gd name="connsiteX1-63" fmla="*/ 2502569 w 6005764"/>
                <a:gd name="connsiteY1-64" fmla="*/ 1925053 h 6290613"/>
                <a:gd name="connsiteX2-65" fmla="*/ 2839453 w 6005764"/>
                <a:gd name="connsiteY2-66" fmla="*/ 4932948 h 6290613"/>
                <a:gd name="connsiteX3-67" fmla="*/ 6001753 w 6005764"/>
                <a:gd name="connsiteY3-68" fmla="*/ 6266448 h 6290613"/>
                <a:gd name="connsiteX4-69" fmla="*/ 6005764 w 6005764"/>
                <a:gd name="connsiteY4-70" fmla="*/ 0 h 6290613"/>
                <a:gd name="connsiteX5-71" fmla="*/ 0 w 6005764"/>
                <a:gd name="connsiteY5-72" fmla="*/ 0 h 6290613"/>
                <a:gd name="connsiteX0-73" fmla="*/ 0 w 6005764"/>
                <a:gd name="connsiteY0-74" fmla="*/ 0 h 6300010"/>
                <a:gd name="connsiteX1-75" fmla="*/ 2502569 w 6005764"/>
                <a:gd name="connsiteY1-76" fmla="*/ 1925053 h 6300010"/>
                <a:gd name="connsiteX2-77" fmla="*/ 2839453 w 6005764"/>
                <a:gd name="connsiteY2-78" fmla="*/ 4932948 h 6300010"/>
                <a:gd name="connsiteX3-79" fmla="*/ 6001753 w 6005764"/>
                <a:gd name="connsiteY3-80" fmla="*/ 6266448 h 6300010"/>
                <a:gd name="connsiteX4-81" fmla="*/ 6005764 w 6005764"/>
                <a:gd name="connsiteY4-82" fmla="*/ 0 h 6300010"/>
                <a:gd name="connsiteX5-83" fmla="*/ 0 w 6005764"/>
                <a:gd name="connsiteY5-84" fmla="*/ 0 h 6300010"/>
                <a:gd name="connsiteX0-85" fmla="*/ 0 w 6005764"/>
                <a:gd name="connsiteY0-86" fmla="*/ 0 h 6301252"/>
                <a:gd name="connsiteX1-87" fmla="*/ 2502569 w 6005764"/>
                <a:gd name="connsiteY1-88" fmla="*/ 1925053 h 6301252"/>
                <a:gd name="connsiteX2-89" fmla="*/ 2839453 w 6005764"/>
                <a:gd name="connsiteY2-90" fmla="*/ 4932948 h 6301252"/>
                <a:gd name="connsiteX3-91" fmla="*/ 6001753 w 6005764"/>
                <a:gd name="connsiteY3-92" fmla="*/ 6266448 h 6301252"/>
                <a:gd name="connsiteX4-93" fmla="*/ 6005764 w 6005764"/>
                <a:gd name="connsiteY4-94" fmla="*/ 0 h 6301252"/>
                <a:gd name="connsiteX5-95" fmla="*/ 0 w 6005764"/>
                <a:gd name="connsiteY5-96" fmla="*/ 0 h 6301252"/>
                <a:gd name="connsiteX0-97" fmla="*/ 0 w 6005764"/>
                <a:gd name="connsiteY0-98" fmla="*/ 0 h 6328404"/>
                <a:gd name="connsiteX1-99" fmla="*/ 2502569 w 6005764"/>
                <a:gd name="connsiteY1-100" fmla="*/ 1925053 h 6328404"/>
                <a:gd name="connsiteX2-101" fmla="*/ 2839453 w 6005764"/>
                <a:gd name="connsiteY2-102" fmla="*/ 4932948 h 6328404"/>
                <a:gd name="connsiteX3-103" fmla="*/ 6001753 w 6005764"/>
                <a:gd name="connsiteY3-104" fmla="*/ 6266448 h 6328404"/>
                <a:gd name="connsiteX4-105" fmla="*/ 6005764 w 6005764"/>
                <a:gd name="connsiteY4-106" fmla="*/ 0 h 6328404"/>
                <a:gd name="connsiteX5-107" fmla="*/ 0 w 6005764"/>
                <a:gd name="connsiteY5-108" fmla="*/ 0 h 6328404"/>
                <a:gd name="connsiteX0-109" fmla="*/ 0 w 6005764"/>
                <a:gd name="connsiteY0-110" fmla="*/ 0 h 6321734"/>
                <a:gd name="connsiteX1-111" fmla="*/ 2502569 w 6005764"/>
                <a:gd name="connsiteY1-112" fmla="*/ 1925053 h 6321734"/>
                <a:gd name="connsiteX2-113" fmla="*/ 3273143 w 6005764"/>
                <a:gd name="connsiteY2-114" fmla="*/ 4856415 h 6321734"/>
                <a:gd name="connsiteX3-115" fmla="*/ 6001753 w 6005764"/>
                <a:gd name="connsiteY3-116" fmla="*/ 6266448 h 6321734"/>
                <a:gd name="connsiteX4-117" fmla="*/ 6005764 w 6005764"/>
                <a:gd name="connsiteY4-118" fmla="*/ 0 h 6321734"/>
                <a:gd name="connsiteX5-119" fmla="*/ 0 w 6005764"/>
                <a:gd name="connsiteY5-120" fmla="*/ 0 h 6321734"/>
                <a:gd name="connsiteX0-121" fmla="*/ 0 w 6005764"/>
                <a:gd name="connsiteY0-122" fmla="*/ 0 h 6312022"/>
                <a:gd name="connsiteX1-123" fmla="*/ 2502569 w 6005764"/>
                <a:gd name="connsiteY1-124" fmla="*/ 1925053 h 6312022"/>
                <a:gd name="connsiteX2-125" fmla="*/ 3273143 w 6005764"/>
                <a:gd name="connsiteY2-126" fmla="*/ 4856415 h 6312022"/>
                <a:gd name="connsiteX3-127" fmla="*/ 6001753 w 6005764"/>
                <a:gd name="connsiteY3-128" fmla="*/ 6266448 h 6312022"/>
                <a:gd name="connsiteX4-129" fmla="*/ 6005764 w 6005764"/>
                <a:gd name="connsiteY4-130" fmla="*/ 0 h 6312022"/>
                <a:gd name="connsiteX5-131" fmla="*/ 0 w 6005764"/>
                <a:gd name="connsiteY5-132" fmla="*/ 0 h 6312022"/>
                <a:gd name="connsiteX0-133" fmla="*/ 0 w 6005764"/>
                <a:gd name="connsiteY0-134" fmla="*/ 0 h 6312023"/>
                <a:gd name="connsiteX1-135" fmla="*/ 2502569 w 6005764"/>
                <a:gd name="connsiteY1-136" fmla="*/ 1925053 h 6312023"/>
                <a:gd name="connsiteX2-137" fmla="*/ 3145587 w 6005764"/>
                <a:gd name="connsiteY2-138" fmla="*/ 4856415 h 6312023"/>
                <a:gd name="connsiteX3-139" fmla="*/ 6001753 w 6005764"/>
                <a:gd name="connsiteY3-140" fmla="*/ 6266448 h 6312023"/>
                <a:gd name="connsiteX4-141" fmla="*/ 6005764 w 6005764"/>
                <a:gd name="connsiteY4-142" fmla="*/ 0 h 6312023"/>
                <a:gd name="connsiteX5-143" fmla="*/ 0 w 6005764"/>
                <a:gd name="connsiteY5-144" fmla="*/ 0 h 6312023"/>
                <a:gd name="connsiteX0-145" fmla="*/ 0 w 6005764"/>
                <a:gd name="connsiteY0-146" fmla="*/ 0 h 6318150"/>
                <a:gd name="connsiteX1-147" fmla="*/ 2502569 w 6005764"/>
                <a:gd name="connsiteY1-148" fmla="*/ 1925053 h 6318150"/>
                <a:gd name="connsiteX2-149" fmla="*/ 3145587 w 6005764"/>
                <a:gd name="connsiteY2-150" fmla="*/ 4856415 h 6318150"/>
                <a:gd name="connsiteX3-151" fmla="*/ 6001753 w 6005764"/>
                <a:gd name="connsiteY3-152" fmla="*/ 6266448 h 6318150"/>
                <a:gd name="connsiteX4-153" fmla="*/ 6005764 w 6005764"/>
                <a:gd name="connsiteY4-154" fmla="*/ 0 h 6318150"/>
                <a:gd name="connsiteX5-155" fmla="*/ 0 w 6005764"/>
                <a:gd name="connsiteY5-156" fmla="*/ 0 h 63181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6005764" h="6318150">
                  <a:moveTo>
                    <a:pt x="0" y="0"/>
                  </a:moveTo>
                  <a:cubicBezTo>
                    <a:pt x="66174" y="1417720"/>
                    <a:pt x="1978305" y="1115651"/>
                    <a:pt x="2502569" y="1925053"/>
                  </a:cubicBezTo>
                  <a:cubicBezTo>
                    <a:pt x="3026834" y="2734456"/>
                    <a:pt x="2714790" y="3661059"/>
                    <a:pt x="3145587" y="4856415"/>
                  </a:cubicBezTo>
                  <a:cubicBezTo>
                    <a:pt x="3576384" y="6051771"/>
                    <a:pt x="4643187" y="6477001"/>
                    <a:pt x="6001753" y="6266448"/>
                  </a:cubicBezTo>
                  <a:lnTo>
                    <a:pt x="6005764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alpha val="40000"/>
                  </a:schemeClr>
                </a:gs>
                <a:gs pos="0">
                  <a:srgbClr val="181B2C">
                    <a:alpha val="25000"/>
                  </a:srgbClr>
                </a:gs>
                <a:gs pos="55000">
                  <a:schemeClr val="accent5">
                    <a:alpha val="44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17828114" y="1072550"/>
              <a:ext cx="1663044" cy="5300581"/>
            </a:xfrm>
            <a:custGeom>
              <a:avLst/>
              <a:gdLst>
                <a:gd name="connsiteX0" fmla="*/ 2561234 w 2585297"/>
                <a:gd name="connsiteY0" fmla="*/ 0 h 6906127"/>
                <a:gd name="connsiteX1" fmla="*/ 780560 w 2585297"/>
                <a:gd name="connsiteY1" fmla="*/ 1852863 h 6906127"/>
                <a:gd name="connsiteX2" fmla="*/ 82728 w 2585297"/>
                <a:gd name="connsiteY2" fmla="*/ 4932948 h 6906127"/>
                <a:gd name="connsiteX3" fmla="*/ 2585297 w 2585297"/>
                <a:gd name="connsiteY3" fmla="*/ 6906127 h 6906127"/>
                <a:gd name="connsiteX4" fmla="*/ 2561234 w 2585297"/>
                <a:gd name="connsiteY4" fmla="*/ 0 h 6906127"/>
                <a:gd name="connsiteX0-1" fmla="*/ 2561234 w 2585297"/>
                <a:gd name="connsiteY0-2" fmla="*/ 10370 h 6916497"/>
                <a:gd name="connsiteX1-3" fmla="*/ 780560 w 2585297"/>
                <a:gd name="connsiteY1-4" fmla="*/ 1863233 h 6916497"/>
                <a:gd name="connsiteX2-5" fmla="*/ 82728 w 2585297"/>
                <a:gd name="connsiteY2-6" fmla="*/ 4943318 h 6916497"/>
                <a:gd name="connsiteX3-7" fmla="*/ 2585297 w 2585297"/>
                <a:gd name="connsiteY3-8" fmla="*/ 6916497 h 6916497"/>
                <a:gd name="connsiteX4-9" fmla="*/ 2561234 w 2585297"/>
                <a:gd name="connsiteY4-10" fmla="*/ 10370 h 6916497"/>
                <a:gd name="connsiteX0-11" fmla="*/ 2547392 w 2571455"/>
                <a:gd name="connsiteY0-12" fmla="*/ 8277 h 6914404"/>
                <a:gd name="connsiteX1-13" fmla="*/ 938168 w 2571455"/>
                <a:gd name="connsiteY1-14" fmla="*/ 2184990 h 6914404"/>
                <a:gd name="connsiteX2-15" fmla="*/ 68886 w 2571455"/>
                <a:gd name="connsiteY2-16" fmla="*/ 4941225 h 6914404"/>
                <a:gd name="connsiteX3-17" fmla="*/ 2571455 w 2571455"/>
                <a:gd name="connsiteY3-18" fmla="*/ 6914404 h 6914404"/>
                <a:gd name="connsiteX4-19" fmla="*/ 2547392 w 2571455"/>
                <a:gd name="connsiteY4-20" fmla="*/ 8277 h 6914404"/>
                <a:gd name="connsiteX0-21" fmla="*/ 2594895 w 2618958"/>
                <a:gd name="connsiteY0-22" fmla="*/ 8277 h 6914404"/>
                <a:gd name="connsiteX1-23" fmla="*/ 985671 w 2618958"/>
                <a:gd name="connsiteY1-24" fmla="*/ 2184990 h 6914404"/>
                <a:gd name="connsiteX2-25" fmla="*/ 116389 w 2618958"/>
                <a:gd name="connsiteY2-26" fmla="*/ 4941225 h 6914404"/>
                <a:gd name="connsiteX3-27" fmla="*/ 2618958 w 2618958"/>
                <a:gd name="connsiteY3-28" fmla="*/ 6914404 h 6914404"/>
                <a:gd name="connsiteX4-29" fmla="*/ 2594895 w 2618958"/>
                <a:gd name="connsiteY4-30" fmla="*/ 8277 h 6914404"/>
                <a:gd name="connsiteX0-31" fmla="*/ 2594895 w 2618958"/>
                <a:gd name="connsiteY0-32" fmla="*/ 8277 h 6914404"/>
                <a:gd name="connsiteX1-33" fmla="*/ 985671 w 2618958"/>
                <a:gd name="connsiteY1-34" fmla="*/ 2184990 h 6914404"/>
                <a:gd name="connsiteX2-35" fmla="*/ 116389 w 2618958"/>
                <a:gd name="connsiteY2-36" fmla="*/ 4941225 h 6914404"/>
                <a:gd name="connsiteX3-37" fmla="*/ 2618958 w 2618958"/>
                <a:gd name="connsiteY3-38" fmla="*/ 6914404 h 6914404"/>
                <a:gd name="connsiteX4-39" fmla="*/ 2594895 w 2618958"/>
                <a:gd name="connsiteY4-40" fmla="*/ 8277 h 6914404"/>
                <a:gd name="connsiteX0-41" fmla="*/ 2594895 w 2618958"/>
                <a:gd name="connsiteY0-42" fmla="*/ 8277 h 6914404"/>
                <a:gd name="connsiteX1-43" fmla="*/ 985671 w 2618958"/>
                <a:gd name="connsiteY1-44" fmla="*/ 2184990 h 6914404"/>
                <a:gd name="connsiteX2-45" fmla="*/ 116389 w 2618958"/>
                <a:gd name="connsiteY2-46" fmla="*/ 4941225 h 6914404"/>
                <a:gd name="connsiteX3-47" fmla="*/ 2618958 w 2618958"/>
                <a:gd name="connsiteY3-48" fmla="*/ 6914404 h 6914404"/>
                <a:gd name="connsiteX4-49" fmla="*/ 2594895 w 2618958"/>
                <a:gd name="connsiteY4-50" fmla="*/ 8277 h 6914404"/>
                <a:gd name="connsiteX0-51" fmla="*/ 2594895 w 2618958"/>
                <a:gd name="connsiteY0-52" fmla="*/ 8277 h 6914404"/>
                <a:gd name="connsiteX1-53" fmla="*/ 985671 w 2618958"/>
                <a:gd name="connsiteY1-54" fmla="*/ 2184990 h 6914404"/>
                <a:gd name="connsiteX2-55" fmla="*/ 116389 w 2618958"/>
                <a:gd name="connsiteY2-56" fmla="*/ 4941225 h 6914404"/>
                <a:gd name="connsiteX3-57" fmla="*/ 2618958 w 2618958"/>
                <a:gd name="connsiteY3-58" fmla="*/ 6914404 h 6914404"/>
                <a:gd name="connsiteX4-59" fmla="*/ 2594895 w 2618958"/>
                <a:gd name="connsiteY4-60" fmla="*/ 8277 h 6914404"/>
                <a:gd name="connsiteX0-61" fmla="*/ 2517149 w 2541212"/>
                <a:gd name="connsiteY0-62" fmla="*/ 8277 h 6914404"/>
                <a:gd name="connsiteX1-63" fmla="*/ 907925 w 2541212"/>
                <a:gd name="connsiteY1-64" fmla="*/ 2184990 h 6914404"/>
                <a:gd name="connsiteX2-65" fmla="*/ 38643 w 2541212"/>
                <a:gd name="connsiteY2-66" fmla="*/ 4941225 h 6914404"/>
                <a:gd name="connsiteX3-67" fmla="*/ 2541212 w 2541212"/>
                <a:gd name="connsiteY3-68" fmla="*/ 6914404 h 6914404"/>
                <a:gd name="connsiteX4-69" fmla="*/ 2517149 w 2541212"/>
                <a:gd name="connsiteY4-70" fmla="*/ 8277 h 691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41212" h="6914404">
                  <a:moveTo>
                    <a:pt x="2517149" y="8277"/>
                  </a:moveTo>
                  <a:cubicBezTo>
                    <a:pt x="614154" y="-124071"/>
                    <a:pt x="1321009" y="1362832"/>
                    <a:pt x="907925" y="2184990"/>
                  </a:cubicBezTo>
                  <a:cubicBezTo>
                    <a:pt x="494841" y="3007148"/>
                    <a:pt x="-166896" y="3508464"/>
                    <a:pt x="38643" y="4941225"/>
                  </a:cubicBezTo>
                  <a:cubicBezTo>
                    <a:pt x="358482" y="6183486"/>
                    <a:pt x="1573672" y="6806120"/>
                    <a:pt x="2541212" y="6914404"/>
                  </a:cubicBezTo>
                  <a:lnTo>
                    <a:pt x="2517149" y="8277"/>
                  </a:lnTo>
                  <a:close/>
                </a:path>
              </a:pathLst>
            </a:custGeom>
            <a:gradFill>
              <a:gsLst>
                <a:gs pos="2000">
                  <a:schemeClr val="accent1"/>
                </a:gs>
                <a:gs pos="100000">
                  <a:schemeClr val="accent5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977502" y="1313778"/>
            <a:ext cx="4236997" cy="423044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5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405" y="905091"/>
            <a:ext cx="2597191" cy="5047819"/>
          </a:xfrm>
          <a:prstGeom prst="rect">
            <a:avLst/>
          </a:prstGeom>
          <a:effectLst>
            <a:outerShdw blurRad="1270000" algn="ctr" rotWithShape="0">
              <a:prstClr val="black">
                <a:alpha val="43000"/>
              </a:prstClr>
            </a:outerShdw>
          </a:effectLst>
        </p:spPr>
      </p:pic>
      <p:sp>
        <p:nvSpPr>
          <p:cNvPr id="4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5051298" y="1147435"/>
            <a:ext cx="2093975" cy="4547722"/>
          </a:xfrm>
          <a:custGeom>
            <a:avLst/>
            <a:gdLst>
              <a:gd name="connsiteX0" fmla="*/ 195352 w 2086425"/>
              <a:gd name="connsiteY0" fmla="*/ 0 h 4549458"/>
              <a:gd name="connsiteX1" fmla="*/ 450507 w 2086425"/>
              <a:gd name="connsiteY1" fmla="*/ 0 h 4549458"/>
              <a:gd name="connsiteX2" fmla="*/ 450507 w 2086425"/>
              <a:gd name="connsiteY2" fmla="*/ 14564 h 4549458"/>
              <a:gd name="connsiteX3" fmla="*/ 606282 w 2086425"/>
              <a:gd name="connsiteY3" fmla="*/ 170339 h 4549458"/>
              <a:gd name="connsiteX4" fmla="*/ 1482976 w 2086425"/>
              <a:gd name="connsiteY4" fmla="*/ 170339 h 4549458"/>
              <a:gd name="connsiteX5" fmla="*/ 1638751 w 2086425"/>
              <a:gd name="connsiteY5" fmla="*/ 14564 h 4549458"/>
              <a:gd name="connsiteX6" fmla="*/ 1638751 w 2086425"/>
              <a:gd name="connsiteY6" fmla="*/ 0 h 4549458"/>
              <a:gd name="connsiteX7" fmla="*/ 1891073 w 2086425"/>
              <a:gd name="connsiteY7" fmla="*/ 0 h 4549458"/>
              <a:gd name="connsiteX8" fmla="*/ 2086425 w 2086425"/>
              <a:gd name="connsiteY8" fmla="*/ 195352 h 4549458"/>
              <a:gd name="connsiteX9" fmla="*/ 2086425 w 2086425"/>
              <a:gd name="connsiteY9" fmla="*/ 4354106 h 4549458"/>
              <a:gd name="connsiteX10" fmla="*/ 1891073 w 2086425"/>
              <a:gd name="connsiteY10" fmla="*/ 4549458 h 4549458"/>
              <a:gd name="connsiteX11" fmla="*/ 195352 w 2086425"/>
              <a:gd name="connsiteY11" fmla="*/ 4549458 h 4549458"/>
              <a:gd name="connsiteX12" fmla="*/ 0 w 2086425"/>
              <a:gd name="connsiteY12" fmla="*/ 4354106 h 4549458"/>
              <a:gd name="connsiteX13" fmla="*/ 0 w 2086425"/>
              <a:gd name="connsiteY13" fmla="*/ 195352 h 4549458"/>
              <a:gd name="connsiteX14" fmla="*/ 195352 w 2086425"/>
              <a:gd name="connsiteY14" fmla="*/ 0 h 454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6425" h="4549458">
                <a:moveTo>
                  <a:pt x="195352" y="0"/>
                </a:moveTo>
                <a:lnTo>
                  <a:pt x="450507" y="0"/>
                </a:lnTo>
                <a:lnTo>
                  <a:pt x="450507" y="14564"/>
                </a:lnTo>
                <a:cubicBezTo>
                  <a:pt x="450507" y="100596"/>
                  <a:pt x="520250" y="170339"/>
                  <a:pt x="606282" y="170339"/>
                </a:cubicBezTo>
                <a:lnTo>
                  <a:pt x="1482976" y="170339"/>
                </a:lnTo>
                <a:cubicBezTo>
                  <a:pt x="1569008" y="170339"/>
                  <a:pt x="1638751" y="100596"/>
                  <a:pt x="1638751" y="14564"/>
                </a:cubicBezTo>
                <a:lnTo>
                  <a:pt x="1638751" y="0"/>
                </a:lnTo>
                <a:lnTo>
                  <a:pt x="1891073" y="0"/>
                </a:lnTo>
                <a:cubicBezTo>
                  <a:pt x="1998963" y="0"/>
                  <a:pt x="2086425" y="87462"/>
                  <a:pt x="2086425" y="195352"/>
                </a:cubicBezTo>
                <a:lnTo>
                  <a:pt x="2086425" y="4354106"/>
                </a:lnTo>
                <a:cubicBezTo>
                  <a:pt x="2086425" y="4461996"/>
                  <a:pt x="1998963" y="4549458"/>
                  <a:pt x="1891073" y="4549458"/>
                </a:cubicBezTo>
                <a:lnTo>
                  <a:pt x="195352" y="4549458"/>
                </a:lnTo>
                <a:cubicBezTo>
                  <a:pt x="87462" y="4549458"/>
                  <a:pt x="0" y="4461996"/>
                  <a:pt x="0" y="4354106"/>
                </a:cubicBezTo>
                <a:lnTo>
                  <a:pt x="0" y="195352"/>
                </a:lnTo>
                <a:cubicBezTo>
                  <a:pt x="0" y="87462"/>
                  <a:pt x="87462" y="0"/>
                  <a:pt x="19535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125"/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193673" y="1529615"/>
            <a:ext cx="3804655" cy="3798771"/>
          </a:xfrm>
          <a:custGeom>
            <a:avLst/>
            <a:gdLst>
              <a:gd name="connsiteX0" fmla="*/ 1857828 w 3715656"/>
              <a:gd name="connsiteY0" fmla="*/ 0 h 3715654"/>
              <a:gd name="connsiteX1" fmla="*/ 3715656 w 3715656"/>
              <a:gd name="connsiteY1" fmla="*/ 1857827 h 3715654"/>
              <a:gd name="connsiteX2" fmla="*/ 1857828 w 3715656"/>
              <a:gd name="connsiteY2" fmla="*/ 3715654 h 3715654"/>
              <a:gd name="connsiteX3" fmla="*/ 0 w 3715656"/>
              <a:gd name="connsiteY3" fmla="*/ 1857827 h 3715654"/>
              <a:gd name="connsiteX4" fmla="*/ 1857828 w 3715656"/>
              <a:gd name="connsiteY4" fmla="*/ 0 h 371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5656" h="3715654">
                <a:moveTo>
                  <a:pt x="1857828" y="0"/>
                </a:moveTo>
                <a:cubicBezTo>
                  <a:pt x="2883878" y="0"/>
                  <a:pt x="3715656" y="831777"/>
                  <a:pt x="3715656" y="1857827"/>
                </a:cubicBezTo>
                <a:cubicBezTo>
                  <a:pt x="3715656" y="2883877"/>
                  <a:pt x="2883878" y="3715654"/>
                  <a:pt x="1857828" y="3715654"/>
                </a:cubicBezTo>
                <a:cubicBezTo>
                  <a:pt x="831778" y="3715654"/>
                  <a:pt x="0" y="2883877"/>
                  <a:pt x="0" y="1857827"/>
                </a:cubicBezTo>
                <a:cubicBezTo>
                  <a:pt x="0" y="831777"/>
                  <a:pt x="831778" y="0"/>
                  <a:pt x="18578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6829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298221" y="2137902"/>
            <a:ext cx="3109215" cy="1838088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41394" y="2137902"/>
            <a:ext cx="3109215" cy="1838088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784565" y="2137902"/>
            <a:ext cx="3109215" cy="1838088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116549" y="841383"/>
            <a:ext cx="923201" cy="921773"/>
          </a:xfrm>
          <a:custGeom>
            <a:avLst/>
            <a:gdLst>
              <a:gd name="connsiteX0" fmla="*/ 1857828 w 3715656"/>
              <a:gd name="connsiteY0" fmla="*/ 0 h 3715654"/>
              <a:gd name="connsiteX1" fmla="*/ 3715656 w 3715656"/>
              <a:gd name="connsiteY1" fmla="*/ 1857827 h 3715654"/>
              <a:gd name="connsiteX2" fmla="*/ 1857828 w 3715656"/>
              <a:gd name="connsiteY2" fmla="*/ 3715654 h 3715654"/>
              <a:gd name="connsiteX3" fmla="*/ 0 w 3715656"/>
              <a:gd name="connsiteY3" fmla="*/ 1857827 h 3715654"/>
              <a:gd name="connsiteX4" fmla="*/ 1857828 w 3715656"/>
              <a:gd name="connsiteY4" fmla="*/ 0 h 371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5656" h="3715654">
                <a:moveTo>
                  <a:pt x="1857828" y="0"/>
                </a:moveTo>
                <a:cubicBezTo>
                  <a:pt x="2883878" y="0"/>
                  <a:pt x="3715656" y="831777"/>
                  <a:pt x="3715656" y="1857827"/>
                </a:cubicBezTo>
                <a:cubicBezTo>
                  <a:pt x="3715656" y="2883877"/>
                  <a:pt x="2883878" y="3715654"/>
                  <a:pt x="1857828" y="3715654"/>
                </a:cubicBezTo>
                <a:cubicBezTo>
                  <a:pt x="831778" y="3715654"/>
                  <a:pt x="0" y="2883877"/>
                  <a:pt x="0" y="1857827"/>
                </a:cubicBezTo>
                <a:cubicBezTo>
                  <a:pt x="0" y="831777"/>
                  <a:pt x="831778" y="0"/>
                  <a:pt x="18578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234021" y="4003214"/>
            <a:ext cx="923201" cy="921773"/>
          </a:xfrm>
          <a:custGeom>
            <a:avLst/>
            <a:gdLst>
              <a:gd name="connsiteX0" fmla="*/ 1857828 w 3715656"/>
              <a:gd name="connsiteY0" fmla="*/ 0 h 3715654"/>
              <a:gd name="connsiteX1" fmla="*/ 3715656 w 3715656"/>
              <a:gd name="connsiteY1" fmla="*/ 1857827 h 3715654"/>
              <a:gd name="connsiteX2" fmla="*/ 1857828 w 3715656"/>
              <a:gd name="connsiteY2" fmla="*/ 3715654 h 3715654"/>
              <a:gd name="connsiteX3" fmla="*/ 0 w 3715656"/>
              <a:gd name="connsiteY3" fmla="*/ 1857827 h 3715654"/>
              <a:gd name="connsiteX4" fmla="*/ 1857828 w 3715656"/>
              <a:gd name="connsiteY4" fmla="*/ 0 h 371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5656" h="3715654">
                <a:moveTo>
                  <a:pt x="1857828" y="0"/>
                </a:moveTo>
                <a:cubicBezTo>
                  <a:pt x="2883878" y="0"/>
                  <a:pt x="3715656" y="831777"/>
                  <a:pt x="3715656" y="1857827"/>
                </a:cubicBezTo>
                <a:cubicBezTo>
                  <a:pt x="3715656" y="2883877"/>
                  <a:pt x="2883878" y="3715654"/>
                  <a:pt x="1857828" y="3715654"/>
                </a:cubicBezTo>
                <a:cubicBezTo>
                  <a:pt x="831778" y="3715654"/>
                  <a:pt x="0" y="2883877"/>
                  <a:pt x="0" y="1857827"/>
                </a:cubicBezTo>
                <a:cubicBezTo>
                  <a:pt x="0" y="831777"/>
                  <a:pt x="831778" y="0"/>
                  <a:pt x="18578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‹nº›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096001" y="1"/>
            <a:ext cx="4906787" cy="4240161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235362" y="1950626"/>
            <a:ext cx="4897566" cy="39260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 userDrawn="1"/>
        </p:nvSpPr>
        <p:spPr>
          <a:xfrm>
            <a:off x="703216" y="170489"/>
            <a:ext cx="8517186" cy="6517023"/>
          </a:xfrm>
          <a:custGeom>
            <a:avLst/>
            <a:gdLst>
              <a:gd name="connsiteX0" fmla="*/ 169643 w 3522865"/>
              <a:gd name="connsiteY0" fmla="*/ 1030958 h 2484348"/>
              <a:gd name="connsiteX1" fmla="*/ 2684243 w 3522865"/>
              <a:gd name="connsiteY1" fmla="*/ 2258 h 2484348"/>
              <a:gd name="connsiteX2" fmla="*/ 3522443 w 3522865"/>
              <a:gd name="connsiteY2" fmla="*/ 1316708 h 2484348"/>
              <a:gd name="connsiteX3" fmla="*/ 2779493 w 3522865"/>
              <a:gd name="connsiteY3" fmla="*/ 2478758 h 2484348"/>
              <a:gd name="connsiteX4" fmla="*/ 1579343 w 3522865"/>
              <a:gd name="connsiteY4" fmla="*/ 1773908 h 2484348"/>
              <a:gd name="connsiteX5" fmla="*/ 379193 w 3522865"/>
              <a:gd name="connsiteY5" fmla="*/ 2154908 h 2484348"/>
              <a:gd name="connsiteX6" fmla="*/ 169643 w 3522865"/>
              <a:gd name="connsiteY6" fmla="*/ 1030958 h 2484348"/>
              <a:gd name="connsiteX0-1" fmla="*/ 158936 w 3514183"/>
              <a:gd name="connsiteY0-2" fmla="*/ 433349 h 1886739"/>
              <a:gd name="connsiteX1-3" fmla="*/ 2528756 w 3514183"/>
              <a:gd name="connsiteY1-4" fmla="*/ 6629 h 1886739"/>
              <a:gd name="connsiteX2-5" fmla="*/ 3511736 w 3514183"/>
              <a:gd name="connsiteY2-6" fmla="*/ 719099 h 1886739"/>
              <a:gd name="connsiteX3-7" fmla="*/ 2768786 w 3514183"/>
              <a:gd name="connsiteY3-8" fmla="*/ 1881149 h 1886739"/>
              <a:gd name="connsiteX4-9" fmla="*/ 1568636 w 3514183"/>
              <a:gd name="connsiteY4-10" fmla="*/ 1176299 h 1886739"/>
              <a:gd name="connsiteX5-11" fmla="*/ 368486 w 3514183"/>
              <a:gd name="connsiteY5-12" fmla="*/ 1557299 h 1886739"/>
              <a:gd name="connsiteX6-13" fmla="*/ 158936 w 3514183"/>
              <a:gd name="connsiteY6-14" fmla="*/ 433349 h 1886739"/>
              <a:gd name="connsiteX0-15" fmla="*/ 165698 w 3519490"/>
              <a:gd name="connsiteY0-16" fmla="*/ 1061364 h 2514754"/>
              <a:gd name="connsiteX1-17" fmla="*/ 2626958 w 3519490"/>
              <a:gd name="connsiteY1-18" fmla="*/ 2184 h 2514754"/>
              <a:gd name="connsiteX2-19" fmla="*/ 3518498 w 3519490"/>
              <a:gd name="connsiteY2-20" fmla="*/ 1347114 h 2514754"/>
              <a:gd name="connsiteX3-21" fmla="*/ 2775548 w 3519490"/>
              <a:gd name="connsiteY3-22" fmla="*/ 2509164 h 2514754"/>
              <a:gd name="connsiteX4-23" fmla="*/ 1575398 w 3519490"/>
              <a:gd name="connsiteY4-24" fmla="*/ 1804314 h 2514754"/>
              <a:gd name="connsiteX5-25" fmla="*/ 375248 w 3519490"/>
              <a:gd name="connsiteY5-26" fmla="*/ 2185314 h 2514754"/>
              <a:gd name="connsiteX6-27" fmla="*/ 165698 w 3519490"/>
              <a:gd name="connsiteY6-28" fmla="*/ 1061364 h 2514754"/>
              <a:gd name="connsiteX0-29" fmla="*/ 165698 w 3519490"/>
              <a:gd name="connsiteY0-30" fmla="*/ 1110091 h 2563481"/>
              <a:gd name="connsiteX1-31" fmla="*/ 2626958 w 3519490"/>
              <a:gd name="connsiteY1-32" fmla="*/ 50911 h 2563481"/>
              <a:gd name="connsiteX2-33" fmla="*/ 3518498 w 3519490"/>
              <a:gd name="connsiteY2-34" fmla="*/ 1395841 h 2563481"/>
              <a:gd name="connsiteX3-35" fmla="*/ 2775548 w 3519490"/>
              <a:gd name="connsiteY3-36" fmla="*/ 2557891 h 2563481"/>
              <a:gd name="connsiteX4-37" fmla="*/ 1575398 w 3519490"/>
              <a:gd name="connsiteY4-38" fmla="*/ 1853041 h 2563481"/>
              <a:gd name="connsiteX5-39" fmla="*/ 375248 w 3519490"/>
              <a:gd name="connsiteY5-40" fmla="*/ 2234041 h 2563481"/>
              <a:gd name="connsiteX6-41" fmla="*/ 165698 w 3519490"/>
              <a:gd name="connsiteY6-42" fmla="*/ 1110091 h 2563481"/>
              <a:gd name="connsiteX0-43" fmla="*/ 162317 w 3516109"/>
              <a:gd name="connsiteY0-44" fmla="*/ 1118578 h 2571968"/>
              <a:gd name="connsiteX1-45" fmla="*/ 2623577 w 3516109"/>
              <a:gd name="connsiteY1-46" fmla="*/ 59398 h 2571968"/>
              <a:gd name="connsiteX2-47" fmla="*/ 3515117 w 3516109"/>
              <a:gd name="connsiteY2-48" fmla="*/ 1404328 h 2571968"/>
              <a:gd name="connsiteX3-49" fmla="*/ 2772167 w 3516109"/>
              <a:gd name="connsiteY3-50" fmla="*/ 2566378 h 2571968"/>
              <a:gd name="connsiteX4-51" fmla="*/ 1572017 w 3516109"/>
              <a:gd name="connsiteY4-52" fmla="*/ 1861528 h 2571968"/>
              <a:gd name="connsiteX5-53" fmla="*/ 371867 w 3516109"/>
              <a:gd name="connsiteY5-54" fmla="*/ 2242528 h 2571968"/>
              <a:gd name="connsiteX6-55" fmla="*/ 162317 w 3516109"/>
              <a:gd name="connsiteY6-56" fmla="*/ 1118578 h 2571968"/>
              <a:gd name="connsiteX0-57" fmla="*/ 139541 w 3493333"/>
              <a:gd name="connsiteY0-58" fmla="*/ 1109787 h 2563177"/>
              <a:gd name="connsiteX1-59" fmla="*/ 2600801 w 3493333"/>
              <a:gd name="connsiteY1-60" fmla="*/ 50607 h 2563177"/>
              <a:gd name="connsiteX2-61" fmla="*/ 3492341 w 3493333"/>
              <a:gd name="connsiteY2-62" fmla="*/ 1395537 h 2563177"/>
              <a:gd name="connsiteX3-63" fmla="*/ 2749391 w 3493333"/>
              <a:gd name="connsiteY3-64" fmla="*/ 2557587 h 2563177"/>
              <a:gd name="connsiteX4-65" fmla="*/ 1549241 w 3493333"/>
              <a:gd name="connsiteY4-66" fmla="*/ 1852737 h 2563177"/>
              <a:gd name="connsiteX5-67" fmla="*/ 440531 w 3493333"/>
              <a:gd name="connsiteY5-68" fmla="*/ 2188017 h 2563177"/>
              <a:gd name="connsiteX6-69" fmla="*/ 139541 w 3493333"/>
              <a:gd name="connsiteY6-70" fmla="*/ 1109787 h 2563177"/>
              <a:gd name="connsiteX0-71" fmla="*/ 163892 w 3517684"/>
              <a:gd name="connsiteY0-72" fmla="*/ 1109787 h 2563177"/>
              <a:gd name="connsiteX1-73" fmla="*/ 2625152 w 3517684"/>
              <a:gd name="connsiteY1-74" fmla="*/ 50607 h 2563177"/>
              <a:gd name="connsiteX2-75" fmla="*/ 3516692 w 3517684"/>
              <a:gd name="connsiteY2-76" fmla="*/ 1395537 h 2563177"/>
              <a:gd name="connsiteX3-77" fmla="*/ 2773742 w 3517684"/>
              <a:gd name="connsiteY3-78" fmla="*/ 2557587 h 2563177"/>
              <a:gd name="connsiteX4-79" fmla="*/ 1573592 w 3517684"/>
              <a:gd name="connsiteY4-80" fmla="*/ 1852737 h 2563177"/>
              <a:gd name="connsiteX5-81" fmla="*/ 464882 w 3517684"/>
              <a:gd name="connsiteY5-82" fmla="*/ 2188017 h 2563177"/>
              <a:gd name="connsiteX6-83" fmla="*/ 163892 w 3517684"/>
              <a:gd name="connsiteY6-84" fmla="*/ 1109787 h 2563177"/>
              <a:gd name="connsiteX0-85" fmla="*/ 82749 w 3436541"/>
              <a:gd name="connsiteY0-86" fmla="*/ 1110091 h 2563481"/>
              <a:gd name="connsiteX1-87" fmla="*/ 2544009 w 3436541"/>
              <a:gd name="connsiteY1-88" fmla="*/ 50911 h 2563481"/>
              <a:gd name="connsiteX2-89" fmla="*/ 3435549 w 3436541"/>
              <a:gd name="connsiteY2-90" fmla="*/ 1395841 h 2563481"/>
              <a:gd name="connsiteX3-91" fmla="*/ 2692599 w 3436541"/>
              <a:gd name="connsiteY3-92" fmla="*/ 2557891 h 2563481"/>
              <a:gd name="connsiteX4-93" fmla="*/ 1492449 w 3436541"/>
              <a:gd name="connsiteY4-94" fmla="*/ 1853041 h 2563481"/>
              <a:gd name="connsiteX5-95" fmla="*/ 383739 w 3436541"/>
              <a:gd name="connsiteY5-96" fmla="*/ 2188321 h 2563481"/>
              <a:gd name="connsiteX6-97" fmla="*/ 82749 w 3436541"/>
              <a:gd name="connsiteY6-98" fmla="*/ 1110091 h 2563481"/>
              <a:gd name="connsiteX0-99" fmla="*/ 57039 w 3410900"/>
              <a:gd name="connsiteY0-100" fmla="*/ 1110091 h 2562627"/>
              <a:gd name="connsiteX1-101" fmla="*/ 2518299 w 3410900"/>
              <a:gd name="connsiteY1-102" fmla="*/ 50911 h 2562627"/>
              <a:gd name="connsiteX2-103" fmla="*/ 3409839 w 3410900"/>
              <a:gd name="connsiteY2-104" fmla="*/ 1395841 h 2562627"/>
              <a:gd name="connsiteX3-105" fmla="*/ 2666889 w 3410900"/>
              <a:gd name="connsiteY3-106" fmla="*/ 2557891 h 2562627"/>
              <a:gd name="connsiteX4-107" fmla="*/ 1283859 w 3410900"/>
              <a:gd name="connsiteY4-108" fmla="*/ 1822561 h 2562627"/>
              <a:gd name="connsiteX5-109" fmla="*/ 358029 w 3410900"/>
              <a:gd name="connsiteY5-110" fmla="*/ 2188321 h 2562627"/>
              <a:gd name="connsiteX6-111" fmla="*/ 57039 w 3410900"/>
              <a:gd name="connsiteY6-112" fmla="*/ 1110091 h 2562627"/>
              <a:gd name="connsiteX0-113" fmla="*/ 86841 w 3440702"/>
              <a:gd name="connsiteY0-114" fmla="*/ 1110091 h 2562627"/>
              <a:gd name="connsiteX1-115" fmla="*/ 2548101 w 3440702"/>
              <a:gd name="connsiteY1-116" fmla="*/ 50911 h 2562627"/>
              <a:gd name="connsiteX2-117" fmla="*/ 3439641 w 3440702"/>
              <a:gd name="connsiteY2-118" fmla="*/ 1395841 h 2562627"/>
              <a:gd name="connsiteX3-119" fmla="*/ 2696691 w 3440702"/>
              <a:gd name="connsiteY3-120" fmla="*/ 2557891 h 2562627"/>
              <a:gd name="connsiteX4-121" fmla="*/ 1313661 w 3440702"/>
              <a:gd name="connsiteY4-122" fmla="*/ 1822561 h 2562627"/>
              <a:gd name="connsiteX5-123" fmla="*/ 387831 w 3440702"/>
              <a:gd name="connsiteY5-124" fmla="*/ 2188321 h 2562627"/>
              <a:gd name="connsiteX6-125" fmla="*/ 86841 w 3440702"/>
              <a:gd name="connsiteY6-126" fmla="*/ 1110091 h 2562627"/>
              <a:gd name="connsiteX0-127" fmla="*/ 79129 w 3432990"/>
              <a:gd name="connsiteY0-128" fmla="*/ 1110091 h 2562627"/>
              <a:gd name="connsiteX1-129" fmla="*/ 2540389 w 3432990"/>
              <a:gd name="connsiteY1-130" fmla="*/ 50911 h 2562627"/>
              <a:gd name="connsiteX2-131" fmla="*/ 3431929 w 3432990"/>
              <a:gd name="connsiteY2-132" fmla="*/ 1395841 h 2562627"/>
              <a:gd name="connsiteX3-133" fmla="*/ 2688979 w 3432990"/>
              <a:gd name="connsiteY3-134" fmla="*/ 2557891 h 2562627"/>
              <a:gd name="connsiteX4-135" fmla="*/ 1305949 w 3432990"/>
              <a:gd name="connsiteY4-136" fmla="*/ 1822561 h 2562627"/>
              <a:gd name="connsiteX5-137" fmla="*/ 380119 w 3432990"/>
              <a:gd name="connsiteY5-138" fmla="*/ 2188321 h 2562627"/>
              <a:gd name="connsiteX6-139" fmla="*/ 79129 w 3432990"/>
              <a:gd name="connsiteY6-140" fmla="*/ 1110091 h 2562627"/>
              <a:gd name="connsiteX0-141" fmla="*/ 79129 w 3432990"/>
              <a:gd name="connsiteY0-142" fmla="*/ 1110091 h 2562043"/>
              <a:gd name="connsiteX1-143" fmla="*/ 2540389 w 3432990"/>
              <a:gd name="connsiteY1-144" fmla="*/ 50911 h 2562043"/>
              <a:gd name="connsiteX2-145" fmla="*/ 3431929 w 3432990"/>
              <a:gd name="connsiteY2-146" fmla="*/ 1395841 h 2562043"/>
              <a:gd name="connsiteX3-147" fmla="*/ 2688979 w 3432990"/>
              <a:gd name="connsiteY3-148" fmla="*/ 2557891 h 2562043"/>
              <a:gd name="connsiteX4-149" fmla="*/ 1305949 w 3432990"/>
              <a:gd name="connsiteY4-150" fmla="*/ 1822561 h 2562043"/>
              <a:gd name="connsiteX5-151" fmla="*/ 380119 w 3432990"/>
              <a:gd name="connsiteY5-152" fmla="*/ 2188321 h 2562043"/>
              <a:gd name="connsiteX6-153" fmla="*/ 79129 w 3432990"/>
              <a:gd name="connsiteY6-154" fmla="*/ 1110091 h 2562043"/>
              <a:gd name="connsiteX0-155" fmla="*/ 79129 w 3433048"/>
              <a:gd name="connsiteY0-156" fmla="*/ 1110091 h 2574990"/>
              <a:gd name="connsiteX1-157" fmla="*/ 2540389 w 3433048"/>
              <a:gd name="connsiteY1-158" fmla="*/ 50911 h 2574990"/>
              <a:gd name="connsiteX2-159" fmla="*/ 3431929 w 3433048"/>
              <a:gd name="connsiteY2-160" fmla="*/ 1395841 h 2574990"/>
              <a:gd name="connsiteX3-161" fmla="*/ 2688979 w 3433048"/>
              <a:gd name="connsiteY3-162" fmla="*/ 2557891 h 2574990"/>
              <a:gd name="connsiteX4-163" fmla="*/ 1305949 w 3433048"/>
              <a:gd name="connsiteY4-164" fmla="*/ 1822561 h 2574990"/>
              <a:gd name="connsiteX5-165" fmla="*/ 380119 w 3433048"/>
              <a:gd name="connsiteY5-166" fmla="*/ 2188321 h 2574990"/>
              <a:gd name="connsiteX6-167" fmla="*/ 79129 w 3433048"/>
              <a:gd name="connsiteY6-168" fmla="*/ 1110091 h 2574990"/>
              <a:gd name="connsiteX0-169" fmla="*/ 79129 w 3433628"/>
              <a:gd name="connsiteY0-170" fmla="*/ 1110091 h 2564852"/>
              <a:gd name="connsiteX1-171" fmla="*/ 2540389 w 3433628"/>
              <a:gd name="connsiteY1-172" fmla="*/ 50911 h 2564852"/>
              <a:gd name="connsiteX2-173" fmla="*/ 3431929 w 3433628"/>
              <a:gd name="connsiteY2-174" fmla="*/ 1395841 h 2564852"/>
              <a:gd name="connsiteX3-175" fmla="*/ 2688979 w 3433628"/>
              <a:gd name="connsiteY3-176" fmla="*/ 2557891 h 2564852"/>
              <a:gd name="connsiteX4-177" fmla="*/ 1305949 w 3433628"/>
              <a:gd name="connsiteY4-178" fmla="*/ 1822561 h 2564852"/>
              <a:gd name="connsiteX5-179" fmla="*/ 380119 w 3433628"/>
              <a:gd name="connsiteY5-180" fmla="*/ 2188321 h 2564852"/>
              <a:gd name="connsiteX6-181" fmla="*/ 79129 w 3433628"/>
              <a:gd name="connsiteY6-182" fmla="*/ 1110091 h 2564852"/>
              <a:gd name="connsiteX0-183" fmla="*/ 79129 w 3432791"/>
              <a:gd name="connsiteY0-184" fmla="*/ 1110091 h 2564852"/>
              <a:gd name="connsiteX1-185" fmla="*/ 2540389 w 3432791"/>
              <a:gd name="connsiteY1-186" fmla="*/ 50911 h 2564852"/>
              <a:gd name="connsiteX2-187" fmla="*/ 3431929 w 3432791"/>
              <a:gd name="connsiteY2-188" fmla="*/ 1395841 h 2564852"/>
              <a:gd name="connsiteX3-189" fmla="*/ 2688979 w 3432791"/>
              <a:gd name="connsiteY3-190" fmla="*/ 2557891 h 2564852"/>
              <a:gd name="connsiteX4-191" fmla="*/ 1305949 w 3432791"/>
              <a:gd name="connsiteY4-192" fmla="*/ 1822561 h 2564852"/>
              <a:gd name="connsiteX5-193" fmla="*/ 380119 w 3432791"/>
              <a:gd name="connsiteY5-194" fmla="*/ 2188321 h 2564852"/>
              <a:gd name="connsiteX6-195" fmla="*/ 79129 w 3432791"/>
              <a:gd name="connsiteY6-196" fmla="*/ 1110091 h 25648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432791" h="2564852">
                <a:moveTo>
                  <a:pt x="79129" y="1110091"/>
                </a:moveTo>
                <a:cubicBezTo>
                  <a:pt x="256294" y="746236"/>
                  <a:pt x="1585349" y="-232934"/>
                  <a:pt x="2540389" y="50911"/>
                </a:cubicBezTo>
                <a:cubicBezTo>
                  <a:pt x="3495429" y="334756"/>
                  <a:pt x="3414784" y="901811"/>
                  <a:pt x="3431929" y="1395841"/>
                </a:cubicBezTo>
                <a:cubicBezTo>
                  <a:pt x="3449074" y="1889871"/>
                  <a:pt x="3210949" y="2463911"/>
                  <a:pt x="2688979" y="2557891"/>
                </a:cubicBezTo>
                <a:cubicBezTo>
                  <a:pt x="2167009" y="2651871"/>
                  <a:pt x="1728859" y="1762236"/>
                  <a:pt x="1305949" y="1822561"/>
                </a:cubicBezTo>
                <a:cubicBezTo>
                  <a:pt x="905899" y="1768586"/>
                  <a:pt x="729369" y="2352786"/>
                  <a:pt x="380119" y="2188321"/>
                </a:cubicBezTo>
                <a:cubicBezTo>
                  <a:pt x="30869" y="2023856"/>
                  <a:pt x="-98036" y="1473946"/>
                  <a:pt x="79129" y="1110091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9846" y="1057703"/>
            <a:ext cx="5243016" cy="5459321"/>
          </a:xfrm>
          <a:prstGeom prst="rect">
            <a:avLst/>
          </a:prstGeom>
          <a:effectLst>
            <a:outerShdw blurRad="1270000" dist="2540000" dir="4200000" sx="85000" sy="85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908306" y="1573579"/>
            <a:ext cx="3580478" cy="3352459"/>
          </a:xfrm>
          <a:custGeom>
            <a:avLst/>
            <a:gdLst>
              <a:gd name="connsiteX0" fmla="*/ 0 w 4933950"/>
              <a:gd name="connsiteY0" fmla="*/ 0 h 4565650"/>
              <a:gd name="connsiteX1" fmla="*/ 4933950 w 4933950"/>
              <a:gd name="connsiteY1" fmla="*/ 0 h 4565650"/>
              <a:gd name="connsiteX2" fmla="*/ 4933950 w 4933950"/>
              <a:gd name="connsiteY2" fmla="*/ 4565650 h 4565650"/>
              <a:gd name="connsiteX3" fmla="*/ 0 w 4933950"/>
              <a:gd name="connsiteY3" fmla="*/ 4565650 h 4565650"/>
              <a:gd name="connsiteX4" fmla="*/ 0 w 4933950"/>
              <a:gd name="connsiteY4" fmla="*/ 0 h 4565650"/>
              <a:gd name="connsiteX0-1" fmla="*/ 0 w 4933950"/>
              <a:gd name="connsiteY0-2" fmla="*/ 1364343 h 5929993"/>
              <a:gd name="connsiteX1-3" fmla="*/ 4803322 w 4933950"/>
              <a:gd name="connsiteY1-4" fmla="*/ 0 h 5929993"/>
              <a:gd name="connsiteX2-5" fmla="*/ 4933950 w 4933950"/>
              <a:gd name="connsiteY2-6" fmla="*/ 5929993 h 5929993"/>
              <a:gd name="connsiteX3-7" fmla="*/ 0 w 4933950"/>
              <a:gd name="connsiteY3-8" fmla="*/ 5929993 h 5929993"/>
              <a:gd name="connsiteX4-9" fmla="*/ 0 w 4933950"/>
              <a:gd name="connsiteY4-10" fmla="*/ 1364343 h 5929993"/>
              <a:gd name="connsiteX0-11" fmla="*/ 0 w 4933950"/>
              <a:gd name="connsiteY0-12" fmla="*/ 1204685 h 5770335"/>
              <a:gd name="connsiteX1-13" fmla="*/ 4817836 w 4933950"/>
              <a:gd name="connsiteY1-14" fmla="*/ 0 h 5770335"/>
              <a:gd name="connsiteX2-15" fmla="*/ 4933950 w 4933950"/>
              <a:gd name="connsiteY2-16" fmla="*/ 5770335 h 5770335"/>
              <a:gd name="connsiteX3-17" fmla="*/ 0 w 4933950"/>
              <a:gd name="connsiteY3-18" fmla="*/ 5770335 h 5770335"/>
              <a:gd name="connsiteX4-19" fmla="*/ 0 w 4933950"/>
              <a:gd name="connsiteY4-20" fmla="*/ 1204685 h 5770335"/>
              <a:gd name="connsiteX0-21" fmla="*/ 0 w 4933950"/>
              <a:gd name="connsiteY0-22" fmla="*/ 1103085 h 5668735"/>
              <a:gd name="connsiteX1-23" fmla="*/ 4774293 w 4933950"/>
              <a:gd name="connsiteY1-24" fmla="*/ 0 h 5668735"/>
              <a:gd name="connsiteX2-25" fmla="*/ 4933950 w 4933950"/>
              <a:gd name="connsiteY2-26" fmla="*/ 5668735 h 5668735"/>
              <a:gd name="connsiteX3-27" fmla="*/ 0 w 4933950"/>
              <a:gd name="connsiteY3-28" fmla="*/ 5668735 h 5668735"/>
              <a:gd name="connsiteX4-29" fmla="*/ 0 w 4933950"/>
              <a:gd name="connsiteY4-30" fmla="*/ 1103085 h 5668735"/>
              <a:gd name="connsiteX0-31" fmla="*/ 0 w 4933950"/>
              <a:gd name="connsiteY0-32" fmla="*/ 1045028 h 5610678"/>
              <a:gd name="connsiteX1-33" fmla="*/ 4803322 w 4933950"/>
              <a:gd name="connsiteY1-34" fmla="*/ 0 h 5610678"/>
              <a:gd name="connsiteX2-35" fmla="*/ 4933950 w 4933950"/>
              <a:gd name="connsiteY2-36" fmla="*/ 5610678 h 5610678"/>
              <a:gd name="connsiteX3-37" fmla="*/ 0 w 4933950"/>
              <a:gd name="connsiteY3-38" fmla="*/ 5610678 h 5610678"/>
              <a:gd name="connsiteX4-39" fmla="*/ 0 w 4933950"/>
              <a:gd name="connsiteY4-40" fmla="*/ 1045028 h 5610678"/>
              <a:gd name="connsiteX0-41" fmla="*/ 0 w 4933950"/>
              <a:gd name="connsiteY0-42" fmla="*/ 1059543 h 5625193"/>
              <a:gd name="connsiteX1-43" fmla="*/ 4803322 w 4933950"/>
              <a:gd name="connsiteY1-44" fmla="*/ 0 h 5625193"/>
              <a:gd name="connsiteX2-45" fmla="*/ 4933950 w 4933950"/>
              <a:gd name="connsiteY2-46" fmla="*/ 5625193 h 5625193"/>
              <a:gd name="connsiteX3-47" fmla="*/ 0 w 4933950"/>
              <a:gd name="connsiteY3-48" fmla="*/ 5625193 h 5625193"/>
              <a:gd name="connsiteX4-49" fmla="*/ 0 w 4933950"/>
              <a:gd name="connsiteY4-50" fmla="*/ 1059543 h 5625193"/>
              <a:gd name="connsiteX0-51" fmla="*/ 0 w 4933950"/>
              <a:gd name="connsiteY0-52" fmla="*/ 1074057 h 5639707"/>
              <a:gd name="connsiteX1-53" fmla="*/ 4774293 w 4933950"/>
              <a:gd name="connsiteY1-54" fmla="*/ 0 h 5639707"/>
              <a:gd name="connsiteX2-55" fmla="*/ 4933950 w 4933950"/>
              <a:gd name="connsiteY2-56" fmla="*/ 5639707 h 5639707"/>
              <a:gd name="connsiteX3-57" fmla="*/ 0 w 4933950"/>
              <a:gd name="connsiteY3-58" fmla="*/ 5639707 h 5639707"/>
              <a:gd name="connsiteX4-59" fmla="*/ 0 w 4933950"/>
              <a:gd name="connsiteY4-60" fmla="*/ 1074057 h 5639707"/>
              <a:gd name="connsiteX0-61" fmla="*/ 0 w 4933950"/>
              <a:gd name="connsiteY0-62" fmla="*/ 1103086 h 5668736"/>
              <a:gd name="connsiteX1-63" fmla="*/ 4803322 w 4933950"/>
              <a:gd name="connsiteY1-64" fmla="*/ 0 h 5668736"/>
              <a:gd name="connsiteX2-65" fmla="*/ 4933950 w 4933950"/>
              <a:gd name="connsiteY2-66" fmla="*/ 5668736 h 5668736"/>
              <a:gd name="connsiteX3-67" fmla="*/ 0 w 4933950"/>
              <a:gd name="connsiteY3-68" fmla="*/ 5668736 h 5668736"/>
              <a:gd name="connsiteX4-69" fmla="*/ 0 w 4933950"/>
              <a:gd name="connsiteY4-70" fmla="*/ 1103086 h 5668736"/>
              <a:gd name="connsiteX0-71" fmla="*/ 0 w 4977493"/>
              <a:gd name="connsiteY0-72" fmla="*/ 1103086 h 5813879"/>
              <a:gd name="connsiteX1-73" fmla="*/ 4803322 w 4977493"/>
              <a:gd name="connsiteY1-74" fmla="*/ 0 h 5813879"/>
              <a:gd name="connsiteX2-75" fmla="*/ 4977493 w 4977493"/>
              <a:gd name="connsiteY2-76" fmla="*/ 5813879 h 5813879"/>
              <a:gd name="connsiteX3-77" fmla="*/ 0 w 4977493"/>
              <a:gd name="connsiteY3-78" fmla="*/ 5668736 h 5813879"/>
              <a:gd name="connsiteX4-79" fmla="*/ 0 w 4977493"/>
              <a:gd name="connsiteY4-80" fmla="*/ 1103086 h 5813879"/>
              <a:gd name="connsiteX0-81" fmla="*/ 0 w 4992007"/>
              <a:gd name="connsiteY0-82" fmla="*/ 1103086 h 5871936"/>
              <a:gd name="connsiteX1-83" fmla="*/ 4803322 w 4992007"/>
              <a:gd name="connsiteY1-84" fmla="*/ 0 h 5871936"/>
              <a:gd name="connsiteX2-85" fmla="*/ 4992007 w 4992007"/>
              <a:gd name="connsiteY2-86" fmla="*/ 5871936 h 5871936"/>
              <a:gd name="connsiteX3-87" fmla="*/ 0 w 4992007"/>
              <a:gd name="connsiteY3-88" fmla="*/ 5668736 h 5871936"/>
              <a:gd name="connsiteX4-89" fmla="*/ 0 w 4992007"/>
              <a:gd name="connsiteY4-90" fmla="*/ 1103086 h 5871936"/>
              <a:gd name="connsiteX0-91" fmla="*/ 0 w 5035550"/>
              <a:gd name="connsiteY0-92" fmla="*/ 1103086 h 5886450"/>
              <a:gd name="connsiteX1-93" fmla="*/ 4803322 w 5035550"/>
              <a:gd name="connsiteY1-94" fmla="*/ 0 h 5886450"/>
              <a:gd name="connsiteX2-95" fmla="*/ 5035550 w 5035550"/>
              <a:gd name="connsiteY2-96" fmla="*/ 5886450 h 5886450"/>
              <a:gd name="connsiteX3-97" fmla="*/ 0 w 5035550"/>
              <a:gd name="connsiteY3-98" fmla="*/ 5668736 h 5886450"/>
              <a:gd name="connsiteX4-99" fmla="*/ 0 w 5035550"/>
              <a:gd name="connsiteY4-100" fmla="*/ 1103086 h 5886450"/>
              <a:gd name="connsiteX0-101" fmla="*/ 0 w 5064579"/>
              <a:gd name="connsiteY0-102" fmla="*/ 1103086 h 5886450"/>
              <a:gd name="connsiteX1-103" fmla="*/ 4803322 w 5064579"/>
              <a:gd name="connsiteY1-104" fmla="*/ 0 h 5886450"/>
              <a:gd name="connsiteX2-105" fmla="*/ 5064579 w 5064579"/>
              <a:gd name="connsiteY2-106" fmla="*/ 5886450 h 5886450"/>
              <a:gd name="connsiteX3-107" fmla="*/ 0 w 5064579"/>
              <a:gd name="connsiteY3-108" fmla="*/ 5668736 h 5886450"/>
              <a:gd name="connsiteX4-109" fmla="*/ 0 w 5064579"/>
              <a:gd name="connsiteY4-110" fmla="*/ 1103086 h 5886450"/>
              <a:gd name="connsiteX0-111" fmla="*/ 14515 w 5079094"/>
              <a:gd name="connsiteY0-112" fmla="*/ 1103086 h 5900964"/>
              <a:gd name="connsiteX1-113" fmla="*/ 4817837 w 5079094"/>
              <a:gd name="connsiteY1-114" fmla="*/ 0 h 5900964"/>
              <a:gd name="connsiteX2-115" fmla="*/ 5079094 w 5079094"/>
              <a:gd name="connsiteY2-116" fmla="*/ 5886450 h 5900964"/>
              <a:gd name="connsiteX3-117" fmla="*/ 0 w 5079094"/>
              <a:gd name="connsiteY3-118" fmla="*/ 5900964 h 5900964"/>
              <a:gd name="connsiteX4-119" fmla="*/ 14515 w 5079094"/>
              <a:gd name="connsiteY4-120" fmla="*/ 1103086 h 5900964"/>
              <a:gd name="connsiteX0-121" fmla="*/ 116115 w 5180694"/>
              <a:gd name="connsiteY0-122" fmla="*/ 1103086 h 5886450"/>
              <a:gd name="connsiteX1-123" fmla="*/ 4919437 w 5180694"/>
              <a:gd name="connsiteY1-124" fmla="*/ 0 h 5886450"/>
              <a:gd name="connsiteX2-125" fmla="*/ 5180694 w 5180694"/>
              <a:gd name="connsiteY2-126" fmla="*/ 5886450 h 5886450"/>
              <a:gd name="connsiteX3-127" fmla="*/ 0 w 5180694"/>
              <a:gd name="connsiteY3-128" fmla="*/ 5857421 h 5886450"/>
              <a:gd name="connsiteX4-129" fmla="*/ 116115 w 5180694"/>
              <a:gd name="connsiteY4-130" fmla="*/ 1103086 h 5886450"/>
              <a:gd name="connsiteX0-131" fmla="*/ 101601 w 5166180"/>
              <a:gd name="connsiteY0-132" fmla="*/ 1103086 h 5886450"/>
              <a:gd name="connsiteX1-133" fmla="*/ 4904923 w 5166180"/>
              <a:gd name="connsiteY1-134" fmla="*/ 0 h 5886450"/>
              <a:gd name="connsiteX2-135" fmla="*/ 5166180 w 5166180"/>
              <a:gd name="connsiteY2-136" fmla="*/ 5886450 h 5886450"/>
              <a:gd name="connsiteX3-137" fmla="*/ 0 w 5166180"/>
              <a:gd name="connsiteY3-138" fmla="*/ 5755821 h 5886450"/>
              <a:gd name="connsiteX4-139" fmla="*/ 101601 w 5166180"/>
              <a:gd name="connsiteY4-140" fmla="*/ 1103086 h 5886450"/>
              <a:gd name="connsiteX0-141" fmla="*/ 72572 w 5137151"/>
              <a:gd name="connsiteY0-142" fmla="*/ 1103086 h 5886450"/>
              <a:gd name="connsiteX1-143" fmla="*/ 4875894 w 5137151"/>
              <a:gd name="connsiteY1-144" fmla="*/ 0 h 5886450"/>
              <a:gd name="connsiteX2-145" fmla="*/ 5137151 w 5137151"/>
              <a:gd name="connsiteY2-146" fmla="*/ 5886450 h 5886450"/>
              <a:gd name="connsiteX3-147" fmla="*/ 0 w 5137151"/>
              <a:gd name="connsiteY3-148" fmla="*/ 5813879 h 5886450"/>
              <a:gd name="connsiteX4-149" fmla="*/ 72572 w 5137151"/>
              <a:gd name="connsiteY4-150" fmla="*/ 1103086 h 5886450"/>
              <a:gd name="connsiteX0-151" fmla="*/ 14515 w 5079094"/>
              <a:gd name="connsiteY0-152" fmla="*/ 1103086 h 5886450"/>
              <a:gd name="connsiteX1-153" fmla="*/ 4817837 w 5079094"/>
              <a:gd name="connsiteY1-154" fmla="*/ 0 h 5886450"/>
              <a:gd name="connsiteX2-155" fmla="*/ 5079094 w 5079094"/>
              <a:gd name="connsiteY2-156" fmla="*/ 5886450 h 5886450"/>
              <a:gd name="connsiteX3-157" fmla="*/ 0 w 5079094"/>
              <a:gd name="connsiteY3-158" fmla="*/ 5770336 h 5886450"/>
              <a:gd name="connsiteX4-159" fmla="*/ 14515 w 5079094"/>
              <a:gd name="connsiteY4-160" fmla="*/ 1103086 h 5886450"/>
              <a:gd name="connsiteX0-161" fmla="*/ 87086 w 5151665"/>
              <a:gd name="connsiteY0-162" fmla="*/ 1103086 h 5886450"/>
              <a:gd name="connsiteX1-163" fmla="*/ 4890408 w 5151665"/>
              <a:gd name="connsiteY1-164" fmla="*/ 0 h 5886450"/>
              <a:gd name="connsiteX2-165" fmla="*/ 5151665 w 5151665"/>
              <a:gd name="connsiteY2-166" fmla="*/ 5886450 h 5886450"/>
              <a:gd name="connsiteX3-167" fmla="*/ 0 w 5151665"/>
              <a:gd name="connsiteY3-168" fmla="*/ 5813879 h 5886450"/>
              <a:gd name="connsiteX4-169" fmla="*/ 87086 w 5151665"/>
              <a:gd name="connsiteY4-170" fmla="*/ 1103086 h 5886450"/>
              <a:gd name="connsiteX0-171" fmla="*/ 29029 w 5151665"/>
              <a:gd name="connsiteY0-172" fmla="*/ 1117600 h 5886450"/>
              <a:gd name="connsiteX1-173" fmla="*/ 4890408 w 5151665"/>
              <a:gd name="connsiteY1-174" fmla="*/ 0 h 5886450"/>
              <a:gd name="connsiteX2-175" fmla="*/ 5151665 w 5151665"/>
              <a:gd name="connsiteY2-176" fmla="*/ 5886450 h 5886450"/>
              <a:gd name="connsiteX3-177" fmla="*/ 0 w 5151665"/>
              <a:gd name="connsiteY3-178" fmla="*/ 5813879 h 5886450"/>
              <a:gd name="connsiteX4-179" fmla="*/ 29029 w 5151665"/>
              <a:gd name="connsiteY4-180" fmla="*/ 1117600 h 5886450"/>
              <a:gd name="connsiteX0-181" fmla="*/ 29029 w 5151665"/>
              <a:gd name="connsiteY0-182" fmla="*/ 1117600 h 5886450"/>
              <a:gd name="connsiteX1-183" fmla="*/ 4890408 w 5151665"/>
              <a:gd name="connsiteY1-184" fmla="*/ 0 h 5886450"/>
              <a:gd name="connsiteX2-185" fmla="*/ 5151665 w 5151665"/>
              <a:gd name="connsiteY2-186" fmla="*/ 5886450 h 5886450"/>
              <a:gd name="connsiteX3-187" fmla="*/ 0 w 5151665"/>
              <a:gd name="connsiteY3-188" fmla="*/ 5813879 h 5886450"/>
              <a:gd name="connsiteX4-189" fmla="*/ 29029 w 5151665"/>
              <a:gd name="connsiteY4-190" fmla="*/ 1117600 h 5886450"/>
              <a:gd name="connsiteX0-191" fmla="*/ 0 w 5166179"/>
              <a:gd name="connsiteY0-192" fmla="*/ 1175657 h 5886450"/>
              <a:gd name="connsiteX1-193" fmla="*/ 4904922 w 5166179"/>
              <a:gd name="connsiteY1-194" fmla="*/ 0 h 5886450"/>
              <a:gd name="connsiteX2-195" fmla="*/ 5166179 w 5166179"/>
              <a:gd name="connsiteY2-196" fmla="*/ 5886450 h 5886450"/>
              <a:gd name="connsiteX3-197" fmla="*/ 14514 w 5166179"/>
              <a:gd name="connsiteY3-198" fmla="*/ 5813879 h 5886450"/>
              <a:gd name="connsiteX4-199" fmla="*/ 0 w 5166179"/>
              <a:gd name="connsiteY4-200" fmla="*/ 1175657 h 5886450"/>
              <a:gd name="connsiteX0-201" fmla="*/ 38826 w 5151665"/>
              <a:gd name="connsiteY0-202" fmla="*/ 1160417 h 5886450"/>
              <a:gd name="connsiteX1-203" fmla="*/ 4890408 w 5151665"/>
              <a:gd name="connsiteY1-204" fmla="*/ 0 h 5886450"/>
              <a:gd name="connsiteX2-205" fmla="*/ 5151665 w 5151665"/>
              <a:gd name="connsiteY2-206" fmla="*/ 5886450 h 5886450"/>
              <a:gd name="connsiteX3-207" fmla="*/ 0 w 5151665"/>
              <a:gd name="connsiteY3-208" fmla="*/ 5813879 h 5886450"/>
              <a:gd name="connsiteX4-209" fmla="*/ 38826 w 5151665"/>
              <a:gd name="connsiteY4-210" fmla="*/ 1160417 h 5886450"/>
              <a:gd name="connsiteX0-211" fmla="*/ 23586 w 5151665"/>
              <a:gd name="connsiteY0-212" fmla="*/ 1160417 h 5886450"/>
              <a:gd name="connsiteX1-213" fmla="*/ 4890408 w 5151665"/>
              <a:gd name="connsiteY1-214" fmla="*/ 0 h 5886450"/>
              <a:gd name="connsiteX2-215" fmla="*/ 5151665 w 5151665"/>
              <a:gd name="connsiteY2-216" fmla="*/ 5886450 h 5886450"/>
              <a:gd name="connsiteX3-217" fmla="*/ 0 w 5151665"/>
              <a:gd name="connsiteY3-218" fmla="*/ 5813879 h 5886450"/>
              <a:gd name="connsiteX4-219" fmla="*/ 23586 w 5151665"/>
              <a:gd name="connsiteY4-220" fmla="*/ 1160417 h 5886450"/>
              <a:gd name="connsiteX0-221" fmla="*/ 726 w 5151665"/>
              <a:gd name="connsiteY0-222" fmla="*/ 1145177 h 5886450"/>
              <a:gd name="connsiteX1-223" fmla="*/ 4890408 w 5151665"/>
              <a:gd name="connsiteY1-224" fmla="*/ 0 h 5886450"/>
              <a:gd name="connsiteX2-225" fmla="*/ 5151665 w 5151665"/>
              <a:gd name="connsiteY2-226" fmla="*/ 5886450 h 5886450"/>
              <a:gd name="connsiteX3-227" fmla="*/ 0 w 5151665"/>
              <a:gd name="connsiteY3-228" fmla="*/ 5813879 h 5886450"/>
              <a:gd name="connsiteX4-229" fmla="*/ 726 w 5151665"/>
              <a:gd name="connsiteY4-230" fmla="*/ 1145177 h 5886450"/>
              <a:gd name="connsiteX0-231" fmla="*/ 15966 w 5151665"/>
              <a:gd name="connsiteY0-232" fmla="*/ 1137557 h 5886450"/>
              <a:gd name="connsiteX1-233" fmla="*/ 4890408 w 5151665"/>
              <a:gd name="connsiteY1-234" fmla="*/ 0 h 5886450"/>
              <a:gd name="connsiteX2-235" fmla="*/ 5151665 w 5151665"/>
              <a:gd name="connsiteY2-236" fmla="*/ 5886450 h 5886450"/>
              <a:gd name="connsiteX3-237" fmla="*/ 0 w 5151665"/>
              <a:gd name="connsiteY3-238" fmla="*/ 5813879 h 5886450"/>
              <a:gd name="connsiteX4-239" fmla="*/ 15966 w 5151665"/>
              <a:gd name="connsiteY4-240" fmla="*/ 1137557 h 5886450"/>
              <a:gd name="connsiteX0-241" fmla="*/ 15966 w 5151665"/>
              <a:gd name="connsiteY0-242" fmla="*/ 1137557 h 5886450"/>
              <a:gd name="connsiteX1-243" fmla="*/ 4890408 w 5151665"/>
              <a:gd name="connsiteY1-244" fmla="*/ 0 h 5886450"/>
              <a:gd name="connsiteX2-245" fmla="*/ 5151665 w 5151665"/>
              <a:gd name="connsiteY2-246" fmla="*/ 5886450 h 5886450"/>
              <a:gd name="connsiteX3-247" fmla="*/ 0 w 5151665"/>
              <a:gd name="connsiteY3-248" fmla="*/ 5813879 h 5886450"/>
              <a:gd name="connsiteX4-249" fmla="*/ 15966 w 5151665"/>
              <a:gd name="connsiteY4-250" fmla="*/ 1137557 h 5886450"/>
              <a:gd name="connsiteX0-251" fmla="*/ 15966 w 5126265"/>
              <a:gd name="connsiteY0-252" fmla="*/ 1137557 h 5899150"/>
              <a:gd name="connsiteX1-253" fmla="*/ 4890408 w 5126265"/>
              <a:gd name="connsiteY1-254" fmla="*/ 0 h 5899150"/>
              <a:gd name="connsiteX2-255" fmla="*/ 5126265 w 5126265"/>
              <a:gd name="connsiteY2-256" fmla="*/ 5899150 h 5899150"/>
              <a:gd name="connsiteX3-257" fmla="*/ 0 w 5126265"/>
              <a:gd name="connsiteY3-258" fmla="*/ 5813879 h 5899150"/>
              <a:gd name="connsiteX4-259" fmla="*/ 15966 w 5126265"/>
              <a:gd name="connsiteY4-260" fmla="*/ 1137557 h 5899150"/>
              <a:gd name="connsiteX0-261" fmla="*/ 15966 w 5138965"/>
              <a:gd name="connsiteY0-262" fmla="*/ 1137557 h 5899150"/>
              <a:gd name="connsiteX1-263" fmla="*/ 4890408 w 5138965"/>
              <a:gd name="connsiteY1-264" fmla="*/ 0 h 5899150"/>
              <a:gd name="connsiteX2-265" fmla="*/ 5138965 w 5138965"/>
              <a:gd name="connsiteY2-266" fmla="*/ 5899150 h 5899150"/>
              <a:gd name="connsiteX3-267" fmla="*/ 0 w 5138965"/>
              <a:gd name="connsiteY3-268" fmla="*/ 5813879 h 5899150"/>
              <a:gd name="connsiteX4-269" fmla="*/ 15966 w 5138965"/>
              <a:gd name="connsiteY4-270" fmla="*/ 1137557 h 5899150"/>
              <a:gd name="connsiteX0-271" fmla="*/ 15966 w 5138965"/>
              <a:gd name="connsiteY0-272" fmla="*/ 1156607 h 5918200"/>
              <a:gd name="connsiteX1-273" fmla="*/ 4884058 w 5138965"/>
              <a:gd name="connsiteY1-274" fmla="*/ 0 h 5918200"/>
              <a:gd name="connsiteX2-275" fmla="*/ 5138965 w 5138965"/>
              <a:gd name="connsiteY2-276" fmla="*/ 5918200 h 5918200"/>
              <a:gd name="connsiteX3-277" fmla="*/ 0 w 5138965"/>
              <a:gd name="connsiteY3-278" fmla="*/ 5832929 h 5918200"/>
              <a:gd name="connsiteX4-279" fmla="*/ 15966 w 5138965"/>
              <a:gd name="connsiteY4-280" fmla="*/ 1156607 h 5918200"/>
              <a:gd name="connsiteX0-281" fmla="*/ 3266 w 5126265"/>
              <a:gd name="connsiteY0-282" fmla="*/ 1156607 h 5918200"/>
              <a:gd name="connsiteX1-283" fmla="*/ 4871358 w 5126265"/>
              <a:gd name="connsiteY1-284" fmla="*/ 0 h 5918200"/>
              <a:gd name="connsiteX2-285" fmla="*/ 5126265 w 5126265"/>
              <a:gd name="connsiteY2-286" fmla="*/ 5918200 h 5918200"/>
              <a:gd name="connsiteX3-287" fmla="*/ 0 w 5126265"/>
              <a:gd name="connsiteY3-288" fmla="*/ 5839279 h 5918200"/>
              <a:gd name="connsiteX4-289" fmla="*/ 3266 w 5126265"/>
              <a:gd name="connsiteY4-290" fmla="*/ 1156607 h 5918200"/>
              <a:gd name="connsiteX0-291" fmla="*/ 0 w 5122999"/>
              <a:gd name="connsiteY0-292" fmla="*/ 1156607 h 5918200"/>
              <a:gd name="connsiteX1-293" fmla="*/ 4868092 w 5122999"/>
              <a:gd name="connsiteY1-294" fmla="*/ 0 h 5918200"/>
              <a:gd name="connsiteX2-295" fmla="*/ 5122999 w 5122999"/>
              <a:gd name="connsiteY2-296" fmla="*/ 5918200 h 5918200"/>
              <a:gd name="connsiteX3-297" fmla="*/ 9434 w 5122999"/>
              <a:gd name="connsiteY3-298" fmla="*/ 5864679 h 5918200"/>
              <a:gd name="connsiteX4-299" fmla="*/ 0 w 5122999"/>
              <a:gd name="connsiteY4-300" fmla="*/ 1156607 h 5918200"/>
              <a:gd name="connsiteX0-301" fmla="*/ 0 w 5122999"/>
              <a:gd name="connsiteY0-302" fmla="*/ 1156607 h 5918200"/>
              <a:gd name="connsiteX1-303" fmla="*/ 4868092 w 5122999"/>
              <a:gd name="connsiteY1-304" fmla="*/ 0 h 5918200"/>
              <a:gd name="connsiteX2-305" fmla="*/ 5122999 w 5122999"/>
              <a:gd name="connsiteY2-306" fmla="*/ 5918200 h 5918200"/>
              <a:gd name="connsiteX3-307" fmla="*/ 3084 w 5122999"/>
              <a:gd name="connsiteY3-308" fmla="*/ 5858329 h 5918200"/>
              <a:gd name="connsiteX4-309" fmla="*/ 0 w 5122999"/>
              <a:gd name="connsiteY4-310" fmla="*/ 1156607 h 5918200"/>
              <a:gd name="connsiteX0-311" fmla="*/ 0 w 5122999"/>
              <a:gd name="connsiteY0-312" fmla="*/ 1156607 h 5918200"/>
              <a:gd name="connsiteX1-313" fmla="*/ 4868092 w 5122999"/>
              <a:gd name="connsiteY1-314" fmla="*/ 0 h 5918200"/>
              <a:gd name="connsiteX2-315" fmla="*/ 5122999 w 5122999"/>
              <a:gd name="connsiteY2-316" fmla="*/ 5918200 h 5918200"/>
              <a:gd name="connsiteX3-317" fmla="*/ 3084 w 5122999"/>
              <a:gd name="connsiteY3-318" fmla="*/ 5845629 h 5918200"/>
              <a:gd name="connsiteX4-319" fmla="*/ 0 w 5122999"/>
              <a:gd name="connsiteY4-320" fmla="*/ 1156607 h 5918200"/>
              <a:gd name="connsiteX0-321" fmla="*/ 0 w 5122999"/>
              <a:gd name="connsiteY0-322" fmla="*/ 1093107 h 5854700"/>
              <a:gd name="connsiteX1-323" fmla="*/ 5007792 w 5122999"/>
              <a:gd name="connsiteY1-324" fmla="*/ 0 h 5854700"/>
              <a:gd name="connsiteX2-325" fmla="*/ 5122999 w 5122999"/>
              <a:gd name="connsiteY2-326" fmla="*/ 5854700 h 5854700"/>
              <a:gd name="connsiteX3-327" fmla="*/ 3084 w 5122999"/>
              <a:gd name="connsiteY3-328" fmla="*/ 5782129 h 5854700"/>
              <a:gd name="connsiteX4-329" fmla="*/ 0 w 5122999"/>
              <a:gd name="connsiteY4-330" fmla="*/ 1093107 h 5854700"/>
              <a:gd name="connsiteX0-331" fmla="*/ 0 w 5122999"/>
              <a:gd name="connsiteY0-332" fmla="*/ 1012144 h 5773737"/>
              <a:gd name="connsiteX1-333" fmla="*/ 5074467 w 5122999"/>
              <a:gd name="connsiteY1-334" fmla="*/ 0 h 5773737"/>
              <a:gd name="connsiteX2-335" fmla="*/ 5122999 w 5122999"/>
              <a:gd name="connsiteY2-336" fmla="*/ 5773737 h 5773737"/>
              <a:gd name="connsiteX3-337" fmla="*/ 3084 w 5122999"/>
              <a:gd name="connsiteY3-338" fmla="*/ 5701166 h 5773737"/>
              <a:gd name="connsiteX4-339" fmla="*/ 0 w 5122999"/>
              <a:gd name="connsiteY4-340" fmla="*/ 1012144 h 5773737"/>
              <a:gd name="connsiteX0-341" fmla="*/ 0 w 5126855"/>
              <a:gd name="connsiteY0-342" fmla="*/ 969282 h 5730875"/>
              <a:gd name="connsiteX1-343" fmla="*/ 5126855 w 5126855"/>
              <a:gd name="connsiteY1-344" fmla="*/ 0 h 5730875"/>
              <a:gd name="connsiteX2-345" fmla="*/ 5122999 w 5126855"/>
              <a:gd name="connsiteY2-346" fmla="*/ 5730875 h 5730875"/>
              <a:gd name="connsiteX3-347" fmla="*/ 3084 w 5126855"/>
              <a:gd name="connsiteY3-348" fmla="*/ 5658304 h 5730875"/>
              <a:gd name="connsiteX4-349" fmla="*/ 0 w 5126855"/>
              <a:gd name="connsiteY4-350" fmla="*/ 969282 h 5730875"/>
              <a:gd name="connsiteX0-351" fmla="*/ 0 w 5198292"/>
              <a:gd name="connsiteY0-352" fmla="*/ 878794 h 5640387"/>
              <a:gd name="connsiteX1-353" fmla="*/ 5198292 w 5198292"/>
              <a:gd name="connsiteY1-354" fmla="*/ 0 h 5640387"/>
              <a:gd name="connsiteX2-355" fmla="*/ 5122999 w 5198292"/>
              <a:gd name="connsiteY2-356" fmla="*/ 5640387 h 5640387"/>
              <a:gd name="connsiteX3-357" fmla="*/ 3084 w 5198292"/>
              <a:gd name="connsiteY3-358" fmla="*/ 5567816 h 5640387"/>
              <a:gd name="connsiteX4-359" fmla="*/ 0 w 5198292"/>
              <a:gd name="connsiteY4-360" fmla="*/ 878794 h 5640387"/>
              <a:gd name="connsiteX0-361" fmla="*/ 0 w 5212580"/>
              <a:gd name="connsiteY0-362" fmla="*/ 874032 h 5635625"/>
              <a:gd name="connsiteX1-363" fmla="*/ 5212580 w 5212580"/>
              <a:gd name="connsiteY1-364" fmla="*/ 0 h 5635625"/>
              <a:gd name="connsiteX2-365" fmla="*/ 5122999 w 5212580"/>
              <a:gd name="connsiteY2-366" fmla="*/ 5635625 h 5635625"/>
              <a:gd name="connsiteX3-367" fmla="*/ 3084 w 5212580"/>
              <a:gd name="connsiteY3-368" fmla="*/ 5563054 h 5635625"/>
              <a:gd name="connsiteX4-369" fmla="*/ 0 w 5212580"/>
              <a:gd name="connsiteY4-370" fmla="*/ 874032 h 5635625"/>
              <a:gd name="connsiteX0-371" fmla="*/ 0 w 5417368"/>
              <a:gd name="connsiteY0-372" fmla="*/ 769257 h 5635625"/>
              <a:gd name="connsiteX1-373" fmla="*/ 5417368 w 5417368"/>
              <a:gd name="connsiteY1-374" fmla="*/ 0 h 5635625"/>
              <a:gd name="connsiteX2-375" fmla="*/ 5327787 w 5417368"/>
              <a:gd name="connsiteY2-376" fmla="*/ 5635625 h 5635625"/>
              <a:gd name="connsiteX3-377" fmla="*/ 207872 w 5417368"/>
              <a:gd name="connsiteY3-378" fmla="*/ 5563054 h 5635625"/>
              <a:gd name="connsiteX4-379" fmla="*/ 0 w 5417368"/>
              <a:gd name="connsiteY4-380" fmla="*/ 769257 h 5635625"/>
              <a:gd name="connsiteX0-381" fmla="*/ 0 w 5722168"/>
              <a:gd name="connsiteY0-382" fmla="*/ 654957 h 5635625"/>
              <a:gd name="connsiteX1-383" fmla="*/ 5722168 w 5722168"/>
              <a:gd name="connsiteY1-384" fmla="*/ 0 h 5635625"/>
              <a:gd name="connsiteX2-385" fmla="*/ 5632587 w 5722168"/>
              <a:gd name="connsiteY2-386" fmla="*/ 5635625 h 5635625"/>
              <a:gd name="connsiteX3-387" fmla="*/ 512672 w 5722168"/>
              <a:gd name="connsiteY3-388" fmla="*/ 5563054 h 5635625"/>
              <a:gd name="connsiteX4-389" fmla="*/ 0 w 5722168"/>
              <a:gd name="connsiteY4-390" fmla="*/ 654957 h 5635625"/>
              <a:gd name="connsiteX0-391" fmla="*/ 0 w 5712643"/>
              <a:gd name="connsiteY0-392" fmla="*/ 597807 h 5635625"/>
              <a:gd name="connsiteX1-393" fmla="*/ 5712643 w 5712643"/>
              <a:gd name="connsiteY1-394" fmla="*/ 0 h 5635625"/>
              <a:gd name="connsiteX2-395" fmla="*/ 5623062 w 5712643"/>
              <a:gd name="connsiteY2-396" fmla="*/ 5635625 h 5635625"/>
              <a:gd name="connsiteX3-397" fmla="*/ 503147 w 5712643"/>
              <a:gd name="connsiteY3-398" fmla="*/ 5563054 h 5635625"/>
              <a:gd name="connsiteX4-399" fmla="*/ 0 w 5712643"/>
              <a:gd name="connsiteY4-400" fmla="*/ 597807 h 5635625"/>
              <a:gd name="connsiteX0-401" fmla="*/ 0 w 5731693"/>
              <a:gd name="connsiteY0-402" fmla="*/ 569232 h 5635625"/>
              <a:gd name="connsiteX1-403" fmla="*/ 5731693 w 5731693"/>
              <a:gd name="connsiteY1-404" fmla="*/ 0 h 5635625"/>
              <a:gd name="connsiteX2-405" fmla="*/ 5642112 w 5731693"/>
              <a:gd name="connsiteY2-406" fmla="*/ 5635625 h 5635625"/>
              <a:gd name="connsiteX3-407" fmla="*/ 522197 w 5731693"/>
              <a:gd name="connsiteY3-408" fmla="*/ 5563054 h 5635625"/>
              <a:gd name="connsiteX4-409" fmla="*/ 0 w 5731693"/>
              <a:gd name="connsiteY4-410" fmla="*/ 569232 h 5635625"/>
              <a:gd name="connsiteX0-411" fmla="*/ 0 w 5731693"/>
              <a:gd name="connsiteY0-412" fmla="*/ 569232 h 5635625"/>
              <a:gd name="connsiteX1-413" fmla="*/ 5731693 w 5731693"/>
              <a:gd name="connsiteY1-414" fmla="*/ 0 h 5635625"/>
              <a:gd name="connsiteX2-415" fmla="*/ 5642112 w 5731693"/>
              <a:gd name="connsiteY2-416" fmla="*/ 5635625 h 5635625"/>
              <a:gd name="connsiteX3-417" fmla="*/ 522197 w 5731693"/>
              <a:gd name="connsiteY3-418" fmla="*/ 5563054 h 5635625"/>
              <a:gd name="connsiteX4-419" fmla="*/ 0 w 5731693"/>
              <a:gd name="connsiteY4-420" fmla="*/ 569232 h 5635625"/>
              <a:gd name="connsiteX0-421" fmla="*/ 0 w 5731693"/>
              <a:gd name="connsiteY0-422" fmla="*/ 569232 h 5635625"/>
              <a:gd name="connsiteX1-423" fmla="*/ 5731693 w 5731693"/>
              <a:gd name="connsiteY1-424" fmla="*/ 0 h 5635625"/>
              <a:gd name="connsiteX2-425" fmla="*/ 5642112 w 5731693"/>
              <a:gd name="connsiteY2-426" fmla="*/ 5635625 h 5635625"/>
              <a:gd name="connsiteX3-427" fmla="*/ 403135 w 5731693"/>
              <a:gd name="connsiteY3-428" fmla="*/ 5520191 h 5635625"/>
              <a:gd name="connsiteX4-429" fmla="*/ 0 w 5731693"/>
              <a:gd name="connsiteY4-430" fmla="*/ 569232 h 5635625"/>
              <a:gd name="connsiteX0-431" fmla="*/ 0 w 5731693"/>
              <a:gd name="connsiteY0-432" fmla="*/ 569232 h 5635625"/>
              <a:gd name="connsiteX1-433" fmla="*/ 5731693 w 5731693"/>
              <a:gd name="connsiteY1-434" fmla="*/ 0 h 5635625"/>
              <a:gd name="connsiteX2-435" fmla="*/ 5642112 w 5731693"/>
              <a:gd name="connsiteY2-436" fmla="*/ 5635625 h 5635625"/>
              <a:gd name="connsiteX3-437" fmla="*/ 317410 w 5731693"/>
              <a:gd name="connsiteY3-438" fmla="*/ 5429704 h 5635625"/>
              <a:gd name="connsiteX4-439" fmla="*/ 0 w 5731693"/>
              <a:gd name="connsiteY4-440" fmla="*/ 569232 h 5635625"/>
              <a:gd name="connsiteX0-441" fmla="*/ 0 w 5731693"/>
              <a:gd name="connsiteY0-442" fmla="*/ 569232 h 5635625"/>
              <a:gd name="connsiteX1-443" fmla="*/ 5731693 w 5731693"/>
              <a:gd name="connsiteY1-444" fmla="*/ 0 h 5635625"/>
              <a:gd name="connsiteX2-445" fmla="*/ 5642112 w 5731693"/>
              <a:gd name="connsiteY2-446" fmla="*/ 5635625 h 5635625"/>
              <a:gd name="connsiteX3-447" fmla="*/ 274547 w 5731693"/>
              <a:gd name="connsiteY3-448" fmla="*/ 5420179 h 5635625"/>
              <a:gd name="connsiteX4-449" fmla="*/ 0 w 5731693"/>
              <a:gd name="connsiteY4-450" fmla="*/ 569232 h 5635625"/>
              <a:gd name="connsiteX0-451" fmla="*/ 0 w 5731693"/>
              <a:gd name="connsiteY0-452" fmla="*/ 569232 h 5635625"/>
              <a:gd name="connsiteX1-453" fmla="*/ 5731693 w 5731693"/>
              <a:gd name="connsiteY1-454" fmla="*/ 0 h 5635625"/>
              <a:gd name="connsiteX2-455" fmla="*/ 5642112 w 5731693"/>
              <a:gd name="connsiteY2-456" fmla="*/ 5635625 h 5635625"/>
              <a:gd name="connsiteX3-457" fmla="*/ 188822 w 5731693"/>
              <a:gd name="connsiteY3-458" fmla="*/ 5382079 h 5635625"/>
              <a:gd name="connsiteX4-459" fmla="*/ 0 w 5731693"/>
              <a:gd name="connsiteY4-460" fmla="*/ 569232 h 5635625"/>
              <a:gd name="connsiteX0-461" fmla="*/ 0 w 5731693"/>
              <a:gd name="connsiteY0-462" fmla="*/ 569232 h 5635625"/>
              <a:gd name="connsiteX1-463" fmla="*/ 5731693 w 5731693"/>
              <a:gd name="connsiteY1-464" fmla="*/ 0 h 5635625"/>
              <a:gd name="connsiteX2-465" fmla="*/ 5642112 w 5731693"/>
              <a:gd name="connsiteY2-466" fmla="*/ 5635625 h 5635625"/>
              <a:gd name="connsiteX3-467" fmla="*/ 136435 w 5731693"/>
              <a:gd name="connsiteY3-468" fmla="*/ 5291591 h 5635625"/>
              <a:gd name="connsiteX4-469" fmla="*/ 0 w 5731693"/>
              <a:gd name="connsiteY4-470" fmla="*/ 569232 h 5635625"/>
              <a:gd name="connsiteX0-471" fmla="*/ 0 w 5731693"/>
              <a:gd name="connsiteY0-472" fmla="*/ 569232 h 5635625"/>
              <a:gd name="connsiteX1-473" fmla="*/ 5731693 w 5731693"/>
              <a:gd name="connsiteY1-474" fmla="*/ 0 h 5635625"/>
              <a:gd name="connsiteX2-475" fmla="*/ 5642112 w 5731693"/>
              <a:gd name="connsiteY2-476" fmla="*/ 5635625 h 5635625"/>
              <a:gd name="connsiteX3-477" fmla="*/ 155485 w 5731693"/>
              <a:gd name="connsiteY3-478" fmla="*/ 5277304 h 5635625"/>
              <a:gd name="connsiteX4-479" fmla="*/ 0 w 5731693"/>
              <a:gd name="connsiteY4-480" fmla="*/ 569232 h 5635625"/>
              <a:gd name="connsiteX0-481" fmla="*/ 0 w 5731693"/>
              <a:gd name="connsiteY0-482" fmla="*/ 569232 h 5635625"/>
              <a:gd name="connsiteX1-483" fmla="*/ 5731693 w 5731693"/>
              <a:gd name="connsiteY1-484" fmla="*/ 0 h 5635625"/>
              <a:gd name="connsiteX2-485" fmla="*/ 5642112 w 5731693"/>
              <a:gd name="connsiteY2-486" fmla="*/ 5635625 h 5635625"/>
              <a:gd name="connsiteX3-487" fmla="*/ 179297 w 5731693"/>
              <a:gd name="connsiteY3-488" fmla="*/ 5291592 h 5635625"/>
              <a:gd name="connsiteX4-489" fmla="*/ 0 w 5731693"/>
              <a:gd name="connsiteY4-490" fmla="*/ 569232 h 5635625"/>
              <a:gd name="connsiteX0-491" fmla="*/ 0 w 5731693"/>
              <a:gd name="connsiteY0-492" fmla="*/ 569232 h 5635625"/>
              <a:gd name="connsiteX1-493" fmla="*/ 5731693 w 5731693"/>
              <a:gd name="connsiteY1-494" fmla="*/ 0 h 5635625"/>
              <a:gd name="connsiteX2-495" fmla="*/ 5642112 w 5731693"/>
              <a:gd name="connsiteY2-496" fmla="*/ 5635625 h 5635625"/>
              <a:gd name="connsiteX3-497" fmla="*/ 179297 w 5731693"/>
              <a:gd name="connsiteY3-498" fmla="*/ 5291592 h 5635625"/>
              <a:gd name="connsiteX4-499" fmla="*/ 0 w 5731693"/>
              <a:gd name="connsiteY4-500" fmla="*/ 569232 h 5635625"/>
              <a:gd name="connsiteX0-501" fmla="*/ 0 w 5731693"/>
              <a:gd name="connsiteY0-502" fmla="*/ 569232 h 5635625"/>
              <a:gd name="connsiteX1-503" fmla="*/ 5731693 w 5731693"/>
              <a:gd name="connsiteY1-504" fmla="*/ 0 h 5635625"/>
              <a:gd name="connsiteX2-505" fmla="*/ 5642112 w 5731693"/>
              <a:gd name="connsiteY2-506" fmla="*/ 5635625 h 5635625"/>
              <a:gd name="connsiteX3-507" fmla="*/ 179297 w 5731693"/>
              <a:gd name="connsiteY3-508" fmla="*/ 5291592 h 5635625"/>
              <a:gd name="connsiteX4-509" fmla="*/ 0 w 5731693"/>
              <a:gd name="connsiteY4-510" fmla="*/ 569232 h 5635625"/>
              <a:gd name="connsiteX0-511" fmla="*/ 0 w 5731693"/>
              <a:gd name="connsiteY0-512" fmla="*/ 569232 h 5635625"/>
              <a:gd name="connsiteX1-513" fmla="*/ 5731693 w 5731693"/>
              <a:gd name="connsiteY1-514" fmla="*/ 0 h 5635625"/>
              <a:gd name="connsiteX2-515" fmla="*/ 5642112 w 5731693"/>
              <a:gd name="connsiteY2-516" fmla="*/ 5635625 h 5635625"/>
              <a:gd name="connsiteX3-517" fmla="*/ 174535 w 5731693"/>
              <a:gd name="connsiteY3-518" fmla="*/ 5305879 h 5635625"/>
              <a:gd name="connsiteX4-519" fmla="*/ 0 w 5731693"/>
              <a:gd name="connsiteY4-520" fmla="*/ 569232 h 5635625"/>
              <a:gd name="connsiteX0-521" fmla="*/ 0 w 5789769"/>
              <a:gd name="connsiteY0-522" fmla="*/ 569232 h 5854700"/>
              <a:gd name="connsiteX1-523" fmla="*/ 5731693 w 5789769"/>
              <a:gd name="connsiteY1-524" fmla="*/ 0 h 5854700"/>
              <a:gd name="connsiteX2-525" fmla="*/ 5789749 w 5789769"/>
              <a:gd name="connsiteY2-526" fmla="*/ 5854700 h 5854700"/>
              <a:gd name="connsiteX3-527" fmla="*/ 174535 w 5789769"/>
              <a:gd name="connsiteY3-528" fmla="*/ 5305879 h 5854700"/>
              <a:gd name="connsiteX4-529" fmla="*/ 0 w 5789769"/>
              <a:gd name="connsiteY4-530" fmla="*/ 569232 h 5854700"/>
              <a:gd name="connsiteX0-531" fmla="*/ 0 w 6199326"/>
              <a:gd name="connsiteY0-532" fmla="*/ 569232 h 5973763"/>
              <a:gd name="connsiteX1-533" fmla="*/ 5731693 w 6199326"/>
              <a:gd name="connsiteY1-534" fmla="*/ 0 h 5973763"/>
              <a:gd name="connsiteX2-535" fmla="*/ 6199324 w 6199326"/>
              <a:gd name="connsiteY2-536" fmla="*/ 5973763 h 5973763"/>
              <a:gd name="connsiteX3-537" fmla="*/ 174535 w 6199326"/>
              <a:gd name="connsiteY3-538" fmla="*/ 5305879 h 5973763"/>
              <a:gd name="connsiteX4-539" fmla="*/ 0 w 6199326"/>
              <a:gd name="connsiteY4-540" fmla="*/ 569232 h 5973763"/>
              <a:gd name="connsiteX0-541" fmla="*/ 0 w 6237426"/>
              <a:gd name="connsiteY0-542" fmla="*/ 569232 h 5959475"/>
              <a:gd name="connsiteX1-543" fmla="*/ 5731693 w 6237426"/>
              <a:gd name="connsiteY1-544" fmla="*/ 0 h 5959475"/>
              <a:gd name="connsiteX2-545" fmla="*/ 6237424 w 6237426"/>
              <a:gd name="connsiteY2-546" fmla="*/ 5959475 h 5959475"/>
              <a:gd name="connsiteX3-547" fmla="*/ 174535 w 6237426"/>
              <a:gd name="connsiteY3-548" fmla="*/ 5305879 h 5959475"/>
              <a:gd name="connsiteX4-549" fmla="*/ 0 w 6237426"/>
              <a:gd name="connsiteY4-550" fmla="*/ 569232 h 5959475"/>
              <a:gd name="connsiteX0-551" fmla="*/ 0 w 6266001"/>
              <a:gd name="connsiteY0-552" fmla="*/ 569232 h 5983287"/>
              <a:gd name="connsiteX1-553" fmla="*/ 5731693 w 6266001"/>
              <a:gd name="connsiteY1-554" fmla="*/ 0 h 5983287"/>
              <a:gd name="connsiteX2-555" fmla="*/ 6265999 w 6266001"/>
              <a:gd name="connsiteY2-556" fmla="*/ 5983287 h 5983287"/>
              <a:gd name="connsiteX3-557" fmla="*/ 174535 w 6266001"/>
              <a:gd name="connsiteY3-558" fmla="*/ 5305879 h 5983287"/>
              <a:gd name="connsiteX4-559" fmla="*/ 0 w 6266001"/>
              <a:gd name="connsiteY4-560" fmla="*/ 569232 h 5983287"/>
              <a:gd name="connsiteX0-561" fmla="*/ 0 w 6265999"/>
              <a:gd name="connsiteY0-562" fmla="*/ 569232 h 5983287"/>
              <a:gd name="connsiteX1-563" fmla="*/ 5731693 w 6265999"/>
              <a:gd name="connsiteY1-564" fmla="*/ 0 h 5983287"/>
              <a:gd name="connsiteX2-565" fmla="*/ 6265999 w 6265999"/>
              <a:gd name="connsiteY2-566" fmla="*/ 5983287 h 5983287"/>
              <a:gd name="connsiteX3-567" fmla="*/ 174535 w 6265999"/>
              <a:gd name="connsiteY3-568" fmla="*/ 5305879 h 5983287"/>
              <a:gd name="connsiteX4-569" fmla="*/ 0 w 6265999"/>
              <a:gd name="connsiteY4-570" fmla="*/ 569232 h 5983287"/>
              <a:gd name="connsiteX0-571" fmla="*/ 0 w 6266543"/>
              <a:gd name="connsiteY0-572" fmla="*/ 569232 h 5983385"/>
              <a:gd name="connsiteX1-573" fmla="*/ 5731693 w 6266543"/>
              <a:gd name="connsiteY1-574" fmla="*/ 0 h 5983385"/>
              <a:gd name="connsiteX2-575" fmla="*/ 6265999 w 6266543"/>
              <a:gd name="connsiteY2-576" fmla="*/ 5983287 h 5983385"/>
              <a:gd name="connsiteX3-577" fmla="*/ 174535 w 6266543"/>
              <a:gd name="connsiteY3-578" fmla="*/ 5305879 h 5983385"/>
              <a:gd name="connsiteX4-579" fmla="*/ 0 w 6266543"/>
              <a:gd name="connsiteY4-580" fmla="*/ 569232 h 5983385"/>
              <a:gd name="connsiteX0-581" fmla="*/ 0 w 6266049"/>
              <a:gd name="connsiteY0-582" fmla="*/ 569232 h 5983301"/>
              <a:gd name="connsiteX1-583" fmla="*/ 5731693 w 6266049"/>
              <a:gd name="connsiteY1-584" fmla="*/ 0 h 5983301"/>
              <a:gd name="connsiteX2-585" fmla="*/ 6265999 w 6266049"/>
              <a:gd name="connsiteY2-586" fmla="*/ 5983287 h 5983301"/>
              <a:gd name="connsiteX3-587" fmla="*/ 174535 w 6266049"/>
              <a:gd name="connsiteY3-588" fmla="*/ 5305879 h 5983301"/>
              <a:gd name="connsiteX4-589" fmla="*/ 0 w 6266049"/>
              <a:gd name="connsiteY4-590" fmla="*/ 569232 h 5983301"/>
              <a:gd name="connsiteX0-591" fmla="*/ 0 w 6266047"/>
              <a:gd name="connsiteY0-592" fmla="*/ 588282 h 6002351"/>
              <a:gd name="connsiteX1-593" fmla="*/ 5712643 w 6266047"/>
              <a:gd name="connsiteY1-594" fmla="*/ 0 h 6002351"/>
              <a:gd name="connsiteX2-595" fmla="*/ 6265999 w 6266047"/>
              <a:gd name="connsiteY2-596" fmla="*/ 6002337 h 6002351"/>
              <a:gd name="connsiteX3-597" fmla="*/ 174535 w 6266047"/>
              <a:gd name="connsiteY3-598" fmla="*/ 5324929 h 6002351"/>
              <a:gd name="connsiteX4-599" fmla="*/ 0 w 6266047"/>
              <a:gd name="connsiteY4-600" fmla="*/ 588282 h 6002351"/>
              <a:gd name="connsiteX0-601" fmla="*/ 0 w 6266046"/>
              <a:gd name="connsiteY0-602" fmla="*/ 616857 h 6030926"/>
              <a:gd name="connsiteX1-603" fmla="*/ 5703118 w 6266046"/>
              <a:gd name="connsiteY1-604" fmla="*/ 0 h 6030926"/>
              <a:gd name="connsiteX2-605" fmla="*/ 6265999 w 6266046"/>
              <a:gd name="connsiteY2-606" fmla="*/ 6030912 h 6030926"/>
              <a:gd name="connsiteX3-607" fmla="*/ 174535 w 6266046"/>
              <a:gd name="connsiteY3-608" fmla="*/ 5353504 h 6030926"/>
              <a:gd name="connsiteX4-609" fmla="*/ 0 w 6266046"/>
              <a:gd name="connsiteY4-610" fmla="*/ 616857 h 6030926"/>
              <a:gd name="connsiteX0-611" fmla="*/ 0 w 6266046"/>
              <a:gd name="connsiteY0-612" fmla="*/ 616857 h 6030922"/>
              <a:gd name="connsiteX1-613" fmla="*/ 5703118 w 6266046"/>
              <a:gd name="connsiteY1-614" fmla="*/ 0 h 6030922"/>
              <a:gd name="connsiteX2-615" fmla="*/ 6265999 w 6266046"/>
              <a:gd name="connsiteY2-616" fmla="*/ 6030912 h 6030922"/>
              <a:gd name="connsiteX3-617" fmla="*/ 174535 w 6266046"/>
              <a:gd name="connsiteY3-618" fmla="*/ 5353504 h 6030922"/>
              <a:gd name="connsiteX4-619" fmla="*/ 0 w 6266046"/>
              <a:gd name="connsiteY4-620" fmla="*/ 616857 h 6030922"/>
              <a:gd name="connsiteX0-621" fmla="*/ 0 w 6370821"/>
              <a:gd name="connsiteY0-622" fmla="*/ 502557 h 6030922"/>
              <a:gd name="connsiteX1-623" fmla="*/ 5807893 w 6370821"/>
              <a:gd name="connsiteY1-624" fmla="*/ 0 h 6030922"/>
              <a:gd name="connsiteX2-625" fmla="*/ 6370774 w 6370821"/>
              <a:gd name="connsiteY2-626" fmla="*/ 6030912 h 6030922"/>
              <a:gd name="connsiteX3-627" fmla="*/ 279310 w 6370821"/>
              <a:gd name="connsiteY3-628" fmla="*/ 5353504 h 6030922"/>
              <a:gd name="connsiteX4-629" fmla="*/ 0 w 6370821"/>
              <a:gd name="connsiteY4-630" fmla="*/ 502557 h 6030922"/>
              <a:gd name="connsiteX0-631" fmla="*/ 0 w 6380346"/>
              <a:gd name="connsiteY0-632" fmla="*/ 464457 h 6030922"/>
              <a:gd name="connsiteX1-633" fmla="*/ 5817418 w 6380346"/>
              <a:gd name="connsiteY1-634" fmla="*/ 0 h 6030922"/>
              <a:gd name="connsiteX2-635" fmla="*/ 6380299 w 6380346"/>
              <a:gd name="connsiteY2-636" fmla="*/ 6030912 h 6030922"/>
              <a:gd name="connsiteX3-637" fmla="*/ 288835 w 6380346"/>
              <a:gd name="connsiteY3-638" fmla="*/ 5353504 h 6030922"/>
              <a:gd name="connsiteX4-639" fmla="*/ 0 w 6380346"/>
              <a:gd name="connsiteY4-640" fmla="*/ 464457 h 6030922"/>
              <a:gd name="connsiteX0-641" fmla="*/ 0 w 6418446"/>
              <a:gd name="connsiteY0-642" fmla="*/ 473982 h 6030922"/>
              <a:gd name="connsiteX1-643" fmla="*/ 5855518 w 6418446"/>
              <a:gd name="connsiteY1-644" fmla="*/ 0 h 6030922"/>
              <a:gd name="connsiteX2-645" fmla="*/ 6418399 w 6418446"/>
              <a:gd name="connsiteY2-646" fmla="*/ 6030912 h 6030922"/>
              <a:gd name="connsiteX3-647" fmla="*/ 326935 w 6418446"/>
              <a:gd name="connsiteY3-648" fmla="*/ 5353504 h 6030922"/>
              <a:gd name="connsiteX4-649" fmla="*/ 0 w 6418446"/>
              <a:gd name="connsiteY4-650" fmla="*/ 473982 h 6030922"/>
              <a:gd name="connsiteX0-651" fmla="*/ 0 w 6418450"/>
              <a:gd name="connsiteY0-652" fmla="*/ 483507 h 6040447"/>
              <a:gd name="connsiteX1-653" fmla="*/ 5893618 w 6418450"/>
              <a:gd name="connsiteY1-654" fmla="*/ 0 h 6040447"/>
              <a:gd name="connsiteX2-655" fmla="*/ 6418399 w 6418450"/>
              <a:gd name="connsiteY2-656" fmla="*/ 6040437 h 6040447"/>
              <a:gd name="connsiteX3-657" fmla="*/ 326935 w 6418450"/>
              <a:gd name="connsiteY3-658" fmla="*/ 5363029 h 6040447"/>
              <a:gd name="connsiteX4-659" fmla="*/ 0 w 6418450"/>
              <a:gd name="connsiteY4-660" fmla="*/ 483507 h 6040447"/>
              <a:gd name="connsiteX0-661" fmla="*/ 0 w 6418450"/>
              <a:gd name="connsiteY0-662" fmla="*/ 454932 h 6011872"/>
              <a:gd name="connsiteX1-663" fmla="*/ 5893618 w 6418450"/>
              <a:gd name="connsiteY1-664" fmla="*/ 0 h 6011872"/>
              <a:gd name="connsiteX2-665" fmla="*/ 6418399 w 6418450"/>
              <a:gd name="connsiteY2-666" fmla="*/ 6011862 h 6011872"/>
              <a:gd name="connsiteX3-667" fmla="*/ 326935 w 6418450"/>
              <a:gd name="connsiteY3-668" fmla="*/ 5334454 h 6011872"/>
              <a:gd name="connsiteX4-669" fmla="*/ 0 w 6418450"/>
              <a:gd name="connsiteY4-670" fmla="*/ 454932 h 6011872"/>
              <a:gd name="connsiteX0-671" fmla="*/ 0 w 6418450"/>
              <a:gd name="connsiteY0-672" fmla="*/ 454932 h 6011872"/>
              <a:gd name="connsiteX1-673" fmla="*/ 5893618 w 6418450"/>
              <a:gd name="connsiteY1-674" fmla="*/ 0 h 6011872"/>
              <a:gd name="connsiteX2-675" fmla="*/ 6418399 w 6418450"/>
              <a:gd name="connsiteY2-676" fmla="*/ 6011862 h 6011872"/>
              <a:gd name="connsiteX3-677" fmla="*/ 269785 w 6418450"/>
              <a:gd name="connsiteY3-678" fmla="*/ 5239204 h 6011872"/>
              <a:gd name="connsiteX4-679" fmla="*/ 0 w 6418450"/>
              <a:gd name="connsiteY4-680" fmla="*/ 454932 h 6011872"/>
              <a:gd name="connsiteX0-681" fmla="*/ 0 w 6418450"/>
              <a:gd name="connsiteY0-682" fmla="*/ 454932 h 6011872"/>
              <a:gd name="connsiteX1-683" fmla="*/ 5893618 w 6418450"/>
              <a:gd name="connsiteY1-684" fmla="*/ 0 h 6011872"/>
              <a:gd name="connsiteX2-685" fmla="*/ 6418399 w 6418450"/>
              <a:gd name="connsiteY2-686" fmla="*/ 6011862 h 6011872"/>
              <a:gd name="connsiteX3-687" fmla="*/ 212635 w 6418450"/>
              <a:gd name="connsiteY3-688" fmla="*/ 5239204 h 6011872"/>
              <a:gd name="connsiteX4-689" fmla="*/ 0 w 6418450"/>
              <a:gd name="connsiteY4-690" fmla="*/ 454932 h 6011872"/>
              <a:gd name="connsiteX0-691" fmla="*/ 0 w 6418450"/>
              <a:gd name="connsiteY0-692" fmla="*/ 454932 h 6011872"/>
              <a:gd name="connsiteX1-693" fmla="*/ 5893618 w 6418450"/>
              <a:gd name="connsiteY1-694" fmla="*/ 0 h 6011872"/>
              <a:gd name="connsiteX2-695" fmla="*/ 6418399 w 6418450"/>
              <a:gd name="connsiteY2-696" fmla="*/ 6011862 h 6011872"/>
              <a:gd name="connsiteX3-697" fmla="*/ 193585 w 6418450"/>
              <a:gd name="connsiteY3-698" fmla="*/ 5201104 h 6011872"/>
              <a:gd name="connsiteX4-699" fmla="*/ 0 w 6418450"/>
              <a:gd name="connsiteY4-700" fmla="*/ 454932 h 6011872"/>
              <a:gd name="connsiteX0-701" fmla="*/ 0 w 6456546"/>
              <a:gd name="connsiteY0-702" fmla="*/ 454932 h 6069021"/>
              <a:gd name="connsiteX1-703" fmla="*/ 5893618 w 6456546"/>
              <a:gd name="connsiteY1-704" fmla="*/ 0 h 6069021"/>
              <a:gd name="connsiteX2-705" fmla="*/ 6456499 w 6456546"/>
              <a:gd name="connsiteY2-706" fmla="*/ 6069012 h 6069021"/>
              <a:gd name="connsiteX3-707" fmla="*/ 193585 w 6456546"/>
              <a:gd name="connsiteY3-708" fmla="*/ 5201104 h 6069021"/>
              <a:gd name="connsiteX4-709" fmla="*/ 0 w 6456546"/>
              <a:gd name="connsiteY4-710" fmla="*/ 454932 h 6069021"/>
              <a:gd name="connsiteX0-711" fmla="*/ 0 w 6441306"/>
              <a:gd name="connsiteY0-712" fmla="*/ 424452 h 6069021"/>
              <a:gd name="connsiteX1-713" fmla="*/ 5878378 w 6441306"/>
              <a:gd name="connsiteY1-714" fmla="*/ 0 h 6069021"/>
              <a:gd name="connsiteX2-715" fmla="*/ 6441259 w 6441306"/>
              <a:gd name="connsiteY2-716" fmla="*/ 6069012 h 6069021"/>
              <a:gd name="connsiteX3-717" fmla="*/ 178345 w 6441306"/>
              <a:gd name="connsiteY3-718" fmla="*/ 5201104 h 6069021"/>
              <a:gd name="connsiteX4-719" fmla="*/ 0 w 6441306"/>
              <a:gd name="connsiteY4-720" fmla="*/ 424452 h 6069021"/>
              <a:gd name="connsiteX0-721" fmla="*/ 0 w 6471786"/>
              <a:gd name="connsiteY0-722" fmla="*/ 424452 h 6069021"/>
              <a:gd name="connsiteX1-723" fmla="*/ 5908858 w 6471786"/>
              <a:gd name="connsiteY1-724" fmla="*/ 0 h 6069021"/>
              <a:gd name="connsiteX2-725" fmla="*/ 6471739 w 6471786"/>
              <a:gd name="connsiteY2-726" fmla="*/ 6069012 h 6069021"/>
              <a:gd name="connsiteX3-727" fmla="*/ 208825 w 6471786"/>
              <a:gd name="connsiteY3-728" fmla="*/ 5201104 h 6069021"/>
              <a:gd name="connsiteX4-729" fmla="*/ 0 w 6471786"/>
              <a:gd name="connsiteY4-730" fmla="*/ 424452 h 60690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1786" h="6069021">
                <a:moveTo>
                  <a:pt x="0" y="424452"/>
                </a:moveTo>
                <a:lnTo>
                  <a:pt x="5908858" y="0"/>
                </a:lnTo>
                <a:cubicBezTo>
                  <a:pt x="5907573" y="5292"/>
                  <a:pt x="6477786" y="6078007"/>
                  <a:pt x="6471739" y="6069012"/>
                </a:cubicBezTo>
                <a:lnTo>
                  <a:pt x="208825" y="5201104"/>
                </a:lnTo>
                <a:cubicBezTo>
                  <a:pt x="156513" y="3606573"/>
                  <a:pt x="1330" y="437606"/>
                  <a:pt x="0" y="4244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127000">
              <a:prstClr val="black"/>
            </a:innerShdw>
          </a:effectLst>
          <a:scene3d>
            <a:camera prst="isometricRightUp">
              <a:rot lat="1788000" lon="18522000" rev="21360000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2902906" y="0"/>
            <a:ext cx="6368302" cy="5345818"/>
          </a:xfrm>
          <a:custGeom>
            <a:avLst/>
            <a:gdLst>
              <a:gd name="connsiteX0" fmla="*/ 6063057 w 10173528"/>
              <a:gd name="connsiteY0" fmla="*/ 5202319 h 8553309"/>
              <a:gd name="connsiteX1" fmla="*/ 3904825 w 10173528"/>
              <a:gd name="connsiteY1" fmla="*/ 5207005 h 8553309"/>
              <a:gd name="connsiteX2" fmla="*/ 4981598 w 10173528"/>
              <a:gd name="connsiteY2" fmla="*/ 6283779 h 8553309"/>
              <a:gd name="connsiteX3" fmla="*/ 6022551 w 10173528"/>
              <a:gd name="connsiteY3" fmla="*/ 1718841 h 8553309"/>
              <a:gd name="connsiteX4" fmla="*/ 3864319 w 10173528"/>
              <a:gd name="connsiteY4" fmla="*/ 1723527 h 8553309"/>
              <a:gd name="connsiteX5" fmla="*/ 4941091 w 10173528"/>
              <a:gd name="connsiteY5" fmla="*/ 2800300 h 8553309"/>
              <a:gd name="connsiteX6" fmla="*/ 0 w 10173528"/>
              <a:gd name="connsiteY6" fmla="*/ 0 h 8553309"/>
              <a:gd name="connsiteX7" fmla="*/ 10133023 w 10173528"/>
              <a:gd name="connsiteY7" fmla="*/ 6635 h 8553309"/>
              <a:gd name="connsiteX8" fmla="*/ 6641875 w 10173528"/>
              <a:gd name="connsiteY8" fmla="*/ 3497783 h 8553309"/>
              <a:gd name="connsiteX9" fmla="*/ 10173528 w 10173528"/>
              <a:gd name="connsiteY9" fmla="*/ 3490114 h 8553309"/>
              <a:gd name="connsiteX10" fmla="*/ 5110334 w 10173528"/>
              <a:gd name="connsiteY10" fmla="*/ 8553309 h 8553309"/>
              <a:gd name="connsiteX11" fmla="*/ 69079 w 10173528"/>
              <a:gd name="connsiteY11" fmla="*/ 3512054 h 8553309"/>
              <a:gd name="connsiteX12" fmla="*/ 3504592 w 10173528"/>
              <a:gd name="connsiteY12" fmla="*/ 3504593 h 8553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73528" h="8553309">
                <a:moveTo>
                  <a:pt x="6063057" y="5202319"/>
                </a:moveTo>
                <a:lnTo>
                  <a:pt x="3904825" y="5207005"/>
                </a:lnTo>
                <a:lnTo>
                  <a:pt x="4981598" y="6283779"/>
                </a:lnTo>
                <a:close/>
                <a:moveTo>
                  <a:pt x="6022551" y="1718841"/>
                </a:moveTo>
                <a:lnTo>
                  <a:pt x="3864319" y="1723527"/>
                </a:lnTo>
                <a:lnTo>
                  <a:pt x="4941091" y="2800300"/>
                </a:lnTo>
                <a:close/>
                <a:moveTo>
                  <a:pt x="0" y="0"/>
                </a:moveTo>
                <a:lnTo>
                  <a:pt x="10133023" y="6635"/>
                </a:lnTo>
                <a:lnTo>
                  <a:pt x="6641875" y="3497783"/>
                </a:lnTo>
                <a:lnTo>
                  <a:pt x="10173528" y="3490114"/>
                </a:lnTo>
                <a:lnTo>
                  <a:pt x="5110334" y="8553309"/>
                </a:lnTo>
                <a:lnTo>
                  <a:pt x="69079" y="3512054"/>
                </a:lnTo>
                <a:lnTo>
                  <a:pt x="3504592" y="350459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‹nº›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5443875" y="0"/>
            <a:ext cx="6748125" cy="6858000"/>
          </a:xfrm>
          <a:custGeom>
            <a:avLst/>
            <a:gdLst>
              <a:gd name="connsiteX0" fmla="*/ 1041786 w 10780306"/>
              <a:gd name="connsiteY0" fmla="*/ 0 h 10972800"/>
              <a:gd name="connsiteX1" fmla="*/ 10780306 w 10780306"/>
              <a:gd name="connsiteY1" fmla="*/ 0 h 10972800"/>
              <a:gd name="connsiteX2" fmla="*/ 10780306 w 10780306"/>
              <a:gd name="connsiteY2" fmla="*/ 10972800 h 10972800"/>
              <a:gd name="connsiteX3" fmla="*/ 1041786 w 10780306"/>
              <a:gd name="connsiteY3" fmla="*/ 10972800 h 10972800"/>
              <a:gd name="connsiteX4" fmla="*/ 1041786 w 10780306"/>
              <a:gd name="connsiteY4" fmla="*/ 6724898 h 10972800"/>
              <a:gd name="connsiteX5" fmla="*/ 0 w 10780306"/>
              <a:gd name="connsiteY5" fmla="*/ 6106781 h 10972800"/>
              <a:gd name="connsiteX6" fmla="*/ 1041786 w 10780306"/>
              <a:gd name="connsiteY6" fmla="*/ 5488663 h 10972800"/>
              <a:gd name="connsiteX7" fmla="*/ 1041786 w 10780306"/>
              <a:gd name="connsiteY7" fmla="*/ 5484142 h 10972800"/>
              <a:gd name="connsiteX8" fmla="*/ 2083574 w 10780306"/>
              <a:gd name="connsiteY8" fmla="*/ 4866023 h 10972800"/>
              <a:gd name="connsiteX9" fmla="*/ 1041786 w 10780306"/>
              <a:gd name="connsiteY9" fmla="*/ 4247904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80306" h="10972800">
                <a:moveTo>
                  <a:pt x="1041786" y="0"/>
                </a:moveTo>
                <a:lnTo>
                  <a:pt x="10780306" y="0"/>
                </a:lnTo>
                <a:lnTo>
                  <a:pt x="10780306" y="10972800"/>
                </a:lnTo>
                <a:lnTo>
                  <a:pt x="1041786" y="10972800"/>
                </a:lnTo>
                <a:lnTo>
                  <a:pt x="1041786" y="6724898"/>
                </a:lnTo>
                <a:lnTo>
                  <a:pt x="0" y="6106781"/>
                </a:lnTo>
                <a:lnTo>
                  <a:pt x="1041786" y="5488663"/>
                </a:lnTo>
                <a:lnTo>
                  <a:pt x="1041786" y="5484142"/>
                </a:lnTo>
                <a:lnTo>
                  <a:pt x="2083574" y="4866023"/>
                </a:lnTo>
                <a:lnTo>
                  <a:pt x="1041786" y="4247904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750509" cy="6858000"/>
          </a:xfrm>
          <a:custGeom>
            <a:avLst/>
            <a:gdLst>
              <a:gd name="connsiteX0" fmla="*/ 0 w 10784114"/>
              <a:gd name="connsiteY0" fmla="*/ 0 h 10972800"/>
              <a:gd name="connsiteX1" fmla="*/ 9738520 w 10784114"/>
              <a:gd name="connsiteY1" fmla="*/ 0 h 10972800"/>
              <a:gd name="connsiteX2" fmla="*/ 9738520 w 10784114"/>
              <a:gd name="connsiteY2" fmla="*/ 4245646 h 10972800"/>
              <a:gd name="connsiteX3" fmla="*/ 10784114 w 10784114"/>
              <a:gd name="connsiteY3" fmla="*/ 4866024 h 10972800"/>
              <a:gd name="connsiteX4" fmla="*/ 9738520 w 10784114"/>
              <a:gd name="connsiteY4" fmla="*/ 5486401 h 10972800"/>
              <a:gd name="connsiteX5" fmla="*/ 9738520 w 10784114"/>
              <a:gd name="connsiteY5" fmla="*/ 5488661 h 10972800"/>
              <a:gd name="connsiteX6" fmla="*/ 8696732 w 10784114"/>
              <a:gd name="connsiteY6" fmla="*/ 6106781 h 10972800"/>
              <a:gd name="connsiteX7" fmla="*/ 9738520 w 10784114"/>
              <a:gd name="connsiteY7" fmla="*/ 6724899 h 10972800"/>
              <a:gd name="connsiteX8" fmla="*/ 9738520 w 10784114"/>
              <a:gd name="connsiteY8" fmla="*/ 10972800 h 10972800"/>
              <a:gd name="connsiteX9" fmla="*/ 0 w 10784114"/>
              <a:gd name="connsiteY9" fmla="*/ 1097280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84114" h="10972800">
                <a:moveTo>
                  <a:pt x="0" y="0"/>
                </a:moveTo>
                <a:lnTo>
                  <a:pt x="9738520" y="0"/>
                </a:lnTo>
                <a:lnTo>
                  <a:pt x="9738520" y="4245646"/>
                </a:lnTo>
                <a:lnTo>
                  <a:pt x="10784114" y="4866024"/>
                </a:lnTo>
                <a:lnTo>
                  <a:pt x="9738520" y="5486401"/>
                </a:lnTo>
                <a:lnTo>
                  <a:pt x="9738520" y="5488661"/>
                </a:lnTo>
                <a:lnTo>
                  <a:pt x="8696732" y="6106781"/>
                </a:lnTo>
                <a:lnTo>
                  <a:pt x="9738520" y="6724899"/>
                </a:lnTo>
                <a:lnTo>
                  <a:pt x="9738520" y="10972800"/>
                </a:lnTo>
                <a:lnTo>
                  <a:pt x="0" y="10972800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1887363" y="1482850"/>
            <a:ext cx="1098281" cy="1096583"/>
          </a:xfrm>
          <a:custGeom>
            <a:avLst/>
            <a:gdLst>
              <a:gd name="connsiteX0" fmla="*/ 877266 w 1754532"/>
              <a:gd name="connsiteY0" fmla="*/ 0 h 1754532"/>
              <a:gd name="connsiteX1" fmla="*/ 1754532 w 1754532"/>
              <a:gd name="connsiteY1" fmla="*/ 877266 h 1754532"/>
              <a:gd name="connsiteX2" fmla="*/ 877266 w 1754532"/>
              <a:gd name="connsiteY2" fmla="*/ 1754532 h 1754532"/>
              <a:gd name="connsiteX3" fmla="*/ 0 w 1754532"/>
              <a:gd name="connsiteY3" fmla="*/ 877266 h 1754532"/>
              <a:gd name="connsiteX4" fmla="*/ 877266 w 1754532"/>
              <a:gd name="connsiteY4" fmla="*/ 0 h 175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532" h="1754532">
                <a:moveTo>
                  <a:pt x="877266" y="0"/>
                </a:moveTo>
                <a:cubicBezTo>
                  <a:pt x="1361767" y="0"/>
                  <a:pt x="1754532" y="392765"/>
                  <a:pt x="1754532" y="877266"/>
                </a:cubicBezTo>
                <a:cubicBezTo>
                  <a:pt x="1754532" y="1361767"/>
                  <a:pt x="1361767" y="1754532"/>
                  <a:pt x="877266" y="1754532"/>
                </a:cubicBezTo>
                <a:cubicBezTo>
                  <a:pt x="392765" y="1754532"/>
                  <a:pt x="0" y="1361767"/>
                  <a:pt x="0" y="877266"/>
                </a:cubicBezTo>
                <a:cubicBezTo>
                  <a:pt x="0" y="392765"/>
                  <a:pt x="392765" y="0"/>
                  <a:pt x="87726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690"/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419781"/>
          </a:xfrm>
          <a:custGeom>
            <a:avLst/>
            <a:gdLst>
              <a:gd name="connsiteX0" fmla="*/ 0 w 19477038"/>
              <a:gd name="connsiteY0" fmla="*/ 0 h 8671650"/>
              <a:gd name="connsiteX1" fmla="*/ 19477038 w 19477038"/>
              <a:gd name="connsiteY1" fmla="*/ 0 h 8671650"/>
              <a:gd name="connsiteX2" fmla="*/ 19477038 w 19477038"/>
              <a:gd name="connsiteY2" fmla="*/ 8247720 h 8671650"/>
              <a:gd name="connsiteX3" fmla="*/ 0 w 19477038"/>
              <a:gd name="connsiteY3" fmla="*/ 8247720 h 86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7038" h="8671650">
                <a:moveTo>
                  <a:pt x="0" y="0"/>
                </a:moveTo>
                <a:lnTo>
                  <a:pt x="19477038" y="0"/>
                </a:lnTo>
                <a:lnTo>
                  <a:pt x="19477038" y="8247720"/>
                </a:lnTo>
                <a:cubicBezTo>
                  <a:pt x="12276770" y="6148838"/>
                  <a:pt x="7406747" y="9873614"/>
                  <a:pt x="0" y="824772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‹nº›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624659" y="2943383"/>
            <a:ext cx="198146" cy="971236"/>
            <a:chOff x="15428633" y="4561123"/>
            <a:chExt cx="388619" cy="1907805"/>
          </a:xfrm>
        </p:grpSpPr>
        <p:sp>
          <p:nvSpPr>
            <p:cNvPr id="6" name="Freeform 85"/>
            <p:cNvSpPr>
              <a:spLocks noChangeArrowheads="1"/>
            </p:cNvSpPr>
            <p:nvPr userDrawn="1"/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alpha val="70000"/>
                  </a:schemeClr>
                </a:solidFill>
              </a:endParaRPr>
            </a:p>
          </p:txBody>
        </p:sp>
        <p:grpSp>
          <p:nvGrpSpPr>
            <p:cNvPr id="7" name="Group 6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solidFill>
              <a:schemeClr val="bg1">
                <a:alpha val="25000"/>
              </a:schemeClr>
            </a:solidFill>
          </p:grpSpPr>
          <p:sp>
            <p:nvSpPr>
              <p:cNvPr id="9" name="Freeform 5"/>
              <p:cNvSpPr/>
              <p:nvPr userDrawn="1"/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1125"/>
              </a:p>
            </p:txBody>
          </p:sp>
          <p:sp>
            <p:nvSpPr>
              <p:cNvPr id="10" name="Freeform 6"/>
              <p:cNvSpPr/>
              <p:nvPr userDrawn="1"/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1125"/>
              </a:p>
            </p:txBody>
          </p:sp>
        </p:grpSp>
        <p:sp>
          <p:nvSpPr>
            <p:cNvPr id="8" name="Freeform 75"/>
            <p:cNvSpPr>
              <a:spLocks noChangeArrowheads="1"/>
            </p:cNvSpPr>
            <p:nvPr userDrawn="1"/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 userDrawn="1"/>
        </p:nvSpPr>
        <p:spPr>
          <a:xfrm rot="10800000" flipV="1">
            <a:off x="11249307" y="6203547"/>
            <a:ext cx="94885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750" b="0" i="0" smtClean="0">
                <a:solidFill>
                  <a:schemeClr val="bg1"/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‹nº›</a:t>
            </a:fld>
            <a:endParaRPr lang="id-ID" sz="5500" b="0" i="0" dirty="0">
              <a:solidFill>
                <a:schemeClr val="bg1"/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397095" y="2"/>
            <a:ext cx="1803744" cy="2061120"/>
            <a:chOff x="13922478" y="2"/>
            <a:chExt cx="5568680" cy="6373129"/>
          </a:xfrm>
        </p:grpSpPr>
        <p:sp>
          <p:nvSpPr>
            <p:cNvPr id="13" name="Freeform: Shape 12"/>
            <p:cNvSpPr/>
            <p:nvPr userDrawn="1"/>
          </p:nvSpPr>
          <p:spPr>
            <a:xfrm>
              <a:off x="13922478" y="2"/>
              <a:ext cx="5558654" cy="4717968"/>
            </a:xfrm>
            <a:custGeom>
              <a:avLst/>
              <a:gdLst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671011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-1" fmla="*/ 0 w 6039853"/>
                <a:gd name="connsiteY0-2" fmla="*/ 0 h 6327927"/>
                <a:gd name="connsiteX1-3" fmla="*/ 2502569 w 6039853"/>
                <a:gd name="connsiteY1-4" fmla="*/ 1925053 h 6327927"/>
                <a:gd name="connsiteX2-5" fmla="*/ 2671011 w 6039853"/>
                <a:gd name="connsiteY2-6" fmla="*/ 4932948 h 6327927"/>
                <a:gd name="connsiteX3-7" fmla="*/ 6039853 w 6039853"/>
                <a:gd name="connsiteY3-8" fmla="*/ 6304548 h 6327927"/>
                <a:gd name="connsiteX4-9" fmla="*/ 5967664 w 6039853"/>
                <a:gd name="connsiteY4-10" fmla="*/ 0 h 6327927"/>
                <a:gd name="connsiteX5-11" fmla="*/ 0 w 6039853"/>
                <a:gd name="connsiteY5-12" fmla="*/ 0 h 6327927"/>
                <a:gd name="connsiteX0-13" fmla="*/ 0 w 6039853"/>
                <a:gd name="connsiteY0-14" fmla="*/ 0 h 6327927"/>
                <a:gd name="connsiteX1-15" fmla="*/ 2502569 w 6039853"/>
                <a:gd name="connsiteY1-16" fmla="*/ 1925053 h 6327927"/>
                <a:gd name="connsiteX2-17" fmla="*/ 2839453 w 6039853"/>
                <a:gd name="connsiteY2-18" fmla="*/ 4932948 h 6327927"/>
                <a:gd name="connsiteX3-19" fmla="*/ 6039853 w 6039853"/>
                <a:gd name="connsiteY3-20" fmla="*/ 6304548 h 6327927"/>
                <a:gd name="connsiteX4-21" fmla="*/ 5967664 w 6039853"/>
                <a:gd name="connsiteY4-22" fmla="*/ 0 h 6327927"/>
                <a:gd name="connsiteX5-23" fmla="*/ 0 w 6039853"/>
                <a:gd name="connsiteY5-24" fmla="*/ 0 h 6327927"/>
                <a:gd name="connsiteX0-25" fmla="*/ 0 w 6039853"/>
                <a:gd name="connsiteY0-26" fmla="*/ 0 h 6327927"/>
                <a:gd name="connsiteX1-27" fmla="*/ 2502569 w 6039853"/>
                <a:gd name="connsiteY1-28" fmla="*/ 1925053 h 6327927"/>
                <a:gd name="connsiteX2-29" fmla="*/ 2839453 w 6039853"/>
                <a:gd name="connsiteY2-30" fmla="*/ 4932948 h 6327927"/>
                <a:gd name="connsiteX3-31" fmla="*/ 6039853 w 6039853"/>
                <a:gd name="connsiteY3-32" fmla="*/ 6304548 h 6327927"/>
                <a:gd name="connsiteX4-33" fmla="*/ 5967664 w 6039853"/>
                <a:gd name="connsiteY4-34" fmla="*/ 0 h 6327927"/>
                <a:gd name="connsiteX5-35" fmla="*/ 0 w 6039853"/>
                <a:gd name="connsiteY5-36" fmla="*/ 0 h 6327927"/>
                <a:gd name="connsiteX0-37" fmla="*/ 0 w 6039853"/>
                <a:gd name="connsiteY0-38" fmla="*/ 0 h 6354071"/>
                <a:gd name="connsiteX1-39" fmla="*/ 2502569 w 6039853"/>
                <a:gd name="connsiteY1-40" fmla="*/ 1925053 h 6354071"/>
                <a:gd name="connsiteX2-41" fmla="*/ 2839453 w 6039853"/>
                <a:gd name="connsiteY2-42" fmla="*/ 4932948 h 6354071"/>
                <a:gd name="connsiteX3-43" fmla="*/ 6039853 w 6039853"/>
                <a:gd name="connsiteY3-44" fmla="*/ 6304548 h 6354071"/>
                <a:gd name="connsiteX4-45" fmla="*/ 5967664 w 6039853"/>
                <a:gd name="connsiteY4-46" fmla="*/ 0 h 6354071"/>
                <a:gd name="connsiteX5-47" fmla="*/ 0 w 6039853"/>
                <a:gd name="connsiteY5-48" fmla="*/ 0 h 6354071"/>
                <a:gd name="connsiteX0-49" fmla="*/ 0 w 6039853"/>
                <a:gd name="connsiteY0-50" fmla="*/ 0 h 6354071"/>
                <a:gd name="connsiteX1-51" fmla="*/ 2502569 w 6039853"/>
                <a:gd name="connsiteY1-52" fmla="*/ 1925053 h 6354071"/>
                <a:gd name="connsiteX2-53" fmla="*/ 2839453 w 6039853"/>
                <a:gd name="connsiteY2-54" fmla="*/ 4932948 h 6354071"/>
                <a:gd name="connsiteX3-55" fmla="*/ 6039853 w 6039853"/>
                <a:gd name="connsiteY3-56" fmla="*/ 6304548 h 6354071"/>
                <a:gd name="connsiteX4-57" fmla="*/ 6005764 w 6039853"/>
                <a:gd name="connsiteY4-58" fmla="*/ 0 h 6354071"/>
                <a:gd name="connsiteX5-59" fmla="*/ 0 w 6039853"/>
                <a:gd name="connsiteY5-60" fmla="*/ 0 h 6354071"/>
                <a:gd name="connsiteX0-61" fmla="*/ 0 w 6005764"/>
                <a:gd name="connsiteY0-62" fmla="*/ 0 h 6290613"/>
                <a:gd name="connsiteX1-63" fmla="*/ 2502569 w 6005764"/>
                <a:gd name="connsiteY1-64" fmla="*/ 1925053 h 6290613"/>
                <a:gd name="connsiteX2-65" fmla="*/ 2839453 w 6005764"/>
                <a:gd name="connsiteY2-66" fmla="*/ 4932948 h 6290613"/>
                <a:gd name="connsiteX3-67" fmla="*/ 6001753 w 6005764"/>
                <a:gd name="connsiteY3-68" fmla="*/ 6266448 h 6290613"/>
                <a:gd name="connsiteX4-69" fmla="*/ 6005764 w 6005764"/>
                <a:gd name="connsiteY4-70" fmla="*/ 0 h 6290613"/>
                <a:gd name="connsiteX5-71" fmla="*/ 0 w 6005764"/>
                <a:gd name="connsiteY5-72" fmla="*/ 0 h 6290613"/>
                <a:gd name="connsiteX0-73" fmla="*/ 0 w 6005764"/>
                <a:gd name="connsiteY0-74" fmla="*/ 0 h 6300010"/>
                <a:gd name="connsiteX1-75" fmla="*/ 2502569 w 6005764"/>
                <a:gd name="connsiteY1-76" fmla="*/ 1925053 h 6300010"/>
                <a:gd name="connsiteX2-77" fmla="*/ 2839453 w 6005764"/>
                <a:gd name="connsiteY2-78" fmla="*/ 4932948 h 6300010"/>
                <a:gd name="connsiteX3-79" fmla="*/ 6001753 w 6005764"/>
                <a:gd name="connsiteY3-80" fmla="*/ 6266448 h 6300010"/>
                <a:gd name="connsiteX4-81" fmla="*/ 6005764 w 6005764"/>
                <a:gd name="connsiteY4-82" fmla="*/ 0 h 6300010"/>
                <a:gd name="connsiteX5-83" fmla="*/ 0 w 6005764"/>
                <a:gd name="connsiteY5-84" fmla="*/ 0 h 6300010"/>
                <a:gd name="connsiteX0-85" fmla="*/ 0 w 6005764"/>
                <a:gd name="connsiteY0-86" fmla="*/ 0 h 6301252"/>
                <a:gd name="connsiteX1-87" fmla="*/ 2502569 w 6005764"/>
                <a:gd name="connsiteY1-88" fmla="*/ 1925053 h 6301252"/>
                <a:gd name="connsiteX2-89" fmla="*/ 2839453 w 6005764"/>
                <a:gd name="connsiteY2-90" fmla="*/ 4932948 h 6301252"/>
                <a:gd name="connsiteX3-91" fmla="*/ 6001753 w 6005764"/>
                <a:gd name="connsiteY3-92" fmla="*/ 6266448 h 6301252"/>
                <a:gd name="connsiteX4-93" fmla="*/ 6005764 w 6005764"/>
                <a:gd name="connsiteY4-94" fmla="*/ 0 h 6301252"/>
                <a:gd name="connsiteX5-95" fmla="*/ 0 w 6005764"/>
                <a:gd name="connsiteY5-96" fmla="*/ 0 h 6301252"/>
                <a:gd name="connsiteX0-97" fmla="*/ 0 w 6005764"/>
                <a:gd name="connsiteY0-98" fmla="*/ 0 h 6328404"/>
                <a:gd name="connsiteX1-99" fmla="*/ 2502569 w 6005764"/>
                <a:gd name="connsiteY1-100" fmla="*/ 1925053 h 6328404"/>
                <a:gd name="connsiteX2-101" fmla="*/ 2839453 w 6005764"/>
                <a:gd name="connsiteY2-102" fmla="*/ 4932948 h 6328404"/>
                <a:gd name="connsiteX3-103" fmla="*/ 6001753 w 6005764"/>
                <a:gd name="connsiteY3-104" fmla="*/ 6266448 h 6328404"/>
                <a:gd name="connsiteX4-105" fmla="*/ 6005764 w 6005764"/>
                <a:gd name="connsiteY4-106" fmla="*/ 0 h 6328404"/>
                <a:gd name="connsiteX5-107" fmla="*/ 0 w 6005764"/>
                <a:gd name="connsiteY5-108" fmla="*/ 0 h 6328404"/>
                <a:gd name="connsiteX0-109" fmla="*/ 0 w 6005764"/>
                <a:gd name="connsiteY0-110" fmla="*/ 0 h 6321734"/>
                <a:gd name="connsiteX1-111" fmla="*/ 2502569 w 6005764"/>
                <a:gd name="connsiteY1-112" fmla="*/ 1925053 h 6321734"/>
                <a:gd name="connsiteX2-113" fmla="*/ 3273143 w 6005764"/>
                <a:gd name="connsiteY2-114" fmla="*/ 4856415 h 6321734"/>
                <a:gd name="connsiteX3-115" fmla="*/ 6001753 w 6005764"/>
                <a:gd name="connsiteY3-116" fmla="*/ 6266448 h 6321734"/>
                <a:gd name="connsiteX4-117" fmla="*/ 6005764 w 6005764"/>
                <a:gd name="connsiteY4-118" fmla="*/ 0 h 6321734"/>
                <a:gd name="connsiteX5-119" fmla="*/ 0 w 6005764"/>
                <a:gd name="connsiteY5-120" fmla="*/ 0 h 6321734"/>
                <a:gd name="connsiteX0-121" fmla="*/ 0 w 6005764"/>
                <a:gd name="connsiteY0-122" fmla="*/ 0 h 6312022"/>
                <a:gd name="connsiteX1-123" fmla="*/ 2502569 w 6005764"/>
                <a:gd name="connsiteY1-124" fmla="*/ 1925053 h 6312022"/>
                <a:gd name="connsiteX2-125" fmla="*/ 3273143 w 6005764"/>
                <a:gd name="connsiteY2-126" fmla="*/ 4856415 h 6312022"/>
                <a:gd name="connsiteX3-127" fmla="*/ 6001753 w 6005764"/>
                <a:gd name="connsiteY3-128" fmla="*/ 6266448 h 6312022"/>
                <a:gd name="connsiteX4-129" fmla="*/ 6005764 w 6005764"/>
                <a:gd name="connsiteY4-130" fmla="*/ 0 h 6312022"/>
                <a:gd name="connsiteX5-131" fmla="*/ 0 w 6005764"/>
                <a:gd name="connsiteY5-132" fmla="*/ 0 h 6312022"/>
                <a:gd name="connsiteX0-133" fmla="*/ 0 w 6005764"/>
                <a:gd name="connsiteY0-134" fmla="*/ 0 h 6312023"/>
                <a:gd name="connsiteX1-135" fmla="*/ 2502569 w 6005764"/>
                <a:gd name="connsiteY1-136" fmla="*/ 1925053 h 6312023"/>
                <a:gd name="connsiteX2-137" fmla="*/ 3145587 w 6005764"/>
                <a:gd name="connsiteY2-138" fmla="*/ 4856415 h 6312023"/>
                <a:gd name="connsiteX3-139" fmla="*/ 6001753 w 6005764"/>
                <a:gd name="connsiteY3-140" fmla="*/ 6266448 h 6312023"/>
                <a:gd name="connsiteX4-141" fmla="*/ 6005764 w 6005764"/>
                <a:gd name="connsiteY4-142" fmla="*/ 0 h 6312023"/>
                <a:gd name="connsiteX5-143" fmla="*/ 0 w 6005764"/>
                <a:gd name="connsiteY5-144" fmla="*/ 0 h 6312023"/>
                <a:gd name="connsiteX0-145" fmla="*/ 0 w 6005764"/>
                <a:gd name="connsiteY0-146" fmla="*/ 0 h 6318150"/>
                <a:gd name="connsiteX1-147" fmla="*/ 2502569 w 6005764"/>
                <a:gd name="connsiteY1-148" fmla="*/ 1925053 h 6318150"/>
                <a:gd name="connsiteX2-149" fmla="*/ 3145587 w 6005764"/>
                <a:gd name="connsiteY2-150" fmla="*/ 4856415 h 6318150"/>
                <a:gd name="connsiteX3-151" fmla="*/ 6001753 w 6005764"/>
                <a:gd name="connsiteY3-152" fmla="*/ 6266448 h 6318150"/>
                <a:gd name="connsiteX4-153" fmla="*/ 6005764 w 6005764"/>
                <a:gd name="connsiteY4-154" fmla="*/ 0 h 6318150"/>
                <a:gd name="connsiteX5-155" fmla="*/ 0 w 6005764"/>
                <a:gd name="connsiteY5-156" fmla="*/ 0 h 63181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6005764" h="6318150">
                  <a:moveTo>
                    <a:pt x="0" y="0"/>
                  </a:moveTo>
                  <a:cubicBezTo>
                    <a:pt x="66174" y="1417720"/>
                    <a:pt x="1978305" y="1115651"/>
                    <a:pt x="2502569" y="1925053"/>
                  </a:cubicBezTo>
                  <a:cubicBezTo>
                    <a:pt x="3026834" y="2734456"/>
                    <a:pt x="2714790" y="3661059"/>
                    <a:pt x="3145587" y="4856415"/>
                  </a:cubicBezTo>
                  <a:cubicBezTo>
                    <a:pt x="3576384" y="6051771"/>
                    <a:pt x="4643187" y="6477001"/>
                    <a:pt x="6001753" y="6266448"/>
                  </a:cubicBezTo>
                  <a:lnTo>
                    <a:pt x="6005764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alpha val="40000"/>
                  </a:schemeClr>
                </a:gs>
                <a:gs pos="0">
                  <a:srgbClr val="181B2C">
                    <a:alpha val="25000"/>
                  </a:srgbClr>
                </a:gs>
                <a:gs pos="55000">
                  <a:schemeClr val="accent5">
                    <a:alpha val="44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17828114" y="1072550"/>
              <a:ext cx="1663044" cy="5300581"/>
            </a:xfrm>
            <a:custGeom>
              <a:avLst/>
              <a:gdLst>
                <a:gd name="connsiteX0" fmla="*/ 2561234 w 2585297"/>
                <a:gd name="connsiteY0" fmla="*/ 0 h 6906127"/>
                <a:gd name="connsiteX1" fmla="*/ 780560 w 2585297"/>
                <a:gd name="connsiteY1" fmla="*/ 1852863 h 6906127"/>
                <a:gd name="connsiteX2" fmla="*/ 82728 w 2585297"/>
                <a:gd name="connsiteY2" fmla="*/ 4932948 h 6906127"/>
                <a:gd name="connsiteX3" fmla="*/ 2585297 w 2585297"/>
                <a:gd name="connsiteY3" fmla="*/ 6906127 h 6906127"/>
                <a:gd name="connsiteX4" fmla="*/ 2561234 w 2585297"/>
                <a:gd name="connsiteY4" fmla="*/ 0 h 6906127"/>
                <a:gd name="connsiteX0-1" fmla="*/ 2561234 w 2585297"/>
                <a:gd name="connsiteY0-2" fmla="*/ 10370 h 6916497"/>
                <a:gd name="connsiteX1-3" fmla="*/ 780560 w 2585297"/>
                <a:gd name="connsiteY1-4" fmla="*/ 1863233 h 6916497"/>
                <a:gd name="connsiteX2-5" fmla="*/ 82728 w 2585297"/>
                <a:gd name="connsiteY2-6" fmla="*/ 4943318 h 6916497"/>
                <a:gd name="connsiteX3-7" fmla="*/ 2585297 w 2585297"/>
                <a:gd name="connsiteY3-8" fmla="*/ 6916497 h 6916497"/>
                <a:gd name="connsiteX4-9" fmla="*/ 2561234 w 2585297"/>
                <a:gd name="connsiteY4-10" fmla="*/ 10370 h 6916497"/>
                <a:gd name="connsiteX0-11" fmla="*/ 2547392 w 2571455"/>
                <a:gd name="connsiteY0-12" fmla="*/ 8277 h 6914404"/>
                <a:gd name="connsiteX1-13" fmla="*/ 938168 w 2571455"/>
                <a:gd name="connsiteY1-14" fmla="*/ 2184990 h 6914404"/>
                <a:gd name="connsiteX2-15" fmla="*/ 68886 w 2571455"/>
                <a:gd name="connsiteY2-16" fmla="*/ 4941225 h 6914404"/>
                <a:gd name="connsiteX3-17" fmla="*/ 2571455 w 2571455"/>
                <a:gd name="connsiteY3-18" fmla="*/ 6914404 h 6914404"/>
                <a:gd name="connsiteX4-19" fmla="*/ 2547392 w 2571455"/>
                <a:gd name="connsiteY4-20" fmla="*/ 8277 h 6914404"/>
                <a:gd name="connsiteX0-21" fmla="*/ 2594895 w 2618958"/>
                <a:gd name="connsiteY0-22" fmla="*/ 8277 h 6914404"/>
                <a:gd name="connsiteX1-23" fmla="*/ 985671 w 2618958"/>
                <a:gd name="connsiteY1-24" fmla="*/ 2184990 h 6914404"/>
                <a:gd name="connsiteX2-25" fmla="*/ 116389 w 2618958"/>
                <a:gd name="connsiteY2-26" fmla="*/ 4941225 h 6914404"/>
                <a:gd name="connsiteX3-27" fmla="*/ 2618958 w 2618958"/>
                <a:gd name="connsiteY3-28" fmla="*/ 6914404 h 6914404"/>
                <a:gd name="connsiteX4-29" fmla="*/ 2594895 w 2618958"/>
                <a:gd name="connsiteY4-30" fmla="*/ 8277 h 6914404"/>
                <a:gd name="connsiteX0-31" fmla="*/ 2594895 w 2618958"/>
                <a:gd name="connsiteY0-32" fmla="*/ 8277 h 6914404"/>
                <a:gd name="connsiteX1-33" fmla="*/ 985671 w 2618958"/>
                <a:gd name="connsiteY1-34" fmla="*/ 2184990 h 6914404"/>
                <a:gd name="connsiteX2-35" fmla="*/ 116389 w 2618958"/>
                <a:gd name="connsiteY2-36" fmla="*/ 4941225 h 6914404"/>
                <a:gd name="connsiteX3-37" fmla="*/ 2618958 w 2618958"/>
                <a:gd name="connsiteY3-38" fmla="*/ 6914404 h 6914404"/>
                <a:gd name="connsiteX4-39" fmla="*/ 2594895 w 2618958"/>
                <a:gd name="connsiteY4-40" fmla="*/ 8277 h 6914404"/>
                <a:gd name="connsiteX0-41" fmla="*/ 2594895 w 2618958"/>
                <a:gd name="connsiteY0-42" fmla="*/ 8277 h 6914404"/>
                <a:gd name="connsiteX1-43" fmla="*/ 985671 w 2618958"/>
                <a:gd name="connsiteY1-44" fmla="*/ 2184990 h 6914404"/>
                <a:gd name="connsiteX2-45" fmla="*/ 116389 w 2618958"/>
                <a:gd name="connsiteY2-46" fmla="*/ 4941225 h 6914404"/>
                <a:gd name="connsiteX3-47" fmla="*/ 2618958 w 2618958"/>
                <a:gd name="connsiteY3-48" fmla="*/ 6914404 h 6914404"/>
                <a:gd name="connsiteX4-49" fmla="*/ 2594895 w 2618958"/>
                <a:gd name="connsiteY4-50" fmla="*/ 8277 h 6914404"/>
                <a:gd name="connsiteX0-51" fmla="*/ 2594895 w 2618958"/>
                <a:gd name="connsiteY0-52" fmla="*/ 8277 h 6914404"/>
                <a:gd name="connsiteX1-53" fmla="*/ 985671 w 2618958"/>
                <a:gd name="connsiteY1-54" fmla="*/ 2184990 h 6914404"/>
                <a:gd name="connsiteX2-55" fmla="*/ 116389 w 2618958"/>
                <a:gd name="connsiteY2-56" fmla="*/ 4941225 h 6914404"/>
                <a:gd name="connsiteX3-57" fmla="*/ 2618958 w 2618958"/>
                <a:gd name="connsiteY3-58" fmla="*/ 6914404 h 6914404"/>
                <a:gd name="connsiteX4-59" fmla="*/ 2594895 w 2618958"/>
                <a:gd name="connsiteY4-60" fmla="*/ 8277 h 6914404"/>
                <a:gd name="connsiteX0-61" fmla="*/ 2517149 w 2541212"/>
                <a:gd name="connsiteY0-62" fmla="*/ 8277 h 6914404"/>
                <a:gd name="connsiteX1-63" fmla="*/ 907925 w 2541212"/>
                <a:gd name="connsiteY1-64" fmla="*/ 2184990 h 6914404"/>
                <a:gd name="connsiteX2-65" fmla="*/ 38643 w 2541212"/>
                <a:gd name="connsiteY2-66" fmla="*/ 4941225 h 6914404"/>
                <a:gd name="connsiteX3-67" fmla="*/ 2541212 w 2541212"/>
                <a:gd name="connsiteY3-68" fmla="*/ 6914404 h 6914404"/>
                <a:gd name="connsiteX4-69" fmla="*/ 2517149 w 2541212"/>
                <a:gd name="connsiteY4-70" fmla="*/ 8277 h 691440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541212" h="6914404">
                  <a:moveTo>
                    <a:pt x="2517149" y="8277"/>
                  </a:moveTo>
                  <a:cubicBezTo>
                    <a:pt x="614154" y="-124071"/>
                    <a:pt x="1321009" y="1362832"/>
                    <a:pt x="907925" y="2184990"/>
                  </a:cubicBezTo>
                  <a:cubicBezTo>
                    <a:pt x="494841" y="3007148"/>
                    <a:pt x="-166896" y="3508464"/>
                    <a:pt x="38643" y="4941225"/>
                  </a:cubicBezTo>
                  <a:cubicBezTo>
                    <a:pt x="358482" y="6183486"/>
                    <a:pt x="1573672" y="6806120"/>
                    <a:pt x="2541212" y="6914404"/>
                  </a:cubicBezTo>
                  <a:lnTo>
                    <a:pt x="2517149" y="8277"/>
                  </a:lnTo>
                  <a:close/>
                </a:path>
              </a:pathLst>
            </a:custGeom>
            <a:gradFill>
              <a:gsLst>
                <a:gs pos="2000">
                  <a:schemeClr val="accent1"/>
                </a:gs>
                <a:gs pos="100000">
                  <a:schemeClr val="accent5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 rot="16200000" flipH="1">
            <a:off x="-745271" y="3315508"/>
            <a:ext cx="2227243" cy="2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75" strike="noStrike" spc="375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www.freeppt7.com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1" y="5439261"/>
            <a:ext cx="1131447" cy="1418739"/>
            <a:chOff x="-2861" y="5931257"/>
            <a:chExt cx="4014423" cy="5041543"/>
          </a:xfrm>
        </p:grpSpPr>
        <p:sp>
          <p:nvSpPr>
            <p:cNvPr id="7" name="Freeform: Shape 6"/>
            <p:cNvSpPr/>
            <p:nvPr userDrawn="1"/>
          </p:nvSpPr>
          <p:spPr>
            <a:xfrm>
              <a:off x="-2861" y="7093454"/>
              <a:ext cx="4014423" cy="3879346"/>
            </a:xfrm>
            <a:custGeom>
              <a:avLst/>
              <a:gdLst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-1" fmla="*/ 0 w 3816138"/>
                <a:gd name="connsiteY0-2" fmla="*/ 0 h 3981450"/>
                <a:gd name="connsiteX1-3" fmla="*/ 3238500 w 3816138"/>
                <a:gd name="connsiteY1-4" fmla="*/ 1809750 h 3981450"/>
                <a:gd name="connsiteX2-5" fmla="*/ 3657600 w 3816138"/>
                <a:gd name="connsiteY2-6" fmla="*/ 3981450 h 3981450"/>
                <a:gd name="connsiteX3-7" fmla="*/ 38100 w 3816138"/>
                <a:gd name="connsiteY3-8" fmla="*/ 3962400 h 3981450"/>
                <a:gd name="connsiteX4-9" fmla="*/ 0 w 3816138"/>
                <a:gd name="connsiteY4-10" fmla="*/ 0 h 3981450"/>
                <a:gd name="connsiteX0-11" fmla="*/ 0 w 3876554"/>
                <a:gd name="connsiteY0-12" fmla="*/ 0 h 3981450"/>
                <a:gd name="connsiteX1-13" fmla="*/ 3409950 w 3876554"/>
                <a:gd name="connsiteY1-14" fmla="*/ 2076450 h 3981450"/>
                <a:gd name="connsiteX2-15" fmla="*/ 3657600 w 3876554"/>
                <a:gd name="connsiteY2-16" fmla="*/ 3981450 h 3981450"/>
                <a:gd name="connsiteX3-17" fmla="*/ 38100 w 3876554"/>
                <a:gd name="connsiteY3-18" fmla="*/ 3962400 h 3981450"/>
                <a:gd name="connsiteX4-19" fmla="*/ 0 w 3876554"/>
                <a:gd name="connsiteY4-20" fmla="*/ 0 h 3981450"/>
                <a:gd name="connsiteX0-21" fmla="*/ 0 w 3916378"/>
                <a:gd name="connsiteY0-22" fmla="*/ 0 h 3981450"/>
                <a:gd name="connsiteX1-23" fmla="*/ 3409950 w 3916378"/>
                <a:gd name="connsiteY1-24" fmla="*/ 2076450 h 3981450"/>
                <a:gd name="connsiteX2-25" fmla="*/ 3657600 w 3916378"/>
                <a:gd name="connsiteY2-26" fmla="*/ 3981450 h 3981450"/>
                <a:gd name="connsiteX3-27" fmla="*/ 38100 w 3916378"/>
                <a:gd name="connsiteY3-28" fmla="*/ 3962400 h 3981450"/>
                <a:gd name="connsiteX4-29" fmla="*/ 0 w 3916378"/>
                <a:gd name="connsiteY4-30" fmla="*/ 0 h 3981450"/>
                <a:gd name="connsiteX0-31" fmla="*/ 0 w 3873335"/>
                <a:gd name="connsiteY0-32" fmla="*/ 0 h 3981450"/>
                <a:gd name="connsiteX1-33" fmla="*/ 3409950 w 3873335"/>
                <a:gd name="connsiteY1-34" fmla="*/ 2076450 h 3981450"/>
                <a:gd name="connsiteX2-35" fmla="*/ 3657600 w 3873335"/>
                <a:gd name="connsiteY2-36" fmla="*/ 3981450 h 3981450"/>
                <a:gd name="connsiteX3-37" fmla="*/ 38100 w 3873335"/>
                <a:gd name="connsiteY3-38" fmla="*/ 3962400 h 3981450"/>
                <a:gd name="connsiteX4-39" fmla="*/ 0 w 3873335"/>
                <a:gd name="connsiteY4-40" fmla="*/ 0 h 3981450"/>
                <a:gd name="connsiteX0-41" fmla="*/ 0 w 3786126"/>
                <a:gd name="connsiteY0-42" fmla="*/ 0 h 3981450"/>
                <a:gd name="connsiteX1-43" fmla="*/ 3409950 w 3786126"/>
                <a:gd name="connsiteY1-44" fmla="*/ 2076450 h 3981450"/>
                <a:gd name="connsiteX2-45" fmla="*/ 3657600 w 3786126"/>
                <a:gd name="connsiteY2-46" fmla="*/ 3981450 h 3981450"/>
                <a:gd name="connsiteX3-47" fmla="*/ 38100 w 3786126"/>
                <a:gd name="connsiteY3-48" fmla="*/ 3962400 h 3981450"/>
                <a:gd name="connsiteX4-49" fmla="*/ 0 w 3786126"/>
                <a:gd name="connsiteY4-50" fmla="*/ 0 h 3981450"/>
                <a:gd name="connsiteX0-51" fmla="*/ 0 w 3786126"/>
                <a:gd name="connsiteY0-52" fmla="*/ 0 h 3981450"/>
                <a:gd name="connsiteX1-53" fmla="*/ 3409950 w 3786126"/>
                <a:gd name="connsiteY1-54" fmla="*/ 2076450 h 3981450"/>
                <a:gd name="connsiteX2-55" fmla="*/ 3657600 w 3786126"/>
                <a:gd name="connsiteY2-56" fmla="*/ 3981450 h 3981450"/>
                <a:gd name="connsiteX3-57" fmla="*/ 0 w 3786126"/>
                <a:gd name="connsiteY3-58" fmla="*/ 3981450 h 3981450"/>
                <a:gd name="connsiteX4-59" fmla="*/ 0 w 3786126"/>
                <a:gd name="connsiteY4-60" fmla="*/ 0 h 3981450"/>
                <a:gd name="connsiteX0-61" fmla="*/ 0 w 3786126"/>
                <a:gd name="connsiteY0-62" fmla="*/ 0 h 3981450"/>
                <a:gd name="connsiteX1-63" fmla="*/ 3409950 w 3786126"/>
                <a:gd name="connsiteY1-64" fmla="*/ 2076450 h 3981450"/>
                <a:gd name="connsiteX2-65" fmla="*/ 3657600 w 3786126"/>
                <a:gd name="connsiteY2-66" fmla="*/ 3981450 h 3981450"/>
                <a:gd name="connsiteX3-67" fmla="*/ 0 w 3786126"/>
                <a:gd name="connsiteY3-68" fmla="*/ 3981450 h 3981450"/>
                <a:gd name="connsiteX4-69" fmla="*/ 0 w 3786126"/>
                <a:gd name="connsiteY4-70" fmla="*/ 0 h 3981450"/>
                <a:gd name="connsiteX0-71" fmla="*/ 0 w 3786126"/>
                <a:gd name="connsiteY0-72" fmla="*/ 0 h 3981450"/>
                <a:gd name="connsiteX1-73" fmla="*/ 3409950 w 3786126"/>
                <a:gd name="connsiteY1-74" fmla="*/ 2076450 h 3981450"/>
                <a:gd name="connsiteX2-75" fmla="*/ 3657600 w 3786126"/>
                <a:gd name="connsiteY2-76" fmla="*/ 3981450 h 3981450"/>
                <a:gd name="connsiteX3-77" fmla="*/ 0 w 3786126"/>
                <a:gd name="connsiteY3-78" fmla="*/ 3981450 h 3981450"/>
                <a:gd name="connsiteX4-79" fmla="*/ 0 w 3786126"/>
                <a:gd name="connsiteY4-80" fmla="*/ 0 h 3981450"/>
                <a:gd name="connsiteX0-81" fmla="*/ 0 w 4032226"/>
                <a:gd name="connsiteY0-82" fmla="*/ 0 h 4003693"/>
                <a:gd name="connsiteX1-83" fmla="*/ 3409950 w 4032226"/>
                <a:gd name="connsiteY1-84" fmla="*/ 2076450 h 4003693"/>
                <a:gd name="connsiteX2-85" fmla="*/ 3943350 w 4032226"/>
                <a:gd name="connsiteY2-86" fmla="*/ 4003693 h 4003693"/>
                <a:gd name="connsiteX3-87" fmla="*/ 0 w 4032226"/>
                <a:gd name="connsiteY3-88" fmla="*/ 3981450 h 4003693"/>
                <a:gd name="connsiteX4-89" fmla="*/ 0 w 4032226"/>
                <a:gd name="connsiteY4-90" fmla="*/ 0 h 4003693"/>
                <a:gd name="connsiteX0-91" fmla="*/ 0 w 3948509"/>
                <a:gd name="connsiteY0-92" fmla="*/ 0 h 4003693"/>
                <a:gd name="connsiteX1-93" fmla="*/ 3409950 w 3948509"/>
                <a:gd name="connsiteY1-94" fmla="*/ 2076450 h 4003693"/>
                <a:gd name="connsiteX2-95" fmla="*/ 3943350 w 3948509"/>
                <a:gd name="connsiteY2-96" fmla="*/ 4003693 h 4003693"/>
                <a:gd name="connsiteX3-97" fmla="*/ 0 w 3948509"/>
                <a:gd name="connsiteY3-98" fmla="*/ 3981450 h 4003693"/>
                <a:gd name="connsiteX4-99" fmla="*/ 0 w 3948509"/>
                <a:gd name="connsiteY4-100" fmla="*/ 0 h 4003693"/>
                <a:gd name="connsiteX0-101" fmla="*/ 0 w 3943350"/>
                <a:gd name="connsiteY0-102" fmla="*/ 0 h 4003693"/>
                <a:gd name="connsiteX1-103" fmla="*/ 3333750 w 3943350"/>
                <a:gd name="connsiteY1-104" fmla="*/ 1942994 h 4003693"/>
                <a:gd name="connsiteX2-105" fmla="*/ 3943350 w 3943350"/>
                <a:gd name="connsiteY2-106" fmla="*/ 4003693 h 4003693"/>
                <a:gd name="connsiteX3-107" fmla="*/ 0 w 3943350"/>
                <a:gd name="connsiteY3-108" fmla="*/ 3981450 h 4003693"/>
                <a:gd name="connsiteX4-109" fmla="*/ 0 w 3943350"/>
                <a:gd name="connsiteY4-110" fmla="*/ 0 h 4003693"/>
                <a:gd name="connsiteX0-111" fmla="*/ 0 w 4152900"/>
                <a:gd name="connsiteY0-112" fmla="*/ 0 h 3981450"/>
                <a:gd name="connsiteX1-113" fmla="*/ 3333750 w 4152900"/>
                <a:gd name="connsiteY1-114" fmla="*/ 1942994 h 3981450"/>
                <a:gd name="connsiteX2-115" fmla="*/ 4152900 w 4152900"/>
                <a:gd name="connsiteY2-116" fmla="*/ 3981450 h 3981450"/>
                <a:gd name="connsiteX3-117" fmla="*/ 0 w 4152900"/>
                <a:gd name="connsiteY3-118" fmla="*/ 3981450 h 3981450"/>
                <a:gd name="connsiteX4-119" fmla="*/ 0 w 4152900"/>
                <a:gd name="connsiteY4-120" fmla="*/ 0 h 3981450"/>
                <a:gd name="connsiteX0-121" fmla="*/ 0 w 4152900"/>
                <a:gd name="connsiteY0-122" fmla="*/ 0 h 3981450"/>
                <a:gd name="connsiteX1-123" fmla="*/ 3333750 w 4152900"/>
                <a:gd name="connsiteY1-124" fmla="*/ 1942994 h 3981450"/>
                <a:gd name="connsiteX2-125" fmla="*/ 4152900 w 4152900"/>
                <a:gd name="connsiteY2-126" fmla="*/ 3981450 h 3981450"/>
                <a:gd name="connsiteX3-127" fmla="*/ 0 w 4152900"/>
                <a:gd name="connsiteY3-128" fmla="*/ 3981450 h 3981450"/>
                <a:gd name="connsiteX4-129" fmla="*/ 0 w 4152900"/>
                <a:gd name="connsiteY4-130" fmla="*/ 0 h 3981450"/>
                <a:gd name="connsiteX0-131" fmla="*/ 0 w 4152900"/>
                <a:gd name="connsiteY0-132" fmla="*/ 0 h 3981450"/>
                <a:gd name="connsiteX1-133" fmla="*/ 3200400 w 4152900"/>
                <a:gd name="connsiteY1-134" fmla="*/ 1720566 h 3981450"/>
                <a:gd name="connsiteX2-135" fmla="*/ 4152900 w 4152900"/>
                <a:gd name="connsiteY2-136" fmla="*/ 3981450 h 3981450"/>
                <a:gd name="connsiteX3-137" fmla="*/ 0 w 4152900"/>
                <a:gd name="connsiteY3-138" fmla="*/ 3981450 h 3981450"/>
                <a:gd name="connsiteX4-139" fmla="*/ 0 w 4152900"/>
                <a:gd name="connsiteY4-140" fmla="*/ 0 h 3981450"/>
                <a:gd name="connsiteX0-141" fmla="*/ 0 w 4152900"/>
                <a:gd name="connsiteY0-142" fmla="*/ 0 h 3981450"/>
                <a:gd name="connsiteX1-143" fmla="*/ 3200400 w 4152900"/>
                <a:gd name="connsiteY1-144" fmla="*/ 1720566 h 3981450"/>
                <a:gd name="connsiteX2-145" fmla="*/ 4152900 w 4152900"/>
                <a:gd name="connsiteY2-146" fmla="*/ 3981450 h 3981450"/>
                <a:gd name="connsiteX3-147" fmla="*/ 0 w 4152900"/>
                <a:gd name="connsiteY3-148" fmla="*/ 3981450 h 3981450"/>
                <a:gd name="connsiteX4-149" fmla="*/ 0 w 4152900"/>
                <a:gd name="connsiteY4-150" fmla="*/ 0 h 39814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152900" h="3981450">
                  <a:moveTo>
                    <a:pt x="0" y="0"/>
                  </a:moveTo>
                  <a:cubicBezTo>
                    <a:pt x="762000" y="1189072"/>
                    <a:pt x="2584450" y="1190447"/>
                    <a:pt x="3200400" y="1720566"/>
                  </a:cubicBezTo>
                  <a:cubicBezTo>
                    <a:pt x="3816350" y="2250685"/>
                    <a:pt x="3971925" y="2641175"/>
                    <a:pt x="4152900" y="3981450"/>
                  </a:cubicBezTo>
                  <a:lnTo>
                    <a:pt x="0" y="398145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alpha val="4000"/>
                  </a:schemeClr>
                </a:gs>
                <a:gs pos="0">
                  <a:srgbClr val="181B2C">
                    <a:alpha val="3000"/>
                  </a:srgbClr>
                </a:gs>
                <a:gs pos="55000">
                  <a:schemeClr val="accent5">
                    <a:alpha val="33000"/>
                  </a:schemeClr>
                </a:gs>
              </a:gsLst>
              <a:lin ang="18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8" name="Freeform: Shape 7"/>
            <p:cNvSpPr/>
            <p:nvPr userDrawn="1"/>
          </p:nvSpPr>
          <p:spPr>
            <a:xfrm>
              <a:off x="0" y="5931257"/>
              <a:ext cx="1189942" cy="2524513"/>
            </a:xfrm>
            <a:custGeom>
              <a:avLst/>
              <a:gdLst>
                <a:gd name="connsiteX0" fmla="*/ 0 w 1189942"/>
                <a:gd name="connsiteY0" fmla="*/ 0 h 2524513"/>
                <a:gd name="connsiteX1" fmla="*/ 175601 w 1189942"/>
                <a:gd name="connsiteY1" fmla="*/ 17702 h 2524513"/>
                <a:gd name="connsiteX2" fmla="*/ 1189942 w 1189942"/>
                <a:gd name="connsiteY2" fmla="*/ 1262256 h 2524513"/>
                <a:gd name="connsiteX3" fmla="*/ 175601 w 1189942"/>
                <a:gd name="connsiteY3" fmla="*/ 2506811 h 2524513"/>
                <a:gd name="connsiteX4" fmla="*/ 0 w 1189942"/>
                <a:gd name="connsiteY4" fmla="*/ 2524513 h 252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942" h="2524513">
                  <a:moveTo>
                    <a:pt x="0" y="0"/>
                  </a:moveTo>
                  <a:lnTo>
                    <a:pt x="175601" y="17702"/>
                  </a:lnTo>
                  <a:cubicBezTo>
                    <a:pt x="754484" y="136158"/>
                    <a:pt x="1189942" y="648354"/>
                    <a:pt x="1189942" y="1262256"/>
                  </a:cubicBezTo>
                  <a:cubicBezTo>
                    <a:pt x="1189942" y="1876159"/>
                    <a:pt x="754484" y="2388354"/>
                    <a:pt x="175601" y="2506811"/>
                  </a:cubicBezTo>
                  <a:lnTo>
                    <a:pt x="0" y="2524513"/>
                  </a:lnTo>
                  <a:close/>
                </a:path>
              </a:pathLst>
            </a:custGeom>
            <a:gradFill>
              <a:gsLst>
                <a:gs pos="2000">
                  <a:schemeClr val="accent1"/>
                </a:gs>
                <a:gs pos="100000">
                  <a:schemeClr val="accent5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>
              <a:outerShdw blurRad="1270000" dist="622300" dir="2700000" algn="tl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9" name="Group 8"/>
          <p:cNvGrpSpPr/>
          <p:nvPr userDrawn="1"/>
        </p:nvGrpSpPr>
        <p:grpSpPr>
          <a:xfrm>
            <a:off x="1175434" y="6288180"/>
            <a:ext cx="2420919" cy="226985"/>
            <a:chOff x="1173828" y="9898598"/>
            <a:chExt cx="3867482" cy="363175"/>
          </a:xfrm>
        </p:grpSpPr>
        <p:sp>
          <p:nvSpPr>
            <p:cNvPr id="10" name="TextBox 9"/>
            <p:cNvSpPr txBox="1"/>
            <p:nvPr/>
          </p:nvSpPr>
          <p:spPr>
            <a:xfrm>
              <a:off x="1173828" y="9898598"/>
              <a:ext cx="3867482" cy="363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75" b="0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VISIONARY</a:t>
              </a:r>
              <a:r>
                <a:rPr lang="en-US" sz="875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  </a:t>
              </a:r>
              <a:r>
                <a:rPr lang="en-US" sz="875" spc="188" dirty="0">
                  <a:solidFill>
                    <a:schemeClr val="bg1">
                      <a:alpha val="4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2027.ALL RIGHTS</a:t>
              </a:r>
              <a:endParaRPr lang="id-ID" sz="875" spc="188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2624660" y="9977803"/>
              <a:ext cx="10800" cy="14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grpSp>
        <p:nvGrpSpPr>
          <p:cNvPr id="12" name="Group 11"/>
          <p:cNvGrpSpPr/>
          <p:nvPr userDrawn="1"/>
        </p:nvGrpSpPr>
        <p:grpSpPr>
          <a:xfrm>
            <a:off x="1175434" y="418371"/>
            <a:ext cx="1548716" cy="296920"/>
            <a:chOff x="1299865" y="646279"/>
            <a:chExt cx="2474115" cy="475072"/>
          </a:xfrm>
        </p:grpSpPr>
        <p:sp>
          <p:nvSpPr>
            <p:cNvPr id="13" name="Text Placeholder 2"/>
            <p:cNvSpPr txBox="1"/>
            <p:nvPr/>
          </p:nvSpPr>
          <p:spPr>
            <a:xfrm>
              <a:off x="1877786" y="655335"/>
              <a:ext cx="1896194" cy="45696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750" b="0" dirty="0">
                  <a:gradFill flip="none" rotWithShape="1">
                    <a:gsLst>
                      <a:gs pos="55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微软雅黑" pitchFamily="34" charset="-122"/>
                  <a:ea typeface="微软雅黑" pitchFamily="34" charset="-122"/>
                </a:rPr>
                <a:t>visionary</a:t>
              </a:r>
              <a:endParaRPr lang="id-ID" sz="1750" b="0" dirty="0">
                <a:gradFill flip="none" rotWithShape="1">
                  <a:gsLst>
                    <a:gs pos="55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  <a:tileRect/>
                </a:gra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299865" y="646279"/>
              <a:ext cx="507652" cy="475072"/>
              <a:chOff x="9403349" y="4996764"/>
              <a:chExt cx="961294" cy="899602"/>
            </a:xfrm>
          </p:grpSpPr>
          <p:sp>
            <p:nvSpPr>
              <p:cNvPr id="15" name="Freeform: Shape 14"/>
              <p:cNvSpPr/>
              <p:nvPr/>
            </p:nvSpPr>
            <p:spPr>
              <a:xfrm>
                <a:off x="9403349" y="4996764"/>
                <a:ext cx="961294" cy="899602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accent1"/>
                    </a:gs>
                    <a:gs pos="100000">
                      <a:schemeClr val="accent5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  <p:sp>
            <p:nvSpPr>
              <p:cNvPr id="16" name="Freeform: Shape 15"/>
              <p:cNvSpPr/>
              <p:nvPr/>
            </p:nvSpPr>
            <p:spPr>
              <a:xfrm>
                <a:off x="9628629" y="5312361"/>
                <a:ext cx="510734" cy="477958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accent1"/>
                    </a:gs>
                    <a:gs pos="100000">
                      <a:schemeClr val="accent5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</p:grpSp>
      </p:grp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5" name="Freeform: Shape 4"/>
          <p:cNvSpPr/>
          <p:nvPr userDrawn="1"/>
        </p:nvSpPr>
        <p:spPr>
          <a:xfrm>
            <a:off x="2309586" y="170489"/>
            <a:ext cx="8517186" cy="6517023"/>
          </a:xfrm>
          <a:custGeom>
            <a:avLst/>
            <a:gdLst>
              <a:gd name="connsiteX0" fmla="*/ 169643 w 3522865"/>
              <a:gd name="connsiteY0" fmla="*/ 1030958 h 2484348"/>
              <a:gd name="connsiteX1" fmla="*/ 2684243 w 3522865"/>
              <a:gd name="connsiteY1" fmla="*/ 2258 h 2484348"/>
              <a:gd name="connsiteX2" fmla="*/ 3522443 w 3522865"/>
              <a:gd name="connsiteY2" fmla="*/ 1316708 h 2484348"/>
              <a:gd name="connsiteX3" fmla="*/ 2779493 w 3522865"/>
              <a:gd name="connsiteY3" fmla="*/ 2478758 h 2484348"/>
              <a:gd name="connsiteX4" fmla="*/ 1579343 w 3522865"/>
              <a:gd name="connsiteY4" fmla="*/ 1773908 h 2484348"/>
              <a:gd name="connsiteX5" fmla="*/ 379193 w 3522865"/>
              <a:gd name="connsiteY5" fmla="*/ 2154908 h 2484348"/>
              <a:gd name="connsiteX6" fmla="*/ 169643 w 3522865"/>
              <a:gd name="connsiteY6" fmla="*/ 1030958 h 2484348"/>
              <a:gd name="connsiteX0-1" fmla="*/ 158936 w 3514183"/>
              <a:gd name="connsiteY0-2" fmla="*/ 433349 h 1886739"/>
              <a:gd name="connsiteX1-3" fmla="*/ 2528756 w 3514183"/>
              <a:gd name="connsiteY1-4" fmla="*/ 6629 h 1886739"/>
              <a:gd name="connsiteX2-5" fmla="*/ 3511736 w 3514183"/>
              <a:gd name="connsiteY2-6" fmla="*/ 719099 h 1886739"/>
              <a:gd name="connsiteX3-7" fmla="*/ 2768786 w 3514183"/>
              <a:gd name="connsiteY3-8" fmla="*/ 1881149 h 1886739"/>
              <a:gd name="connsiteX4-9" fmla="*/ 1568636 w 3514183"/>
              <a:gd name="connsiteY4-10" fmla="*/ 1176299 h 1886739"/>
              <a:gd name="connsiteX5-11" fmla="*/ 368486 w 3514183"/>
              <a:gd name="connsiteY5-12" fmla="*/ 1557299 h 1886739"/>
              <a:gd name="connsiteX6-13" fmla="*/ 158936 w 3514183"/>
              <a:gd name="connsiteY6-14" fmla="*/ 433349 h 1886739"/>
              <a:gd name="connsiteX0-15" fmla="*/ 165698 w 3519490"/>
              <a:gd name="connsiteY0-16" fmla="*/ 1061364 h 2514754"/>
              <a:gd name="connsiteX1-17" fmla="*/ 2626958 w 3519490"/>
              <a:gd name="connsiteY1-18" fmla="*/ 2184 h 2514754"/>
              <a:gd name="connsiteX2-19" fmla="*/ 3518498 w 3519490"/>
              <a:gd name="connsiteY2-20" fmla="*/ 1347114 h 2514754"/>
              <a:gd name="connsiteX3-21" fmla="*/ 2775548 w 3519490"/>
              <a:gd name="connsiteY3-22" fmla="*/ 2509164 h 2514754"/>
              <a:gd name="connsiteX4-23" fmla="*/ 1575398 w 3519490"/>
              <a:gd name="connsiteY4-24" fmla="*/ 1804314 h 2514754"/>
              <a:gd name="connsiteX5-25" fmla="*/ 375248 w 3519490"/>
              <a:gd name="connsiteY5-26" fmla="*/ 2185314 h 2514754"/>
              <a:gd name="connsiteX6-27" fmla="*/ 165698 w 3519490"/>
              <a:gd name="connsiteY6-28" fmla="*/ 1061364 h 2514754"/>
              <a:gd name="connsiteX0-29" fmla="*/ 165698 w 3519490"/>
              <a:gd name="connsiteY0-30" fmla="*/ 1110091 h 2563481"/>
              <a:gd name="connsiteX1-31" fmla="*/ 2626958 w 3519490"/>
              <a:gd name="connsiteY1-32" fmla="*/ 50911 h 2563481"/>
              <a:gd name="connsiteX2-33" fmla="*/ 3518498 w 3519490"/>
              <a:gd name="connsiteY2-34" fmla="*/ 1395841 h 2563481"/>
              <a:gd name="connsiteX3-35" fmla="*/ 2775548 w 3519490"/>
              <a:gd name="connsiteY3-36" fmla="*/ 2557891 h 2563481"/>
              <a:gd name="connsiteX4-37" fmla="*/ 1575398 w 3519490"/>
              <a:gd name="connsiteY4-38" fmla="*/ 1853041 h 2563481"/>
              <a:gd name="connsiteX5-39" fmla="*/ 375248 w 3519490"/>
              <a:gd name="connsiteY5-40" fmla="*/ 2234041 h 2563481"/>
              <a:gd name="connsiteX6-41" fmla="*/ 165698 w 3519490"/>
              <a:gd name="connsiteY6-42" fmla="*/ 1110091 h 2563481"/>
              <a:gd name="connsiteX0-43" fmla="*/ 162317 w 3516109"/>
              <a:gd name="connsiteY0-44" fmla="*/ 1118578 h 2571968"/>
              <a:gd name="connsiteX1-45" fmla="*/ 2623577 w 3516109"/>
              <a:gd name="connsiteY1-46" fmla="*/ 59398 h 2571968"/>
              <a:gd name="connsiteX2-47" fmla="*/ 3515117 w 3516109"/>
              <a:gd name="connsiteY2-48" fmla="*/ 1404328 h 2571968"/>
              <a:gd name="connsiteX3-49" fmla="*/ 2772167 w 3516109"/>
              <a:gd name="connsiteY3-50" fmla="*/ 2566378 h 2571968"/>
              <a:gd name="connsiteX4-51" fmla="*/ 1572017 w 3516109"/>
              <a:gd name="connsiteY4-52" fmla="*/ 1861528 h 2571968"/>
              <a:gd name="connsiteX5-53" fmla="*/ 371867 w 3516109"/>
              <a:gd name="connsiteY5-54" fmla="*/ 2242528 h 2571968"/>
              <a:gd name="connsiteX6-55" fmla="*/ 162317 w 3516109"/>
              <a:gd name="connsiteY6-56" fmla="*/ 1118578 h 2571968"/>
              <a:gd name="connsiteX0-57" fmla="*/ 139541 w 3493333"/>
              <a:gd name="connsiteY0-58" fmla="*/ 1109787 h 2563177"/>
              <a:gd name="connsiteX1-59" fmla="*/ 2600801 w 3493333"/>
              <a:gd name="connsiteY1-60" fmla="*/ 50607 h 2563177"/>
              <a:gd name="connsiteX2-61" fmla="*/ 3492341 w 3493333"/>
              <a:gd name="connsiteY2-62" fmla="*/ 1395537 h 2563177"/>
              <a:gd name="connsiteX3-63" fmla="*/ 2749391 w 3493333"/>
              <a:gd name="connsiteY3-64" fmla="*/ 2557587 h 2563177"/>
              <a:gd name="connsiteX4-65" fmla="*/ 1549241 w 3493333"/>
              <a:gd name="connsiteY4-66" fmla="*/ 1852737 h 2563177"/>
              <a:gd name="connsiteX5-67" fmla="*/ 440531 w 3493333"/>
              <a:gd name="connsiteY5-68" fmla="*/ 2188017 h 2563177"/>
              <a:gd name="connsiteX6-69" fmla="*/ 139541 w 3493333"/>
              <a:gd name="connsiteY6-70" fmla="*/ 1109787 h 2563177"/>
              <a:gd name="connsiteX0-71" fmla="*/ 163892 w 3517684"/>
              <a:gd name="connsiteY0-72" fmla="*/ 1109787 h 2563177"/>
              <a:gd name="connsiteX1-73" fmla="*/ 2625152 w 3517684"/>
              <a:gd name="connsiteY1-74" fmla="*/ 50607 h 2563177"/>
              <a:gd name="connsiteX2-75" fmla="*/ 3516692 w 3517684"/>
              <a:gd name="connsiteY2-76" fmla="*/ 1395537 h 2563177"/>
              <a:gd name="connsiteX3-77" fmla="*/ 2773742 w 3517684"/>
              <a:gd name="connsiteY3-78" fmla="*/ 2557587 h 2563177"/>
              <a:gd name="connsiteX4-79" fmla="*/ 1573592 w 3517684"/>
              <a:gd name="connsiteY4-80" fmla="*/ 1852737 h 2563177"/>
              <a:gd name="connsiteX5-81" fmla="*/ 464882 w 3517684"/>
              <a:gd name="connsiteY5-82" fmla="*/ 2188017 h 2563177"/>
              <a:gd name="connsiteX6-83" fmla="*/ 163892 w 3517684"/>
              <a:gd name="connsiteY6-84" fmla="*/ 1109787 h 2563177"/>
              <a:gd name="connsiteX0-85" fmla="*/ 82749 w 3436541"/>
              <a:gd name="connsiteY0-86" fmla="*/ 1110091 h 2563481"/>
              <a:gd name="connsiteX1-87" fmla="*/ 2544009 w 3436541"/>
              <a:gd name="connsiteY1-88" fmla="*/ 50911 h 2563481"/>
              <a:gd name="connsiteX2-89" fmla="*/ 3435549 w 3436541"/>
              <a:gd name="connsiteY2-90" fmla="*/ 1395841 h 2563481"/>
              <a:gd name="connsiteX3-91" fmla="*/ 2692599 w 3436541"/>
              <a:gd name="connsiteY3-92" fmla="*/ 2557891 h 2563481"/>
              <a:gd name="connsiteX4-93" fmla="*/ 1492449 w 3436541"/>
              <a:gd name="connsiteY4-94" fmla="*/ 1853041 h 2563481"/>
              <a:gd name="connsiteX5-95" fmla="*/ 383739 w 3436541"/>
              <a:gd name="connsiteY5-96" fmla="*/ 2188321 h 2563481"/>
              <a:gd name="connsiteX6-97" fmla="*/ 82749 w 3436541"/>
              <a:gd name="connsiteY6-98" fmla="*/ 1110091 h 2563481"/>
              <a:gd name="connsiteX0-99" fmla="*/ 57039 w 3410900"/>
              <a:gd name="connsiteY0-100" fmla="*/ 1110091 h 2562627"/>
              <a:gd name="connsiteX1-101" fmla="*/ 2518299 w 3410900"/>
              <a:gd name="connsiteY1-102" fmla="*/ 50911 h 2562627"/>
              <a:gd name="connsiteX2-103" fmla="*/ 3409839 w 3410900"/>
              <a:gd name="connsiteY2-104" fmla="*/ 1395841 h 2562627"/>
              <a:gd name="connsiteX3-105" fmla="*/ 2666889 w 3410900"/>
              <a:gd name="connsiteY3-106" fmla="*/ 2557891 h 2562627"/>
              <a:gd name="connsiteX4-107" fmla="*/ 1283859 w 3410900"/>
              <a:gd name="connsiteY4-108" fmla="*/ 1822561 h 2562627"/>
              <a:gd name="connsiteX5-109" fmla="*/ 358029 w 3410900"/>
              <a:gd name="connsiteY5-110" fmla="*/ 2188321 h 2562627"/>
              <a:gd name="connsiteX6-111" fmla="*/ 57039 w 3410900"/>
              <a:gd name="connsiteY6-112" fmla="*/ 1110091 h 2562627"/>
              <a:gd name="connsiteX0-113" fmla="*/ 86841 w 3440702"/>
              <a:gd name="connsiteY0-114" fmla="*/ 1110091 h 2562627"/>
              <a:gd name="connsiteX1-115" fmla="*/ 2548101 w 3440702"/>
              <a:gd name="connsiteY1-116" fmla="*/ 50911 h 2562627"/>
              <a:gd name="connsiteX2-117" fmla="*/ 3439641 w 3440702"/>
              <a:gd name="connsiteY2-118" fmla="*/ 1395841 h 2562627"/>
              <a:gd name="connsiteX3-119" fmla="*/ 2696691 w 3440702"/>
              <a:gd name="connsiteY3-120" fmla="*/ 2557891 h 2562627"/>
              <a:gd name="connsiteX4-121" fmla="*/ 1313661 w 3440702"/>
              <a:gd name="connsiteY4-122" fmla="*/ 1822561 h 2562627"/>
              <a:gd name="connsiteX5-123" fmla="*/ 387831 w 3440702"/>
              <a:gd name="connsiteY5-124" fmla="*/ 2188321 h 2562627"/>
              <a:gd name="connsiteX6-125" fmla="*/ 86841 w 3440702"/>
              <a:gd name="connsiteY6-126" fmla="*/ 1110091 h 2562627"/>
              <a:gd name="connsiteX0-127" fmla="*/ 79129 w 3432990"/>
              <a:gd name="connsiteY0-128" fmla="*/ 1110091 h 2562627"/>
              <a:gd name="connsiteX1-129" fmla="*/ 2540389 w 3432990"/>
              <a:gd name="connsiteY1-130" fmla="*/ 50911 h 2562627"/>
              <a:gd name="connsiteX2-131" fmla="*/ 3431929 w 3432990"/>
              <a:gd name="connsiteY2-132" fmla="*/ 1395841 h 2562627"/>
              <a:gd name="connsiteX3-133" fmla="*/ 2688979 w 3432990"/>
              <a:gd name="connsiteY3-134" fmla="*/ 2557891 h 2562627"/>
              <a:gd name="connsiteX4-135" fmla="*/ 1305949 w 3432990"/>
              <a:gd name="connsiteY4-136" fmla="*/ 1822561 h 2562627"/>
              <a:gd name="connsiteX5-137" fmla="*/ 380119 w 3432990"/>
              <a:gd name="connsiteY5-138" fmla="*/ 2188321 h 2562627"/>
              <a:gd name="connsiteX6-139" fmla="*/ 79129 w 3432990"/>
              <a:gd name="connsiteY6-140" fmla="*/ 1110091 h 2562627"/>
              <a:gd name="connsiteX0-141" fmla="*/ 79129 w 3432990"/>
              <a:gd name="connsiteY0-142" fmla="*/ 1110091 h 2562043"/>
              <a:gd name="connsiteX1-143" fmla="*/ 2540389 w 3432990"/>
              <a:gd name="connsiteY1-144" fmla="*/ 50911 h 2562043"/>
              <a:gd name="connsiteX2-145" fmla="*/ 3431929 w 3432990"/>
              <a:gd name="connsiteY2-146" fmla="*/ 1395841 h 2562043"/>
              <a:gd name="connsiteX3-147" fmla="*/ 2688979 w 3432990"/>
              <a:gd name="connsiteY3-148" fmla="*/ 2557891 h 2562043"/>
              <a:gd name="connsiteX4-149" fmla="*/ 1305949 w 3432990"/>
              <a:gd name="connsiteY4-150" fmla="*/ 1822561 h 2562043"/>
              <a:gd name="connsiteX5-151" fmla="*/ 380119 w 3432990"/>
              <a:gd name="connsiteY5-152" fmla="*/ 2188321 h 2562043"/>
              <a:gd name="connsiteX6-153" fmla="*/ 79129 w 3432990"/>
              <a:gd name="connsiteY6-154" fmla="*/ 1110091 h 2562043"/>
              <a:gd name="connsiteX0-155" fmla="*/ 79129 w 3433048"/>
              <a:gd name="connsiteY0-156" fmla="*/ 1110091 h 2574990"/>
              <a:gd name="connsiteX1-157" fmla="*/ 2540389 w 3433048"/>
              <a:gd name="connsiteY1-158" fmla="*/ 50911 h 2574990"/>
              <a:gd name="connsiteX2-159" fmla="*/ 3431929 w 3433048"/>
              <a:gd name="connsiteY2-160" fmla="*/ 1395841 h 2574990"/>
              <a:gd name="connsiteX3-161" fmla="*/ 2688979 w 3433048"/>
              <a:gd name="connsiteY3-162" fmla="*/ 2557891 h 2574990"/>
              <a:gd name="connsiteX4-163" fmla="*/ 1305949 w 3433048"/>
              <a:gd name="connsiteY4-164" fmla="*/ 1822561 h 2574990"/>
              <a:gd name="connsiteX5-165" fmla="*/ 380119 w 3433048"/>
              <a:gd name="connsiteY5-166" fmla="*/ 2188321 h 2574990"/>
              <a:gd name="connsiteX6-167" fmla="*/ 79129 w 3433048"/>
              <a:gd name="connsiteY6-168" fmla="*/ 1110091 h 2574990"/>
              <a:gd name="connsiteX0-169" fmla="*/ 79129 w 3433628"/>
              <a:gd name="connsiteY0-170" fmla="*/ 1110091 h 2564852"/>
              <a:gd name="connsiteX1-171" fmla="*/ 2540389 w 3433628"/>
              <a:gd name="connsiteY1-172" fmla="*/ 50911 h 2564852"/>
              <a:gd name="connsiteX2-173" fmla="*/ 3431929 w 3433628"/>
              <a:gd name="connsiteY2-174" fmla="*/ 1395841 h 2564852"/>
              <a:gd name="connsiteX3-175" fmla="*/ 2688979 w 3433628"/>
              <a:gd name="connsiteY3-176" fmla="*/ 2557891 h 2564852"/>
              <a:gd name="connsiteX4-177" fmla="*/ 1305949 w 3433628"/>
              <a:gd name="connsiteY4-178" fmla="*/ 1822561 h 2564852"/>
              <a:gd name="connsiteX5-179" fmla="*/ 380119 w 3433628"/>
              <a:gd name="connsiteY5-180" fmla="*/ 2188321 h 2564852"/>
              <a:gd name="connsiteX6-181" fmla="*/ 79129 w 3433628"/>
              <a:gd name="connsiteY6-182" fmla="*/ 1110091 h 2564852"/>
              <a:gd name="connsiteX0-183" fmla="*/ 79129 w 3432791"/>
              <a:gd name="connsiteY0-184" fmla="*/ 1110091 h 2564852"/>
              <a:gd name="connsiteX1-185" fmla="*/ 2540389 w 3432791"/>
              <a:gd name="connsiteY1-186" fmla="*/ 50911 h 2564852"/>
              <a:gd name="connsiteX2-187" fmla="*/ 3431929 w 3432791"/>
              <a:gd name="connsiteY2-188" fmla="*/ 1395841 h 2564852"/>
              <a:gd name="connsiteX3-189" fmla="*/ 2688979 w 3432791"/>
              <a:gd name="connsiteY3-190" fmla="*/ 2557891 h 2564852"/>
              <a:gd name="connsiteX4-191" fmla="*/ 1305949 w 3432791"/>
              <a:gd name="connsiteY4-192" fmla="*/ 1822561 h 2564852"/>
              <a:gd name="connsiteX5-193" fmla="*/ 380119 w 3432791"/>
              <a:gd name="connsiteY5-194" fmla="*/ 2188321 h 2564852"/>
              <a:gd name="connsiteX6-195" fmla="*/ 79129 w 3432791"/>
              <a:gd name="connsiteY6-196" fmla="*/ 1110091 h 25648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3432791" h="2564852">
                <a:moveTo>
                  <a:pt x="79129" y="1110091"/>
                </a:moveTo>
                <a:cubicBezTo>
                  <a:pt x="256294" y="746236"/>
                  <a:pt x="1585349" y="-232934"/>
                  <a:pt x="2540389" y="50911"/>
                </a:cubicBezTo>
                <a:cubicBezTo>
                  <a:pt x="3495429" y="334756"/>
                  <a:pt x="3414784" y="901811"/>
                  <a:pt x="3431929" y="1395841"/>
                </a:cubicBezTo>
                <a:cubicBezTo>
                  <a:pt x="3449074" y="1889871"/>
                  <a:pt x="3210949" y="2463911"/>
                  <a:pt x="2688979" y="2557891"/>
                </a:cubicBezTo>
                <a:cubicBezTo>
                  <a:pt x="2167009" y="2651871"/>
                  <a:pt x="1728859" y="1762236"/>
                  <a:pt x="1305949" y="1822561"/>
                </a:cubicBezTo>
                <a:cubicBezTo>
                  <a:pt x="905899" y="1768586"/>
                  <a:pt x="729369" y="2352786"/>
                  <a:pt x="380119" y="2188321"/>
                </a:cubicBezTo>
                <a:cubicBezTo>
                  <a:pt x="30869" y="2023856"/>
                  <a:pt x="-98036" y="1473946"/>
                  <a:pt x="79129" y="1110091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40329" flipH="1">
            <a:off x="878107" y="587542"/>
            <a:ext cx="3415032" cy="5682917"/>
          </a:xfrm>
          <a:prstGeom prst="rect">
            <a:avLst/>
          </a:prstGeom>
          <a:effectLst>
            <a:outerShdw blurRad="1270000" dist="1346200" dir="8100000" sx="90000" sy="9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613278" y="1488282"/>
            <a:ext cx="2430345" cy="3885998"/>
          </a:xfrm>
          <a:custGeom>
            <a:avLst/>
            <a:gdLst>
              <a:gd name="connsiteX0" fmla="*/ 0 w 2571750"/>
              <a:gd name="connsiteY0" fmla="*/ 0 h 5486400"/>
              <a:gd name="connsiteX1" fmla="*/ 2571750 w 2571750"/>
              <a:gd name="connsiteY1" fmla="*/ 0 h 5486400"/>
              <a:gd name="connsiteX2" fmla="*/ 2571750 w 2571750"/>
              <a:gd name="connsiteY2" fmla="*/ 5486400 h 5486400"/>
              <a:gd name="connsiteX3" fmla="*/ 0 w 2571750"/>
              <a:gd name="connsiteY3" fmla="*/ 5486400 h 5486400"/>
              <a:gd name="connsiteX4" fmla="*/ 0 w 2571750"/>
              <a:gd name="connsiteY4" fmla="*/ 0 h 5486400"/>
              <a:gd name="connsiteX0-1" fmla="*/ 0 w 2754630"/>
              <a:gd name="connsiteY0-2" fmla="*/ 0 h 5486400"/>
              <a:gd name="connsiteX1-3" fmla="*/ 2754630 w 2754630"/>
              <a:gd name="connsiteY1-4" fmla="*/ 15240 h 5486400"/>
              <a:gd name="connsiteX2-5" fmla="*/ 2571750 w 2754630"/>
              <a:gd name="connsiteY2-6" fmla="*/ 5486400 h 5486400"/>
              <a:gd name="connsiteX3-7" fmla="*/ 0 w 2754630"/>
              <a:gd name="connsiteY3-8" fmla="*/ 5486400 h 5486400"/>
              <a:gd name="connsiteX4-9" fmla="*/ 0 w 2754630"/>
              <a:gd name="connsiteY4-10" fmla="*/ 0 h 5486400"/>
              <a:gd name="connsiteX0-11" fmla="*/ 0 w 2945130"/>
              <a:gd name="connsiteY0-12" fmla="*/ 0 h 5486400"/>
              <a:gd name="connsiteX1-13" fmla="*/ 2945130 w 2945130"/>
              <a:gd name="connsiteY1-14" fmla="*/ 68580 h 5486400"/>
              <a:gd name="connsiteX2-15" fmla="*/ 2571750 w 2945130"/>
              <a:gd name="connsiteY2-16" fmla="*/ 5486400 h 5486400"/>
              <a:gd name="connsiteX3-17" fmla="*/ 0 w 2945130"/>
              <a:gd name="connsiteY3-18" fmla="*/ 5486400 h 5486400"/>
              <a:gd name="connsiteX4-19" fmla="*/ 0 w 2945130"/>
              <a:gd name="connsiteY4-20" fmla="*/ 0 h 5486400"/>
              <a:gd name="connsiteX0-21" fmla="*/ 0 w 2922270"/>
              <a:gd name="connsiteY0-22" fmla="*/ 0 h 5486400"/>
              <a:gd name="connsiteX1-23" fmla="*/ 2922270 w 2922270"/>
              <a:gd name="connsiteY1-24" fmla="*/ 68580 h 5486400"/>
              <a:gd name="connsiteX2-25" fmla="*/ 2571750 w 2922270"/>
              <a:gd name="connsiteY2-26" fmla="*/ 5486400 h 5486400"/>
              <a:gd name="connsiteX3-27" fmla="*/ 0 w 2922270"/>
              <a:gd name="connsiteY3-28" fmla="*/ 5486400 h 5486400"/>
              <a:gd name="connsiteX4-29" fmla="*/ 0 w 2922270"/>
              <a:gd name="connsiteY4-30" fmla="*/ 0 h 5486400"/>
              <a:gd name="connsiteX0-31" fmla="*/ 0 w 2945130"/>
              <a:gd name="connsiteY0-32" fmla="*/ 0 h 5478780"/>
              <a:gd name="connsiteX1-33" fmla="*/ 2945130 w 2945130"/>
              <a:gd name="connsiteY1-34" fmla="*/ 60960 h 5478780"/>
              <a:gd name="connsiteX2-35" fmla="*/ 2594610 w 2945130"/>
              <a:gd name="connsiteY2-36" fmla="*/ 5478780 h 5478780"/>
              <a:gd name="connsiteX3-37" fmla="*/ 22860 w 2945130"/>
              <a:gd name="connsiteY3-38" fmla="*/ 5478780 h 5478780"/>
              <a:gd name="connsiteX4-39" fmla="*/ 0 w 2945130"/>
              <a:gd name="connsiteY4-40" fmla="*/ 0 h 5478780"/>
              <a:gd name="connsiteX0-41" fmla="*/ 0 w 2975610"/>
              <a:gd name="connsiteY0-42" fmla="*/ 0 h 5509260"/>
              <a:gd name="connsiteX1-43" fmla="*/ 2975610 w 2975610"/>
              <a:gd name="connsiteY1-44" fmla="*/ 91440 h 5509260"/>
              <a:gd name="connsiteX2-45" fmla="*/ 2625090 w 2975610"/>
              <a:gd name="connsiteY2-46" fmla="*/ 5509260 h 5509260"/>
              <a:gd name="connsiteX3-47" fmla="*/ 53340 w 2975610"/>
              <a:gd name="connsiteY3-48" fmla="*/ 5509260 h 5509260"/>
              <a:gd name="connsiteX4-49" fmla="*/ 0 w 2975610"/>
              <a:gd name="connsiteY4-50" fmla="*/ 0 h 5509260"/>
              <a:gd name="connsiteX0-51" fmla="*/ 0 w 2967990"/>
              <a:gd name="connsiteY0-52" fmla="*/ 0 h 5486400"/>
              <a:gd name="connsiteX1-53" fmla="*/ 2967990 w 2967990"/>
              <a:gd name="connsiteY1-54" fmla="*/ 68580 h 5486400"/>
              <a:gd name="connsiteX2-55" fmla="*/ 2617470 w 2967990"/>
              <a:gd name="connsiteY2-56" fmla="*/ 5486400 h 5486400"/>
              <a:gd name="connsiteX3-57" fmla="*/ 45720 w 2967990"/>
              <a:gd name="connsiteY3-58" fmla="*/ 5486400 h 5486400"/>
              <a:gd name="connsiteX4-59" fmla="*/ 0 w 2967990"/>
              <a:gd name="connsiteY4-60" fmla="*/ 0 h 5486400"/>
              <a:gd name="connsiteX0-61" fmla="*/ 0 w 3097530"/>
              <a:gd name="connsiteY0-62" fmla="*/ 0 h 5486400"/>
              <a:gd name="connsiteX1-63" fmla="*/ 2967990 w 3097530"/>
              <a:gd name="connsiteY1-64" fmla="*/ 68580 h 5486400"/>
              <a:gd name="connsiteX2-65" fmla="*/ 3097530 w 3097530"/>
              <a:gd name="connsiteY2-66" fmla="*/ 5242560 h 5486400"/>
              <a:gd name="connsiteX3-67" fmla="*/ 45720 w 3097530"/>
              <a:gd name="connsiteY3-68" fmla="*/ 5486400 h 5486400"/>
              <a:gd name="connsiteX4-69" fmla="*/ 0 w 3097530"/>
              <a:gd name="connsiteY4-70" fmla="*/ 0 h 5486400"/>
              <a:gd name="connsiteX0-71" fmla="*/ 0 w 3166110"/>
              <a:gd name="connsiteY0-72" fmla="*/ 0 h 5486400"/>
              <a:gd name="connsiteX1-73" fmla="*/ 2967990 w 3166110"/>
              <a:gd name="connsiteY1-74" fmla="*/ 68580 h 5486400"/>
              <a:gd name="connsiteX2-75" fmla="*/ 3166110 w 3166110"/>
              <a:gd name="connsiteY2-76" fmla="*/ 5128260 h 5486400"/>
              <a:gd name="connsiteX3-77" fmla="*/ 45720 w 3166110"/>
              <a:gd name="connsiteY3-78" fmla="*/ 5486400 h 5486400"/>
              <a:gd name="connsiteX4-79" fmla="*/ 0 w 3166110"/>
              <a:gd name="connsiteY4-80" fmla="*/ 0 h 5486400"/>
              <a:gd name="connsiteX0-81" fmla="*/ 0 w 3128010"/>
              <a:gd name="connsiteY0-82" fmla="*/ 0 h 5486400"/>
              <a:gd name="connsiteX1-83" fmla="*/ 2967990 w 3128010"/>
              <a:gd name="connsiteY1-84" fmla="*/ 68580 h 5486400"/>
              <a:gd name="connsiteX2-85" fmla="*/ 3128010 w 3128010"/>
              <a:gd name="connsiteY2-86" fmla="*/ 5113020 h 5486400"/>
              <a:gd name="connsiteX3-87" fmla="*/ 45720 w 3128010"/>
              <a:gd name="connsiteY3-88" fmla="*/ 5486400 h 5486400"/>
              <a:gd name="connsiteX4-89" fmla="*/ 0 w 3128010"/>
              <a:gd name="connsiteY4-90" fmla="*/ 0 h 5486400"/>
              <a:gd name="connsiteX0-91" fmla="*/ 0 w 3120390"/>
              <a:gd name="connsiteY0-92" fmla="*/ 0 h 5486400"/>
              <a:gd name="connsiteX1-93" fmla="*/ 2967990 w 3120390"/>
              <a:gd name="connsiteY1-94" fmla="*/ 68580 h 5486400"/>
              <a:gd name="connsiteX2-95" fmla="*/ 3120390 w 3120390"/>
              <a:gd name="connsiteY2-96" fmla="*/ 5105400 h 5486400"/>
              <a:gd name="connsiteX3-97" fmla="*/ 45720 w 3120390"/>
              <a:gd name="connsiteY3-98" fmla="*/ 5486400 h 5486400"/>
              <a:gd name="connsiteX4-99" fmla="*/ 0 w 3120390"/>
              <a:gd name="connsiteY4-100" fmla="*/ 0 h 5486400"/>
              <a:gd name="connsiteX0-101" fmla="*/ 0 w 3120390"/>
              <a:gd name="connsiteY0-102" fmla="*/ 0 h 5486400"/>
              <a:gd name="connsiteX1-103" fmla="*/ 2967990 w 3120390"/>
              <a:gd name="connsiteY1-104" fmla="*/ 68580 h 5486400"/>
              <a:gd name="connsiteX2-105" fmla="*/ 3120390 w 3120390"/>
              <a:gd name="connsiteY2-106" fmla="*/ 5090160 h 5486400"/>
              <a:gd name="connsiteX3-107" fmla="*/ 45720 w 3120390"/>
              <a:gd name="connsiteY3-108" fmla="*/ 5486400 h 5486400"/>
              <a:gd name="connsiteX4-109" fmla="*/ 0 w 3120390"/>
              <a:gd name="connsiteY4-110" fmla="*/ 0 h 5486400"/>
              <a:gd name="connsiteX0-111" fmla="*/ 0 w 3143250"/>
              <a:gd name="connsiteY0-112" fmla="*/ 0 h 5486400"/>
              <a:gd name="connsiteX1-113" fmla="*/ 2967990 w 3143250"/>
              <a:gd name="connsiteY1-114" fmla="*/ 68580 h 5486400"/>
              <a:gd name="connsiteX2-115" fmla="*/ 3143250 w 3143250"/>
              <a:gd name="connsiteY2-116" fmla="*/ 5082540 h 5486400"/>
              <a:gd name="connsiteX3-117" fmla="*/ 45720 w 3143250"/>
              <a:gd name="connsiteY3-118" fmla="*/ 5486400 h 5486400"/>
              <a:gd name="connsiteX4-119" fmla="*/ 0 w 3143250"/>
              <a:gd name="connsiteY4-120" fmla="*/ 0 h 5486400"/>
              <a:gd name="connsiteX0-121" fmla="*/ 0 w 3143250"/>
              <a:gd name="connsiteY0-122" fmla="*/ 0 h 5486400"/>
              <a:gd name="connsiteX1-123" fmla="*/ 2967990 w 3143250"/>
              <a:gd name="connsiteY1-124" fmla="*/ 68580 h 5486400"/>
              <a:gd name="connsiteX2-125" fmla="*/ 3143250 w 3143250"/>
              <a:gd name="connsiteY2-126" fmla="*/ 5067300 h 5486400"/>
              <a:gd name="connsiteX3-127" fmla="*/ 45720 w 3143250"/>
              <a:gd name="connsiteY3-128" fmla="*/ 5486400 h 5486400"/>
              <a:gd name="connsiteX4-129" fmla="*/ 0 w 3143250"/>
              <a:gd name="connsiteY4-130" fmla="*/ 0 h 5486400"/>
              <a:gd name="connsiteX0-131" fmla="*/ 0 w 3143250"/>
              <a:gd name="connsiteY0-132" fmla="*/ 0 h 5364480"/>
              <a:gd name="connsiteX1-133" fmla="*/ 2967990 w 3143250"/>
              <a:gd name="connsiteY1-134" fmla="*/ 68580 h 5364480"/>
              <a:gd name="connsiteX2-135" fmla="*/ 3143250 w 3143250"/>
              <a:gd name="connsiteY2-136" fmla="*/ 5067300 h 5364480"/>
              <a:gd name="connsiteX3-137" fmla="*/ 137160 w 3143250"/>
              <a:gd name="connsiteY3-138" fmla="*/ 5364480 h 5364480"/>
              <a:gd name="connsiteX4-139" fmla="*/ 0 w 3143250"/>
              <a:gd name="connsiteY4-140" fmla="*/ 0 h 5364480"/>
              <a:gd name="connsiteX0-141" fmla="*/ 0 w 3143250"/>
              <a:gd name="connsiteY0-142" fmla="*/ 0 h 5212080"/>
              <a:gd name="connsiteX1-143" fmla="*/ 2967990 w 3143250"/>
              <a:gd name="connsiteY1-144" fmla="*/ 68580 h 5212080"/>
              <a:gd name="connsiteX2-145" fmla="*/ 3143250 w 3143250"/>
              <a:gd name="connsiteY2-146" fmla="*/ 5067300 h 5212080"/>
              <a:gd name="connsiteX3-147" fmla="*/ 152400 w 3143250"/>
              <a:gd name="connsiteY3-148" fmla="*/ 5212080 h 5212080"/>
              <a:gd name="connsiteX4-149" fmla="*/ 0 w 3143250"/>
              <a:gd name="connsiteY4-150" fmla="*/ 0 h 5212080"/>
              <a:gd name="connsiteX0-151" fmla="*/ 0 w 3143250"/>
              <a:gd name="connsiteY0-152" fmla="*/ 0 h 5113020"/>
              <a:gd name="connsiteX1-153" fmla="*/ 2967990 w 3143250"/>
              <a:gd name="connsiteY1-154" fmla="*/ 68580 h 5113020"/>
              <a:gd name="connsiteX2-155" fmla="*/ 3143250 w 3143250"/>
              <a:gd name="connsiteY2-156" fmla="*/ 5067300 h 5113020"/>
              <a:gd name="connsiteX3-157" fmla="*/ 198120 w 3143250"/>
              <a:gd name="connsiteY3-158" fmla="*/ 5113020 h 5113020"/>
              <a:gd name="connsiteX4-159" fmla="*/ 0 w 3143250"/>
              <a:gd name="connsiteY4-160" fmla="*/ 0 h 5113020"/>
              <a:gd name="connsiteX0-161" fmla="*/ 0 w 3143250"/>
              <a:gd name="connsiteY0-162" fmla="*/ 0 h 5097780"/>
              <a:gd name="connsiteX1-163" fmla="*/ 2967990 w 3143250"/>
              <a:gd name="connsiteY1-164" fmla="*/ 68580 h 5097780"/>
              <a:gd name="connsiteX2-165" fmla="*/ 3143250 w 3143250"/>
              <a:gd name="connsiteY2-166" fmla="*/ 5067300 h 5097780"/>
              <a:gd name="connsiteX3-167" fmla="*/ 236220 w 3143250"/>
              <a:gd name="connsiteY3-168" fmla="*/ 5097780 h 5097780"/>
              <a:gd name="connsiteX4-169" fmla="*/ 0 w 3143250"/>
              <a:gd name="connsiteY4-170" fmla="*/ 0 h 5097780"/>
              <a:gd name="connsiteX0-171" fmla="*/ 0 w 3143250"/>
              <a:gd name="connsiteY0-172" fmla="*/ 0 h 5067300"/>
              <a:gd name="connsiteX1-173" fmla="*/ 2967990 w 3143250"/>
              <a:gd name="connsiteY1-174" fmla="*/ 68580 h 5067300"/>
              <a:gd name="connsiteX2-175" fmla="*/ 3143250 w 3143250"/>
              <a:gd name="connsiteY2-176" fmla="*/ 5067300 h 5067300"/>
              <a:gd name="connsiteX3-177" fmla="*/ 236220 w 3143250"/>
              <a:gd name="connsiteY3-178" fmla="*/ 5029200 h 5067300"/>
              <a:gd name="connsiteX4-179" fmla="*/ 0 w 3143250"/>
              <a:gd name="connsiteY4-180" fmla="*/ 0 h 5067300"/>
              <a:gd name="connsiteX0-181" fmla="*/ 0 w 3143250"/>
              <a:gd name="connsiteY0-182" fmla="*/ 0 h 5067300"/>
              <a:gd name="connsiteX1-183" fmla="*/ 2967990 w 3143250"/>
              <a:gd name="connsiteY1-184" fmla="*/ 68580 h 5067300"/>
              <a:gd name="connsiteX2-185" fmla="*/ 3143250 w 3143250"/>
              <a:gd name="connsiteY2-186" fmla="*/ 5067300 h 5067300"/>
              <a:gd name="connsiteX3-187" fmla="*/ 266700 w 3143250"/>
              <a:gd name="connsiteY3-188" fmla="*/ 5067300 h 5067300"/>
              <a:gd name="connsiteX4-189" fmla="*/ 0 w 3143250"/>
              <a:gd name="connsiteY4-190" fmla="*/ 0 h 5067300"/>
              <a:gd name="connsiteX0-191" fmla="*/ 0 w 3143250"/>
              <a:gd name="connsiteY0-192" fmla="*/ 0 h 5067300"/>
              <a:gd name="connsiteX1-193" fmla="*/ 2967990 w 3143250"/>
              <a:gd name="connsiteY1-194" fmla="*/ 68580 h 5067300"/>
              <a:gd name="connsiteX2-195" fmla="*/ 3143250 w 3143250"/>
              <a:gd name="connsiteY2-196" fmla="*/ 5067300 h 5067300"/>
              <a:gd name="connsiteX3-197" fmla="*/ 259080 w 3143250"/>
              <a:gd name="connsiteY3-198" fmla="*/ 5067300 h 5067300"/>
              <a:gd name="connsiteX4-199" fmla="*/ 0 w 3143250"/>
              <a:gd name="connsiteY4-200" fmla="*/ 0 h 5067300"/>
              <a:gd name="connsiteX0-201" fmla="*/ 0 w 3128010"/>
              <a:gd name="connsiteY0-202" fmla="*/ 0 h 5067300"/>
              <a:gd name="connsiteX1-203" fmla="*/ 2967990 w 3128010"/>
              <a:gd name="connsiteY1-204" fmla="*/ 68580 h 5067300"/>
              <a:gd name="connsiteX2-205" fmla="*/ 3128010 w 3128010"/>
              <a:gd name="connsiteY2-206" fmla="*/ 5067300 h 5067300"/>
              <a:gd name="connsiteX3-207" fmla="*/ 259080 w 3128010"/>
              <a:gd name="connsiteY3-208" fmla="*/ 5067300 h 5067300"/>
              <a:gd name="connsiteX4-209" fmla="*/ 0 w 3128010"/>
              <a:gd name="connsiteY4-210" fmla="*/ 0 h 5067300"/>
              <a:gd name="connsiteX0-211" fmla="*/ 0 w 3105150"/>
              <a:gd name="connsiteY0-212" fmla="*/ 0 h 5074920"/>
              <a:gd name="connsiteX1-213" fmla="*/ 2967990 w 3105150"/>
              <a:gd name="connsiteY1-214" fmla="*/ 68580 h 5074920"/>
              <a:gd name="connsiteX2-215" fmla="*/ 3105150 w 3105150"/>
              <a:gd name="connsiteY2-216" fmla="*/ 5074920 h 5074920"/>
              <a:gd name="connsiteX3-217" fmla="*/ 259080 w 3105150"/>
              <a:gd name="connsiteY3-218" fmla="*/ 5067300 h 5074920"/>
              <a:gd name="connsiteX4-219" fmla="*/ 0 w 3105150"/>
              <a:gd name="connsiteY4-220" fmla="*/ 0 h 5074920"/>
              <a:gd name="connsiteX0-221" fmla="*/ 0 w 3082290"/>
              <a:gd name="connsiteY0-222" fmla="*/ 0 h 5074920"/>
              <a:gd name="connsiteX1-223" fmla="*/ 2967990 w 3082290"/>
              <a:gd name="connsiteY1-224" fmla="*/ 68580 h 5074920"/>
              <a:gd name="connsiteX2-225" fmla="*/ 3082290 w 3082290"/>
              <a:gd name="connsiteY2-226" fmla="*/ 5074920 h 5074920"/>
              <a:gd name="connsiteX3-227" fmla="*/ 259080 w 3082290"/>
              <a:gd name="connsiteY3-228" fmla="*/ 5067300 h 5074920"/>
              <a:gd name="connsiteX4-229" fmla="*/ 0 w 3082290"/>
              <a:gd name="connsiteY4-230" fmla="*/ 0 h 5074920"/>
              <a:gd name="connsiteX0-231" fmla="*/ 0 w 3059430"/>
              <a:gd name="connsiteY0-232" fmla="*/ 0 h 5074920"/>
              <a:gd name="connsiteX1-233" fmla="*/ 2967990 w 3059430"/>
              <a:gd name="connsiteY1-234" fmla="*/ 68580 h 5074920"/>
              <a:gd name="connsiteX2-235" fmla="*/ 3059430 w 3059430"/>
              <a:gd name="connsiteY2-236" fmla="*/ 5074920 h 5074920"/>
              <a:gd name="connsiteX3-237" fmla="*/ 259080 w 3059430"/>
              <a:gd name="connsiteY3-238" fmla="*/ 5067300 h 5074920"/>
              <a:gd name="connsiteX4-239" fmla="*/ 0 w 3059430"/>
              <a:gd name="connsiteY4-240" fmla="*/ 0 h 5074920"/>
              <a:gd name="connsiteX0-241" fmla="*/ 0 w 3105150"/>
              <a:gd name="connsiteY0-242" fmla="*/ 0 h 5052060"/>
              <a:gd name="connsiteX1-243" fmla="*/ 3013710 w 3105150"/>
              <a:gd name="connsiteY1-244" fmla="*/ 45720 h 5052060"/>
              <a:gd name="connsiteX2-245" fmla="*/ 3105150 w 3105150"/>
              <a:gd name="connsiteY2-246" fmla="*/ 5052060 h 5052060"/>
              <a:gd name="connsiteX3-247" fmla="*/ 304800 w 3105150"/>
              <a:gd name="connsiteY3-248" fmla="*/ 5044440 h 5052060"/>
              <a:gd name="connsiteX4-249" fmla="*/ 0 w 3105150"/>
              <a:gd name="connsiteY4-250" fmla="*/ 0 h 5052060"/>
              <a:gd name="connsiteX0-251" fmla="*/ 0 w 3120390"/>
              <a:gd name="connsiteY0-252" fmla="*/ 0 h 5052060"/>
              <a:gd name="connsiteX1-253" fmla="*/ 3028950 w 3120390"/>
              <a:gd name="connsiteY1-254" fmla="*/ 45720 h 5052060"/>
              <a:gd name="connsiteX2-255" fmla="*/ 3120390 w 3120390"/>
              <a:gd name="connsiteY2-256" fmla="*/ 5052060 h 5052060"/>
              <a:gd name="connsiteX3-257" fmla="*/ 320040 w 3120390"/>
              <a:gd name="connsiteY3-258" fmla="*/ 5044440 h 5052060"/>
              <a:gd name="connsiteX4-259" fmla="*/ 0 w 3120390"/>
              <a:gd name="connsiteY4-260" fmla="*/ 0 h 5052060"/>
              <a:gd name="connsiteX0-261" fmla="*/ 0 w 3120390"/>
              <a:gd name="connsiteY0-262" fmla="*/ 0 h 5052060"/>
              <a:gd name="connsiteX1-263" fmla="*/ 2990850 w 3120390"/>
              <a:gd name="connsiteY1-264" fmla="*/ 53340 h 5052060"/>
              <a:gd name="connsiteX2-265" fmla="*/ 3120390 w 3120390"/>
              <a:gd name="connsiteY2-266" fmla="*/ 5052060 h 5052060"/>
              <a:gd name="connsiteX3-267" fmla="*/ 320040 w 3120390"/>
              <a:gd name="connsiteY3-268" fmla="*/ 5044440 h 5052060"/>
              <a:gd name="connsiteX4-269" fmla="*/ 0 w 3120390"/>
              <a:gd name="connsiteY4-270" fmla="*/ 0 h 5052060"/>
              <a:gd name="connsiteX0-271" fmla="*/ 0 w 3120390"/>
              <a:gd name="connsiteY0-272" fmla="*/ 0 h 5052060"/>
              <a:gd name="connsiteX1-273" fmla="*/ 2952750 w 3120390"/>
              <a:gd name="connsiteY1-274" fmla="*/ 68580 h 5052060"/>
              <a:gd name="connsiteX2-275" fmla="*/ 3120390 w 3120390"/>
              <a:gd name="connsiteY2-276" fmla="*/ 5052060 h 5052060"/>
              <a:gd name="connsiteX3-277" fmla="*/ 320040 w 3120390"/>
              <a:gd name="connsiteY3-278" fmla="*/ 5044440 h 5052060"/>
              <a:gd name="connsiteX4-279" fmla="*/ 0 w 3120390"/>
              <a:gd name="connsiteY4-280" fmla="*/ 0 h 5052060"/>
              <a:gd name="connsiteX0-281" fmla="*/ 0 w 3120390"/>
              <a:gd name="connsiteY0-282" fmla="*/ 0 h 5052060"/>
              <a:gd name="connsiteX1-283" fmla="*/ 2922270 w 3120390"/>
              <a:gd name="connsiteY1-284" fmla="*/ 68580 h 5052060"/>
              <a:gd name="connsiteX2-285" fmla="*/ 3120390 w 3120390"/>
              <a:gd name="connsiteY2-286" fmla="*/ 5052060 h 5052060"/>
              <a:gd name="connsiteX3-287" fmla="*/ 320040 w 3120390"/>
              <a:gd name="connsiteY3-288" fmla="*/ 5044440 h 5052060"/>
              <a:gd name="connsiteX4-289" fmla="*/ 0 w 3120390"/>
              <a:gd name="connsiteY4-290" fmla="*/ 0 h 5052060"/>
              <a:gd name="connsiteX0-291" fmla="*/ 0 w 3120390"/>
              <a:gd name="connsiteY0-292" fmla="*/ 0 h 5052060"/>
              <a:gd name="connsiteX1-293" fmla="*/ 2922270 w 3120390"/>
              <a:gd name="connsiteY1-294" fmla="*/ 91440 h 5052060"/>
              <a:gd name="connsiteX2-295" fmla="*/ 3120390 w 3120390"/>
              <a:gd name="connsiteY2-296" fmla="*/ 5052060 h 5052060"/>
              <a:gd name="connsiteX3-297" fmla="*/ 320040 w 3120390"/>
              <a:gd name="connsiteY3-298" fmla="*/ 5044440 h 5052060"/>
              <a:gd name="connsiteX4-299" fmla="*/ 0 w 3120390"/>
              <a:gd name="connsiteY4-300" fmla="*/ 0 h 5052060"/>
              <a:gd name="connsiteX0-301" fmla="*/ 0 w 3150870"/>
              <a:gd name="connsiteY0-302" fmla="*/ 0 h 5052060"/>
              <a:gd name="connsiteX1-303" fmla="*/ 2922270 w 3150870"/>
              <a:gd name="connsiteY1-304" fmla="*/ 91440 h 5052060"/>
              <a:gd name="connsiteX2-305" fmla="*/ 3150870 w 3150870"/>
              <a:gd name="connsiteY2-306" fmla="*/ 5052060 h 5052060"/>
              <a:gd name="connsiteX3-307" fmla="*/ 320040 w 3150870"/>
              <a:gd name="connsiteY3-308" fmla="*/ 5044440 h 5052060"/>
              <a:gd name="connsiteX4-309" fmla="*/ 0 w 3150870"/>
              <a:gd name="connsiteY4-310" fmla="*/ 0 h 5052060"/>
              <a:gd name="connsiteX0-311" fmla="*/ 0 w 3150870"/>
              <a:gd name="connsiteY0-312" fmla="*/ 0 h 5199089"/>
              <a:gd name="connsiteX1-313" fmla="*/ 2922270 w 3150870"/>
              <a:gd name="connsiteY1-314" fmla="*/ 91440 h 5199089"/>
              <a:gd name="connsiteX2-315" fmla="*/ 3150870 w 3150870"/>
              <a:gd name="connsiteY2-316" fmla="*/ 5052060 h 5199089"/>
              <a:gd name="connsiteX3-317" fmla="*/ 280189 w 3150870"/>
              <a:gd name="connsiteY3-318" fmla="*/ 5199089 h 5199089"/>
              <a:gd name="connsiteX4-319" fmla="*/ 0 w 3150870"/>
              <a:gd name="connsiteY4-320" fmla="*/ 0 h 5199089"/>
              <a:gd name="connsiteX0-321" fmla="*/ 0 w 3150870"/>
              <a:gd name="connsiteY0-322" fmla="*/ 0 h 5124258"/>
              <a:gd name="connsiteX1-323" fmla="*/ 2922270 w 3150870"/>
              <a:gd name="connsiteY1-324" fmla="*/ 91440 h 5124258"/>
              <a:gd name="connsiteX2-325" fmla="*/ 3150870 w 3150870"/>
              <a:gd name="connsiteY2-326" fmla="*/ 5052060 h 5124258"/>
              <a:gd name="connsiteX3-327" fmla="*/ 285170 w 3150870"/>
              <a:gd name="connsiteY3-328" fmla="*/ 5124258 h 5124258"/>
              <a:gd name="connsiteX4-329" fmla="*/ 0 w 3150870"/>
              <a:gd name="connsiteY4-330" fmla="*/ 0 h 5124258"/>
              <a:gd name="connsiteX0-331" fmla="*/ 0 w 3150870"/>
              <a:gd name="connsiteY0-332" fmla="*/ 0 h 5134235"/>
              <a:gd name="connsiteX1-333" fmla="*/ 2922270 w 3150870"/>
              <a:gd name="connsiteY1-334" fmla="*/ 91440 h 5134235"/>
              <a:gd name="connsiteX2-335" fmla="*/ 3150870 w 3150870"/>
              <a:gd name="connsiteY2-336" fmla="*/ 5052060 h 5134235"/>
              <a:gd name="connsiteX3-337" fmla="*/ 349928 w 3150870"/>
              <a:gd name="connsiteY3-338" fmla="*/ 5134235 h 5134235"/>
              <a:gd name="connsiteX4-339" fmla="*/ 0 w 3150870"/>
              <a:gd name="connsiteY4-340" fmla="*/ 0 h 5134235"/>
              <a:gd name="connsiteX0-341" fmla="*/ 0 w 3210647"/>
              <a:gd name="connsiteY0-342" fmla="*/ 0 h 5134235"/>
              <a:gd name="connsiteX1-343" fmla="*/ 2922270 w 3210647"/>
              <a:gd name="connsiteY1-344" fmla="*/ 91440 h 5134235"/>
              <a:gd name="connsiteX2-345" fmla="*/ 3210647 w 3210647"/>
              <a:gd name="connsiteY2-346" fmla="*/ 5022128 h 5134235"/>
              <a:gd name="connsiteX3-347" fmla="*/ 349928 w 3210647"/>
              <a:gd name="connsiteY3-348" fmla="*/ 5134235 h 5134235"/>
              <a:gd name="connsiteX4-349" fmla="*/ 0 w 3210647"/>
              <a:gd name="connsiteY4-350" fmla="*/ 0 h 5134235"/>
              <a:gd name="connsiteX0-351" fmla="*/ 0 w 3155852"/>
              <a:gd name="connsiteY0-352" fmla="*/ 0 h 5134235"/>
              <a:gd name="connsiteX1-353" fmla="*/ 2922270 w 3155852"/>
              <a:gd name="connsiteY1-354" fmla="*/ 91440 h 5134235"/>
              <a:gd name="connsiteX2-355" fmla="*/ 3155852 w 3155852"/>
              <a:gd name="connsiteY2-356" fmla="*/ 5017139 h 5134235"/>
              <a:gd name="connsiteX3-357" fmla="*/ 349928 w 3155852"/>
              <a:gd name="connsiteY3-358" fmla="*/ 5134235 h 5134235"/>
              <a:gd name="connsiteX4-359" fmla="*/ 0 w 3155852"/>
              <a:gd name="connsiteY4-360" fmla="*/ 0 h 5134235"/>
              <a:gd name="connsiteX0-361" fmla="*/ 0 w 3202305"/>
              <a:gd name="connsiteY0-362" fmla="*/ 0 h 5134235"/>
              <a:gd name="connsiteX1-363" fmla="*/ 2922270 w 3202305"/>
              <a:gd name="connsiteY1-364" fmla="*/ 91440 h 5134235"/>
              <a:gd name="connsiteX2-365" fmla="*/ 3202305 w 3202305"/>
              <a:gd name="connsiteY2-366" fmla="*/ 5113504 h 5134235"/>
              <a:gd name="connsiteX3-367" fmla="*/ 349928 w 3202305"/>
              <a:gd name="connsiteY3-368" fmla="*/ 5134235 h 5134235"/>
              <a:gd name="connsiteX4-369" fmla="*/ 0 w 3202305"/>
              <a:gd name="connsiteY4-370" fmla="*/ 0 h 5134235"/>
              <a:gd name="connsiteX0-371" fmla="*/ 0 w 3202305"/>
              <a:gd name="connsiteY0-372" fmla="*/ 0 h 5161687"/>
              <a:gd name="connsiteX1-373" fmla="*/ 2922270 w 3202305"/>
              <a:gd name="connsiteY1-374" fmla="*/ 91440 h 5161687"/>
              <a:gd name="connsiteX2-375" fmla="*/ 3202305 w 3202305"/>
              <a:gd name="connsiteY2-376" fmla="*/ 5161687 h 5161687"/>
              <a:gd name="connsiteX3-377" fmla="*/ 349928 w 3202305"/>
              <a:gd name="connsiteY3-378" fmla="*/ 5134235 h 5161687"/>
              <a:gd name="connsiteX4-379" fmla="*/ 0 w 3202305"/>
              <a:gd name="connsiteY4-380" fmla="*/ 0 h 5161687"/>
              <a:gd name="connsiteX0-381" fmla="*/ 0 w 3186821"/>
              <a:gd name="connsiteY0-382" fmla="*/ 0 h 5241991"/>
              <a:gd name="connsiteX1-383" fmla="*/ 2922270 w 3186821"/>
              <a:gd name="connsiteY1-384" fmla="*/ 91440 h 5241991"/>
              <a:gd name="connsiteX2-385" fmla="*/ 3186821 w 3186821"/>
              <a:gd name="connsiteY2-386" fmla="*/ 5241991 h 5241991"/>
              <a:gd name="connsiteX3-387" fmla="*/ 349928 w 3186821"/>
              <a:gd name="connsiteY3-388" fmla="*/ 5134235 h 5241991"/>
              <a:gd name="connsiteX4-389" fmla="*/ 0 w 3186821"/>
              <a:gd name="connsiteY4-390" fmla="*/ 0 h 5241991"/>
              <a:gd name="connsiteX0-391" fmla="*/ 0 w 3186821"/>
              <a:gd name="connsiteY0-392" fmla="*/ 0 h 5241991"/>
              <a:gd name="connsiteX1-393" fmla="*/ 2922270 w 3186821"/>
              <a:gd name="connsiteY1-394" fmla="*/ 91440 h 5241991"/>
              <a:gd name="connsiteX2-395" fmla="*/ 3186821 w 3186821"/>
              <a:gd name="connsiteY2-396" fmla="*/ 5241991 h 5241991"/>
              <a:gd name="connsiteX3-397" fmla="*/ 396381 w 3186821"/>
              <a:gd name="connsiteY3-398" fmla="*/ 5166357 h 5241991"/>
              <a:gd name="connsiteX4-399" fmla="*/ 0 w 3186821"/>
              <a:gd name="connsiteY4-400" fmla="*/ 0 h 5241991"/>
              <a:gd name="connsiteX0-401" fmla="*/ 0 w 3186821"/>
              <a:gd name="connsiteY0-402" fmla="*/ 0 h 5241991"/>
              <a:gd name="connsiteX1-403" fmla="*/ 2937755 w 3186821"/>
              <a:gd name="connsiteY1-404" fmla="*/ 59318 h 5241991"/>
              <a:gd name="connsiteX2-405" fmla="*/ 3186821 w 3186821"/>
              <a:gd name="connsiteY2-406" fmla="*/ 5241991 h 5241991"/>
              <a:gd name="connsiteX3-407" fmla="*/ 396381 w 3186821"/>
              <a:gd name="connsiteY3-408" fmla="*/ 5166357 h 5241991"/>
              <a:gd name="connsiteX4-409" fmla="*/ 0 w 3186821"/>
              <a:gd name="connsiteY4-410" fmla="*/ 0 h 5241991"/>
              <a:gd name="connsiteX0-411" fmla="*/ 0 w 3186821"/>
              <a:gd name="connsiteY0-412" fmla="*/ 0 h 5241991"/>
              <a:gd name="connsiteX1-413" fmla="*/ 2953239 w 3186821"/>
              <a:gd name="connsiteY1-414" fmla="*/ 11136 h 5241991"/>
              <a:gd name="connsiteX2-415" fmla="*/ 3186821 w 3186821"/>
              <a:gd name="connsiteY2-416" fmla="*/ 5241991 h 5241991"/>
              <a:gd name="connsiteX3-417" fmla="*/ 396381 w 3186821"/>
              <a:gd name="connsiteY3-418" fmla="*/ 5166357 h 5241991"/>
              <a:gd name="connsiteX4-419" fmla="*/ 0 w 3186821"/>
              <a:gd name="connsiteY4-420" fmla="*/ 0 h 5241991"/>
              <a:gd name="connsiteX0-421" fmla="*/ 0 w 3155852"/>
              <a:gd name="connsiteY0-422" fmla="*/ 20986 h 5230855"/>
              <a:gd name="connsiteX1-423" fmla="*/ 2922270 w 3155852"/>
              <a:gd name="connsiteY1-424" fmla="*/ 0 h 5230855"/>
              <a:gd name="connsiteX2-425" fmla="*/ 3155852 w 3155852"/>
              <a:gd name="connsiteY2-426" fmla="*/ 5230855 h 5230855"/>
              <a:gd name="connsiteX3-427" fmla="*/ 365412 w 3155852"/>
              <a:gd name="connsiteY3-428" fmla="*/ 5155221 h 5230855"/>
              <a:gd name="connsiteX4-429" fmla="*/ 0 w 3155852"/>
              <a:gd name="connsiteY4-430" fmla="*/ 20986 h 5230855"/>
              <a:gd name="connsiteX0-431" fmla="*/ 0 w 3109399"/>
              <a:gd name="connsiteY0-432" fmla="*/ 0 h 5258051"/>
              <a:gd name="connsiteX1-433" fmla="*/ 2875817 w 3109399"/>
              <a:gd name="connsiteY1-434" fmla="*/ 27196 h 5258051"/>
              <a:gd name="connsiteX2-435" fmla="*/ 3109399 w 3109399"/>
              <a:gd name="connsiteY2-436" fmla="*/ 5258051 h 5258051"/>
              <a:gd name="connsiteX3-437" fmla="*/ 318959 w 3109399"/>
              <a:gd name="connsiteY3-438" fmla="*/ 5182417 h 5258051"/>
              <a:gd name="connsiteX4-439" fmla="*/ 0 w 3109399"/>
              <a:gd name="connsiteY4-440" fmla="*/ 0 h 5258051"/>
              <a:gd name="connsiteX0-441" fmla="*/ 0 w 3140368"/>
              <a:gd name="connsiteY0-442" fmla="*/ 0 h 5258051"/>
              <a:gd name="connsiteX1-443" fmla="*/ 2906786 w 3140368"/>
              <a:gd name="connsiteY1-444" fmla="*/ 27196 h 5258051"/>
              <a:gd name="connsiteX2-445" fmla="*/ 3140368 w 3140368"/>
              <a:gd name="connsiteY2-446" fmla="*/ 5258051 h 5258051"/>
              <a:gd name="connsiteX3-447" fmla="*/ 349928 w 3140368"/>
              <a:gd name="connsiteY3-448" fmla="*/ 5182417 h 5258051"/>
              <a:gd name="connsiteX4-449" fmla="*/ 0 w 3140368"/>
              <a:gd name="connsiteY4-450" fmla="*/ 0 h 5258051"/>
              <a:gd name="connsiteX0-451" fmla="*/ 0 w 3155852"/>
              <a:gd name="connsiteY0-452" fmla="*/ 0 h 5241990"/>
              <a:gd name="connsiteX1-453" fmla="*/ 2922270 w 3155852"/>
              <a:gd name="connsiteY1-454" fmla="*/ 11135 h 5241990"/>
              <a:gd name="connsiteX2-455" fmla="*/ 3155852 w 3155852"/>
              <a:gd name="connsiteY2-456" fmla="*/ 5241990 h 5241990"/>
              <a:gd name="connsiteX3-457" fmla="*/ 365412 w 3155852"/>
              <a:gd name="connsiteY3-458" fmla="*/ 5166356 h 5241990"/>
              <a:gd name="connsiteX4-459" fmla="*/ 0 w 3155852"/>
              <a:gd name="connsiteY4-460" fmla="*/ 0 h 5241990"/>
              <a:gd name="connsiteX0-461" fmla="*/ 0 w 3171336"/>
              <a:gd name="connsiteY0-462" fmla="*/ 20987 h 5230855"/>
              <a:gd name="connsiteX1-463" fmla="*/ 2937754 w 3171336"/>
              <a:gd name="connsiteY1-464" fmla="*/ 0 h 5230855"/>
              <a:gd name="connsiteX2-465" fmla="*/ 3171336 w 3171336"/>
              <a:gd name="connsiteY2-466" fmla="*/ 5230855 h 5230855"/>
              <a:gd name="connsiteX3-467" fmla="*/ 380896 w 3171336"/>
              <a:gd name="connsiteY3-468" fmla="*/ 5155221 h 5230855"/>
              <a:gd name="connsiteX4-469" fmla="*/ 0 w 3171336"/>
              <a:gd name="connsiteY4-470" fmla="*/ 20987 h 5230855"/>
              <a:gd name="connsiteX0-471" fmla="*/ 0 w 3140367"/>
              <a:gd name="connsiteY0-472" fmla="*/ 4926 h 5230855"/>
              <a:gd name="connsiteX1-473" fmla="*/ 2906785 w 3140367"/>
              <a:gd name="connsiteY1-474" fmla="*/ 0 h 5230855"/>
              <a:gd name="connsiteX2-475" fmla="*/ 3140367 w 3140367"/>
              <a:gd name="connsiteY2-476" fmla="*/ 5230855 h 5230855"/>
              <a:gd name="connsiteX3-477" fmla="*/ 349927 w 3140367"/>
              <a:gd name="connsiteY3-478" fmla="*/ 5155221 h 5230855"/>
              <a:gd name="connsiteX4-479" fmla="*/ 0 w 3140367"/>
              <a:gd name="connsiteY4-480" fmla="*/ 4926 h 5230855"/>
              <a:gd name="connsiteX0-481" fmla="*/ 0 w 3155851"/>
              <a:gd name="connsiteY0-482" fmla="*/ 0 h 5241990"/>
              <a:gd name="connsiteX1-483" fmla="*/ 2922269 w 3155851"/>
              <a:gd name="connsiteY1-484" fmla="*/ 11135 h 5241990"/>
              <a:gd name="connsiteX2-485" fmla="*/ 3155851 w 3155851"/>
              <a:gd name="connsiteY2-486" fmla="*/ 5241990 h 5241990"/>
              <a:gd name="connsiteX3-487" fmla="*/ 365411 w 3155851"/>
              <a:gd name="connsiteY3-488" fmla="*/ 5166356 h 5241990"/>
              <a:gd name="connsiteX4-489" fmla="*/ 0 w 3155851"/>
              <a:gd name="connsiteY4-490" fmla="*/ 0 h 5241990"/>
              <a:gd name="connsiteX0-491" fmla="*/ 0 w 3155851"/>
              <a:gd name="connsiteY0-492" fmla="*/ 0 h 5241990"/>
              <a:gd name="connsiteX1-493" fmla="*/ 2922269 w 3155851"/>
              <a:gd name="connsiteY1-494" fmla="*/ 11135 h 5241990"/>
              <a:gd name="connsiteX2-495" fmla="*/ 3155851 w 3155851"/>
              <a:gd name="connsiteY2-496" fmla="*/ 5241990 h 5241990"/>
              <a:gd name="connsiteX3-497" fmla="*/ 349927 w 3155851"/>
              <a:gd name="connsiteY3-498" fmla="*/ 5166356 h 5241990"/>
              <a:gd name="connsiteX4-499" fmla="*/ 0 w 3155851"/>
              <a:gd name="connsiteY4-500" fmla="*/ 0 h 524199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155851" h="5241990">
                <a:moveTo>
                  <a:pt x="0" y="0"/>
                </a:moveTo>
                <a:lnTo>
                  <a:pt x="2922269" y="11135"/>
                </a:lnTo>
                <a:lnTo>
                  <a:pt x="3155851" y="5241990"/>
                </a:lnTo>
                <a:lnTo>
                  <a:pt x="349927" y="516635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63500">
              <a:schemeClr val="tx1">
                <a:lumMod val="75000"/>
                <a:lumOff val="25000"/>
              </a:schemeClr>
            </a:innerShdw>
          </a:effectLst>
          <a:scene3d>
            <a:camera prst="perspectiveContrastingRightFacing" fov="2400000">
              <a:rot lat="21041954" lon="18810792" rev="923834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 sz="94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6" name="Rectangle 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2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1624659" y="2943383"/>
            <a:ext cx="198146" cy="971236"/>
            <a:chOff x="15428633" y="4561123"/>
            <a:chExt cx="388619" cy="1907805"/>
          </a:xfrm>
        </p:grpSpPr>
        <p:sp>
          <p:nvSpPr>
            <p:cNvPr id="8" name="Freeform 85"/>
            <p:cNvSpPr>
              <a:spLocks noChangeArrowheads="1"/>
            </p:cNvSpPr>
            <p:nvPr userDrawn="1"/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alpha val="70000"/>
                  </a:schemeClr>
                </a:solidFill>
              </a:endParaRPr>
            </a:p>
          </p:txBody>
        </p:sp>
        <p:grpSp>
          <p:nvGrpSpPr>
            <p:cNvPr id="9" name="Group 8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solidFill>
              <a:schemeClr val="bg1">
                <a:alpha val="25000"/>
              </a:schemeClr>
            </a:solidFill>
          </p:grpSpPr>
          <p:sp>
            <p:nvSpPr>
              <p:cNvPr id="11" name="Freeform 5"/>
              <p:cNvSpPr/>
              <p:nvPr userDrawn="1"/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1125"/>
              </a:p>
            </p:txBody>
          </p:sp>
          <p:sp>
            <p:nvSpPr>
              <p:cNvPr id="12" name="Freeform 6"/>
              <p:cNvSpPr/>
              <p:nvPr userDrawn="1"/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1125"/>
              </a:p>
            </p:txBody>
          </p:sp>
        </p:grpSp>
        <p:sp>
          <p:nvSpPr>
            <p:cNvPr id="10" name="Freeform 75"/>
            <p:cNvSpPr>
              <a:spLocks noChangeArrowheads="1"/>
            </p:cNvSpPr>
            <p:nvPr userDrawn="1"/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3" name="TextBox 12"/>
          <p:cNvSpPr txBox="1"/>
          <p:nvPr userDrawn="1"/>
        </p:nvSpPr>
        <p:spPr>
          <a:xfrm rot="10800000" flipV="1">
            <a:off x="11249307" y="6203547"/>
            <a:ext cx="94885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750" b="0" i="0" smtClean="0">
                <a:solidFill>
                  <a:schemeClr val="bg1"/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‹nº›</a:t>
            </a:fld>
            <a:endParaRPr lang="id-ID" sz="5500" b="0" i="0" dirty="0">
              <a:solidFill>
                <a:schemeClr val="bg1"/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 rot="16200000" flipH="1">
            <a:off x="-745271" y="3315508"/>
            <a:ext cx="2227243" cy="2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75" strike="noStrike" spc="375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www.freeppt7.com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175434" y="6288180"/>
            <a:ext cx="2420919" cy="226985"/>
            <a:chOff x="1173828" y="9898598"/>
            <a:chExt cx="3867482" cy="363175"/>
          </a:xfrm>
        </p:grpSpPr>
        <p:sp>
          <p:nvSpPr>
            <p:cNvPr id="22" name="TextBox 21"/>
            <p:cNvSpPr txBox="1"/>
            <p:nvPr/>
          </p:nvSpPr>
          <p:spPr>
            <a:xfrm>
              <a:off x="1173828" y="9898598"/>
              <a:ext cx="3867482" cy="363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75" b="0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VISIONARY</a:t>
              </a:r>
              <a:r>
                <a:rPr lang="en-US" sz="875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  </a:t>
              </a:r>
              <a:r>
                <a:rPr lang="en-US" sz="875" spc="188" dirty="0">
                  <a:solidFill>
                    <a:schemeClr val="bg1">
                      <a:alpha val="4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2027.ALL RIGHTS</a:t>
              </a:r>
              <a:endParaRPr lang="id-ID" sz="875" spc="188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2624660" y="9977803"/>
              <a:ext cx="10800" cy="14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grpSp>
        <p:nvGrpSpPr>
          <p:cNvPr id="24" name="Group 23"/>
          <p:cNvGrpSpPr/>
          <p:nvPr userDrawn="1"/>
        </p:nvGrpSpPr>
        <p:grpSpPr>
          <a:xfrm>
            <a:off x="1175434" y="418371"/>
            <a:ext cx="1567766" cy="296920"/>
            <a:chOff x="1299865" y="646279"/>
            <a:chExt cx="2504548" cy="475072"/>
          </a:xfrm>
        </p:grpSpPr>
        <p:sp>
          <p:nvSpPr>
            <p:cNvPr id="25" name="Text Placeholder 2"/>
            <p:cNvSpPr txBox="1"/>
            <p:nvPr/>
          </p:nvSpPr>
          <p:spPr>
            <a:xfrm>
              <a:off x="1877786" y="655335"/>
              <a:ext cx="1926627" cy="45696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750" b="0" dirty="0">
                  <a:gradFill flip="none" rotWithShape="1">
                    <a:gsLst>
                      <a:gs pos="55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微软雅黑" pitchFamily="34" charset="-122"/>
                  <a:ea typeface="微软雅黑" pitchFamily="34" charset="-122"/>
                </a:rPr>
                <a:t>visionary</a:t>
              </a:r>
              <a:endParaRPr lang="id-ID" sz="1750" b="0" dirty="0">
                <a:gradFill flip="none" rotWithShape="1">
                  <a:gsLst>
                    <a:gs pos="55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  <a:tileRect/>
                </a:gra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299865" y="646279"/>
              <a:ext cx="507652" cy="475072"/>
              <a:chOff x="9403349" y="4996764"/>
              <a:chExt cx="961294" cy="899602"/>
            </a:xfrm>
          </p:grpSpPr>
          <p:sp>
            <p:nvSpPr>
              <p:cNvPr id="27" name="Freeform: Shape 26"/>
              <p:cNvSpPr/>
              <p:nvPr/>
            </p:nvSpPr>
            <p:spPr>
              <a:xfrm>
                <a:off x="9403349" y="4996764"/>
                <a:ext cx="961294" cy="899602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  <p:sp>
            <p:nvSpPr>
              <p:cNvPr id="28" name="Freeform: Shape 27"/>
              <p:cNvSpPr/>
              <p:nvPr/>
            </p:nvSpPr>
            <p:spPr>
              <a:xfrm>
                <a:off x="9628629" y="5312361"/>
                <a:ext cx="510734" cy="477958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</p:grpSp>
      </p:grp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-1" y="1671917"/>
            <a:ext cx="4984521" cy="4513271"/>
          </a:xfrm>
          <a:custGeom>
            <a:avLst/>
            <a:gdLst>
              <a:gd name="connsiteX0" fmla="*/ 586332 w 7962902"/>
              <a:gd name="connsiteY0" fmla="*/ 994 h 7221234"/>
              <a:gd name="connsiteX1" fmla="*/ 7531804 w 7962902"/>
              <a:gd name="connsiteY1" fmla="*/ 4274636 h 7221234"/>
              <a:gd name="connsiteX2" fmla="*/ 6435880 w 7962902"/>
              <a:gd name="connsiteY2" fmla="*/ 7206829 h 7221234"/>
              <a:gd name="connsiteX3" fmla="*/ 2879 w 7962902"/>
              <a:gd name="connsiteY3" fmla="*/ 5540244 h 7221234"/>
              <a:gd name="connsiteX4" fmla="*/ 13 w 7962902"/>
              <a:gd name="connsiteY4" fmla="*/ 58804 h 7221234"/>
              <a:gd name="connsiteX5" fmla="*/ 586332 w 7962902"/>
              <a:gd name="connsiteY5" fmla="*/ 994 h 722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62902" h="7221234">
                <a:moveTo>
                  <a:pt x="586332" y="994"/>
                </a:moveTo>
                <a:cubicBezTo>
                  <a:pt x="3530792" y="-64338"/>
                  <a:pt x="6616855" y="3109459"/>
                  <a:pt x="7531804" y="4274636"/>
                </a:cubicBezTo>
                <a:cubicBezTo>
                  <a:pt x="8507749" y="5517491"/>
                  <a:pt x="7690701" y="6995894"/>
                  <a:pt x="6435880" y="7206829"/>
                </a:cubicBezTo>
                <a:cubicBezTo>
                  <a:pt x="5181059" y="7417763"/>
                  <a:pt x="1849117" y="5237581"/>
                  <a:pt x="2879" y="5540244"/>
                </a:cubicBezTo>
                <a:cubicBezTo>
                  <a:pt x="13384" y="5525361"/>
                  <a:pt x="-464" y="71683"/>
                  <a:pt x="13" y="58804"/>
                </a:cubicBezTo>
                <a:cubicBezTo>
                  <a:pt x="194367" y="24101"/>
                  <a:pt x="390035" y="5350"/>
                  <a:pt x="586332" y="994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506278" cy="6858001"/>
          </a:xfrm>
          <a:custGeom>
            <a:avLst/>
            <a:gdLst>
              <a:gd name="connsiteX0" fmla="*/ 0 w 13589001"/>
              <a:gd name="connsiteY0" fmla="*/ 0 h 10972802"/>
              <a:gd name="connsiteX1" fmla="*/ 13589001 w 13589001"/>
              <a:gd name="connsiteY1" fmla="*/ 0 h 10972802"/>
              <a:gd name="connsiteX2" fmla="*/ 0 w 13589001"/>
              <a:gd name="connsiteY2" fmla="*/ 10972802 h 1097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89001" h="10972802">
                <a:moveTo>
                  <a:pt x="0" y="0"/>
                </a:moveTo>
                <a:lnTo>
                  <a:pt x="13589001" y="0"/>
                </a:lnTo>
                <a:cubicBezTo>
                  <a:pt x="4614276" y="2020632"/>
                  <a:pt x="7895078" y="9591612"/>
                  <a:pt x="0" y="1097280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953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2023/8/15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‹nº›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76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175434" y="418371"/>
            <a:ext cx="1539191" cy="296920"/>
            <a:chOff x="1299865" y="646279"/>
            <a:chExt cx="2458898" cy="475072"/>
          </a:xfrm>
        </p:grpSpPr>
        <p:sp>
          <p:nvSpPr>
            <p:cNvPr id="3" name="Text Placeholder 2"/>
            <p:cNvSpPr txBox="1"/>
            <p:nvPr/>
          </p:nvSpPr>
          <p:spPr>
            <a:xfrm>
              <a:off x="1877786" y="655335"/>
              <a:ext cx="1880977" cy="456960"/>
            </a:xfrm>
            <a:prstGeom prst="rect">
              <a:avLst/>
            </a:prstGeom>
          </p:spPr>
          <p:txBody>
            <a:bodyPr/>
            <a:lstStyle>
              <a:lvl1pPr marL="0" indent="0" algn="ctr" defTabSz="1460500" rtl="0" eaLnBrk="1" latinLnBrk="0" hangingPunct="1">
                <a:lnSpc>
                  <a:spcPct val="90000"/>
                </a:lnSpc>
                <a:spcBef>
                  <a:spcPts val="1600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37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83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6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5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7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1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260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814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395" indent="-365125" algn="l" defTabSz="14605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Char char="•"/>
                <a:defRPr sz="2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750" b="0" dirty="0">
                  <a:gradFill flip="none" rotWithShape="1">
                    <a:gsLst>
                      <a:gs pos="55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微软雅黑" pitchFamily="34" charset="-122"/>
                  <a:ea typeface="微软雅黑" pitchFamily="34" charset="-122"/>
                </a:rPr>
                <a:t>visionary</a:t>
              </a:r>
              <a:endParaRPr lang="id-ID" sz="1750" b="0" dirty="0">
                <a:gradFill flip="none" rotWithShape="1">
                  <a:gsLst>
                    <a:gs pos="55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  <a:tileRect/>
                </a:gra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299865" y="646279"/>
              <a:ext cx="507652" cy="475072"/>
              <a:chOff x="9403349" y="4996764"/>
              <a:chExt cx="961294" cy="899602"/>
            </a:xfrm>
          </p:grpSpPr>
          <p:sp>
            <p:nvSpPr>
              <p:cNvPr id="5" name="Freeform: Shape 4"/>
              <p:cNvSpPr/>
              <p:nvPr/>
            </p:nvSpPr>
            <p:spPr>
              <a:xfrm>
                <a:off x="9403349" y="4996764"/>
                <a:ext cx="961294" cy="899602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accent1"/>
                    </a:gs>
                    <a:gs pos="100000">
                      <a:schemeClr val="accent5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  <p:sp>
            <p:nvSpPr>
              <p:cNvPr id="6" name="Freeform: Shape 5"/>
              <p:cNvSpPr/>
              <p:nvPr/>
            </p:nvSpPr>
            <p:spPr>
              <a:xfrm>
                <a:off x="9628629" y="5312361"/>
                <a:ext cx="510734" cy="477958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accent1"/>
                    </a:gs>
                    <a:gs pos="100000">
                      <a:schemeClr val="accent5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</p:grpSp>
      </p:grp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179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/>
          <p:cNvSpPr/>
          <p:nvPr userDrawn="1"/>
        </p:nvSpPr>
        <p:spPr>
          <a:xfrm flipV="1">
            <a:off x="1118498" y="-1"/>
            <a:ext cx="3913876" cy="5128054"/>
          </a:xfrm>
          <a:prstGeom prst="round2SameRect">
            <a:avLst>
              <a:gd name="adj1" fmla="val 7374"/>
              <a:gd name="adj2" fmla="val 0"/>
            </a:avLst>
          </a:pr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273519" y="0"/>
            <a:ext cx="3913876" cy="4938713"/>
          </a:xfrm>
          <a:prstGeom prst="round2SameRect">
            <a:avLst>
              <a:gd name="adj1" fmla="val 0"/>
              <a:gd name="adj2" fmla="val 8226"/>
            </a:avLst>
          </a:prstGeom>
          <a:solidFill>
            <a:schemeClr val="bg1">
              <a:lumMod val="95000"/>
              <a:alpha val="40000"/>
            </a:schemeClr>
          </a:solidFill>
          <a:effectLst>
            <a:outerShdw blurRad="1270000" dist="1346200" dir="8100000" sx="90000" sy="90000" algn="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125"/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5" hasCustomPrompt="1"/>
          </p:nvPr>
        </p:nvSpPr>
        <p:spPr>
          <a:xfrm>
            <a:off x="2026553" y="2724661"/>
            <a:ext cx="2597375" cy="2593359"/>
          </a:xfrm>
          <a:custGeom>
            <a:avLst/>
            <a:gdLst>
              <a:gd name="connsiteX0" fmla="*/ 2074688 w 4149375"/>
              <a:gd name="connsiteY0" fmla="*/ 0 h 4149375"/>
              <a:gd name="connsiteX1" fmla="*/ 4149375 w 4149375"/>
              <a:gd name="connsiteY1" fmla="*/ 2074688 h 4149375"/>
              <a:gd name="connsiteX2" fmla="*/ 2074688 w 4149375"/>
              <a:gd name="connsiteY2" fmla="*/ 4149375 h 4149375"/>
              <a:gd name="connsiteX3" fmla="*/ 0 w 4149375"/>
              <a:gd name="connsiteY3" fmla="*/ 2074688 h 414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9375" h="4149375">
                <a:moveTo>
                  <a:pt x="2074688" y="0"/>
                </a:moveTo>
                <a:lnTo>
                  <a:pt x="4149375" y="2074688"/>
                </a:lnTo>
                <a:lnTo>
                  <a:pt x="2074688" y="4149375"/>
                </a:lnTo>
                <a:lnTo>
                  <a:pt x="0" y="20746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1473200" sx="80000" sy="800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9857745" y="714666"/>
            <a:ext cx="1158088" cy="1156296"/>
          </a:xfrm>
          <a:custGeom>
            <a:avLst/>
            <a:gdLst>
              <a:gd name="connsiteX0" fmla="*/ 925038 w 1850076"/>
              <a:gd name="connsiteY0" fmla="*/ 0 h 1850074"/>
              <a:gd name="connsiteX1" fmla="*/ 1850076 w 1850076"/>
              <a:gd name="connsiteY1" fmla="*/ 925037 h 1850074"/>
              <a:gd name="connsiteX2" fmla="*/ 925038 w 1850076"/>
              <a:gd name="connsiteY2" fmla="*/ 1850074 h 1850074"/>
              <a:gd name="connsiteX3" fmla="*/ 0 w 1850076"/>
              <a:gd name="connsiteY3" fmla="*/ 925037 h 185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076" h="1850074">
                <a:moveTo>
                  <a:pt x="925038" y="0"/>
                </a:moveTo>
                <a:lnTo>
                  <a:pt x="1850076" y="925037"/>
                </a:lnTo>
                <a:lnTo>
                  <a:pt x="925038" y="1850074"/>
                </a:lnTo>
                <a:lnTo>
                  <a:pt x="0" y="9250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609600" dir="10800000" sx="80000" sy="80000" algn="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562731" y="1605436"/>
            <a:ext cx="1158088" cy="1156296"/>
          </a:xfrm>
          <a:custGeom>
            <a:avLst/>
            <a:gdLst>
              <a:gd name="connsiteX0" fmla="*/ 925038 w 1850076"/>
              <a:gd name="connsiteY0" fmla="*/ 0 h 1850074"/>
              <a:gd name="connsiteX1" fmla="*/ 1850076 w 1850076"/>
              <a:gd name="connsiteY1" fmla="*/ 925037 h 1850074"/>
              <a:gd name="connsiteX2" fmla="*/ 925038 w 1850076"/>
              <a:gd name="connsiteY2" fmla="*/ 1850074 h 1850074"/>
              <a:gd name="connsiteX3" fmla="*/ 0 w 1850076"/>
              <a:gd name="connsiteY3" fmla="*/ 925037 h 185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076" h="1850074">
                <a:moveTo>
                  <a:pt x="925038" y="0"/>
                </a:moveTo>
                <a:lnTo>
                  <a:pt x="1850076" y="925037"/>
                </a:lnTo>
                <a:lnTo>
                  <a:pt x="925038" y="1850074"/>
                </a:lnTo>
                <a:lnTo>
                  <a:pt x="0" y="9250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660400" sx="80000" sy="800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2785013" y="-478550"/>
            <a:ext cx="2225887" cy="2222445"/>
          </a:xfrm>
          <a:custGeom>
            <a:avLst/>
            <a:gdLst>
              <a:gd name="connsiteX0" fmla="*/ 1777956 w 3555912"/>
              <a:gd name="connsiteY0" fmla="*/ 0 h 3555912"/>
              <a:gd name="connsiteX1" fmla="*/ 3555912 w 3555912"/>
              <a:gd name="connsiteY1" fmla="*/ 1777956 h 3555912"/>
              <a:gd name="connsiteX2" fmla="*/ 1777956 w 3555912"/>
              <a:gd name="connsiteY2" fmla="*/ 3555912 h 3555912"/>
              <a:gd name="connsiteX3" fmla="*/ 0 w 3555912"/>
              <a:gd name="connsiteY3" fmla="*/ 1777956 h 355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5912" h="3555912">
                <a:moveTo>
                  <a:pt x="1777956" y="0"/>
                </a:moveTo>
                <a:lnTo>
                  <a:pt x="3555912" y="1777956"/>
                </a:lnTo>
                <a:lnTo>
                  <a:pt x="1777956" y="3555912"/>
                </a:lnTo>
                <a:lnTo>
                  <a:pt x="0" y="17779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1473200" sx="80000" sy="800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7" hasCustomPrompt="1"/>
          </p:nvPr>
        </p:nvSpPr>
        <p:spPr>
          <a:xfrm>
            <a:off x="3293375" y="4175789"/>
            <a:ext cx="4419328" cy="4412495"/>
          </a:xfrm>
          <a:custGeom>
            <a:avLst/>
            <a:gdLst>
              <a:gd name="connsiteX0" fmla="*/ 3529996 w 7059992"/>
              <a:gd name="connsiteY0" fmla="*/ 0 h 7059992"/>
              <a:gd name="connsiteX1" fmla="*/ 7059992 w 7059992"/>
              <a:gd name="connsiteY1" fmla="*/ 3529996 h 7059992"/>
              <a:gd name="connsiteX2" fmla="*/ 3529996 w 7059992"/>
              <a:gd name="connsiteY2" fmla="*/ 7059992 h 7059992"/>
              <a:gd name="connsiteX3" fmla="*/ 0 w 7059992"/>
              <a:gd name="connsiteY3" fmla="*/ 3529996 h 705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59992" h="7059992">
                <a:moveTo>
                  <a:pt x="3529996" y="0"/>
                </a:moveTo>
                <a:lnTo>
                  <a:pt x="7059992" y="3529996"/>
                </a:lnTo>
                <a:lnTo>
                  <a:pt x="3529996" y="7059992"/>
                </a:lnTo>
                <a:lnTo>
                  <a:pt x="0" y="35299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2540000" dir="16200000" sx="80000" sy="80000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6752316" y="2160552"/>
            <a:ext cx="3684473" cy="3678776"/>
          </a:xfrm>
          <a:custGeom>
            <a:avLst/>
            <a:gdLst>
              <a:gd name="connsiteX0" fmla="*/ 2943021 w 5886042"/>
              <a:gd name="connsiteY0" fmla="*/ 0 h 5886042"/>
              <a:gd name="connsiteX1" fmla="*/ 5886042 w 5886042"/>
              <a:gd name="connsiteY1" fmla="*/ 2943021 h 5886042"/>
              <a:gd name="connsiteX2" fmla="*/ 2943021 w 5886042"/>
              <a:gd name="connsiteY2" fmla="*/ 5886042 h 5886042"/>
              <a:gd name="connsiteX3" fmla="*/ 0 w 5886042"/>
              <a:gd name="connsiteY3" fmla="*/ 2943021 h 588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6042" h="5886042">
                <a:moveTo>
                  <a:pt x="2943021" y="0"/>
                </a:moveTo>
                <a:lnTo>
                  <a:pt x="5886042" y="2943021"/>
                </a:lnTo>
                <a:lnTo>
                  <a:pt x="2943021" y="5886042"/>
                </a:lnTo>
                <a:lnTo>
                  <a:pt x="0" y="29430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2540000" dir="10800000" sx="80000" sy="80000" algn="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037371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/>
          <p:cNvSpPr/>
          <p:nvPr userDrawn="1"/>
        </p:nvSpPr>
        <p:spPr>
          <a:xfrm>
            <a:off x="1422820" y="1454155"/>
            <a:ext cx="5248593" cy="3156826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205528" y="2060216"/>
            <a:ext cx="5683177" cy="3176289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889000" dir="5400000" sx="95000" sy="9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05529" y="1692707"/>
            <a:ext cx="5683177" cy="367508"/>
            <a:chOff x="3179886" y="2083564"/>
            <a:chExt cx="5702858" cy="369350"/>
          </a:xfrm>
          <a:effectLst/>
        </p:grpSpPr>
        <p:grpSp>
          <p:nvGrpSpPr>
            <p:cNvPr id="4" name="Group 3"/>
            <p:cNvGrpSpPr/>
            <p:nvPr/>
          </p:nvGrpSpPr>
          <p:grpSpPr>
            <a:xfrm>
              <a:off x="3179886" y="2083564"/>
              <a:ext cx="5702858" cy="369350"/>
              <a:chOff x="3179886" y="2083564"/>
              <a:chExt cx="5702858" cy="369350"/>
            </a:xfrm>
          </p:grpSpPr>
          <p:sp>
            <p:nvSpPr>
              <p:cNvPr id="6" name="Round Same Side Corner Rectangle 1"/>
              <p:cNvSpPr/>
              <p:nvPr/>
            </p:nvSpPr>
            <p:spPr>
              <a:xfrm>
                <a:off x="3179886" y="2083564"/>
                <a:ext cx="5702858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125" dirty="0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3382010" y="2233949"/>
                <a:ext cx="341854" cy="82531"/>
                <a:chOff x="3382010" y="2233949"/>
                <a:chExt cx="341854" cy="82531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3382010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125" dirty="0"/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3511671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2"/>
                    </a:gs>
                    <a:gs pos="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125" dirty="0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3641333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3"/>
                    </a:gs>
                    <a:gs pos="0">
                      <a:schemeClr val="accent3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125" dirty="0"/>
                </a:p>
              </p:txBody>
            </p:sp>
          </p:grpSp>
        </p:grpSp>
        <p:sp>
          <p:nvSpPr>
            <p:cNvPr id="5" name="Rounded Rectangle 23"/>
            <p:cNvSpPr/>
            <p:nvPr/>
          </p:nvSpPr>
          <p:spPr>
            <a:xfrm>
              <a:off x="3965020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2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http://www.freeppt7.com</a:t>
              </a:r>
            </a:p>
          </p:txBody>
        </p:sp>
      </p:grp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2E3252"/>
            </a:gs>
            <a:gs pos="100000">
              <a:srgbClr val="161828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11624659" y="2943383"/>
            <a:ext cx="198146" cy="971236"/>
            <a:chOff x="15428633" y="4561123"/>
            <a:chExt cx="388619" cy="1907805"/>
          </a:xfrm>
        </p:grpSpPr>
        <p:sp>
          <p:nvSpPr>
            <p:cNvPr id="18" name="Freeform 85"/>
            <p:cNvSpPr>
              <a:spLocks noChangeArrowheads="1"/>
            </p:cNvSpPr>
            <p:nvPr userDrawn="1"/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alpha val="70000"/>
                  </a:schemeClr>
                </a:solidFill>
              </a:endParaRPr>
            </a:p>
          </p:txBody>
        </p:sp>
        <p:grpSp>
          <p:nvGrpSpPr>
            <p:cNvPr id="19" name="Group 18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solidFill>
              <a:schemeClr val="bg1">
                <a:alpha val="25000"/>
              </a:schemeClr>
            </a:solidFill>
          </p:grpSpPr>
          <p:sp>
            <p:nvSpPr>
              <p:cNvPr id="21" name="Freeform 5"/>
              <p:cNvSpPr/>
              <p:nvPr userDrawn="1"/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1125"/>
              </a:p>
            </p:txBody>
          </p:sp>
          <p:sp>
            <p:nvSpPr>
              <p:cNvPr id="22" name="Freeform 6"/>
              <p:cNvSpPr/>
              <p:nvPr userDrawn="1"/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1125"/>
              </a:p>
            </p:txBody>
          </p:sp>
        </p:grpSp>
        <p:sp>
          <p:nvSpPr>
            <p:cNvPr id="20" name="Freeform 75"/>
            <p:cNvSpPr>
              <a:spLocks noChangeArrowheads="1"/>
            </p:cNvSpPr>
            <p:nvPr userDrawn="1"/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 rot="10800000" flipV="1">
            <a:off x="11249307" y="6203547"/>
            <a:ext cx="94885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750" b="0" i="0" smtClean="0">
                <a:solidFill>
                  <a:schemeClr val="bg1"/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‹nº›</a:t>
            </a:fld>
            <a:endParaRPr lang="id-ID" sz="5500" b="0" i="0" dirty="0">
              <a:solidFill>
                <a:schemeClr val="bg1"/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 rot="16200000" flipH="1">
            <a:off x="-745271" y="3315508"/>
            <a:ext cx="2227243" cy="2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75" strike="noStrike" spc="375" dirty="0">
                <a:solidFill>
                  <a:schemeClr val="bg1">
                    <a:alpha val="45000"/>
                  </a:schemeClr>
                </a:solidFill>
                <a:latin typeface="微软雅黑" pitchFamily="34" charset="-122"/>
                <a:ea typeface="微软雅黑" pitchFamily="34" charset="-122"/>
                <a:cs typeface="Segoe UI" panose="020B0502040204020203" pitchFamily="34" charset="0"/>
              </a:rPr>
              <a:t>www.freeppt7.com</a:t>
            </a:r>
          </a:p>
        </p:txBody>
      </p:sp>
      <p:sp>
        <p:nvSpPr>
          <p:cNvPr id="41" name="Freeform: Shape 40"/>
          <p:cNvSpPr/>
          <p:nvPr userDrawn="1"/>
        </p:nvSpPr>
        <p:spPr>
          <a:xfrm>
            <a:off x="1" y="5766314"/>
            <a:ext cx="1131447" cy="1091686"/>
          </a:xfrm>
          <a:custGeom>
            <a:avLst/>
            <a:gdLst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-1" fmla="*/ 0 w 3816138"/>
              <a:gd name="connsiteY0-2" fmla="*/ 0 h 3981450"/>
              <a:gd name="connsiteX1-3" fmla="*/ 3238500 w 3816138"/>
              <a:gd name="connsiteY1-4" fmla="*/ 1809750 h 3981450"/>
              <a:gd name="connsiteX2-5" fmla="*/ 3657600 w 3816138"/>
              <a:gd name="connsiteY2-6" fmla="*/ 3981450 h 3981450"/>
              <a:gd name="connsiteX3-7" fmla="*/ 38100 w 3816138"/>
              <a:gd name="connsiteY3-8" fmla="*/ 3962400 h 3981450"/>
              <a:gd name="connsiteX4-9" fmla="*/ 0 w 3816138"/>
              <a:gd name="connsiteY4-10" fmla="*/ 0 h 3981450"/>
              <a:gd name="connsiteX0-11" fmla="*/ 0 w 3876554"/>
              <a:gd name="connsiteY0-12" fmla="*/ 0 h 3981450"/>
              <a:gd name="connsiteX1-13" fmla="*/ 3409950 w 3876554"/>
              <a:gd name="connsiteY1-14" fmla="*/ 2076450 h 3981450"/>
              <a:gd name="connsiteX2-15" fmla="*/ 3657600 w 3876554"/>
              <a:gd name="connsiteY2-16" fmla="*/ 3981450 h 3981450"/>
              <a:gd name="connsiteX3-17" fmla="*/ 38100 w 3876554"/>
              <a:gd name="connsiteY3-18" fmla="*/ 3962400 h 3981450"/>
              <a:gd name="connsiteX4-19" fmla="*/ 0 w 3876554"/>
              <a:gd name="connsiteY4-20" fmla="*/ 0 h 3981450"/>
              <a:gd name="connsiteX0-21" fmla="*/ 0 w 3916378"/>
              <a:gd name="connsiteY0-22" fmla="*/ 0 h 3981450"/>
              <a:gd name="connsiteX1-23" fmla="*/ 3409950 w 3916378"/>
              <a:gd name="connsiteY1-24" fmla="*/ 2076450 h 3981450"/>
              <a:gd name="connsiteX2-25" fmla="*/ 3657600 w 3916378"/>
              <a:gd name="connsiteY2-26" fmla="*/ 3981450 h 3981450"/>
              <a:gd name="connsiteX3-27" fmla="*/ 38100 w 3916378"/>
              <a:gd name="connsiteY3-28" fmla="*/ 3962400 h 3981450"/>
              <a:gd name="connsiteX4-29" fmla="*/ 0 w 3916378"/>
              <a:gd name="connsiteY4-30" fmla="*/ 0 h 3981450"/>
              <a:gd name="connsiteX0-31" fmla="*/ 0 w 3873335"/>
              <a:gd name="connsiteY0-32" fmla="*/ 0 h 3981450"/>
              <a:gd name="connsiteX1-33" fmla="*/ 3409950 w 3873335"/>
              <a:gd name="connsiteY1-34" fmla="*/ 2076450 h 3981450"/>
              <a:gd name="connsiteX2-35" fmla="*/ 3657600 w 3873335"/>
              <a:gd name="connsiteY2-36" fmla="*/ 3981450 h 3981450"/>
              <a:gd name="connsiteX3-37" fmla="*/ 38100 w 3873335"/>
              <a:gd name="connsiteY3-38" fmla="*/ 3962400 h 3981450"/>
              <a:gd name="connsiteX4-39" fmla="*/ 0 w 3873335"/>
              <a:gd name="connsiteY4-40" fmla="*/ 0 h 3981450"/>
              <a:gd name="connsiteX0-41" fmla="*/ 0 w 3786126"/>
              <a:gd name="connsiteY0-42" fmla="*/ 0 h 3981450"/>
              <a:gd name="connsiteX1-43" fmla="*/ 3409950 w 3786126"/>
              <a:gd name="connsiteY1-44" fmla="*/ 2076450 h 3981450"/>
              <a:gd name="connsiteX2-45" fmla="*/ 3657600 w 3786126"/>
              <a:gd name="connsiteY2-46" fmla="*/ 3981450 h 3981450"/>
              <a:gd name="connsiteX3-47" fmla="*/ 38100 w 3786126"/>
              <a:gd name="connsiteY3-48" fmla="*/ 3962400 h 3981450"/>
              <a:gd name="connsiteX4-49" fmla="*/ 0 w 3786126"/>
              <a:gd name="connsiteY4-50" fmla="*/ 0 h 3981450"/>
              <a:gd name="connsiteX0-51" fmla="*/ 0 w 3786126"/>
              <a:gd name="connsiteY0-52" fmla="*/ 0 h 3981450"/>
              <a:gd name="connsiteX1-53" fmla="*/ 3409950 w 3786126"/>
              <a:gd name="connsiteY1-54" fmla="*/ 2076450 h 3981450"/>
              <a:gd name="connsiteX2-55" fmla="*/ 3657600 w 3786126"/>
              <a:gd name="connsiteY2-56" fmla="*/ 3981450 h 3981450"/>
              <a:gd name="connsiteX3-57" fmla="*/ 0 w 3786126"/>
              <a:gd name="connsiteY3-58" fmla="*/ 3981450 h 3981450"/>
              <a:gd name="connsiteX4-59" fmla="*/ 0 w 3786126"/>
              <a:gd name="connsiteY4-60" fmla="*/ 0 h 3981450"/>
              <a:gd name="connsiteX0-61" fmla="*/ 0 w 3786126"/>
              <a:gd name="connsiteY0-62" fmla="*/ 0 h 3981450"/>
              <a:gd name="connsiteX1-63" fmla="*/ 3409950 w 3786126"/>
              <a:gd name="connsiteY1-64" fmla="*/ 2076450 h 3981450"/>
              <a:gd name="connsiteX2-65" fmla="*/ 3657600 w 3786126"/>
              <a:gd name="connsiteY2-66" fmla="*/ 3981450 h 3981450"/>
              <a:gd name="connsiteX3-67" fmla="*/ 0 w 3786126"/>
              <a:gd name="connsiteY3-68" fmla="*/ 3981450 h 3981450"/>
              <a:gd name="connsiteX4-69" fmla="*/ 0 w 3786126"/>
              <a:gd name="connsiteY4-70" fmla="*/ 0 h 3981450"/>
              <a:gd name="connsiteX0-71" fmla="*/ 0 w 3786126"/>
              <a:gd name="connsiteY0-72" fmla="*/ 0 h 3981450"/>
              <a:gd name="connsiteX1-73" fmla="*/ 3409950 w 3786126"/>
              <a:gd name="connsiteY1-74" fmla="*/ 2076450 h 3981450"/>
              <a:gd name="connsiteX2-75" fmla="*/ 3657600 w 3786126"/>
              <a:gd name="connsiteY2-76" fmla="*/ 3981450 h 3981450"/>
              <a:gd name="connsiteX3-77" fmla="*/ 0 w 3786126"/>
              <a:gd name="connsiteY3-78" fmla="*/ 3981450 h 3981450"/>
              <a:gd name="connsiteX4-79" fmla="*/ 0 w 3786126"/>
              <a:gd name="connsiteY4-80" fmla="*/ 0 h 3981450"/>
              <a:gd name="connsiteX0-81" fmla="*/ 0 w 4032226"/>
              <a:gd name="connsiteY0-82" fmla="*/ 0 h 4003693"/>
              <a:gd name="connsiteX1-83" fmla="*/ 3409950 w 4032226"/>
              <a:gd name="connsiteY1-84" fmla="*/ 2076450 h 4003693"/>
              <a:gd name="connsiteX2-85" fmla="*/ 3943350 w 4032226"/>
              <a:gd name="connsiteY2-86" fmla="*/ 4003693 h 4003693"/>
              <a:gd name="connsiteX3-87" fmla="*/ 0 w 4032226"/>
              <a:gd name="connsiteY3-88" fmla="*/ 3981450 h 4003693"/>
              <a:gd name="connsiteX4-89" fmla="*/ 0 w 4032226"/>
              <a:gd name="connsiteY4-90" fmla="*/ 0 h 4003693"/>
              <a:gd name="connsiteX0-91" fmla="*/ 0 w 3948509"/>
              <a:gd name="connsiteY0-92" fmla="*/ 0 h 4003693"/>
              <a:gd name="connsiteX1-93" fmla="*/ 3409950 w 3948509"/>
              <a:gd name="connsiteY1-94" fmla="*/ 2076450 h 4003693"/>
              <a:gd name="connsiteX2-95" fmla="*/ 3943350 w 3948509"/>
              <a:gd name="connsiteY2-96" fmla="*/ 4003693 h 4003693"/>
              <a:gd name="connsiteX3-97" fmla="*/ 0 w 3948509"/>
              <a:gd name="connsiteY3-98" fmla="*/ 3981450 h 4003693"/>
              <a:gd name="connsiteX4-99" fmla="*/ 0 w 3948509"/>
              <a:gd name="connsiteY4-100" fmla="*/ 0 h 4003693"/>
              <a:gd name="connsiteX0-101" fmla="*/ 0 w 3943350"/>
              <a:gd name="connsiteY0-102" fmla="*/ 0 h 4003693"/>
              <a:gd name="connsiteX1-103" fmla="*/ 3333750 w 3943350"/>
              <a:gd name="connsiteY1-104" fmla="*/ 1942994 h 4003693"/>
              <a:gd name="connsiteX2-105" fmla="*/ 3943350 w 3943350"/>
              <a:gd name="connsiteY2-106" fmla="*/ 4003693 h 4003693"/>
              <a:gd name="connsiteX3-107" fmla="*/ 0 w 3943350"/>
              <a:gd name="connsiteY3-108" fmla="*/ 3981450 h 4003693"/>
              <a:gd name="connsiteX4-109" fmla="*/ 0 w 3943350"/>
              <a:gd name="connsiteY4-110" fmla="*/ 0 h 4003693"/>
              <a:gd name="connsiteX0-111" fmla="*/ 0 w 4152900"/>
              <a:gd name="connsiteY0-112" fmla="*/ 0 h 3981450"/>
              <a:gd name="connsiteX1-113" fmla="*/ 3333750 w 4152900"/>
              <a:gd name="connsiteY1-114" fmla="*/ 1942994 h 3981450"/>
              <a:gd name="connsiteX2-115" fmla="*/ 4152900 w 4152900"/>
              <a:gd name="connsiteY2-116" fmla="*/ 3981450 h 3981450"/>
              <a:gd name="connsiteX3-117" fmla="*/ 0 w 4152900"/>
              <a:gd name="connsiteY3-118" fmla="*/ 3981450 h 3981450"/>
              <a:gd name="connsiteX4-119" fmla="*/ 0 w 4152900"/>
              <a:gd name="connsiteY4-120" fmla="*/ 0 h 3981450"/>
              <a:gd name="connsiteX0-121" fmla="*/ 0 w 4152900"/>
              <a:gd name="connsiteY0-122" fmla="*/ 0 h 3981450"/>
              <a:gd name="connsiteX1-123" fmla="*/ 3333750 w 4152900"/>
              <a:gd name="connsiteY1-124" fmla="*/ 1942994 h 3981450"/>
              <a:gd name="connsiteX2-125" fmla="*/ 4152900 w 4152900"/>
              <a:gd name="connsiteY2-126" fmla="*/ 3981450 h 3981450"/>
              <a:gd name="connsiteX3-127" fmla="*/ 0 w 4152900"/>
              <a:gd name="connsiteY3-128" fmla="*/ 3981450 h 3981450"/>
              <a:gd name="connsiteX4-129" fmla="*/ 0 w 4152900"/>
              <a:gd name="connsiteY4-130" fmla="*/ 0 h 3981450"/>
              <a:gd name="connsiteX0-131" fmla="*/ 0 w 4152900"/>
              <a:gd name="connsiteY0-132" fmla="*/ 0 h 3981450"/>
              <a:gd name="connsiteX1-133" fmla="*/ 3200400 w 4152900"/>
              <a:gd name="connsiteY1-134" fmla="*/ 1720566 h 3981450"/>
              <a:gd name="connsiteX2-135" fmla="*/ 4152900 w 4152900"/>
              <a:gd name="connsiteY2-136" fmla="*/ 3981450 h 3981450"/>
              <a:gd name="connsiteX3-137" fmla="*/ 0 w 4152900"/>
              <a:gd name="connsiteY3-138" fmla="*/ 3981450 h 3981450"/>
              <a:gd name="connsiteX4-139" fmla="*/ 0 w 4152900"/>
              <a:gd name="connsiteY4-140" fmla="*/ 0 h 3981450"/>
              <a:gd name="connsiteX0-141" fmla="*/ 0 w 4152900"/>
              <a:gd name="connsiteY0-142" fmla="*/ 0 h 3981450"/>
              <a:gd name="connsiteX1-143" fmla="*/ 3200400 w 4152900"/>
              <a:gd name="connsiteY1-144" fmla="*/ 1720566 h 3981450"/>
              <a:gd name="connsiteX2-145" fmla="*/ 4152900 w 4152900"/>
              <a:gd name="connsiteY2-146" fmla="*/ 3981450 h 3981450"/>
              <a:gd name="connsiteX3-147" fmla="*/ 0 w 4152900"/>
              <a:gd name="connsiteY3-148" fmla="*/ 3981450 h 3981450"/>
              <a:gd name="connsiteX4-149" fmla="*/ 0 w 4152900"/>
              <a:gd name="connsiteY4-150" fmla="*/ 0 h 3981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152900" h="3981450">
                <a:moveTo>
                  <a:pt x="0" y="0"/>
                </a:moveTo>
                <a:cubicBezTo>
                  <a:pt x="762000" y="1189072"/>
                  <a:pt x="2584450" y="1190447"/>
                  <a:pt x="3200400" y="1720566"/>
                </a:cubicBezTo>
                <a:cubicBezTo>
                  <a:pt x="3816350" y="2250685"/>
                  <a:pt x="3971925" y="2641175"/>
                  <a:pt x="4152900" y="3981450"/>
                </a:cubicBezTo>
                <a:lnTo>
                  <a:pt x="0" y="39814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4000"/>
                </a:schemeClr>
              </a:gs>
              <a:gs pos="0">
                <a:srgbClr val="181B2C">
                  <a:alpha val="3000"/>
                </a:srgbClr>
              </a:gs>
              <a:gs pos="55000">
                <a:schemeClr val="accent5">
                  <a:alpha val="33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2" name="Freeform: Shape 41"/>
          <p:cNvSpPr/>
          <p:nvPr userDrawn="1"/>
        </p:nvSpPr>
        <p:spPr>
          <a:xfrm>
            <a:off x="807" y="5439260"/>
            <a:ext cx="335380" cy="710423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3" name="Freeform: Shape 42"/>
          <p:cNvSpPr/>
          <p:nvPr userDrawn="1"/>
        </p:nvSpPr>
        <p:spPr>
          <a:xfrm>
            <a:off x="10397095" y="2"/>
            <a:ext cx="1800496" cy="1525828"/>
          </a:xfrm>
          <a:custGeom>
            <a:avLst/>
            <a:gdLst>
              <a:gd name="connsiteX0" fmla="*/ 0 w 6039853"/>
              <a:gd name="connsiteY0" fmla="*/ 0 h 6327927"/>
              <a:gd name="connsiteX1" fmla="*/ 2502569 w 6039853"/>
              <a:gd name="connsiteY1" fmla="*/ 1925053 h 6327927"/>
              <a:gd name="connsiteX2" fmla="*/ 2671011 w 6039853"/>
              <a:gd name="connsiteY2" fmla="*/ 4932948 h 6327927"/>
              <a:gd name="connsiteX3" fmla="*/ 6039853 w 6039853"/>
              <a:gd name="connsiteY3" fmla="*/ 6304548 h 6327927"/>
              <a:gd name="connsiteX4" fmla="*/ 5967664 w 6039853"/>
              <a:gd name="connsiteY4" fmla="*/ 0 h 6327927"/>
              <a:gd name="connsiteX5" fmla="*/ 0 w 6039853"/>
              <a:gd name="connsiteY5" fmla="*/ 0 h 6327927"/>
              <a:gd name="connsiteX0-1" fmla="*/ 0 w 6039853"/>
              <a:gd name="connsiteY0-2" fmla="*/ 0 h 6327927"/>
              <a:gd name="connsiteX1-3" fmla="*/ 2502569 w 6039853"/>
              <a:gd name="connsiteY1-4" fmla="*/ 1925053 h 6327927"/>
              <a:gd name="connsiteX2-5" fmla="*/ 2671011 w 6039853"/>
              <a:gd name="connsiteY2-6" fmla="*/ 4932948 h 6327927"/>
              <a:gd name="connsiteX3-7" fmla="*/ 6039853 w 6039853"/>
              <a:gd name="connsiteY3-8" fmla="*/ 6304548 h 6327927"/>
              <a:gd name="connsiteX4-9" fmla="*/ 5967664 w 6039853"/>
              <a:gd name="connsiteY4-10" fmla="*/ 0 h 6327927"/>
              <a:gd name="connsiteX5-11" fmla="*/ 0 w 6039853"/>
              <a:gd name="connsiteY5-12" fmla="*/ 0 h 6327927"/>
              <a:gd name="connsiteX0-13" fmla="*/ 0 w 6039853"/>
              <a:gd name="connsiteY0-14" fmla="*/ 0 h 6327927"/>
              <a:gd name="connsiteX1-15" fmla="*/ 2502569 w 6039853"/>
              <a:gd name="connsiteY1-16" fmla="*/ 1925053 h 6327927"/>
              <a:gd name="connsiteX2-17" fmla="*/ 2839453 w 6039853"/>
              <a:gd name="connsiteY2-18" fmla="*/ 4932948 h 6327927"/>
              <a:gd name="connsiteX3-19" fmla="*/ 6039853 w 6039853"/>
              <a:gd name="connsiteY3-20" fmla="*/ 6304548 h 6327927"/>
              <a:gd name="connsiteX4-21" fmla="*/ 5967664 w 6039853"/>
              <a:gd name="connsiteY4-22" fmla="*/ 0 h 6327927"/>
              <a:gd name="connsiteX5-23" fmla="*/ 0 w 6039853"/>
              <a:gd name="connsiteY5-24" fmla="*/ 0 h 6327927"/>
              <a:gd name="connsiteX0-25" fmla="*/ 0 w 6039853"/>
              <a:gd name="connsiteY0-26" fmla="*/ 0 h 6327927"/>
              <a:gd name="connsiteX1-27" fmla="*/ 2502569 w 6039853"/>
              <a:gd name="connsiteY1-28" fmla="*/ 1925053 h 6327927"/>
              <a:gd name="connsiteX2-29" fmla="*/ 2839453 w 6039853"/>
              <a:gd name="connsiteY2-30" fmla="*/ 4932948 h 6327927"/>
              <a:gd name="connsiteX3-31" fmla="*/ 6039853 w 6039853"/>
              <a:gd name="connsiteY3-32" fmla="*/ 6304548 h 6327927"/>
              <a:gd name="connsiteX4-33" fmla="*/ 5967664 w 6039853"/>
              <a:gd name="connsiteY4-34" fmla="*/ 0 h 6327927"/>
              <a:gd name="connsiteX5-35" fmla="*/ 0 w 6039853"/>
              <a:gd name="connsiteY5-36" fmla="*/ 0 h 6327927"/>
              <a:gd name="connsiteX0-37" fmla="*/ 0 w 6039853"/>
              <a:gd name="connsiteY0-38" fmla="*/ 0 h 6354071"/>
              <a:gd name="connsiteX1-39" fmla="*/ 2502569 w 6039853"/>
              <a:gd name="connsiteY1-40" fmla="*/ 1925053 h 6354071"/>
              <a:gd name="connsiteX2-41" fmla="*/ 2839453 w 6039853"/>
              <a:gd name="connsiteY2-42" fmla="*/ 4932948 h 6354071"/>
              <a:gd name="connsiteX3-43" fmla="*/ 6039853 w 6039853"/>
              <a:gd name="connsiteY3-44" fmla="*/ 6304548 h 6354071"/>
              <a:gd name="connsiteX4-45" fmla="*/ 5967664 w 6039853"/>
              <a:gd name="connsiteY4-46" fmla="*/ 0 h 6354071"/>
              <a:gd name="connsiteX5-47" fmla="*/ 0 w 6039853"/>
              <a:gd name="connsiteY5-48" fmla="*/ 0 h 6354071"/>
              <a:gd name="connsiteX0-49" fmla="*/ 0 w 6039853"/>
              <a:gd name="connsiteY0-50" fmla="*/ 0 h 6354071"/>
              <a:gd name="connsiteX1-51" fmla="*/ 2502569 w 6039853"/>
              <a:gd name="connsiteY1-52" fmla="*/ 1925053 h 6354071"/>
              <a:gd name="connsiteX2-53" fmla="*/ 2839453 w 6039853"/>
              <a:gd name="connsiteY2-54" fmla="*/ 4932948 h 6354071"/>
              <a:gd name="connsiteX3-55" fmla="*/ 6039853 w 6039853"/>
              <a:gd name="connsiteY3-56" fmla="*/ 6304548 h 6354071"/>
              <a:gd name="connsiteX4-57" fmla="*/ 6005764 w 6039853"/>
              <a:gd name="connsiteY4-58" fmla="*/ 0 h 6354071"/>
              <a:gd name="connsiteX5-59" fmla="*/ 0 w 6039853"/>
              <a:gd name="connsiteY5-60" fmla="*/ 0 h 6354071"/>
              <a:gd name="connsiteX0-61" fmla="*/ 0 w 6005764"/>
              <a:gd name="connsiteY0-62" fmla="*/ 0 h 6290613"/>
              <a:gd name="connsiteX1-63" fmla="*/ 2502569 w 6005764"/>
              <a:gd name="connsiteY1-64" fmla="*/ 1925053 h 6290613"/>
              <a:gd name="connsiteX2-65" fmla="*/ 2839453 w 6005764"/>
              <a:gd name="connsiteY2-66" fmla="*/ 4932948 h 6290613"/>
              <a:gd name="connsiteX3-67" fmla="*/ 6001753 w 6005764"/>
              <a:gd name="connsiteY3-68" fmla="*/ 6266448 h 6290613"/>
              <a:gd name="connsiteX4-69" fmla="*/ 6005764 w 6005764"/>
              <a:gd name="connsiteY4-70" fmla="*/ 0 h 6290613"/>
              <a:gd name="connsiteX5-71" fmla="*/ 0 w 6005764"/>
              <a:gd name="connsiteY5-72" fmla="*/ 0 h 6290613"/>
              <a:gd name="connsiteX0-73" fmla="*/ 0 w 6005764"/>
              <a:gd name="connsiteY0-74" fmla="*/ 0 h 6300010"/>
              <a:gd name="connsiteX1-75" fmla="*/ 2502569 w 6005764"/>
              <a:gd name="connsiteY1-76" fmla="*/ 1925053 h 6300010"/>
              <a:gd name="connsiteX2-77" fmla="*/ 2839453 w 6005764"/>
              <a:gd name="connsiteY2-78" fmla="*/ 4932948 h 6300010"/>
              <a:gd name="connsiteX3-79" fmla="*/ 6001753 w 6005764"/>
              <a:gd name="connsiteY3-80" fmla="*/ 6266448 h 6300010"/>
              <a:gd name="connsiteX4-81" fmla="*/ 6005764 w 6005764"/>
              <a:gd name="connsiteY4-82" fmla="*/ 0 h 6300010"/>
              <a:gd name="connsiteX5-83" fmla="*/ 0 w 6005764"/>
              <a:gd name="connsiteY5-84" fmla="*/ 0 h 6300010"/>
              <a:gd name="connsiteX0-85" fmla="*/ 0 w 6005764"/>
              <a:gd name="connsiteY0-86" fmla="*/ 0 h 6301252"/>
              <a:gd name="connsiteX1-87" fmla="*/ 2502569 w 6005764"/>
              <a:gd name="connsiteY1-88" fmla="*/ 1925053 h 6301252"/>
              <a:gd name="connsiteX2-89" fmla="*/ 2839453 w 6005764"/>
              <a:gd name="connsiteY2-90" fmla="*/ 4932948 h 6301252"/>
              <a:gd name="connsiteX3-91" fmla="*/ 6001753 w 6005764"/>
              <a:gd name="connsiteY3-92" fmla="*/ 6266448 h 6301252"/>
              <a:gd name="connsiteX4-93" fmla="*/ 6005764 w 6005764"/>
              <a:gd name="connsiteY4-94" fmla="*/ 0 h 6301252"/>
              <a:gd name="connsiteX5-95" fmla="*/ 0 w 6005764"/>
              <a:gd name="connsiteY5-96" fmla="*/ 0 h 6301252"/>
              <a:gd name="connsiteX0-97" fmla="*/ 0 w 6005764"/>
              <a:gd name="connsiteY0-98" fmla="*/ 0 h 6328404"/>
              <a:gd name="connsiteX1-99" fmla="*/ 2502569 w 6005764"/>
              <a:gd name="connsiteY1-100" fmla="*/ 1925053 h 6328404"/>
              <a:gd name="connsiteX2-101" fmla="*/ 2839453 w 6005764"/>
              <a:gd name="connsiteY2-102" fmla="*/ 4932948 h 6328404"/>
              <a:gd name="connsiteX3-103" fmla="*/ 6001753 w 6005764"/>
              <a:gd name="connsiteY3-104" fmla="*/ 6266448 h 6328404"/>
              <a:gd name="connsiteX4-105" fmla="*/ 6005764 w 6005764"/>
              <a:gd name="connsiteY4-106" fmla="*/ 0 h 6328404"/>
              <a:gd name="connsiteX5-107" fmla="*/ 0 w 6005764"/>
              <a:gd name="connsiteY5-108" fmla="*/ 0 h 6328404"/>
              <a:gd name="connsiteX0-109" fmla="*/ 0 w 6005764"/>
              <a:gd name="connsiteY0-110" fmla="*/ 0 h 6321734"/>
              <a:gd name="connsiteX1-111" fmla="*/ 2502569 w 6005764"/>
              <a:gd name="connsiteY1-112" fmla="*/ 1925053 h 6321734"/>
              <a:gd name="connsiteX2-113" fmla="*/ 3273143 w 6005764"/>
              <a:gd name="connsiteY2-114" fmla="*/ 4856415 h 6321734"/>
              <a:gd name="connsiteX3-115" fmla="*/ 6001753 w 6005764"/>
              <a:gd name="connsiteY3-116" fmla="*/ 6266448 h 6321734"/>
              <a:gd name="connsiteX4-117" fmla="*/ 6005764 w 6005764"/>
              <a:gd name="connsiteY4-118" fmla="*/ 0 h 6321734"/>
              <a:gd name="connsiteX5-119" fmla="*/ 0 w 6005764"/>
              <a:gd name="connsiteY5-120" fmla="*/ 0 h 6321734"/>
              <a:gd name="connsiteX0-121" fmla="*/ 0 w 6005764"/>
              <a:gd name="connsiteY0-122" fmla="*/ 0 h 6312022"/>
              <a:gd name="connsiteX1-123" fmla="*/ 2502569 w 6005764"/>
              <a:gd name="connsiteY1-124" fmla="*/ 1925053 h 6312022"/>
              <a:gd name="connsiteX2-125" fmla="*/ 3273143 w 6005764"/>
              <a:gd name="connsiteY2-126" fmla="*/ 4856415 h 6312022"/>
              <a:gd name="connsiteX3-127" fmla="*/ 6001753 w 6005764"/>
              <a:gd name="connsiteY3-128" fmla="*/ 6266448 h 6312022"/>
              <a:gd name="connsiteX4-129" fmla="*/ 6005764 w 6005764"/>
              <a:gd name="connsiteY4-130" fmla="*/ 0 h 6312022"/>
              <a:gd name="connsiteX5-131" fmla="*/ 0 w 6005764"/>
              <a:gd name="connsiteY5-132" fmla="*/ 0 h 6312022"/>
              <a:gd name="connsiteX0-133" fmla="*/ 0 w 6005764"/>
              <a:gd name="connsiteY0-134" fmla="*/ 0 h 6312023"/>
              <a:gd name="connsiteX1-135" fmla="*/ 2502569 w 6005764"/>
              <a:gd name="connsiteY1-136" fmla="*/ 1925053 h 6312023"/>
              <a:gd name="connsiteX2-137" fmla="*/ 3145587 w 6005764"/>
              <a:gd name="connsiteY2-138" fmla="*/ 4856415 h 6312023"/>
              <a:gd name="connsiteX3-139" fmla="*/ 6001753 w 6005764"/>
              <a:gd name="connsiteY3-140" fmla="*/ 6266448 h 6312023"/>
              <a:gd name="connsiteX4-141" fmla="*/ 6005764 w 6005764"/>
              <a:gd name="connsiteY4-142" fmla="*/ 0 h 6312023"/>
              <a:gd name="connsiteX5-143" fmla="*/ 0 w 6005764"/>
              <a:gd name="connsiteY5-144" fmla="*/ 0 h 6312023"/>
              <a:gd name="connsiteX0-145" fmla="*/ 0 w 6005764"/>
              <a:gd name="connsiteY0-146" fmla="*/ 0 h 6318150"/>
              <a:gd name="connsiteX1-147" fmla="*/ 2502569 w 6005764"/>
              <a:gd name="connsiteY1-148" fmla="*/ 1925053 h 6318150"/>
              <a:gd name="connsiteX2-149" fmla="*/ 3145587 w 6005764"/>
              <a:gd name="connsiteY2-150" fmla="*/ 4856415 h 6318150"/>
              <a:gd name="connsiteX3-151" fmla="*/ 6001753 w 6005764"/>
              <a:gd name="connsiteY3-152" fmla="*/ 6266448 h 6318150"/>
              <a:gd name="connsiteX4-153" fmla="*/ 6005764 w 6005764"/>
              <a:gd name="connsiteY4-154" fmla="*/ 0 h 6318150"/>
              <a:gd name="connsiteX5-155" fmla="*/ 0 w 6005764"/>
              <a:gd name="connsiteY5-156" fmla="*/ 0 h 6318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6005764" h="6318150">
                <a:moveTo>
                  <a:pt x="0" y="0"/>
                </a:moveTo>
                <a:cubicBezTo>
                  <a:pt x="66174" y="1417720"/>
                  <a:pt x="1978305" y="1115651"/>
                  <a:pt x="2502569" y="1925053"/>
                </a:cubicBezTo>
                <a:cubicBezTo>
                  <a:pt x="3026834" y="2734456"/>
                  <a:pt x="2714790" y="3661059"/>
                  <a:pt x="3145587" y="4856415"/>
                </a:cubicBezTo>
                <a:cubicBezTo>
                  <a:pt x="3576384" y="6051771"/>
                  <a:pt x="4643187" y="6477001"/>
                  <a:pt x="6001753" y="6266448"/>
                </a:cubicBezTo>
                <a:lnTo>
                  <a:pt x="6005764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>
                  <a:alpha val="40000"/>
                </a:schemeClr>
              </a:gs>
              <a:gs pos="0">
                <a:srgbClr val="181B2C">
                  <a:alpha val="25000"/>
                </a:srgbClr>
              </a:gs>
              <a:gs pos="55000">
                <a:schemeClr val="accent5">
                  <a:alpha val="44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4" name="Freeform: Shape 43"/>
          <p:cNvSpPr/>
          <p:nvPr userDrawn="1"/>
        </p:nvSpPr>
        <p:spPr>
          <a:xfrm>
            <a:off x="11662165" y="346873"/>
            <a:ext cx="538674" cy="1714249"/>
          </a:xfrm>
          <a:custGeom>
            <a:avLst/>
            <a:gdLst>
              <a:gd name="connsiteX0" fmla="*/ 2561234 w 2585297"/>
              <a:gd name="connsiteY0" fmla="*/ 0 h 6906127"/>
              <a:gd name="connsiteX1" fmla="*/ 780560 w 2585297"/>
              <a:gd name="connsiteY1" fmla="*/ 1852863 h 6906127"/>
              <a:gd name="connsiteX2" fmla="*/ 82728 w 2585297"/>
              <a:gd name="connsiteY2" fmla="*/ 4932948 h 6906127"/>
              <a:gd name="connsiteX3" fmla="*/ 2585297 w 2585297"/>
              <a:gd name="connsiteY3" fmla="*/ 6906127 h 6906127"/>
              <a:gd name="connsiteX4" fmla="*/ 2561234 w 2585297"/>
              <a:gd name="connsiteY4" fmla="*/ 0 h 6906127"/>
              <a:gd name="connsiteX0-1" fmla="*/ 2561234 w 2585297"/>
              <a:gd name="connsiteY0-2" fmla="*/ 10370 h 6916497"/>
              <a:gd name="connsiteX1-3" fmla="*/ 780560 w 2585297"/>
              <a:gd name="connsiteY1-4" fmla="*/ 1863233 h 6916497"/>
              <a:gd name="connsiteX2-5" fmla="*/ 82728 w 2585297"/>
              <a:gd name="connsiteY2-6" fmla="*/ 4943318 h 6916497"/>
              <a:gd name="connsiteX3-7" fmla="*/ 2585297 w 2585297"/>
              <a:gd name="connsiteY3-8" fmla="*/ 6916497 h 6916497"/>
              <a:gd name="connsiteX4-9" fmla="*/ 2561234 w 2585297"/>
              <a:gd name="connsiteY4-10" fmla="*/ 10370 h 6916497"/>
              <a:gd name="connsiteX0-11" fmla="*/ 2547392 w 2571455"/>
              <a:gd name="connsiteY0-12" fmla="*/ 8277 h 6914404"/>
              <a:gd name="connsiteX1-13" fmla="*/ 938168 w 2571455"/>
              <a:gd name="connsiteY1-14" fmla="*/ 2184990 h 6914404"/>
              <a:gd name="connsiteX2-15" fmla="*/ 68886 w 2571455"/>
              <a:gd name="connsiteY2-16" fmla="*/ 4941225 h 6914404"/>
              <a:gd name="connsiteX3-17" fmla="*/ 2571455 w 2571455"/>
              <a:gd name="connsiteY3-18" fmla="*/ 6914404 h 6914404"/>
              <a:gd name="connsiteX4-19" fmla="*/ 2547392 w 2571455"/>
              <a:gd name="connsiteY4-20" fmla="*/ 8277 h 6914404"/>
              <a:gd name="connsiteX0-21" fmla="*/ 2594895 w 2618958"/>
              <a:gd name="connsiteY0-22" fmla="*/ 8277 h 6914404"/>
              <a:gd name="connsiteX1-23" fmla="*/ 985671 w 2618958"/>
              <a:gd name="connsiteY1-24" fmla="*/ 2184990 h 6914404"/>
              <a:gd name="connsiteX2-25" fmla="*/ 116389 w 2618958"/>
              <a:gd name="connsiteY2-26" fmla="*/ 4941225 h 6914404"/>
              <a:gd name="connsiteX3-27" fmla="*/ 2618958 w 2618958"/>
              <a:gd name="connsiteY3-28" fmla="*/ 6914404 h 6914404"/>
              <a:gd name="connsiteX4-29" fmla="*/ 2594895 w 2618958"/>
              <a:gd name="connsiteY4-30" fmla="*/ 8277 h 6914404"/>
              <a:gd name="connsiteX0-31" fmla="*/ 2594895 w 2618958"/>
              <a:gd name="connsiteY0-32" fmla="*/ 8277 h 6914404"/>
              <a:gd name="connsiteX1-33" fmla="*/ 985671 w 2618958"/>
              <a:gd name="connsiteY1-34" fmla="*/ 2184990 h 6914404"/>
              <a:gd name="connsiteX2-35" fmla="*/ 116389 w 2618958"/>
              <a:gd name="connsiteY2-36" fmla="*/ 4941225 h 6914404"/>
              <a:gd name="connsiteX3-37" fmla="*/ 2618958 w 2618958"/>
              <a:gd name="connsiteY3-38" fmla="*/ 6914404 h 6914404"/>
              <a:gd name="connsiteX4-39" fmla="*/ 2594895 w 2618958"/>
              <a:gd name="connsiteY4-40" fmla="*/ 8277 h 6914404"/>
              <a:gd name="connsiteX0-41" fmla="*/ 2594895 w 2618958"/>
              <a:gd name="connsiteY0-42" fmla="*/ 8277 h 6914404"/>
              <a:gd name="connsiteX1-43" fmla="*/ 985671 w 2618958"/>
              <a:gd name="connsiteY1-44" fmla="*/ 2184990 h 6914404"/>
              <a:gd name="connsiteX2-45" fmla="*/ 116389 w 2618958"/>
              <a:gd name="connsiteY2-46" fmla="*/ 4941225 h 6914404"/>
              <a:gd name="connsiteX3-47" fmla="*/ 2618958 w 2618958"/>
              <a:gd name="connsiteY3-48" fmla="*/ 6914404 h 6914404"/>
              <a:gd name="connsiteX4-49" fmla="*/ 2594895 w 2618958"/>
              <a:gd name="connsiteY4-50" fmla="*/ 8277 h 6914404"/>
              <a:gd name="connsiteX0-51" fmla="*/ 2594895 w 2618958"/>
              <a:gd name="connsiteY0-52" fmla="*/ 8277 h 6914404"/>
              <a:gd name="connsiteX1-53" fmla="*/ 985671 w 2618958"/>
              <a:gd name="connsiteY1-54" fmla="*/ 2184990 h 6914404"/>
              <a:gd name="connsiteX2-55" fmla="*/ 116389 w 2618958"/>
              <a:gd name="connsiteY2-56" fmla="*/ 4941225 h 6914404"/>
              <a:gd name="connsiteX3-57" fmla="*/ 2618958 w 2618958"/>
              <a:gd name="connsiteY3-58" fmla="*/ 6914404 h 6914404"/>
              <a:gd name="connsiteX4-59" fmla="*/ 2594895 w 2618958"/>
              <a:gd name="connsiteY4-60" fmla="*/ 8277 h 6914404"/>
              <a:gd name="connsiteX0-61" fmla="*/ 2517149 w 2541212"/>
              <a:gd name="connsiteY0-62" fmla="*/ 8277 h 6914404"/>
              <a:gd name="connsiteX1-63" fmla="*/ 907925 w 2541212"/>
              <a:gd name="connsiteY1-64" fmla="*/ 2184990 h 6914404"/>
              <a:gd name="connsiteX2-65" fmla="*/ 38643 w 2541212"/>
              <a:gd name="connsiteY2-66" fmla="*/ 4941225 h 6914404"/>
              <a:gd name="connsiteX3-67" fmla="*/ 2541212 w 2541212"/>
              <a:gd name="connsiteY3-68" fmla="*/ 6914404 h 6914404"/>
              <a:gd name="connsiteX4-69" fmla="*/ 2517149 w 2541212"/>
              <a:gd name="connsiteY4-70" fmla="*/ 8277 h 69144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541212" h="6914404">
                <a:moveTo>
                  <a:pt x="2517149" y="8277"/>
                </a:moveTo>
                <a:cubicBezTo>
                  <a:pt x="614154" y="-124071"/>
                  <a:pt x="1321009" y="1362832"/>
                  <a:pt x="907925" y="2184990"/>
                </a:cubicBezTo>
                <a:cubicBezTo>
                  <a:pt x="494841" y="3007148"/>
                  <a:pt x="-166896" y="3508464"/>
                  <a:pt x="38643" y="4941225"/>
                </a:cubicBezTo>
                <a:cubicBezTo>
                  <a:pt x="358482" y="6183486"/>
                  <a:pt x="1573672" y="6806120"/>
                  <a:pt x="2541212" y="6914404"/>
                </a:cubicBezTo>
                <a:lnTo>
                  <a:pt x="2517149" y="8277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175434" y="6288180"/>
            <a:ext cx="2420919" cy="226985"/>
            <a:chOff x="1173828" y="9898598"/>
            <a:chExt cx="3867481" cy="363175"/>
          </a:xfrm>
        </p:grpSpPr>
        <p:sp>
          <p:nvSpPr>
            <p:cNvPr id="14" name="TextBox 13"/>
            <p:cNvSpPr txBox="1"/>
            <p:nvPr/>
          </p:nvSpPr>
          <p:spPr>
            <a:xfrm>
              <a:off x="1173828" y="9898598"/>
              <a:ext cx="3867481" cy="363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75" b="0" spc="188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Segoe UI" panose="020B0502040204020203" pitchFamily="34" charset="0"/>
                </a:rPr>
                <a:t>VISIONARY</a:t>
              </a:r>
              <a:r>
                <a:rPr lang="en-US" sz="875" spc="188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Segoe UI" panose="020B0502040204020203" pitchFamily="34" charset="0"/>
                </a:rPr>
                <a:t>  </a:t>
              </a:r>
              <a:r>
                <a:rPr lang="en-US" sz="875" spc="188" dirty="0">
                  <a:solidFill>
                    <a:schemeClr val="bg1">
                      <a:alpha val="45000"/>
                    </a:schemeClr>
                  </a:solidFill>
                  <a:latin typeface="微软雅黑" pitchFamily="34" charset="-122"/>
                  <a:ea typeface="微软雅黑" pitchFamily="34" charset="-122"/>
                  <a:cs typeface="Segoe UI" panose="020B0502040204020203" pitchFamily="34" charset="0"/>
                </a:rPr>
                <a:t>2027.ALL RIGHTS</a:t>
              </a:r>
              <a:endParaRPr lang="id-ID" sz="875" spc="188" dirty="0">
                <a:solidFill>
                  <a:schemeClr val="bg1">
                    <a:alpha val="45000"/>
                  </a:schemeClr>
                </a:solidFill>
                <a:latin typeface="微软雅黑" pitchFamily="34" charset="-122"/>
                <a:ea typeface="微软雅黑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2624660" y="9977803"/>
              <a:ext cx="10800" cy="14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  <p:sldLayoutId id="2147483703" r:id="rId40"/>
    <p:sldLayoutId id="2147483704" r:id="rId41"/>
    <p:sldLayoutId id="2147483705" r:id="rId42"/>
    <p:sldLayoutId id="2147483706" r:id="rId43"/>
    <p:sldLayoutId id="2147483707" r:id="rId44"/>
    <p:sldLayoutId id="2147483708" r:id="rId45"/>
    <p:sldLayoutId id="2147483709" r:id="rId46"/>
    <p:sldLayoutId id="2147483710" r:id="rId47"/>
  </p:sldLayoutIdLst>
  <p:transition spd="slow">
    <p:fade/>
  </p:transition>
  <p:txStyles>
    <p:titleStyle>
      <a:lvl1pPr algn="l" defTabSz="913130" rtl="0" eaLnBrk="1" latinLnBrk="0" hangingPunct="1">
        <a:lnSpc>
          <a:spcPct val="90000"/>
        </a:lnSpc>
        <a:spcBef>
          <a:spcPct val="0"/>
        </a:spcBef>
        <a:buNone/>
        <a:defRPr sz="43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5" indent="-227965" algn="l" defTabSz="91313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14109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766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52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jpeg"/><Relationship Id="rId7" Type="http://schemas.microsoft.com/office/2007/relationships/hdphoto" Target="../media/hdphoto6.wdp"/><Relationship Id="rId2" Type="http://schemas.openxmlformats.org/officeDocument/2006/relationships/hyperlink" Target="https://escoladaprevencao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1.jpeg"/><Relationship Id="rId5" Type="http://schemas.openxmlformats.org/officeDocument/2006/relationships/image" Target="../media/image56.jpeg"/><Relationship Id="rId10" Type="http://schemas.openxmlformats.org/officeDocument/2006/relationships/image" Target="../media/image60.emf"/><Relationship Id="rId4" Type="http://schemas.openxmlformats.org/officeDocument/2006/relationships/image" Target="../media/image55.emf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sv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9 dicas para uma boa gestão de SST - Ocupacional">
            <a:extLst>
              <a:ext uri="{FF2B5EF4-FFF2-40B4-BE49-F238E27FC236}">
                <a16:creationId xmlns:a16="http://schemas.microsoft.com/office/drawing/2014/main" id="{5EF142C4-CA8E-7DDB-653F-59C91FDA2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/>
          <a:stretch/>
        </p:blipFill>
        <p:spPr bwMode="auto">
          <a:xfrm>
            <a:off x="-10886" y="0"/>
            <a:ext cx="122028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A6E8CEC-B945-4945-E85C-E269F739E917}"/>
              </a:ext>
            </a:extLst>
          </p:cNvPr>
          <p:cNvSpPr/>
          <p:nvPr/>
        </p:nvSpPr>
        <p:spPr>
          <a:xfrm>
            <a:off x="-10886" y="2813286"/>
            <a:ext cx="12202886" cy="1192655"/>
          </a:xfrm>
          <a:prstGeom prst="rect">
            <a:avLst/>
          </a:prstGeom>
          <a:gradFill flip="none" rotWithShape="1">
            <a:gsLst>
              <a:gs pos="2000">
                <a:schemeClr val="accent1">
                  <a:alpha val="6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76C52D4A-3FE5-BB63-3111-5C1A18DA3B29}"/>
              </a:ext>
            </a:extLst>
          </p:cNvPr>
          <p:cNvSpPr/>
          <p:nvPr/>
        </p:nvSpPr>
        <p:spPr>
          <a:xfrm>
            <a:off x="9483270" y="213988"/>
            <a:ext cx="2400300" cy="1192655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3D70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LOGO</a:t>
            </a:r>
          </a:p>
        </p:txBody>
      </p:sp>
      <p:sp>
        <p:nvSpPr>
          <p:cNvPr id="5" name="Title 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0BA7DD12-3D92-70F1-D7D2-C6F8852FF7C7}"/>
              </a:ext>
            </a:extLst>
          </p:cNvPr>
          <p:cNvSpPr txBox="1"/>
          <p:nvPr/>
        </p:nvSpPr>
        <p:spPr>
          <a:xfrm>
            <a:off x="3238500" y="2991204"/>
            <a:ext cx="8066315" cy="7980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Visão Geral da NR 05 -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CIPA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182400-C5C2-E2E4-E705-F09586034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" y="1785257"/>
            <a:ext cx="3331030" cy="333103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228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01DF172E-C2B2-875F-1BAB-288AF885BD55}"/>
              </a:ext>
            </a:extLst>
          </p:cNvPr>
          <p:cNvCxnSpPr/>
          <p:nvPr/>
        </p:nvCxnSpPr>
        <p:spPr>
          <a:xfrm>
            <a:off x="1199127" y="3279729"/>
            <a:ext cx="4140000" cy="0"/>
          </a:xfrm>
          <a:prstGeom prst="line">
            <a:avLst/>
          </a:prstGeom>
          <a:ln w="88900" cap="rnd">
            <a:solidFill>
              <a:schemeClr val="bg1">
                <a:lumMod val="85000"/>
                <a:alpha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">
            <a:extLst>
              <a:ext uri="{FF2B5EF4-FFF2-40B4-BE49-F238E27FC236}">
                <a16:creationId xmlns:a16="http://schemas.microsoft.com/office/drawing/2014/main" id="{77C5EA5E-2306-C59E-C725-51FAA68E66F9}"/>
              </a:ext>
            </a:extLst>
          </p:cNvPr>
          <p:cNvGrpSpPr/>
          <p:nvPr/>
        </p:nvGrpSpPr>
        <p:grpSpPr>
          <a:xfrm rot="10800000" flipH="1">
            <a:off x="806138" y="3972345"/>
            <a:ext cx="4870761" cy="2514530"/>
            <a:chOff x="1851568" y="5043862"/>
            <a:chExt cx="4393291" cy="2356422"/>
          </a:xfr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</p:grpSpPr>
        <p:sp>
          <p:nvSpPr>
            <p:cNvPr id="4" name="Rectangle: Rounded Corners 6">
              <a:extLst>
                <a:ext uri="{FF2B5EF4-FFF2-40B4-BE49-F238E27FC236}">
                  <a16:creationId xmlns:a16="http://schemas.microsoft.com/office/drawing/2014/main" id="{F95BD520-9284-4204-E5C4-B26049AEEBAB}"/>
                </a:ext>
              </a:extLst>
            </p:cNvPr>
            <p:cNvSpPr/>
            <p:nvPr/>
          </p:nvSpPr>
          <p:spPr>
            <a:xfrm flipH="1">
              <a:off x="1851568" y="5043862"/>
              <a:ext cx="4393291" cy="2108914"/>
            </a:xfrm>
            <a:prstGeom prst="roundRect">
              <a:avLst>
                <a:gd name="adj" fmla="val 3087"/>
              </a:avLst>
            </a:prstGeom>
            <a:grpFill/>
            <a:ln>
              <a:noFill/>
            </a:ln>
            <a:effectLst>
              <a:outerShdw blurRad="1270000" dist="1219200" dir="8100000" sx="90000" sy="9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2AED77D1-078F-A6B3-3D33-B54B7D82FEC2}"/>
                </a:ext>
              </a:extLst>
            </p:cNvPr>
            <p:cNvSpPr/>
            <p:nvPr/>
          </p:nvSpPr>
          <p:spPr>
            <a:xfrm rot="10800000">
              <a:off x="3863414" y="7153609"/>
              <a:ext cx="369600" cy="24667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Group 11">
            <a:extLst>
              <a:ext uri="{FF2B5EF4-FFF2-40B4-BE49-F238E27FC236}">
                <a16:creationId xmlns:a16="http://schemas.microsoft.com/office/drawing/2014/main" id="{31A3CCF8-F8B6-EBD5-8D0B-CF7A4264A6D3}"/>
              </a:ext>
            </a:extLst>
          </p:cNvPr>
          <p:cNvGrpSpPr/>
          <p:nvPr/>
        </p:nvGrpSpPr>
        <p:grpSpPr>
          <a:xfrm>
            <a:off x="1727305" y="3202122"/>
            <a:ext cx="155215" cy="155214"/>
            <a:chOff x="2991668" y="6807571"/>
            <a:chExt cx="248344" cy="248342"/>
          </a:xfrm>
        </p:grpSpPr>
        <p:sp>
          <p:nvSpPr>
            <p:cNvPr id="7" name="Oval 8">
              <a:extLst>
                <a:ext uri="{FF2B5EF4-FFF2-40B4-BE49-F238E27FC236}">
                  <a16:creationId xmlns:a16="http://schemas.microsoft.com/office/drawing/2014/main" id="{CC6012E4-42A1-31C1-8D87-98B0F5E6E9C7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8" name="Oval 10">
              <a:extLst>
                <a:ext uri="{FF2B5EF4-FFF2-40B4-BE49-F238E27FC236}">
                  <a16:creationId xmlns:a16="http://schemas.microsoft.com/office/drawing/2014/main" id="{189F67E6-3B1C-F75C-62D0-C23CFA297A51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adFill>
              <a:gsLst>
                <a:gs pos="200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path path="circle">
                <a:fillToRect l="50000" t="-80000" r="50000" b="180000"/>
              </a:path>
            </a:gradFill>
            <a:ln w="31750">
              <a:noFill/>
            </a:ln>
            <a:effectLst>
              <a:outerShdw blurRad="1270000" algn="c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55105D8B-5308-1223-9EDC-B5B4A428F906}"/>
              </a:ext>
            </a:extLst>
          </p:cNvPr>
          <p:cNvGrpSpPr/>
          <p:nvPr/>
        </p:nvGrpSpPr>
        <p:grpSpPr>
          <a:xfrm>
            <a:off x="3169615" y="3214822"/>
            <a:ext cx="155215" cy="155214"/>
            <a:chOff x="2991668" y="6807571"/>
            <a:chExt cx="248344" cy="248342"/>
          </a:xfrm>
        </p:grpSpPr>
        <p:sp>
          <p:nvSpPr>
            <p:cNvPr id="10" name="Oval 13">
              <a:extLst>
                <a:ext uri="{FF2B5EF4-FFF2-40B4-BE49-F238E27FC236}">
                  <a16:creationId xmlns:a16="http://schemas.microsoft.com/office/drawing/2014/main" id="{CF9855D3-A247-3283-7455-0523C8D27247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7BE0F400-B4B6-1DAE-0DF8-4291086FDE1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adFill>
              <a:gsLst>
                <a:gs pos="2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-80000" r="50000" b="180000"/>
              </a:path>
            </a:gradFill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Group 15">
            <a:extLst>
              <a:ext uri="{FF2B5EF4-FFF2-40B4-BE49-F238E27FC236}">
                <a16:creationId xmlns:a16="http://schemas.microsoft.com/office/drawing/2014/main" id="{4C53868C-6280-E5CE-6B86-C1ED2AD0F4A3}"/>
              </a:ext>
            </a:extLst>
          </p:cNvPr>
          <p:cNvGrpSpPr/>
          <p:nvPr/>
        </p:nvGrpSpPr>
        <p:grpSpPr>
          <a:xfrm>
            <a:off x="4594004" y="3202122"/>
            <a:ext cx="155215" cy="155214"/>
            <a:chOff x="2991668" y="6807571"/>
            <a:chExt cx="248344" cy="248342"/>
          </a:xfrm>
        </p:grpSpPr>
        <p:sp>
          <p:nvSpPr>
            <p:cNvPr id="13" name="Oval 16">
              <a:extLst>
                <a:ext uri="{FF2B5EF4-FFF2-40B4-BE49-F238E27FC236}">
                  <a16:creationId xmlns:a16="http://schemas.microsoft.com/office/drawing/2014/main" id="{E8940221-4590-19B8-3253-35A34E616778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solidFill>
              <a:schemeClr val="bg1"/>
            </a:solidFill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4" name="Oval 17">
              <a:extLst>
                <a:ext uri="{FF2B5EF4-FFF2-40B4-BE49-F238E27FC236}">
                  <a16:creationId xmlns:a16="http://schemas.microsoft.com/office/drawing/2014/main" id="{D8C28BAE-7D5C-961E-3339-36CC55482E41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adFill>
              <a:gsLst>
                <a:gs pos="200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path path="circle">
                <a:fillToRect l="50000" t="-80000" r="50000" b="180000"/>
              </a:path>
            </a:gradFill>
            <a:ln w="31750">
              <a:noFill/>
            </a:ln>
            <a:effectLst>
              <a:outerShdw blurRad="1270000" algn="ctr" rotWithShape="0">
                <a:schemeClr val="accent3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8" name="TextBox 7">
            <a:extLst>
              <a:ext uri="{FF2B5EF4-FFF2-40B4-BE49-F238E27FC236}">
                <a16:creationId xmlns:a16="http://schemas.microsoft.com/office/drawing/2014/main" id="{BA4D031E-9ADC-059C-8759-497A338CDB6F}"/>
              </a:ext>
            </a:extLst>
          </p:cNvPr>
          <p:cNvSpPr txBox="1"/>
          <p:nvPr/>
        </p:nvSpPr>
        <p:spPr>
          <a:xfrm>
            <a:off x="500657" y="748376"/>
            <a:ext cx="2945747" cy="1701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No Brasil, as primeiras leis que tratam dos acidentes de trabalho são de 1919. 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9" name="TextBox 7">
            <a:extLst>
              <a:ext uri="{FF2B5EF4-FFF2-40B4-BE49-F238E27FC236}">
                <a16:creationId xmlns:a16="http://schemas.microsoft.com/office/drawing/2014/main" id="{A8EFF010-B900-0954-D324-819C776FBC02}"/>
              </a:ext>
            </a:extLst>
          </p:cNvPr>
          <p:cNvSpPr txBox="1"/>
          <p:nvPr/>
        </p:nvSpPr>
        <p:spPr>
          <a:xfrm>
            <a:off x="945838" y="4415639"/>
            <a:ext cx="3648166" cy="1892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Já a CIPA foi criada em 1944 e, a partir daí, gradualmente são implantadas novas medidas para aumentar a Saúde e Segurança do Trabalho. 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50" name="Imagem 49" descr="NR-05 | Conheça o guia definitivo da CIPA">
            <a:extLst>
              <a:ext uri="{FF2B5EF4-FFF2-40B4-BE49-F238E27FC236}">
                <a16:creationId xmlns:a16="http://schemas.microsoft.com/office/drawing/2014/main" id="{3A68509B-071E-321C-7558-F64801362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3739927"/>
            <a:ext cx="4217923" cy="2813272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52" name="TextBox 7">
            <a:extLst>
              <a:ext uri="{FF2B5EF4-FFF2-40B4-BE49-F238E27FC236}">
                <a16:creationId xmlns:a16="http://schemas.microsoft.com/office/drawing/2014/main" id="{856DCA37-E34A-E0A3-1E5C-D4D68053C7FB}"/>
              </a:ext>
            </a:extLst>
          </p:cNvPr>
          <p:cNvSpPr txBox="1"/>
          <p:nvPr/>
        </p:nvSpPr>
        <p:spPr>
          <a:xfrm>
            <a:off x="5465104" y="262527"/>
            <a:ext cx="6187569" cy="2630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Um importante marco acontece em 1977 com a criação das Normas Regulamentadoras. </a:t>
            </a:r>
          </a:p>
          <a:p>
            <a:pPr algn="just"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Esse conjunto de normas estabelece os procedimentos obrigatórios para a segurança e saúde do trabalhador. Além disso, orienta empregadores e empregados quanto às especificações de segurança e operação segura de equipamentos e ferramentas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E53A63C-9162-E358-F6A0-130AF7FB6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004" y="4942594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C783456D-403C-1872-2936-F405B2319FBF}"/>
              </a:ext>
            </a:extLst>
          </p:cNvPr>
          <p:cNvSpPr txBox="1"/>
          <p:nvPr/>
        </p:nvSpPr>
        <p:spPr>
          <a:xfrm>
            <a:off x="1282386" y="2795392"/>
            <a:ext cx="986920" cy="334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>
              <a:lnSpc>
                <a:spcPct val="150000"/>
              </a:lnSpc>
            </a:pPr>
            <a:r>
              <a:rPr lang="pt-BR" sz="12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1919</a:t>
            </a:r>
            <a:endParaRPr lang="id-ID" sz="12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970E5B7-6533-1190-E301-5A63537C02A2}"/>
              </a:ext>
            </a:extLst>
          </p:cNvPr>
          <p:cNvSpPr txBox="1"/>
          <p:nvPr/>
        </p:nvSpPr>
        <p:spPr>
          <a:xfrm>
            <a:off x="2748058" y="3446287"/>
            <a:ext cx="986920" cy="334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>
              <a:lnSpc>
                <a:spcPct val="150000"/>
              </a:lnSpc>
            </a:pPr>
            <a:r>
              <a:rPr lang="pt-BR" sz="12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1944</a:t>
            </a:r>
            <a:endParaRPr lang="id-ID" sz="12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D040C61C-91E4-56E0-5FC7-9EC03D9ED809}"/>
              </a:ext>
            </a:extLst>
          </p:cNvPr>
          <p:cNvSpPr txBox="1"/>
          <p:nvPr/>
        </p:nvSpPr>
        <p:spPr>
          <a:xfrm>
            <a:off x="4178151" y="2804527"/>
            <a:ext cx="986920" cy="334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>
              <a:lnSpc>
                <a:spcPct val="150000"/>
              </a:lnSpc>
            </a:pPr>
            <a:r>
              <a:rPr lang="pt-BR" sz="12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1977</a:t>
            </a:r>
            <a:endParaRPr lang="id-ID" sz="12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3087163"/>
      </p:ext>
    </p:extLst>
  </p:cSld>
  <p:clrMapOvr>
    <a:masterClrMapping/>
  </p:clrMapOvr>
  <p:transition spd="slow">
    <p:fade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03C3F4B-C435-51F8-D8DA-10F9E5260C4F}"/>
              </a:ext>
            </a:extLst>
          </p:cNvPr>
          <p:cNvSpPr/>
          <p:nvPr/>
        </p:nvSpPr>
        <p:spPr>
          <a:xfrm rot="5400000" flipH="1">
            <a:off x="-1663020" y="1689780"/>
            <a:ext cx="6858000" cy="34784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759706" y="1756430"/>
            <a:ext cx="6858000" cy="3345139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Oval 39">
            <a:extLst>
              <a:ext uri="{FF2B5EF4-FFF2-40B4-BE49-F238E27FC236}">
                <a16:creationId xmlns:a16="http://schemas.microsoft.com/office/drawing/2014/main" id="{883046FB-197B-2953-2A9D-83A974951947}"/>
              </a:ext>
            </a:extLst>
          </p:cNvPr>
          <p:cNvSpPr/>
          <p:nvPr/>
        </p:nvSpPr>
        <p:spPr>
          <a:xfrm>
            <a:off x="2724074" y="152400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1B18B-6392-3212-1420-C6242AE0942A}"/>
              </a:ext>
            </a:extLst>
          </p:cNvPr>
          <p:cNvSpPr txBox="1"/>
          <p:nvPr/>
        </p:nvSpPr>
        <p:spPr>
          <a:xfrm>
            <a:off x="2202430" y="339701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01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2AAF3BB5-B3D0-E395-71CB-3194E5BE4858}"/>
              </a:ext>
            </a:extLst>
          </p:cNvPr>
          <p:cNvSpPr/>
          <p:nvPr/>
        </p:nvSpPr>
        <p:spPr>
          <a:xfrm>
            <a:off x="5049840" y="955295"/>
            <a:ext cx="6160610" cy="4896365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F566AE7-4C01-F4CD-65C5-58A663F444BB}"/>
              </a:ext>
            </a:extLst>
          </p:cNvPr>
          <p:cNvSpPr txBox="1"/>
          <p:nvPr/>
        </p:nvSpPr>
        <p:spPr>
          <a:xfrm>
            <a:off x="5357543" y="3267615"/>
            <a:ext cx="5545204" cy="2237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CIPA da prestadora de serviços se encerra quando são encerradas suas atividades no estabelecimento da contratante.</a:t>
            </a:r>
            <a:endParaRPr lang="id-ID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Oval 39">
            <a:extLst>
              <a:ext uri="{FF2B5EF4-FFF2-40B4-BE49-F238E27FC236}">
                <a16:creationId xmlns:a16="http://schemas.microsoft.com/office/drawing/2014/main" id="{942258E0-39D7-AC4B-CA3A-06462A97D333}"/>
              </a:ext>
            </a:extLst>
          </p:cNvPr>
          <p:cNvSpPr/>
          <p:nvPr/>
        </p:nvSpPr>
        <p:spPr>
          <a:xfrm>
            <a:off x="2883469" y="1266825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43BFCFF5-B465-3657-AA1F-77F9DB8E5C67}"/>
              </a:ext>
            </a:extLst>
          </p:cNvPr>
          <p:cNvSpPr txBox="1"/>
          <p:nvPr/>
        </p:nvSpPr>
        <p:spPr>
          <a:xfrm>
            <a:off x="2361825" y="1454126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02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Oval 39">
            <a:extLst>
              <a:ext uri="{FF2B5EF4-FFF2-40B4-BE49-F238E27FC236}">
                <a16:creationId xmlns:a16="http://schemas.microsoft.com/office/drawing/2014/main" id="{E7F3D498-9D80-C4EE-116F-86015054AF2F}"/>
              </a:ext>
            </a:extLst>
          </p:cNvPr>
          <p:cNvSpPr/>
          <p:nvPr/>
        </p:nvSpPr>
        <p:spPr>
          <a:xfrm>
            <a:off x="2571501" y="2377799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6EF7D36B-78A8-01E5-1655-E09BD71649B4}"/>
              </a:ext>
            </a:extLst>
          </p:cNvPr>
          <p:cNvSpPr txBox="1"/>
          <p:nvPr/>
        </p:nvSpPr>
        <p:spPr>
          <a:xfrm>
            <a:off x="2049857" y="2565100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03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Oval 39">
            <a:extLst>
              <a:ext uri="{FF2B5EF4-FFF2-40B4-BE49-F238E27FC236}">
                <a16:creationId xmlns:a16="http://schemas.microsoft.com/office/drawing/2014/main" id="{7C26F224-CD3F-F7FE-BC17-7825B9B9933E}"/>
              </a:ext>
            </a:extLst>
          </p:cNvPr>
          <p:cNvSpPr/>
          <p:nvPr/>
        </p:nvSpPr>
        <p:spPr>
          <a:xfrm>
            <a:off x="3198058" y="3434032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E76D59E7-59A2-F07D-75E9-B1AA31F60290}"/>
              </a:ext>
            </a:extLst>
          </p:cNvPr>
          <p:cNvSpPr txBox="1"/>
          <p:nvPr/>
        </p:nvSpPr>
        <p:spPr>
          <a:xfrm>
            <a:off x="2676414" y="3621333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04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5" name="Oval 39">
            <a:extLst>
              <a:ext uri="{FF2B5EF4-FFF2-40B4-BE49-F238E27FC236}">
                <a16:creationId xmlns:a16="http://schemas.microsoft.com/office/drawing/2014/main" id="{0D2F9A2F-5B2B-6655-F9C1-D8CD73B4B76F}"/>
              </a:ext>
            </a:extLst>
          </p:cNvPr>
          <p:cNvSpPr/>
          <p:nvPr/>
        </p:nvSpPr>
        <p:spPr>
          <a:xfrm>
            <a:off x="3255853" y="4662757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5E31DB15-7084-9077-7D55-BCBE90437002}"/>
              </a:ext>
            </a:extLst>
          </p:cNvPr>
          <p:cNvSpPr txBox="1"/>
          <p:nvPr/>
        </p:nvSpPr>
        <p:spPr>
          <a:xfrm>
            <a:off x="2734209" y="4850058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05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7" name="Oval 39">
            <a:extLst>
              <a:ext uri="{FF2B5EF4-FFF2-40B4-BE49-F238E27FC236}">
                <a16:creationId xmlns:a16="http://schemas.microsoft.com/office/drawing/2014/main" id="{22492212-2CCB-C8C8-6E30-C58D64728599}"/>
              </a:ext>
            </a:extLst>
          </p:cNvPr>
          <p:cNvSpPr/>
          <p:nvPr/>
        </p:nvSpPr>
        <p:spPr>
          <a:xfrm>
            <a:off x="2842285" y="5799131"/>
            <a:ext cx="999158" cy="95251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5E9FA75C-BAA5-EDEE-395C-291B908AA91F}"/>
              </a:ext>
            </a:extLst>
          </p:cNvPr>
          <p:cNvSpPr txBox="1"/>
          <p:nvPr/>
        </p:nvSpPr>
        <p:spPr>
          <a:xfrm>
            <a:off x="2320641" y="5986432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06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45D9DC8F-85F1-9A3D-2FA9-BD74ADBFB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7126929" y="1226161"/>
            <a:ext cx="1991672" cy="188786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62054"/>
      </p:ext>
    </p:extLst>
  </p:cSld>
  <p:clrMapOvr>
    <a:masterClrMapping/>
  </p:clrMapOvr>
  <p:transition spd="slow">
    <p:fad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64366E1-4FDC-1448-BE09-3CF7BE2907EE}"/>
              </a:ext>
            </a:extLst>
          </p:cNvPr>
          <p:cNvGrpSpPr/>
          <p:nvPr/>
        </p:nvGrpSpPr>
        <p:grpSpPr>
          <a:xfrm>
            <a:off x="3247464" y="324183"/>
            <a:ext cx="6175936" cy="6273870"/>
            <a:chOff x="2349137" y="2384640"/>
            <a:chExt cx="3238500" cy="3634202"/>
          </a:xfrm>
          <a:gradFill>
            <a:gsLst>
              <a:gs pos="100000">
                <a:schemeClr val="accent5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effectLst>
            <a:outerShdw blurRad="1270000" dist="1968500" dir="5400000" sx="90000" sy="9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0C79DC9E-954C-738A-26CB-B94529B9047E}"/>
                </a:ext>
              </a:extLst>
            </p:cNvPr>
            <p:cNvSpPr/>
            <p:nvPr/>
          </p:nvSpPr>
          <p:spPr>
            <a:xfrm>
              <a:off x="2349137" y="2815937"/>
              <a:ext cx="3238500" cy="2817708"/>
            </a:xfrm>
            <a:prstGeom prst="roundRect">
              <a:avLst>
                <a:gd name="adj" fmla="val 16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Freeform: Shape 4">
              <a:extLst>
                <a:ext uri="{FF2B5EF4-FFF2-40B4-BE49-F238E27FC236}">
                  <a16:creationId xmlns:a16="http://schemas.microsoft.com/office/drawing/2014/main" id="{FB1B6B95-AEDA-A32D-71FC-C47A41695491}"/>
                </a:ext>
              </a:extLst>
            </p:cNvPr>
            <p:cNvSpPr/>
            <p:nvPr/>
          </p:nvSpPr>
          <p:spPr>
            <a:xfrm flipV="1">
              <a:off x="2349137" y="2384640"/>
              <a:ext cx="957974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56D7B490-F7BE-549B-7673-9EA5157E8C7E}"/>
                </a:ext>
              </a:extLst>
            </p:cNvPr>
            <p:cNvSpPr/>
            <p:nvPr/>
          </p:nvSpPr>
          <p:spPr>
            <a:xfrm>
              <a:off x="4629665" y="5541444"/>
              <a:ext cx="957972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C51D6972-CC2C-3D0B-40E2-C1F10E34475F}"/>
              </a:ext>
            </a:extLst>
          </p:cNvPr>
          <p:cNvSpPr/>
          <p:nvPr/>
        </p:nvSpPr>
        <p:spPr>
          <a:xfrm>
            <a:off x="3949350" y="659845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C0C1C35-7BDF-2F8C-50D4-1B6297CE7C4C}"/>
              </a:ext>
            </a:extLst>
          </p:cNvPr>
          <p:cNvSpPr txBox="1"/>
          <p:nvPr/>
        </p:nvSpPr>
        <p:spPr>
          <a:xfrm>
            <a:off x="3503176" y="1890396"/>
            <a:ext cx="5704324" cy="3265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estabelecimento contratante é obrigado a adotar medidas para que os trabalhadores da empresa prestadora de serviços, a CIPA da contratada e seus representantes sejam orientados sobre os riscos presentes nos ambientes de trabalho e as medidas de prevenção.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" name="Picture 8" descr="Catálogo">
            <a:extLst>
              <a:ext uri="{FF2B5EF4-FFF2-40B4-BE49-F238E27FC236}">
                <a16:creationId xmlns:a16="http://schemas.microsoft.com/office/drawing/2014/main" id="{ABDF55B0-1796-F927-CC8F-45DE33A52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622" y="5264591"/>
            <a:ext cx="1099268" cy="1050290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866961"/>
      </p:ext>
    </p:extLst>
  </p:cSld>
  <p:clrMapOvr>
    <a:masterClrMapping/>
  </p:clrMapOvr>
  <p:transition spd="slow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0">
            <a:extLst>
              <a:ext uri="{FF2B5EF4-FFF2-40B4-BE49-F238E27FC236}">
                <a16:creationId xmlns:a16="http://schemas.microsoft.com/office/drawing/2014/main" id="{9DEC53F3-9F3F-E892-F8A3-50F49F00F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222" y="3429000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087488" y="1096912"/>
            <a:ext cx="6858000" cy="4664176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45E7F93-9C87-37AF-9A0A-45230D09725E}"/>
              </a:ext>
            </a:extLst>
          </p:cNvPr>
          <p:cNvSpPr txBox="1"/>
          <p:nvPr/>
        </p:nvSpPr>
        <p:spPr>
          <a:xfrm>
            <a:off x="5778500" y="475266"/>
            <a:ext cx="5689600" cy="585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É o Ministério do Trabalho, por meio das Delegacias Regionais do Trabalho (DRTS), a quem compete fiscalizar a implantação e funcionamento da CIPA nas organizações. Estão previstas multas em casos de infração, conforme o artigo 163 da CLT.</a:t>
            </a:r>
          </a:p>
          <a:p>
            <a:pPr algn="just"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organização tem o dever de fornecer cópias das atas de eleição e posse aos membros titulares e suplentes da CIPA. Ao ser solicitada, precisa encaminhar a documentação referente ao processo eleitoral da CIPA ao sindicato dos trabalhadores da categoria, no prazo de até dez dias.</a:t>
            </a: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3BF01AFC-D6D7-A8EA-7C3C-20649AA1B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223" y="549446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A6B909D7-8406-09AB-054C-0634900BC58A}"/>
              </a:ext>
            </a:extLst>
          </p:cNvPr>
          <p:cNvSpPr txBox="1"/>
          <p:nvPr/>
        </p:nvSpPr>
        <p:spPr>
          <a:xfrm>
            <a:off x="461578" y="2053780"/>
            <a:ext cx="3759868" cy="2478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3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Quem fiscaliza a implantação da CIPA?</a:t>
            </a:r>
            <a:endParaRPr lang="id-ID" sz="3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5454082"/>
      </p:ext>
    </p:extLst>
  </p:cSld>
  <p:clrMapOvr>
    <a:masterClrMapping/>
  </p:clrMapOvr>
  <p:transition spd="slow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refeitura de Itanhaém">
            <a:extLst>
              <a:ext uri="{FF2B5EF4-FFF2-40B4-BE49-F238E27FC236}">
                <a16:creationId xmlns:a16="http://schemas.microsoft.com/office/drawing/2014/main" id="{A65B67AD-B019-8396-6706-503F5D1B4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06" y="4166352"/>
            <a:ext cx="3892050" cy="2314128"/>
          </a:xfrm>
          <a:prstGeom prst="roundRect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CE4869F3-4A19-50B9-E129-FC3E01CFEB1B}"/>
              </a:ext>
            </a:extLst>
          </p:cNvPr>
          <p:cNvSpPr/>
          <p:nvPr/>
        </p:nvSpPr>
        <p:spPr>
          <a:xfrm>
            <a:off x="6347164" y="1048775"/>
            <a:ext cx="4824000" cy="90257"/>
          </a:xfrm>
          <a:prstGeom prst="rect">
            <a:avLst/>
          </a:prstGeom>
          <a:gradFill flip="none" rotWithShape="1"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Freeform 20">
            <a:extLst>
              <a:ext uri="{FF2B5EF4-FFF2-40B4-BE49-F238E27FC236}">
                <a16:creationId xmlns:a16="http://schemas.microsoft.com/office/drawing/2014/main" id="{9B66D779-92DC-E487-850E-EB93BF7EB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935" y="1346594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62510618-B977-59EF-2FDE-6211C8D7CF2E}"/>
              </a:ext>
            </a:extLst>
          </p:cNvPr>
          <p:cNvSpPr txBox="1"/>
          <p:nvPr/>
        </p:nvSpPr>
        <p:spPr>
          <a:xfrm>
            <a:off x="6311901" y="1763750"/>
            <a:ext cx="4971464" cy="1701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Isso se aplica mesmo quando houver redução do número de empregados, exceto no caso de encerramento das atividades do estabelecimento.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554F7730-6CAF-8CAD-C169-A6FDE5ABCD6C}"/>
              </a:ext>
            </a:extLst>
          </p:cNvPr>
          <p:cNvSpPr/>
          <p:nvPr/>
        </p:nvSpPr>
        <p:spPr>
          <a:xfrm>
            <a:off x="908635" y="1048775"/>
            <a:ext cx="4824000" cy="902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B52F8925-2F96-8734-AB44-FE80855CD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406" y="1346594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0681064-48C6-DD7E-6DDE-097CB694A8B1}"/>
              </a:ext>
            </a:extLst>
          </p:cNvPr>
          <p:cNvSpPr txBox="1"/>
          <p:nvPr/>
        </p:nvSpPr>
        <p:spPr>
          <a:xfrm>
            <a:off x="873372" y="1801850"/>
            <a:ext cx="4971464" cy="170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CIPA não pode ter seu número de representantes reduzido ou ser desativada pela organização, antes do término do mandato de seus membros.</a:t>
            </a:r>
          </a:p>
        </p:txBody>
      </p:sp>
    </p:spTree>
    <p:extLst>
      <p:ext uri="{BB962C8B-B14F-4D97-AF65-F5344CB8AC3E}">
        <p14:creationId xmlns:p14="http://schemas.microsoft.com/office/powerpoint/2010/main" val="2996930087"/>
      </p:ext>
    </p:extLst>
  </p:cSld>
  <p:clrMapOvr>
    <a:masterClrMapping/>
  </p:clrMapOvr>
  <p:transition spd="slow">
    <p:fade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524200" y="-262280"/>
            <a:ext cx="4616716" cy="4497848"/>
          </a:xfrm>
          <a:prstGeom prst="roundRect">
            <a:avLst>
              <a:gd name="adj" fmla="val 6327"/>
            </a:avLst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AAC0250E-B638-577A-C6CA-353407A4B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697960" y="-337455"/>
            <a:ext cx="4616714" cy="4406156"/>
          </a:xfrm>
          <a:prstGeom prst="roundRect">
            <a:avLst>
              <a:gd name="adj" fmla="val 7478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5971226" y="807215"/>
            <a:ext cx="5865714" cy="544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NR-05 define o currículo mínimo do treinamento do </a:t>
            </a:r>
            <a:r>
              <a:rPr lang="pt-BR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cipeiro</a:t>
            </a: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, lá no item 5.33. Só que eu acho que ela peca pela completa falta de lógica na sequência dos tópicos e dá a falsa impressão que é uma salada de frutas aleatória. </a:t>
            </a:r>
          </a:p>
          <a:p>
            <a:pPr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Não vou reproduzir aqui para o texto não ficar muito longo. mas se olhar o item 5.33 vai entender onde quero chegar.</a:t>
            </a:r>
          </a:p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ideia central é ensinar a lógica sequencial por traz do trabalho do Profissional SST. Então você vai dividir o treinamento em duas partes e não vai seguir a ordem sugerida da NR-05.</a:t>
            </a: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0" y="4803812"/>
            <a:ext cx="5865714" cy="576120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Faça o treinamento do </a:t>
            </a:r>
            <a:r>
              <a:rPr lang="pt-BR" sz="24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cipeiro</a:t>
            </a: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assim:</a:t>
            </a:r>
          </a:p>
        </p:txBody>
      </p:sp>
    </p:spTree>
    <p:extLst>
      <p:ext uri="{BB962C8B-B14F-4D97-AF65-F5344CB8AC3E}">
        <p14:creationId xmlns:p14="http://schemas.microsoft.com/office/powerpoint/2010/main" val="3430128951"/>
      </p:ext>
    </p:extLst>
  </p:cSld>
  <p:clrMapOvr>
    <a:masterClrMapping/>
  </p:clrMapOvr>
  <p:transition spd="slow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5">
            <a:extLst>
              <a:ext uri="{FF2B5EF4-FFF2-40B4-BE49-F238E27FC236}">
                <a16:creationId xmlns:a16="http://schemas.microsoft.com/office/drawing/2014/main" id="{3BB580C6-D1DD-37BD-84F5-30E1A15AB7B6}"/>
              </a:ext>
            </a:extLst>
          </p:cNvPr>
          <p:cNvSpPr/>
          <p:nvPr/>
        </p:nvSpPr>
        <p:spPr bwMode="auto">
          <a:xfrm>
            <a:off x="1013802" y="3724373"/>
            <a:ext cx="10225698" cy="1223339"/>
          </a:xfrm>
          <a:prstGeom prst="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path path="circle">
              <a:fillToRect l="50000" t="-80000" r="50000" b="180000"/>
            </a:path>
          </a:gradFill>
          <a:ln w="3175">
            <a:noFill/>
          </a:ln>
          <a:effectLst>
            <a:outerShdw blurRad="1270000" dist="901700" dir="5400000" sx="75000" sy="7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85750">
              <a:defRPr/>
            </a:pPr>
            <a:endParaRPr lang="en-US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0" name="Group 56">
            <a:extLst>
              <a:ext uri="{FF2B5EF4-FFF2-40B4-BE49-F238E27FC236}">
                <a16:creationId xmlns:a16="http://schemas.microsoft.com/office/drawing/2014/main" id="{48BC2AE5-3B2C-9C35-86AA-2E5B40BE71FF}"/>
              </a:ext>
            </a:extLst>
          </p:cNvPr>
          <p:cNvGrpSpPr/>
          <p:nvPr/>
        </p:nvGrpSpPr>
        <p:grpSpPr>
          <a:xfrm>
            <a:off x="516769" y="3589377"/>
            <a:ext cx="1781950" cy="1175694"/>
            <a:chOff x="1579434" y="3491400"/>
            <a:chExt cx="2851120" cy="1881111"/>
          </a:xfrm>
        </p:grpSpPr>
        <p:sp>
          <p:nvSpPr>
            <p:cNvPr id="11" name="Trapezoid 2">
              <a:extLst>
                <a:ext uri="{FF2B5EF4-FFF2-40B4-BE49-F238E27FC236}">
                  <a16:creationId xmlns:a16="http://schemas.microsoft.com/office/drawing/2014/main" id="{9CCEB385-1BCA-1ADB-AFB2-30CE2102B6FE}"/>
                </a:ext>
              </a:extLst>
            </p:cNvPr>
            <p:cNvSpPr/>
            <p:nvPr/>
          </p:nvSpPr>
          <p:spPr bwMode="auto">
            <a:xfrm rot="19191503">
              <a:off x="1579434" y="3870373"/>
              <a:ext cx="2851120" cy="661727"/>
            </a:xfrm>
            <a:custGeom>
              <a:avLst/>
              <a:gdLst>
                <a:gd name="connsiteX0" fmla="*/ 0 w 1828800"/>
                <a:gd name="connsiteY0" fmla="*/ 457200 h 457200"/>
                <a:gd name="connsiteX1" fmla="*/ 114300 w 1828800"/>
                <a:gd name="connsiteY1" fmla="*/ 0 h 457200"/>
                <a:gd name="connsiteX2" fmla="*/ 1714500 w 1828800"/>
                <a:gd name="connsiteY2" fmla="*/ 0 h 457200"/>
                <a:gd name="connsiteX3" fmla="*/ 1828800 w 1828800"/>
                <a:gd name="connsiteY3" fmla="*/ 457200 h 457200"/>
                <a:gd name="connsiteX4" fmla="*/ 0 w 1828800"/>
                <a:gd name="connsiteY4" fmla="*/ 457200 h 457200"/>
                <a:gd name="connsiteX0-1" fmla="*/ 0 w 1828800"/>
                <a:gd name="connsiteY0-2" fmla="*/ 463642 h 463642"/>
                <a:gd name="connsiteX1-3" fmla="*/ 402156 w 1828800"/>
                <a:gd name="connsiteY1-4" fmla="*/ 0 h 463642"/>
                <a:gd name="connsiteX2-5" fmla="*/ 1714500 w 1828800"/>
                <a:gd name="connsiteY2-6" fmla="*/ 6442 h 463642"/>
                <a:gd name="connsiteX3-7" fmla="*/ 1828800 w 1828800"/>
                <a:gd name="connsiteY3-8" fmla="*/ 463642 h 463642"/>
                <a:gd name="connsiteX4-9" fmla="*/ 0 w 1828800"/>
                <a:gd name="connsiteY4-10" fmla="*/ 463642 h 463642"/>
                <a:gd name="connsiteX0-11" fmla="*/ 0 w 2001385"/>
                <a:gd name="connsiteY0-12" fmla="*/ 463642 h 463642"/>
                <a:gd name="connsiteX1-13" fmla="*/ 402156 w 2001385"/>
                <a:gd name="connsiteY1-14" fmla="*/ 0 h 463642"/>
                <a:gd name="connsiteX2-15" fmla="*/ 1714500 w 2001385"/>
                <a:gd name="connsiteY2-16" fmla="*/ 6442 h 463642"/>
                <a:gd name="connsiteX3-17" fmla="*/ 2001385 w 2001385"/>
                <a:gd name="connsiteY3-18" fmla="*/ 426441 h 463642"/>
                <a:gd name="connsiteX4-19" fmla="*/ 0 w 2001385"/>
                <a:gd name="connsiteY4-20" fmla="*/ 463642 h 463642"/>
                <a:gd name="connsiteX0-21" fmla="*/ 0 w 2001385"/>
                <a:gd name="connsiteY0-22" fmla="*/ 463642 h 463642"/>
                <a:gd name="connsiteX1-23" fmla="*/ 402156 w 2001385"/>
                <a:gd name="connsiteY1-24" fmla="*/ 0 h 463642"/>
                <a:gd name="connsiteX2-25" fmla="*/ 1514076 w 2001385"/>
                <a:gd name="connsiteY2-26" fmla="*/ 7706 h 463642"/>
                <a:gd name="connsiteX3-27" fmla="*/ 2001385 w 2001385"/>
                <a:gd name="connsiteY3-28" fmla="*/ 426441 h 463642"/>
                <a:gd name="connsiteX4-29" fmla="*/ 0 w 2001385"/>
                <a:gd name="connsiteY4-30" fmla="*/ 463642 h 4636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01385" h="463642">
                  <a:moveTo>
                    <a:pt x="0" y="463642"/>
                  </a:moveTo>
                  <a:lnTo>
                    <a:pt x="402156" y="0"/>
                  </a:lnTo>
                  <a:lnTo>
                    <a:pt x="1514076" y="7706"/>
                  </a:lnTo>
                  <a:lnTo>
                    <a:pt x="2001385" y="426441"/>
                  </a:lnTo>
                  <a:lnTo>
                    <a:pt x="0" y="46364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42000">
                  <a:schemeClr val="bg1">
                    <a:lumMod val="95000"/>
                  </a:schemeClr>
                </a:gs>
                <a:gs pos="84000">
                  <a:schemeClr val="bg1"/>
                </a:gs>
              </a:gsLst>
              <a:lin ang="3600000" scaled="0"/>
              <a:tileRect/>
            </a:gradFill>
            <a:ln w="3175">
              <a:noFill/>
            </a:ln>
            <a:effectLst>
              <a:outerShdw blurRad="1270000" dist="584200" dir="2700000" sx="75000" sy="7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85750">
                <a:defRPr/>
              </a:pPr>
              <a:endParaRPr 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12" name="Group 58">
              <a:extLst>
                <a:ext uri="{FF2B5EF4-FFF2-40B4-BE49-F238E27FC236}">
                  <a16:creationId xmlns:a16="http://schemas.microsoft.com/office/drawing/2014/main" id="{BEC7236B-8C05-D15D-3F30-78440FEEE75C}"/>
                </a:ext>
              </a:extLst>
            </p:cNvPr>
            <p:cNvGrpSpPr/>
            <p:nvPr/>
          </p:nvGrpSpPr>
          <p:grpSpPr>
            <a:xfrm>
              <a:off x="1878737" y="3491400"/>
              <a:ext cx="2398658" cy="1881111"/>
              <a:chOff x="1878737" y="3491400"/>
              <a:chExt cx="2398658" cy="1881111"/>
            </a:xfrm>
          </p:grpSpPr>
          <p:sp>
            <p:nvSpPr>
              <p:cNvPr id="13" name="Right Triangle 59">
                <a:extLst>
                  <a:ext uri="{FF2B5EF4-FFF2-40B4-BE49-F238E27FC236}">
                    <a16:creationId xmlns:a16="http://schemas.microsoft.com/office/drawing/2014/main" id="{CE945AEC-89C6-07E4-5433-1BBCF5BE0203}"/>
                  </a:ext>
                </a:extLst>
              </p:cNvPr>
              <p:cNvSpPr/>
              <p:nvPr/>
            </p:nvSpPr>
            <p:spPr bwMode="auto">
              <a:xfrm flipH="1">
                <a:off x="2129238" y="5156517"/>
                <a:ext cx="245448" cy="215994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85750">
                  <a:defRPr/>
                </a:pPr>
                <a:endParaRPr lang="en-US" sz="20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Right Triangle 60">
                <a:extLst>
                  <a:ext uri="{FF2B5EF4-FFF2-40B4-BE49-F238E27FC236}">
                    <a16:creationId xmlns:a16="http://schemas.microsoft.com/office/drawing/2014/main" id="{907821C6-757B-314F-56B4-78603CF57297}"/>
                  </a:ext>
                </a:extLst>
              </p:cNvPr>
              <p:cNvSpPr/>
              <p:nvPr/>
            </p:nvSpPr>
            <p:spPr bwMode="auto">
              <a:xfrm flipH="1">
                <a:off x="4031948" y="3491400"/>
                <a:ext cx="245447" cy="215994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85750">
                  <a:defRPr/>
                </a:pPr>
                <a:endParaRPr lang="en-US" sz="20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" name="Rectangle 61">
                <a:extLst>
                  <a:ext uri="{FF2B5EF4-FFF2-40B4-BE49-F238E27FC236}">
                    <a16:creationId xmlns:a16="http://schemas.microsoft.com/office/drawing/2014/main" id="{FE790588-0BDF-F965-6C4C-18C6BFE352F0}"/>
                  </a:ext>
                </a:extLst>
              </p:cNvPr>
              <p:cNvSpPr/>
              <p:nvPr/>
            </p:nvSpPr>
            <p:spPr>
              <a:xfrm rot="19126099">
                <a:off x="1878737" y="3835615"/>
                <a:ext cx="2262047" cy="738664"/>
              </a:xfrm>
              <a:prstGeom prst="rect">
                <a:avLst/>
              </a:prstGeom>
            </p:spPr>
            <p:txBody>
              <a:bodyPr anchor="ctr">
                <a:spAutoFit/>
              </a:bodyPr>
              <a:lstStyle/>
              <a:p>
                <a:pPr algn="ctr" defTabSz="285750">
                  <a:defRPr/>
                </a:pPr>
                <a:r>
                  <a:rPr lang="en-US" sz="2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cs typeface="+mn-ea"/>
                    <a:sym typeface="+mn-lt"/>
                  </a:rPr>
                  <a:t>02</a:t>
                </a:r>
              </a:p>
            </p:txBody>
          </p:sp>
        </p:grpSp>
      </p:grpSp>
      <p:sp>
        <p:nvSpPr>
          <p:cNvPr id="16" name="Freeform 20">
            <a:extLst>
              <a:ext uri="{FF2B5EF4-FFF2-40B4-BE49-F238E27FC236}">
                <a16:creationId xmlns:a16="http://schemas.microsoft.com/office/drawing/2014/main" id="{E957977B-211D-5862-0FF4-8D4EE61FB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8971" y="4130836"/>
            <a:ext cx="464586" cy="471176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52CD8AA8-530A-741B-4DE1-1DA7CD7A5565}"/>
              </a:ext>
            </a:extLst>
          </p:cNvPr>
          <p:cNvGrpSpPr/>
          <p:nvPr/>
        </p:nvGrpSpPr>
        <p:grpSpPr>
          <a:xfrm>
            <a:off x="516769" y="1883849"/>
            <a:ext cx="10722731" cy="1358335"/>
            <a:chOff x="453269" y="1896549"/>
            <a:chExt cx="10722731" cy="1358335"/>
          </a:xfrm>
        </p:grpSpPr>
        <p:sp>
          <p:nvSpPr>
            <p:cNvPr id="2" name="Rectangle 18">
              <a:extLst>
                <a:ext uri="{FF2B5EF4-FFF2-40B4-BE49-F238E27FC236}">
                  <a16:creationId xmlns:a16="http://schemas.microsoft.com/office/drawing/2014/main" id="{17757603-233A-E2F1-2841-0D93D0B4EDBA}"/>
                </a:ext>
              </a:extLst>
            </p:cNvPr>
            <p:cNvSpPr/>
            <p:nvPr/>
          </p:nvSpPr>
          <p:spPr bwMode="auto">
            <a:xfrm>
              <a:off x="950302" y="2031545"/>
              <a:ext cx="10225698" cy="1223339"/>
            </a:xfrm>
            <a:prstGeom prst="rect">
              <a:avLst/>
            </a:prstGeom>
            <a:gradFill>
              <a:gsLst>
                <a:gs pos="2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-80000" r="50000" b="180000"/>
              </a:path>
            </a:gradFill>
            <a:ln w="3175">
              <a:noFill/>
            </a:ln>
            <a:effectLst>
              <a:outerShdw blurRad="1270000" dist="901700" dir="5400000" sx="75000" sy="7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85750">
                <a:defRPr/>
              </a:pPr>
              <a:endParaRPr lang="en-US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3" name="Group 35">
              <a:extLst>
                <a:ext uri="{FF2B5EF4-FFF2-40B4-BE49-F238E27FC236}">
                  <a16:creationId xmlns:a16="http://schemas.microsoft.com/office/drawing/2014/main" id="{B8649341-9662-1770-FA64-2E72FBBE7463}"/>
                </a:ext>
              </a:extLst>
            </p:cNvPr>
            <p:cNvGrpSpPr/>
            <p:nvPr/>
          </p:nvGrpSpPr>
          <p:grpSpPr>
            <a:xfrm>
              <a:off x="453269" y="1896549"/>
              <a:ext cx="1781950" cy="1175694"/>
              <a:chOff x="1579434" y="3491400"/>
              <a:chExt cx="2851120" cy="1881111"/>
            </a:xfrm>
          </p:grpSpPr>
          <p:sp>
            <p:nvSpPr>
              <p:cNvPr id="4" name="Trapezoid 2">
                <a:extLst>
                  <a:ext uri="{FF2B5EF4-FFF2-40B4-BE49-F238E27FC236}">
                    <a16:creationId xmlns:a16="http://schemas.microsoft.com/office/drawing/2014/main" id="{858425A2-8D88-AC87-0E36-3217D9C8E9F6}"/>
                  </a:ext>
                </a:extLst>
              </p:cNvPr>
              <p:cNvSpPr/>
              <p:nvPr/>
            </p:nvSpPr>
            <p:spPr bwMode="auto">
              <a:xfrm rot="19191503">
                <a:off x="1579434" y="3870373"/>
                <a:ext cx="2851120" cy="661727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-1" fmla="*/ 0 w 1828800"/>
                  <a:gd name="connsiteY0-2" fmla="*/ 463642 h 463642"/>
                  <a:gd name="connsiteX1-3" fmla="*/ 402156 w 1828800"/>
                  <a:gd name="connsiteY1-4" fmla="*/ 0 h 463642"/>
                  <a:gd name="connsiteX2-5" fmla="*/ 1714500 w 1828800"/>
                  <a:gd name="connsiteY2-6" fmla="*/ 6442 h 463642"/>
                  <a:gd name="connsiteX3-7" fmla="*/ 1828800 w 1828800"/>
                  <a:gd name="connsiteY3-8" fmla="*/ 463642 h 463642"/>
                  <a:gd name="connsiteX4-9" fmla="*/ 0 w 1828800"/>
                  <a:gd name="connsiteY4-10" fmla="*/ 463642 h 463642"/>
                  <a:gd name="connsiteX0-11" fmla="*/ 0 w 2001385"/>
                  <a:gd name="connsiteY0-12" fmla="*/ 463642 h 463642"/>
                  <a:gd name="connsiteX1-13" fmla="*/ 402156 w 2001385"/>
                  <a:gd name="connsiteY1-14" fmla="*/ 0 h 463642"/>
                  <a:gd name="connsiteX2-15" fmla="*/ 1714500 w 2001385"/>
                  <a:gd name="connsiteY2-16" fmla="*/ 6442 h 463642"/>
                  <a:gd name="connsiteX3-17" fmla="*/ 2001385 w 2001385"/>
                  <a:gd name="connsiteY3-18" fmla="*/ 426441 h 463642"/>
                  <a:gd name="connsiteX4-19" fmla="*/ 0 w 2001385"/>
                  <a:gd name="connsiteY4-20" fmla="*/ 463642 h 463642"/>
                  <a:gd name="connsiteX0-21" fmla="*/ 0 w 2001385"/>
                  <a:gd name="connsiteY0-22" fmla="*/ 463642 h 463642"/>
                  <a:gd name="connsiteX1-23" fmla="*/ 402156 w 2001385"/>
                  <a:gd name="connsiteY1-24" fmla="*/ 0 h 463642"/>
                  <a:gd name="connsiteX2-25" fmla="*/ 1514076 w 2001385"/>
                  <a:gd name="connsiteY2-26" fmla="*/ 7706 h 463642"/>
                  <a:gd name="connsiteX3-27" fmla="*/ 2001385 w 2001385"/>
                  <a:gd name="connsiteY3-28" fmla="*/ 426441 h 463642"/>
                  <a:gd name="connsiteX4-29" fmla="*/ 0 w 2001385"/>
                  <a:gd name="connsiteY4-30" fmla="*/ 463642 h 46364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42000">
                    <a:schemeClr val="bg1">
                      <a:lumMod val="95000"/>
                    </a:schemeClr>
                  </a:gs>
                  <a:gs pos="84000">
                    <a:schemeClr val="bg1"/>
                  </a:gs>
                </a:gsLst>
                <a:lin ang="3600000" scaled="0"/>
                <a:tileRect/>
              </a:gradFill>
              <a:ln w="3175">
                <a:noFill/>
              </a:ln>
              <a:effectLst>
                <a:outerShdw blurRad="1270000" dist="584200" dir="2700000" sx="75000" sy="75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85750">
                  <a:defRPr/>
                </a:pPr>
                <a:endParaRPr lang="en-US" sz="20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5" name="Group 34">
                <a:extLst>
                  <a:ext uri="{FF2B5EF4-FFF2-40B4-BE49-F238E27FC236}">
                    <a16:creationId xmlns:a16="http://schemas.microsoft.com/office/drawing/2014/main" id="{4E679849-48FC-9CB5-5AEE-DCDA44786D0D}"/>
                  </a:ext>
                </a:extLst>
              </p:cNvPr>
              <p:cNvGrpSpPr/>
              <p:nvPr/>
            </p:nvGrpSpPr>
            <p:grpSpPr>
              <a:xfrm>
                <a:off x="1878737" y="3491400"/>
                <a:ext cx="2398658" cy="1881111"/>
                <a:chOff x="1878737" y="3491400"/>
                <a:chExt cx="2398658" cy="1881111"/>
              </a:xfrm>
            </p:grpSpPr>
            <p:sp>
              <p:nvSpPr>
                <p:cNvPr id="6" name="Right Triangle 2">
                  <a:extLst>
                    <a:ext uri="{FF2B5EF4-FFF2-40B4-BE49-F238E27FC236}">
                      <a16:creationId xmlns:a16="http://schemas.microsoft.com/office/drawing/2014/main" id="{765F8285-3EE1-F5A2-5747-C4C02DF1357C}"/>
                    </a:ext>
                  </a:extLst>
                </p:cNvPr>
                <p:cNvSpPr/>
                <p:nvPr/>
              </p:nvSpPr>
              <p:spPr bwMode="auto">
                <a:xfrm flipH="1">
                  <a:off x="2129238" y="5156517"/>
                  <a:ext cx="245448" cy="215994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85750">
                    <a:defRPr/>
                  </a:pPr>
                  <a:endParaRPr lang="en-US" sz="2000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Right Triangle 3">
                  <a:extLst>
                    <a:ext uri="{FF2B5EF4-FFF2-40B4-BE49-F238E27FC236}">
                      <a16:creationId xmlns:a16="http://schemas.microsoft.com/office/drawing/2014/main" id="{FE97F43D-22DF-7D1A-140F-FF2C731ED430}"/>
                    </a:ext>
                  </a:extLst>
                </p:cNvPr>
                <p:cNvSpPr/>
                <p:nvPr/>
              </p:nvSpPr>
              <p:spPr bwMode="auto">
                <a:xfrm flipH="1">
                  <a:off x="4031948" y="3491400"/>
                  <a:ext cx="245447" cy="215994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85750">
                    <a:defRPr/>
                  </a:pPr>
                  <a:endParaRPr lang="en-US" sz="2000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" name="Rectangle 6">
                  <a:extLst>
                    <a:ext uri="{FF2B5EF4-FFF2-40B4-BE49-F238E27FC236}">
                      <a16:creationId xmlns:a16="http://schemas.microsoft.com/office/drawing/2014/main" id="{FA1A1916-5DCE-9F33-6C53-1319D05EBC85}"/>
                    </a:ext>
                  </a:extLst>
                </p:cNvPr>
                <p:cNvSpPr/>
                <p:nvPr/>
              </p:nvSpPr>
              <p:spPr>
                <a:xfrm rot="19126099">
                  <a:off x="1878737" y="3835615"/>
                  <a:ext cx="2262047" cy="738664"/>
                </a:xfrm>
                <a:prstGeom prst="rect">
                  <a:avLst/>
                </a:prstGeom>
              </p:spPr>
              <p:txBody>
                <a:bodyPr anchor="ctr">
                  <a:spAutoFit/>
                </a:bodyPr>
                <a:lstStyle/>
                <a:p>
                  <a:pPr algn="ctr" defTabSz="285750">
                    <a:defRPr/>
                  </a:pPr>
                  <a:r>
                    <a:rPr lang="en-US" sz="24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cs typeface="+mn-ea"/>
                      <a:sym typeface="+mn-lt"/>
                    </a:rPr>
                    <a:t>01</a:t>
                  </a:r>
                </a:p>
              </p:txBody>
            </p:sp>
          </p:grpSp>
        </p:grp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6B360DCC-051F-D8DC-C149-669711D240AC}"/>
                </a:ext>
              </a:extLst>
            </p:cNvPr>
            <p:cNvSpPr txBox="1"/>
            <p:nvPr/>
          </p:nvSpPr>
          <p:spPr>
            <a:xfrm>
              <a:off x="2292100" y="2241246"/>
              <a:ext cx="8382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85750"/>
              <a:r>
                <a:rPr lang="pt-BR" sz="2400" dirty="0">
                  <a:solidFill>
                    <a:prstClr val="white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Parte 01:</a:t>
              </a:r>
            </a:p>
            <a:p>
              <a:pPr defTabSz="285750"/>
              <a:r>
                <a:rPr lang="pt-BR" sz="2400" b="1" dirty="0">
                  <a:solidFill>
                    <a:prstClr val="white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Segurança do Trabalho para </a:t>
              </a:r>
              <a:r>
                <a:rPr lang="pt-BR" sz="2400" b="1" dirty="0" err="1">
                  <a:solidFill>
                    <a:prstClr val="white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Cipeiros</a:t>
              </a:r>
              <a:endParaRPr lang="id-ID" sz="24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C117ADCE-1977-66FE-3D17-1325BEAE8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5470" y="2407626"/>
              <a:ext cx="464586" cy="471176"/>
            </a:xfrm>
            <a:custGeom>
              <a:avLst/>
              <a:gdLst>
                <a:gd name="T0" fmla="*/ 211227 w 497"/>
                <a:gd name="T1" fmla="*/ 3596 h 505"/>
                <a:gd name="T2" fmla="*/ 211227 w 497"/>
                <a:gd name="T3" fmla="*/ 3596 h 505"/>
                <a:gd name="T4" fmla="*/ 203571 w 497"/>
                <a:gd name="T5" fmla="*/ 0 h 505"/>
                <a:gd name="T6" fmla="*/ 199518 w 497"/>
                <a:gd name="T7" fmla="*/ 7642 h 505"/>
                <a:gd name="T8" fmla="*/ 171594 w 497"/>
                <a:gd name="T9" fmla="*/ 75521 h 505"/>
                <a:gd name="T10" fmla="*/ 167541 w 497"/>
                <a:gd name="T11" fmla="*/ 63384 h 505"/>
                <a:gd name="T12" fmla="*/ 155831 w 497"/>
                <a:gd name="T13" fmla="*/ 59338 h 505"/>
                <a:gd name="T14" fmla="*/ 119350 w 497"/>
                <a:gd name="T15" fmla="*/ 59338 h 505"/>
                <a:gd name="T16" fmla="*/ 108091 w 497"/>
                <a:gd name="T17" fmla="*/ 63384 h 505"/>
                <a:gd name="T18" fmla="*/ 4053 w 497"/>
                <a:gd name="T19" fmla="*/ 134859 h 505"/>
                <a:gd name="T20" fmla="*/ 4053 w 497"/>
                <a:gd name="T21" fmla="*/ 151042 h 505"/>
                <a:gd name="T22" fmla="*/ 47740 w 497"/>
                <a:gd name="T23" fmla="*/ 218472 h 505"/>
                <a:gd name="T24" fmla="*/ 63954 w 497"/>
                <a:gd name="T25" fmla="*/ 222518 h 505"/>
                <a:gd name="T26" fmla="*/ 167541 w 497"/>
                <a:gd name="T27" fmla="*/ 146997 h 505"/>
                <a:gd name="T28" fmla="*/ 175648 w 497"/>
                <a:gd name="T29" fmla="*/ 138905 h 505"/>
                <a:gd name="T30" fmla="*/ 187357 w 497"/>
                <a:gd name="T31" fmla="*/ 102943 h 505"/>
                <a:gd name="T32" fmla="*/ 183754 w 497"/>
                <a:gd name="T33" fmla="*/ 91255 h 505"/>
                <a:gd name="T34" fmla="*/ 179701 w 497"/>
                <a:gd name="T35" fmla="*/ 83163 h 505"/>
                <a:gd name="T36" fmla="*/ 211227 w 497"/>
                <a:gd name="T37" fmla="*/ 3596 h 505"/>
                <a:gd name="T38" fmla="*/ 163487 w 497"/>
                <a:gd name="T39" fmla="*/ 111034 h 505"/>
                <a:gd name="T40" fmla="*/ 163487 w 497"/>
                <a:gd name="T41" fmla="*/ 111034 h 505"/>
                <a:gd name="T42" fmla="*/ 139617 w 497"/>
                <a:gd name="T43" fmla="*/ 102943 h 505"/>
                <a:gd name="T44" fmla="*/ 143671 w 497"/>
                <a:gd name="T45" fmla="*/ 79117 h 505"/>
                <a:gd name="T46" fmla="*/ 163487 w 497"/>
                <a:gd name="T47" fmla="*/ 79117 h 505"/>
                <a:gd name="T48" fmla="*/ 159884 w 497"/>
                <a:gd name="T49" fmla="*/ 83163 h 505"/>
                <a:gd name="T50" fmla="*/ 155831 w 497"/>
                <a:gd name="T51" fmla="*/ 91255 h 505"/>
                <a:gd name="T52" fmla="*/ 159884 w 497"/>
                <a:gd name="T53" fmla="*/ 95301 h 505"/>
                <a:gd name="T54" fmla="*/ 163487 w 497"/>
                <a:gd name="T55" fmla="*/ 95301 h 505"/>
                <a:gd name="T56" fmla="*/ 171594 w 497"/>
                <a:gd name="T57" fmla="*/ 91255 h 505"/>
                <a:gd name="T58" fmla="*/ 163487 w 497"/>
                <a:gd name="T59" fmla="*/ 111034 h 50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97" h="505">
                  <a:moveTo>
                    <a:pt x="469" y="8"/>
                  </a:moveTo>
                  <a:lnTo>
                    <a:pt x="469" y="8"/>
                  </a:lnTo>
                  <a:cubicBezTo>
                    <a:pt x="469" y="8"/>
                    <a:pt x="461" y="0"/>
                    <a:pt x="452" y="0"/>
                  </a:cubicBezTo>
                  <a:cubicBezTo>
                    <a:pt x="443" y="8"/>
                    <a:pt x="443" y="17"/>
                    <a:pt x="443" y="17"/>
                  </a:cubicBezTo>
                  <a:cubicBezTo>
                    <a:pt x="461" y="88"/>
                    <a:pt x="416" y="141"/>
                    <a:pt x="381" y="168"/>
                  </a:cubicBezTo>
                  <a:cubicBezTo>
                    <a:pt x="372" y="141"/>
                    <a:pt x="372" y="141"/>
                    <a:pt x="372" y="141"/>
                  </a:cubicBezTo>
                  <a:cubicBezTo>
                    <a:pt x="363" y="141"/>
                    <a:pt x="355" y="132"/>
                    <a:pt x="346" y="132"/>
                  </a:cubicBezTo>
                  <a:cubicBezTo>
                    <a:pt x="265" y="132"/>
                    <a:pt x="265" y="132"/>
                    <a:pt x="265" y="132"/>
                  </a:cubicBezTo>
                  <a:cubicBezTo>
                    <a:pt x="257" y="132"/>
                    <a:pt x="248" y="132"/>
                    <a:pt x="240" y="141"/>
                  </a:cubicBezTo>
                  <a:cubicBezTo>
                    <a:pt x="9" y="300"/>
                    <a:pt x="9" y="300"/>
                    <a:pt x="9" y="300"/>
                  </a:cubicBezTo>
                  <a:cubicBezTo>
                    <a:pt x="0" y="309"/>
                    <a:pt x="0" y="327"/>
                    <a:pt x="9" y="336"/>
                  </a:cubicBezTo>
                  <a:cubicBezTo>
                    <a:pt x="106" y="486"/>
                    <a:pt x="106" y="486"/>
                    <a:pt x="106" y="486"/>
                  </a:cubicBezTo>
                  <a:cubicBezTo>
                    <a:pt x="115" y="504"/>
                    <a:pt x="133" y="495"/>
                    <a:pt x="142" y="495"/>
                  </a:cubicBezTo>
                  <a:cubicBezTo>
                    <a:pt x="372" y="327"/>
                    <a:pt x="372" y="327"/>
                    <a:pt x="372" y="327"/>
                  </a:cubicBezTo>
                  <a:cubicBezTo>
                    <a:pt x="381" y="327"/>
                    <a:pt x="390" y="309"/>
                    <a:pt x="390" y="309"/>
                  </a:cubicBezTo>
                  <a:cubicBezTo>
                    <a:pt x="416" y="229"/>
                    <a:pt x="416" y="229"/>
                    <a:pt x="416" y="229"/>
                  </a:cubicBezTo>
                  <a:cubicBezTo>
                    <a:pt x="416" y="221"/>
                    <a:pt x="416" y="212"/>
                    <a:pt x="408" y="203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452" y="150"/>
                    <a:pt x="496" y="88"/>
                    <a:pt x="469" y="8"/>
                  </a:cubicBezTo>
                  <a:close/>
                  <a:moveTo>
                    <a:pt x="363" y="247"/>
                  </a:moveTo>
                  <a:lnTo>
                    <a:pt x="363" y="247"/>
                  </a:lnTo>
                  <a:cubicBezTo>
                    <a:pt x="346" y="256"/>
                    <a:pt x="319" y="256"/>
                    <a:pt x="310" y="229"/>
                  </a:cubicBezTo>
                  <a:cubicBezTo>
                    <a:pt x="293" y="212"/>
                    <a:pt x="301" y="194"/>
                    <a:pt x="319" y="176"/>
                  </a:cubicBezTo>
                  <a:cubicBezTo>
                    <a:pt x="328" y="168"/>
                    <a:pt x="346" y="168"/>
                    <a:pt x="363" y="176"/>
                  </a:cubicBezTo>
                  <a:cubicBezTo>
                    <a:pt x="355" y="185"/>
                    <a:pt x="355" y="185"/>
                    <a:pt x="355" y="185"/>
                  </a:cubicBezTo>
                  <a:cubicBezTo>
                    <a:pt x="346" y="185"/>
                    <a:pt x="337" y="194"/>
                    <a:pt x="346" y="203"/>
                  </a:cubicBezTo>
                  <a:cubicBezTo>
                    <a:pt x="346" y="212"/>
                    <a:pt x="355" y="212"/>
                    <a:pt x="355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72" y="212"/>
                    <a:pt x="372" y="212"/>
                    <a:pt x="381" y="203"/>
                  </a:cubicBezTo>
                  <a:cubicBezTo>
                    <a:pt x="381" y="221"/>
                    <a:pt x="372" y="238"/>
                    <a:pt x="363" y="2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21431" tIns="10716" rIns="21431" bIns="10716" anchor="ctr"/>
            <a:lstStyle/>
            <a:p>
              <a:pPr defTabSz="285750"/>
              <a:endParaRPr lang="en-US" sz="11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0" name="TextBox 7">
            <a:extLst>
              <a:ext uri="{FF2B5EF4-FFF2-40B4-BE49-F238E27FC236}">
                <a16:creationId xmlns:a16="http://schemas.microsoft.com/office/drawing/2014/main" id="{0C762A37-E553-77D8-D403-E025395A5EC1}"/>
              </a:ext>
            </a:extLst>
          </p:cNvPr>
          <p:cNvSpPr txBox="1"/>
          <p:nvPr/>
        </p:nvSpPr>
        <p:spPr>
          <a:xfrm>
            <a:off x="2381323" y="3886602"/>
            <a:ext cx="838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Parte 02:</a:t>
            </a:r>
          </a:p>
          <a:p>
            <a:pPr defTabSz="285750"/>
            <a:r>
              <a:rPr lang="pt-BR" sz="24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Administração da CIPA e outros</a:t>
            </a:r>
            <a:endParaRPr lang="id-ID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1379037"/>
      </p:ext>
    </p:extLst>
  </p:cSld>
  <p:clrMapOvr>
    <a:masterClrMapping/>
  </p:clrMapOvr>
  <p:transition spd="slow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5">
            <a:extLst>
              <a:ext uri="{FF2B5EF4-FFF2-40B4-BE49-F238E27FC236}">
                <a16:creationId xmlns:a16="http://schemas.microsoft.com/office/drawing/2014/main" id="{1515F249-ED3D-5C3D-1610-757EB57096AD}"/>
              </a:ext>
            </a:extLst>
          </p:cNvPr>
          <p:cNvSpPr txBox="1"/>
          <p:nvPr/>
        </p:nvSpPr>
        <p:spPr>
          <a:xfrm>
            <a:off x="0" y="4065889"/>
            <a:ext cx="12192000" cy="2792111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                                           </a:t>
            </a:r>
          </a:p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      </a:t>
            </a:r>
          </a:p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       </a:t>
            </a:r>
          </a:p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</a:p>
          <a:p>
            <a:pPr defTabSz="285750">
              <a:lnSpc>
                <a:spcPct val="150000"/>
              </a:lnSpc>
            </a:pPr>
            <a:endParaRPr lang="pt-BR" sz="24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514E30D6-1740-3A0F-9EEC-7FAE54FE11A1}"/>
              </a:ext>
            </a:extLst>
          </p:cNvPr>
          <p:cNvSpPr txBox="1"/>
          <p:nvPr/>
        </p:nvSpPr>
        <p:spPr>
          <a:xfrm>
            <a:off x="6687834" y="4811125"/>
            <a:ext cx="4366826" cy="1301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Na parte 01, você vai ensinar o seguinte:</a:t>
            </a:r>
            <a:endParaRPr lang="id-ID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F77A207-E9F2-E40B-1490-1EA00F26F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940" y="1664765"/>
            <a:ext cx="3485460" cy="519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87161"/>
      </p:ext>
    </p:extLst>
  </p:cSld>
  <p:clrMapOvr>
    <a:masterClrMapping/>
  </p:clrMapOvr>
  <p:transition spd="slow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4470402" y="2400300"/>
            <a:ext cx="7721598" cy="4457700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42" name="Picture 2" descr="Treinamento CIPA: o que é e para que serve?">
            <a:extLst>
              <a:ext uri="{FF2B5EF4-FFF2-40B4-BE49-F238E27FC236}">
                <a16:creationId xmlns:a16="http://schemas.microsoft.com/office/drawing/2014/main" id="{EF05493E-589A-0365-546F-428ED404F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7" t="5740" r="40301" b="2408"/>
          <a:stretch/>
        </p:blipFill>
        <p:spPr bwMode="auto">
          <a:xfrm>
            <a:off x="-15974" y="0"/>
            <a:ext cx="44867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4923506" y="3169714"/>
            <a:ext cx="6873078" cy="2791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Esse tópico corresponde ao item 5.33 (a). </a:t>
            </a:r>
          </a:p>
          <a:p>
            <a:pPr defTabSz="285750">
              <a:lnSpc>
                <a:spcPct val="150000"/>
              </a:lnSpc>
            </a:pPr>
            <a:endParaRPr lang="pt-BR" sz="24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Aqui você vai ensinar ao </a:t>
            </a:r>
            <a:r>
              <a:rPr lang="pt-BR" sz="24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cipeiro</a:t>
            </a: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como estudar o ambiente de trabalho e detectar os perigos existentes.</a:t>
            </a:r>
            <a:endParaRPr lang="id-ID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514E30D6-1740-3A0F-9EEC-7FAE54FE11A1}"/>
              </a:ext>
            </a:extLst>
          </p:cNvPr>
          <p:cNvSpPr txBox="1"/>
          <p:nvPr/>
        </p:nvSpPr>
        <p:spPr>
          <a:xfrm>
            <a:off x="4496811" y="682316"/>
            <a:ext cx="7299772" cy="655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>
              <a:lnSpc>
                <a:spcPct val="150000"/>
              </a:lnSpc>
            </a:pPr>
            <a:r>
              <a:rPr lang="pt-BR" sz="28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1) Ambiente de trabalho e seus perigos</a:t>
            </a:r>
            <a:endParaRPr lang="id-ID" sz="28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8111232"/>
      </p:ext>
    </p:extLst>
  </p:cSld>
  <p:clrMapOvr>
    <a:masterClrMapping/>
  </p:clrMapOvr>
  <p:transition spd="slow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5F89EBCF-45BA-DF2A-22FD-C95888659E93}"/>
              </a:ext>
            </a:extLst>
          </p:cNvPr>
          <p:cNvSpPr/>
          <p:nvPr/>
        </p:nvSpPr>
        <p:spPr>
          <a:xfrm>
            <a:off x="7108723" y="4381500"/>
            <a:ext cx="3965678" cy="2476500"/>
          </a:xfrm>
          <a:prstGeom prst="round2SameRect">
            <a:avLst>
              <a:gd name="adj1" fmla="val 10145"/>
              <a:gd name="adj2" fmla="val 0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487F46-1C35-F971-CB80-BA5A13742E25}"/>
              </a:ext>
            </a:extLst>
          </p:cNvPr>
          <p:cNvSpPr/>
          <p:nvPr/>
        </p:nvSpPr>
        <p:spPr>
          <a:xfrm rot="5400000">
            <a:off x="-1449437" y="1446161"/>
            <a:ext cx="6858000" cy="3965677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B8715A8D-5385-4E49-A30B-DCF5515B00B2}"/>
              </a:ext>
            </a:extLst>
          </p:cNvPr>
          <p:cNvSpPr txBox="1"/>
          <p:nvPr/>
        </p:nvSpPr>
        <p:spPr>
          <a:xfrm>
            <a:off x="82554" y="1701800"/>
            <a:ext cx="3549646" cy="326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2) Identificar o paciente ou adoecimentos relacionados dos perigos</a:t>
            </a:r>
          </a:p>
          <a:p>
            <a:pPr defTabSz="285750">
              <a:lnSpc>
                <a:spcPct val="150000"/>
              </a:lnSpc>
            </a:pPr>
            <a:endParaRPr lang="pt-BR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endParaRPr lang="pt-BR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endParaRPr lang="pt-BR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Equivale ao item 5.33 ( c ). 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1DF1DBF-5EFE-B437-8886-868C1B796578}"/>
              </a:ext>
            </a:extLst>
          </p:cNvPr>
          <p:cNvSpPr txBox="1"/>
          <p:nvPr/>
        </p:nvSpPr>
        <p:spPr>
          <a:xfrm>
            <a:off x="4241581" y="756933"/>
            <a:ext cx="7645619" cy="326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Aqui você vai mostrar como acidentes ou adoecimentos podem acontecer a partir dos perigos. Vai também ensinará a mapear, ou seja, inventariar todos os perigos e apontar os riscos.</a:t>
            </a: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Exemplo:</a:t>
            </a: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Máquina ruidosa -&gt; exposição ao ruído -&gt; perda auditiva</a:t>
            </a:r>
          </a:p>
        </p:txBody>
      </p:sp>
      <p:pic>
        <p:nvPicPr>
          <p:cNvPr id="2" name="Picture 2" descr="Ruído, quais são os efeitos deste risco no organismo humano?">
            <a:extLst>
              <a:ext uri="{FF2B5EF4-FFF2-40B4-BE49-F238E27FC236}">
                <a16:creationId xmlns:a16="http://schemas.microsoft.com/office/drawing/2014/main" id="{6DD73687-F181-6264-31C9-508663623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1" y="4502150"/>
            <a:ext cx="3962400" cy="2476500"/>
          </a:xfrm>
          <a:prstGeom prst="roundRect">
            <a:avLst>
              <a:gd name="adj" fmla="val 743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489220"/>
      </p:ext>
    </p:extLst>
  </p:cSld>
  <p:clrMapOvr>
    <a:masterClrMapping/>
  </p:clrMapOvr>
  <p:transition spd="slow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E6CB55B-0676-2833-C734-0D485090EBBA}"/>
              </a:ext>
            </a:extLst>
          </p:cNvPr>
          <p:cNvSpPr/>
          <p:nvPr/>
        </p:nvSpPr>
        <p:spPr>
          <a:xfrm>
            <a:off x="-3274" y="0"/>
            <a:ext cx="12195274" cy="4608871"/>
          </a:xfrm>
          <a:prstGeom prst="rect">
            <a:avLst/>
          </a:pr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22A5DADF-2B1B-E00A-E4C0-2A8476ABEF8F}"/>
              </a:ext>
            </a:extLst>
          </p:cNvPr>
          <p:cNvGrpSpPr/>
          <p:nvPr/>
        </p:nvGrpSpPr>
        <p:grpSpPr>
          <a:xfrm>
            <a:off x="1920364" y="2068352"/>
            <a:ext cx="8351274" cy="3862772"/>
            <a:chOff x="3057500" y="2418735"/>
            <a:chExt cx="13362039" cy="684325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5283811-A3FD-7025-E792-10BE4133D724}"/>
                </a:ext>
              </a:extLst>
            </p:cNvPr>
            <p:cNvSpPr/>
            <p:nvPr/>
          </p:nvSpPr>
          <p:spPr>
            <a:xfrm>
              <a:off x="3057500" y="2418735"/>
              <a:ext cx="13362039" cy="6843252"/>
            </a:xfrm>
            <a:prstGeom prst="roundRect">
              <a:avLst>
                <a:gd name="adj" fmla="val 62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28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0108E432-A3A4-DEB7-B84D-AE03E8A0C287}"/>
                </a:ext>
              </a:extLst>
            </p:cNvPr>
            <p:cNvSpPr/>
            <p:nvPr/>
          </p:nvSpPr>
          <p:spPr>
            <a:xfrm rot="16200000">
              <a:off x="1840927" y="3635310"/>
              <a:ext cx="6843251" cy="4410103"/>
            </a:xfrm>
            <a:prstGeom prst="round2SameRect">
              <a:avLst>
                <a:gd name="adj1" fmla="val 1056"/>
                <a:gd name="adj2" fmla="val 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2E75DE82-5524-9B69-D450-6262D1FB8EB5}"/>
              </a:ext>
            </a:extLst>
          </p:cNvPr>
          <p:cNvSpPr txBox="1"/>
          <p:nvPr/>
        </p:nvSpPr>
        <p:spPr>
          <a:xfrm>
            <a:off x="485873" y="262011"/>
            <a:ext cx="11245653" cy="57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3) Medidas de controle</a:t>
            </a:r>
            <a:endParaRPr lang="id-ID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FA8F7AF-B59A-39D7-67A4-41C4483F37FF}"/>
              </a:ext>
            </a:extLst>
          </p:cNvPr>
          <p:cNvSpPr txBox="1"/>
          <p:nvPr/>
        </p:nvSpPr>
        <p:spPr>
          <a:xfrm>
            <a:off x="2282729" y="3564490"/>
            <a:ext cx="2393950" cy="87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Equivale ao item 5.33 (f). 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343C78-A3C9-5896-F055-9BFB52492DF1}"/>
              </a:ext>
            </a:extLst>
          </p:cNvPr>
          <p:cNvSpPr txBox="1"/>
          <p:nvPr/>
        </p:nvSpPr>
        <p:spPr>
          <a:xfrm>
            <a:off x="4931809" y="2791992"/>
            <a:ext cx="5113892" cy="253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b="1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Aqui é a hora de explicar como evitar que a exposição aos perigos possa causar dano ao trabalhador.  </a:t>
            </a:r>
          </a:p>
          <a:p>
            <a:pPr defTabSz="285750">
              <a:lnSpc>
                <a:spcPct val="150000"/>
              </a:lnSpc>
            </a:pPr>
            <a:endParaRPr lang="pt-BR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Apresentar as medidas de controle: EPI, EPC, medidas administrativas, etc.</a:t>
            </a:r>
            <a:endParaRPr lang="id-ID" b="1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434443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2">
            <a:extLst>
              <a:ext uri="{FF2B5EF4-FFF2-40B4-BE49-F238E27FC236}">
                <a16:creationId xmlns:a16="http://schemas.microsoft.com/office/drawing/2014/main" id="{97691B36-AC11-C7D2-4297-C422C6531108}"/>
              </a:ext>
            </a:extLst>
          </p:cNvPr>
          <p:cNvSpPr/>
          <p:nvPr/>
        </p:nvSpPr>
        <p:spPr>
          <a:xfrm flipH="1" flipV="1">
            <a:off x="9425" y="44521"/>
            <a:ext cx="12185322" cy="264159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CC83B5EF-374A-EFD6-91AA-3DE9DD562BD6}"/>
              </a:ext>
            </a:extLst>
          </p:cNvPr>
          <p:cNvSpPr/>
          <p:nvPr/>
        </p:nvSpPr>
        <p:spPr>
          <a:xfrm flipH="1" flipV="1">
            <a:off x="9425" y="0"/>
            <a:ext cx="12185322" cy="26416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3AA99BDB-5BE6-D5DE-AF00-2876BAE544D4}"/>
              </a:ext>
            </a:extLst>
          </p:cNvPr>
          <p:cNvSpPr txBox="1"/>
          <p:nvPr/>
        </p:nvSpPr>
        <p:spPr>
          <a:xfrm>
            <a:off x="495300" y="511112"/>
            <a:ext cx="10909300" cy="956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CIPA está prevista nos artigos Nº 163/164/165 da CLT (Consolidação das Leis do Trabalho) e regulamentada na NR-05. 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99671ED9-DC4E-0CEC-0502-487B673EDE6C}"/>
              </a:ext>
            </a:extLst>
          </p:cNvPr>
          <p:cNvSpPr txBox="1"/>
          <p:nvPr/>
        </p:nvSpPr>
        <p:spPr>
          <a:xfrm>
            <a:off x="723900" y="3873500"/>
            <a:ext cx="4686300" cy="1418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seguir abordamos todos os pontos relacionados à implantação, composição, atribuições da CIPA.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EA94C706-53E8-C161-D15F-1952C1E6D78D}"/>
              </a:ext>
            </a:extLst>
          </p:cNvPr>
          <p:cNvSpPr txBox="1"/>
          <p:nvPr/>
        </p:nvSpPr>
        <p:spPr>
          <a:xfrm>
            <a:off x="723900" y="5652402"/>
            <a:ext cx="2363723" cy="461665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400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Confira!</a:t>
            </a:r>
            <a:endParaRPr lang="id-ID" sz="2400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1E7389C-2F1D-9C62-460E-BFF29780E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950" y="1228516"/>
            <a:ext cx="3778250" cy="562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07137"/>
      </p:ext>
    </p:extLst>
  </p:cSld>
  <p:clrMapOvr>
    <a:masterClrMapping/>
  </p:clrMapOvr>
  <p:transition spd="slow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AEFFFA51-0D80-CF52-BC60-ACF6A247E2EC}"/>
              </a:ext>
            </a:extLst>
          </p:cNvPr>
          <p:cNvSpPr/>
          <p:nvPr/>
        </p:nvSpPr>
        <p:spPr>
          <a:xfrm>
            <a:off x="0" y="3827688"/>
            <a:ext cx="8331200" cy="1569811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1DF358C8-2E62-316D-2C45-75FD3600D07D}"/>
              </a:ext>
            </a:extLst>
          </p:cNvPr>
          <p:cNvSpPr/>
          <p:nvPr/>
        </p:nvSpPr>
        <p:spPr>
          <a:xfrm>
            <a:off x="0" y="1181100"/>
            <a:ext cx="8331199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8750300" y="0"/>
            <a:ext cx="34417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6" name="Picture 2" descr="Quando é necessário um curso de Cipa - Curso de Cipa">
            <a:extLst>
              <a:ext uri="{FF2B5EF4-FFF2-40B4-BE49-F238E27FC236}">
                <a16:creationId xmlns:a16="http://schemas.microsoft.com/office/drawing/2014/main" id="{F963BF2E-611A-F37E-9BED-B725E2364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3" r="46433"/>
          <a:stretch/>
        </p:blipFill>
        <p:spPr bwMode="auto">
          <a:xfrm>
            <a:off x="8851900" y="4420"/>
            <a:ext cx="3340100" cy="686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88090" y="88046"/>
            <a:ext cx="8522510" cy="658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4) Investigação de acidentes/adoecimentos</a:t>
            </a:r>
          </a:p>
          <a:p>
            <a:pPr defTabSz="285750">
              <a:lnSpc>
                <a:spcPct val="150000"/>
              </a:lnSpc>
            </a:pPr>
            <a:endParaRPr lang="pt-BR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Está percebendo como minha sequência tem uma lógica? </a:t>
            </a: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Falou dos perigos, apresentou os riscos e suas causas, das medidas de controle e agora você vai explicar o que fazer quando algo der errado. </a:t>
            </a: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Porque se houve um adoecimento ou um acidente, então existe alguma falha no Gerenciamento de Risco Ocupacional da empresa e precisa ser tratado.</a:t>
            </a: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análise indica as falhas para que então possam ser feitas as correções/melhorias. Esse item equivale ao 5.33 (b).</a:t>
            </a:r>
          </a:p>
        </p:txBody>
      </p:sp>
    </p:spTree>
    <p:extLst>
      <p:ext uri="{BB962C8B-B14F-4D97-AF65-F5344CB8AC3E}">
        <p14:creationId xmlns:p14="http://schemas.microsoft.com/office/powerpoint/2010/main" val="2936391272"/>
      </p:ext>
    </p:extLst>
  </p:cSld>
  <p:clrMapOvr>
    <a:masterClrMapping/>
  </p:clrMapOvr>
  <p:transition spd="slow"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6D94AEE9-143B-BB69-01C3-93331D42EB17}"/>
              </a:ext>
            </a:extLst>
          </p:cNvPr>
          <p:cNvSpPr/>
          <p:nvPr/>
        </p:nvSpPr>
        <p:spPr>
          <a:xfrm>
            <a:off x="1118320" y="-87475"/>
            <a:ext cx="9915423" cy="2779875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CF8037C-7DE7-C0D9-B1C0-8DDCC2720533}"/>
              </a:ext>
            </a:extLst>
          </p:cNvPr>
          <p:cNvSpPr txBox="1"/>
          <p:nvPr/>
        </p:nvSpPr>
        <p:spPr>
          <a:xfrm>
            <a:off x="1288491" y="300711"/>
            <a:ext cx="9575080" cy="1868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32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Na Parte 2, </a:t>
            </a:r>
          </a:p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para atender aos requisitos da NR-05, você vai cobrir os itens 5.33 (d), (e) e (g):</a:t>
            </a: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2D67A07-2840-0BEE-1B98-7225264237D8}"/>
              </a:ext>
            </a:extLst>
          </p:cNvPr>
          <p:cNvSpPr/>
          <p:nvPr/>
        </p:nvSpPr>
        <p:spPr>
          <a:xfrm>
            <a:off x="768350" y="3962400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95527EC-3153-B8D1-3F6D-00B4A28ADF99}"/>
              </a:ext>
            </a:extLst>
          </p:cNvPr>
          <p:cNvSpPr/>
          <p:nvPr/>
        </p:nvSpPr>
        <p:spPr>
          <a:xfrm>
            <a:off x="768350" y="4403610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8C4BA40-84F7-2ED9-0687-898EC252CC18}"/>
              </a:ext>
            </a:extLst>
          </p:cNvPr>
          <p:cNvSpPr/>
          <p:nvPr/>
        </p:nvSpPr>
        <p:spPr>
          <a:xfrm>
            <a:off x="768350" y="483728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5888407F-EEE4-D942-A35F-534B19752F52}"/>
              </a:ext>
            </a:extLst>
          </p:cNvPr>
          <p:cNvSpPr txBox="1"/>
          <p:nvPr/>
        </p:nvSpPr>
        <p:spPr>
          <a:xfrm>
            <a:off x="876300" y="3909065"/>
            <a:ext cx="10655300" cy="1331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ts val="338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•	Legislação trabalhista e previdenciária</a:t>
            </a:r>
          </a:p>
          <a:p>
            <a:pPr defTabSz="285750">
              <a:lnSpc>
                <a:spcPts val="338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•	Administração da CIPA</a:t>
            </a:r>
          </a:p>
          <a:p>
            <a:pPr defTabSz="285750">
              <a:lnSpc>
                <a:spcPts val="338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•	AIDS</a:t>
            </a:r>
          </a:p>
        </p:txBody>
      </p:sp>
    </p:spTree>
    <p:extLst>
      <p:ext uri="{BB962C8B-B14F-4D97-AF65-F5344CB8AC3E}">
        <p14:creationId xmlns:p14="http://schemas.microsoft.com/office/powerpoint/2010/main" val="1267547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 que é um EPI - Equipamento de Proteção Individual?">
            <a:extLst>
              <a:ext uri="{FF2B5EF4-FFF2-40B4-BE49-F238E27FC236}">
                <a16:creationId xmlns:a16="http://schemas.microsoft.com/office/drawing/2014/main" id="{135FC5B5-D565-4B37-3C79-F06BA399E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690652A-3EEC-D6E6-0697-E69E73FDED0F}"/>
              </a:ext>
            </a:extLst>
          </p:cNvPr>
          <p:cNvSpPr txBox="1"/>
          <p:nvPr/>
        </p:nvSpPr>
        <p:spPr>
          <a:xfrm>
            <a:off x="7165421" y="2222335"/>
            <a:ext cx="3228408" cy="812966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130">
              <a:spcBef>
                <a:spcPts val="1000"/>
              </a:spcBef>
            </a:pPr>
            <a:r>
              <a:rPr lang="en-US" sz="4500" b="1" dirty="0">
                <a:solidFill>
                  <a:prstClr val="white"/>
                </a:solidFill>
                <a:effectLst>
                  <a:outerShdw blurRad="1270000" dist="9144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Parte 01</a:t>
            </a:r>
            <a:endParaRPr lang="id-ID" sz="4500" b="1" dirty="0">
              <a:solidFill>
                <a:prstClr val="white"/>
              </a:solidFill>
              <a:effectLst>
                <a:outerShdw blurRad="1270000" dist="9144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11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572379"/>
            <a:ext cx="23676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Processo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Eleitoral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da CIPA</a:t>
            </a:r>
            <a:endParaRPr lang="id-ID" sz="28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50" name="Picture 2" descr="Nova NR 5 CIPA: inclui noções sobre a inclusão de pessoas com deficiência e  reabilitados – Desenvolver Inclusão e Diversidade">
            <a:extLst>
              <a:ext uri="{FF2B5EF4-FFF2-40B4-BE49-F238E27FC236}">
                <a16:creationId xmlns:a16="http://schemas.microsoft.com/office/drawing/2014/main" id="{832D58E9-46F8-06C5-6954-2E28069AE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1"/>
          <a:stretch/>
        </p:blipFill>
        <p:spPr bwMode="auto">
          <a:xfrm>
            <a:off x="-317500" y="1995679"/>
            <a:ext cx="3564289" cy="3256012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641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6">
            <a:extLst>
              <a:ext uri="{FF2B5EF4-FFF2-40B4-BE49-F238E27FC236}">
                <a16:creationId xmlns:a16="http://schemas.microsoft.com/office/drawing/2014/main" id="{6B50654E-5076-E950-12A4-1F3DE6B3D94B}"/>
              </a:ext>
            </a:extLst>
          </p:cNvPr>
          <p:cNvSpPr/>
          <p:nvPr/>
        </p:nvSpPr>
        <p:spPr>
          <a:xfrm>
            <a:off x="4218096" y="1350651"/>
            <a:ext cx="6475303" cy="4773394"/>
          </a:xfrm>
          <a:prstGeom prst="roundRect">
            <a:avLst>
              <a:gd name="adj" fmla="val 1456"/>
            </a:avLst>
          </a:prstGeom>
          <a:solidFill>
            <a:schemeClr val="bg1">
              <a:alpha val="2000"/>
            </a:schemeClr>
          </a:solidFill>
          <a:ln w="38100">
            <a:solidFill>
              <a:schemeClr val="bg1"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Rectangle: Rounded Corners 41">
            <a:extLst>
              <a:ext uri="{FF2B5EF4-FFF2-40B4-BE49-F238E27FC236}">
                <a16:creationId xmlns:a16="http://schemas.microsoft.com/office/drawing/2014/main" id="{9CC573BE-B59B-108D-3FBF-1C076B49D55D}"/>
              </a:ext>
            </a:extLst>
          </p:cNvPr>
          <p:cNvSpPr/>
          <p:nvPr/>
        </p:nvSpPr>
        <p:spPr>
          <a:xfrm>
            <a:off x="3907376" y="1064075"/>
            <a:ext cx="6475303" cy="4773394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" name="Picture 2" descr="IOP Assessoria">
            <a:extLst>
              <a:ext uri="{FF2B5EF4-FFF2-40B4-BE49-F238E27FC236}">
                <a16:creationId xmlns:a16="http://schemas.microsoft.com/office/drawing/2014/main" id="{C30E8F9D-A21E-0745-A93B-1420F86B9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799" y="3742035"/>
            <a:ext cx="4084655" cy="311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AFA6A897-E7B7-14B3-289A-B9AFCBA08EC5}"/>
              </a:ext>
            </a:extLst>
          </p:cNvPr>
          <p:cNvSpPr txBox="1"/>
          <p:nvPr/>
        </p:nvSpPr>
        <p:spPr>
          <a:xfrm>
            <a:off x="4085170" y="1286159"/>
            <a:ext cx="6119713" cy="4454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Faremos um passo a passo simplificado de como deve ser elaborado o processo eleitoral da CIPA. </a:t>
            </a:r>
          </a:p>
          <a:p>
            <a:pPr defTabSz="285750">
              <a:lnSpc>
                <a:spcPct val="150000"/>
              </a:lnSpc>
            </a:pPr>
            <a:endParaRPr lang="pt-BR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É importante consultar a Convenção Coletiva da empresa onde você trabalha, pois ela pode alterar alguns itens da NR 05.</a:t>
            </a:r>
          </a:p>
        </p:txBody>
      </p:sp>
    </p:spTree>
    <p:extLst>
      <p:ext uri="{BB962C8B-B14F-4D97-AF65-F5344CB8AC3E}">
        <p14:creationId xmlns:p14="http://schemas.microsoft.com/office/powerpoint/2010/main" val="330628124"/>
      </p:ext>
    </p:extLst>
  </p:cSld>
  <p:clrMapOvr>
    <a:masterClrMapping/>
  </p:clrMapOvr>
  <p:transition spd="slow"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280986C3-33EA-F6C9-4AEB-FD552F5173AB}"/>
              </a:ext>
            </a:extLst>
          </p:cNvPr>
          <p:cNvCxnSpPr/>
          <p:nvPr/>
        </p:nvCxnSpPr>
        <p:spPr>
          <a:xfrm>
            <a:off x="1199127" y="1616029"/>
            <a:ext cx="10224000" cy="0"/>
          </a:xfrm>
          <a:prstGeom prst="line">
            <a:avLst/>
          </a:prstGeom>
          <a:ln w="88900" cap="rnd">
            <a:solidFill>
              <a:schemeClr val="bg1">
                <a:lumMod val="85000"/>
                <a:alpha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">
            <a:extLst>
              <a:ext uri="{FF2B5EF4-FFF2-40B4-BE49-F238E27FC236}">
                <a16:creationId xmlns:a16="http://schemas.microsoft.com/office/drawing/2014/main" id="{BD0EE4C0-30B2-BFCB-A4D0-A4B082411812}"/>
              </a:ext>
            </a:extLst>
          </p:cNvPr>
          <p:cNvGrpSpPr/>
          <p:nvPr/>
        </p:nvGrpSpPr>
        <p:grpSpPr>
          <a:xfrm flipH="1">
            <a:off x="698949" y="-397958"/>
            <a:ext cx="2280166" cy="1490325"/>
            <a:chOff x="1851568" y="5043862"/>
            <a:chExt cx="4393291" cy="2356422"/>
          </a:xfr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</p:grpSpPr>
        <p:sp>
          <p:nvSpPr>
            <p:cNvPr id="4" name="Rectangle: Rounded Corners 6">
              <a:extLst>
                <a:ext uri="{FF2B5EF4-FFF2-40B4-BE49-F238E27FC236}">
                  <a16:creationId xmlns:a16="http://schemas.microsoft.com/office/drawing/2014/main" id="{49FC5C05-0711-1119-B77B-8C4684A6FF46}"/>
                </a:ext>
              </a:extLst>
            </p:cNvPr>
            <p:cNvSpPr/>
            <p:nvPr/>
          </p:nvSpPr>
          <p:spPr>
            <a:xfrm flipH="1">
              <a:off x="1851568" y="5043862"/>
              <a:ext cx="4393291" cy="2108914"/>
            </a:xfrm>
            <a:prstGeom prst="roundRect">
              <a:avLst>
                <a:gd name="adj" fmla="val 3087"/>
              </a:avLst>
            </a:prstGeom>
            <a:grpFill/>
            <a:ln>
              <a:noFill/>
            </a:ln>
            <a:effectLst>
              <a:outerShdw blurRad="1270000" dist="1219200" dir="8100000" sx="90000" sy="9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E8B3AB08-E130-CE24-B32D-545CEFDC720B}"/>
                </a:ext>
              </a:extLst>
            </p:cNvPr>
            <p:cNvSpPr/>
            <p:nvPr/>
          </p:nvSpPr>
          <p:spPr>
            <a:xfrm rot="10800000">
              <a:off x="3863414" y="7153609"/>
              <a:ext cx="369600" cy="24667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ACAFDAB8-37D3-A7C3-7EFD-18604D6DBF4F}"/>
              </a:ext>
            </a:extLst>
          </p:cNvPr>
          <p:cNvGrpSpPr/>
          <p:nvPr/>
        </p:nvGrpSpPr>
        <p:grpSpPr>
          <a:xfrm>
            <a:off x="1737059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0" name="Oval 13">
              <a:extLst>
                <a:ext uri="{FF2B5EF4-FFF2-40B4-BE49-F238E27FC236}">
                  <a16:creationId xmlns:a16="http://schemas.microsoft.com/office/drawing/2014/main" id="{3E51B827-888B-8E91-BE48-8D31EE7960D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7BC32FCF-A8F9-3E82-BC2D-7D5623EBEC6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6E5B0A7E-1372-1F4E-C382-ADE94E9B2071}"/>
              </a:ext>
            </a:extLst>
          </p:cNvPr>
          <p:cNvSpPr txBox="1"/>
          <p:nvPr/>
        </p:nvSpPr>
        <p:spPr>
          <a:xfrm>
            <a:off x="1211827" y="36067"/>
            <a:ext cx="1594873" cy="41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Passo 01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82D830-B2FC-ED83-017B-B55BE80F0FBD}"/>
              </a:ext>
            </a:extLst>
          </p:cNvPr>
          <p:cNvGrpSpPr/>
          <p:nvPr/>
        </p:nvGrpSpPr>
        <p:grpSpPr>
          <a:xfrm>
            <a:off x="2548723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F2C18B9-7CD0-6971-A78C-E558D2955C38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1146F5C-1EA3-8265-BF52-5B69EBE93D4D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F70B49B0-A6E0-1F8D-27CB-30D845BCE817}"/>
              </a:ext>
            </a:extLst>
          </p:cNvPr>
          <p:cNvGrpSpPr/>
          <p:nvPr/>
        </p:nvGrpSpPr>
        <p:grpSpPr>
          <a:xfrm>
            <a:off x="3360387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17" name="Oval 13">
              <a:extLst>
                <a:ext uri="{FF2B5EF4-FFF2-40B4-BE49-F238E27FC236}">
                  <a16:creationId xmlns:a16="http://schemas.microsoft.com/office/drawing/2014/main" id="{3F642943-7CED-DDB3-730F-A39B948AB0F3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8" name="Oval 14">
              <a:extLst>
                <a:ext uri="{FF2B5EF4-FFF2-40B4-BE49-F238E27FC236}">
                  <a16:creationId xmlns:a16="http://schemas.microsoft.com/office/drawing/2014/main" id="{20B420E6-5B31-62F6-CC9A-9862FA21A02A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FC34C9E2-3DCD-7333-9923-057B7E93C16B}"/>
              </a:ext>
            </a:extLst>
          </p:cNvPr>
          <p:cNvGrpSpPr/>
          <p:nvPr/>
        </p:nvGrpSpPr>
        <p:grpSpPr>
          <a:xfrm>
            <a:off x="4172051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8A27DA46-1FD7-1E49-97E8-E08D6965055A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27A1A25A-D0EC-176C-A5D0-CD7F67F751A7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id="{C6CC9593-1A81-49EE-535A-B1990678E94E}"/>
              </a:ext>
            </a:extLst>
          </p:cNvPr>
          <p:cNvGrpSpPr/>
          <p:nvPr/>
        </p:nvGrpSpPr>
        <p:grpSpPr>
          <a:xfrm>
            <a:off x="4983715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3" name="Oval 13">
              <a:extLst>
                <a:ext uri="{FF2B5EF4-FFF2-40B4-BE49-F238E27FC236}">
                  <a16:creationId xmlns:a16="http://schemas.microsoft.com/office/drawing/2014/main" id="{6EC37B06-AAEE-119D-7D6F-C9994E55AD75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4" name="Oval 14">
              <a:extLst>
                <a:ext uri="{FF2B5EF4-FFF2-40B4-BE49-F238E27FC236}">
                  <a16:creationId xmlns:a16="http://schemas.microsoft.com/office/drawing/2014/main" id="{66C19058-C627-0C9F-6218-83B29BCEB0E6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id="{89BF05F3-A9E1-3EAF-9C52-9E097A8F02D8}"/>
              </a:ext>
            </a:extLst>
          </p:cNvPr>
          <p:cNvGrpSpPr/>
          <p:nvPr/>
        </p:nvGrpSpPr>
        <p:grpSpPr>
          <a:xfrm>
            <a:off x="5795379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4BFFD2AE-6E0F-D085-2051-9B072A35C4E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DC843B9C-A080-9838-CE34-39FA6BFF6C59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Group 12">
            <a:extLst>
              <a:ext uri="{FF2B5EF4-FFF2-40B4-BE49-F238E27FC236}">
                <a16:creationId xmlns:a16="http://schemas.microsoft.com/office/drawing/2014/main" id="{266D0CD2-625A-676B-B25F-66663F3CBF8C}"/>
              </a:ext>
            </a:extLst>
          </p:cNvPr>
          <p:cNvGrpSpPr/>
          <p:nvPr/>
        </p:nvGrpSpPr>
        <p:grpSpPr>
          <a:xfrm>
            <a:off x="6607043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C17F444D-1B13-1BE5-3B5E-0ACB14F558BC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DD27AB5F-851B-CB46-DD57-2C408DDD547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Group 12">
            <a:extLst>
              <a:ext uri="{FF2B5EF4-FFF2-40B4-BE49-F238E27FC236}">
                <a16:creationId xmlns:a16="http://schemas.microsoft.com/office/drawing/2014/main" id="{579F572A-5D03-2FE5-5A95-AF755FE0D614}"/>
              </a:ext>
            </a:extLst>
          </p:cNvPr>
          <p:cNvGrpSpPr/>
          <p:nvPr/>
        </p:nvGrpSpPr>
        <p:grpSpPr>
          <a:xfrm>
            <a:off x="7418707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2" name="Oval 13">
              <a:extLst>
                <a:ext uri="{FF2B5EF4-FFF2-40B4-BE49-F238E27FC236}">
                  <a16:creationId xmlns:a16="http://schemas.microsoft.com/office/drawing/2014/main" id="{04ACB81F-F04A-F163-343E-6E74BCA52887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867C9901-A2B2-2B63-CA5A-702442A53215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Group 12">
            <a:extLst>
              <a:ext uri="{FF2B5EF4-FFF2-40B4-BE49-F238E27FC236}">
                <a16:creationId xmlns:a16="http://schemas.microsoft.com/office/drawing/2014/main" id="{DC673488-024B-99B6-B75E-C5B6985124A5}"/>
              </a:ext>
            </a:extLst>
          </p:cNvPr>
          <p:cNvGrpSpPr/>
          <p:nvPr/>
        </p:nvGrpSpPr>
        <p:grpSpPr>
          <a:xfrm>
            <a:off x="8230371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5" name="Oval 13">
              <a:extLst>
                <a:ext uri="{FF2B5EF4-FFF2-40B4-BE49-F238E27FC236}">
                  <a16:creationId xmlns:a16="http://schemas.microsoft.com/office/drawing/2014/main" id="{70D7F867-64D8-6E3A-3397-3BBDCFC8E21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6" name="Oval 14">
              <a:extLst>
                <a:ext uri="{FF2B5EF4-FFF2-40B4-BE49-F238E27FC236}">
                  <a16:creationId xmlns:a16="http://schemas.microsoft.com/office/drawing/2014/main" id="{574CDBDA-EF62-4DC4-F8D3-D8349C49C11F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Group 12">
            <a:extLst>
              <a:ext uri="{FF2B5EF4-FFF2-40B4-BE49-F238E27FC236}">
                <a16:creationId xmlns:a16="http://schemas.microsoft.com/office/drawing/2014/main" id="{9AB2CE72-4701-0D8A-E46C-F19847FA7742}"/>
              </a:ext>
            </a:extLst>
          </p:cNvPr>
          <p:cNvGrpSpPr/>
          <p:nvPr/>
        </p:nvGrpSpPr>
        <p:grpSpPr>
          <a:xfrm>
            <a:off x="9042035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8" name="Oval 13">
              <a:extLst>
                <a:ext uri="{FF2B5EF4-FFF2-40B4-BE49-F238E27FC236}">
                  <a16:creationId xmlns:a16="http://schemas.microsoft.com/office/drawing/2014/main" id="{D03F3E9C-9392-3BEF-B788-F5E8554BAFC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9" name="Oval 14">
              <a:extLst>
                <a:ext uri="{FF2B5EF4-FFF2-40B4-BE49-F238E27FC236}">
                  <a16:creationId xmlns:a16="http://schemas.microsoft.com/office/drawing/2014/main" id="{D477D7A5-53C0-8743-6FB4-DE8AE98B0E00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" name="Group 12">
            <a:extLst>
              <a:ext uri="{FF2B5EF4-FFF2-40B4-BE49-F238E27FC236}">
                <a16:creationId xmlns:a16="http://schemas.microsoft.com/office/drawing/2014/main" id="{746AF158-F760-D678-A52A-4040CA98F9A9}"/>
              </a:ext>
            </a:extLst>
          </p:cNvPr>
          <p:cNvGrpSpPr/>
          <p:nvPr/>
        </p:nvGrpSpPr>
        <p:grpSpPr>
          <a:xfrm>
            <a:off x="9853699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41" name="Oval 13">
              <a:extLst>
                <a:ext uri="{FF2B5EF4-FFF2-40B4-BE49-F238E27FC236}">
                  <a16:creationId xmlns:a16="http://schemas.microsoft.com/office/drawing/2014/main" id="{DE332BDE-BD8A-9BA9-4CF8-E2BF4DB6BDB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2" name="Oval 14">
              <a:extLst>
                <a:ext uri="{FF2B5EF4-FFF2-40B4-BE49-F238E27FC236}">
                  <a16:creationId xmlns:a16="http://schemas.microsoft.com/office/drawing/2014/main" id="{66B5426B-90EA-643C-D9FC-E8371FE805A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Group 12">
            <a:extLst>
              <a:ext uri="{FF2B5EF4-FFF2-40B4-BE49-F238E27FC236}">
                <a16:creationId xmlns:a16="http://schemas.microsoft.com/office/drawing/2014/main" id="{2EC30201-2E5B-B69D-80B0-9C6632716F5F}"/>
              </a:ext>
            </a:extLst>
          </p:cNvPr>
          <p:cNvGrpSpPr/>
          <p:nvPr/>
        </p:nvGrpSpPr>
        <p:grpSpPr>
          <a:xfrm>
            <a:off x="10665366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91AB988B-1809-B232-AA09-947989C67A1B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5" name="Oval 14">
              <a:extLst>
                <a:ext uri="{FF2B5EF4-FFF2-40B4-BE49-F238E27FC236}">
                  <a16:creationId xmlns:a16="http://schemas.microsoft.com/office/drawing/2014/main" id="{BF491AD9-4C09-6D8E-7D55-FC4EBB6DC32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48" name="Straight Connector 3">
            <a:extLst>
              <a:ext uri="{FF2B5EF4-FFF2-40B4-BE49-F238E27FC236}">
                <a16:creationId xmlns:a16="http://schemas.microsoft.com/office/drawing/2014/main" id="{6943D68F-B9F8-686F-AF32-CE36425F14D5}"/>
              </a:ext>
            </a:extLst>
          </p:cNvPr>
          <p:cNvCxnSpPr/>
          <p:nvPr/>
        </p:nvCxnSpPr>
        <p:spPr>
          <a:xfrm>
            <a:off x="1205551" y="1616029"/>
            <a:ext cx="612000" cy="0"/>
          </a:xfrm>
          <a:prstGeom prst="line">
            <a:avLst/>
          </a:prstGeom>
          <a:ln w="88900" cap="rnd">
            <a:solidFill>
              <a:schemeClr val="accent1">
                <a:alpha val="82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: Rounded Corners 2">
            <a:extLst>
              <a:ext uri="{FF2B5EF4-FFF2-40B4-BE49-F238E27FC236}">
                <a16:creationId xmlns:a16="http://schemas.microsoft.com/office/drawing/2014/main" id="{7847673A-2CBA-6E1D-5268-E1F16BC6C8CA}"/>
              </a:ext>
            </a:extLst>
          </p:cNvPr>
          <p:cNvSpPr/>
          <p:nvPr/>
        </p:nvSpPr>
        <p:spPr>
          <a:xfrm>
            <a:off x="1224527" y="3124200"/>
            <a:ext cx="9915423" cy="3978729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F587A009-451F-7ECC-1CFE-659DEF170631}"/>
              </a:ext>
            </a:extLst>
          </p:cNvPr>
          <p:cNvSpPr txBox="1"/>
          <p:nvPr/>
        </p:nvSpPr>
        <p:spPr>
          <a:xfrm>
            <a:off x="2180804" y="3231856"/>
            <a:ext cx="8534282" cy="3069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Dimensionamento da CIPA </a:t>
            </a:r>
          </a:p>
          <a:p>
            <a:pPr defTabSz="285750">
              <a:lnSpc>
                <a:spcPct val="150000"/>
              </a:lnSpc>
            </a:pP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(Conforme Quadro I da NR-05)</a:t>
            </a:r>
          </a:p>
          <a:p>
            <a:pPr defTabSz="285750">
              <a:lnSpc>
                <a:spcPct val="150000"/>
              </a:lnSpc>
            </a:pPr>
            <a:endParaRPr lang="pt-BR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É muito importante o conhecimento prévio do número exato de membros que deverão fazer parte da CIPA.</a:t>
            </a:r>
          </a:p>
        </p:txBody>
      </p:sp>
    </p:spTree>
    <p:extLst>
      <p:ext uri="{BB962C8B-B14F-4D97-AF65-F5344CB8AC3E}">
        <p14:creationId xmlns:p14="http://schemas.microsoft.com/office/powerpoint/2010/main" val="1918178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280986C3-33EA-F6C9-4AEB-FD552F5173AB}"/>
              </a:ext>
            </a:extLst>
          </p:cNvPr>
          <p:cNvCxnSpPr/>
          <p:nvPr/>
        </p:nvCxnSpPr>
        <p:spPr>
          <a:xfrm>
            <a:off x="1199127" y="1616029"/>
            <a:ext cx="10224000" cy="0"/>
          </a:xfrm>
          <a:prstGeom prst="line">
            <a:avLst/>
          </a:prstGeom>
          <a:ln w="88900" cap="rnd">
            <a:solidFill>
              <a:schemeClr val="bg1">
                <a:lumMod val="85000"/>
                <a:alpha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">
            <a:extLst>
              <a:ext uri="{FF2B5EF4-FFF2-40B4-BE49-F238E27FC236}">
                <a16:creationId xmlns:a16="http://schemas.microsoft.com/office/drawing/2014/main" id="{BD0EE4C0-30B2-BFCB-A4D0-A4B082411812}"/>
              </a:ext>
            </a:extLst>
          </p:cNvPr>
          <p:cNvGrpSpPr/>
          <p:nvPr/>
        </p:nvGrpSpPr>
        <p:grpSpPr>
          <a:xfrm flipH="1">
            <a:off x="1524449" y="-397958"/>
            <a:ext cx="2280166" cy="1490325"/>
            <a:chOff x="1851568" y="5043862"/>
            <a:chExt cx="4393291" cy="2356422"/>
          </a:xfr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</p:grpSpPr>
        <p:sp>
          <p:nvSpPr>
            <p:cNvPr id="4" name="Rectangle: Rounded Corners 6">
              <a:extLst>
                <a:ext uri="{FF2B5EF4-FFF2-40B4-BE49-F238E27FC236}">
                  <a16:creationId xmlns:a16="http://schemas.microsoft.com/office/drawing/2014/main" id="{49FC5C05-0711-1119-B77B-8C4684A6FF46}"/>
                </a:ext>
              </a:extLst>
            </p:cNvPr>
            <p:cNvSpPr/>
            <p:nvPr/>
          </p:nvSpPr>
          <p:spPr>
            <a:xfrm flipH="1">
              <a:off x="1851568" y="5043862"/>
              <a:ext cx="4393291" cy="2108914"/>
            </a:xfrm>
            <a:prstGeom prst="roundRect">
              <a:avLst>
                <a:gd name="adj" fmla="val 3087"/>
              </a:avLst>
            </a:prstGeom>
            <a:grpFill/>
            <a:ln>
              <a:noFill/>
            </a:ln>
            <a:effectLst>
              <a:outerShdw blurRad="1270000" dist="1219200" dir="8100000" sx="90000" sy="9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E8B3AB08-E130-CE24-B32D-545CEFDC720B}"/>
                </a:ext>
              </a:extLst>
            </p:cNvPr>
            <p:cNvSpPr/>
            <p:nvPr/>
          </p:nvSpPr>
          <p:spPr>
            <a:xfrm rot="10800000">
              <a:off x="3863414" y="7153609"/>
              <a:ext cx="369600" cy="24667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6E5B0A7E-1372-1F4E-C382-ADE94E9B2071}"/>
              </a:ext>
            </a:extLst>
          </p:cNvPr>
          <p:cNvSpPr txBox="1"/>
          <p:nvPr/>
        </p:nvSpPr>
        <p:spPr>
          <a:xfrm>
            <a:off x="2037327" y="36067"/>
            <a:ext cx="1594873" cy="41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Passo 02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618C013F-4AD1-D9B3-4D43-6B613D2B37F0}"/>
              </a:ext>
            </a:extLst>
          </p:cNvPr>
          <p:cNvCxnSpPr/>
          <p:nvPr/>
        </p:nvCxnSpPr>
        <p:spPr>
          <a:xfrm>
            <a:off x="1205551" y="1616029"/>
            <a:ext cx="1476000" cy="0"/>
          </a:xfrm>
          <a:prstGeom prst="line">
            <a:avLst/>
          </a:prstGeom>
          <a:ln w="88900" cap="rnd">
            <a:solidFill>
              <a:schemeClr val="accent1">
                <a:alpha val="82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2">
            <a:extLst>
              <a:ext uri="{FF2B5EF4-FFF2-40B4-BE49-F238E27FC236}">
                <a16:creationId xmlns:a16="http://schemas.microsoft.com/office/drawing/2014/main" id="{ACAFDAB8-37D3-A7C3-7EFD-18604D6DBF4F}"/>
              </a:ext>
            </a:extLst>
          </p:cNvPr>
          <p:cNvGrpSpPr/>
          <p:nvPr/>
        </p:nvGrpSpPr>
        <p:grpSpPr>
          <a:xfrm>
            <a:off x="1737059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0" name="Oval 13">
              <a:extLst>
                <a:ext uri="{FF2B5EF4-FFF2-40B4-BE49-F238E27FC236}">
                  <a16:creationId xmlns:a16="http://schemas.microsoft.com/office/drawing/2014/main" id="{3E51B827-888B-8E91-BE48-8D31EE7960D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7BC32FCF-A8F9-3E82-BC2D-7D5623EBEC6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82D830-B2FC-ED83-017B-B55BE80F0FBD}"/>
              </a:ext>
            </a:extLst>
          </p:cNvPr>
          <p:cNvGrpSpPr/>
          <p:nvPr/>
        </p:nvGrpSpPr>
        <p:grpSpPr>
          <a:xfrm>
            <a:off x="2548723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F2C18B9-7CD0-6971-A78C-E558D2955C38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1146F5C-1EA3-8265-BF52-5B69EBE93D4D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F70B49B0-A6E0-1F8D-27CB-30D845BCE817}"/>
              </a:ext>
            </a:extLst>
          </p:cNvPr>
          <p:cNvGrpSpPr/>
          <p:nvPr/>
        </p:nvGrpSpPr>
        <p:grpSpPr>
          <a:xfrm>
            <a:off x="3360387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17" name="Oval 13">
              <a:extLst>
                <a:ext uri="{FF2B5EF4-FFF2-40B4-BE49-F238E27FC236}">
                  <a16:creationId xmlns:a16="http://schemas.microsoft.com/office/drawing/2014/main" id="{3F642943-7CED-DDB3-730F-A39B948AB0F3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8" name="Oval 14">
              <a:extLst>
                <a:ext uri="{FF2B5EF4-FFF2-40B4-BE49-F238E27FC236}">
                  <a16:creationId xmlns:a16="http://schemas.microsoft.com/office/drawing/2014/main" id="{20B420E6-5B31-62F6-CC9A-9862FA21A02A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FC34C9E2-3DCD-7333-9923-057B7E93C16B}"/>
              </a:ext>
            </a:extLst>
          </p:cNvPr>
          <p:cNvGrpSpPr/>
          <p:nvPr/>
        </p:nvGrpSpPr>
        <p:grpSpPr>
          <a:xfrm>
            <a:off x="4172051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8A27DA46-1FD7-1E49-97E8-E08D6965055A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27A1A25A-D0EC-176C-A5D0-CD7F67F751A7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id="{C6CC9593-1A81-49EE-535A-B1990678E94E}"/>
              </a:ext>
            </a:extLst>
          </p:cNvPr>
          <p:cNvGrpSpPr/>
          <p:nvPr/>
        </p:nvGrpSpPr>
        <p:grpSpPr>
          <a:xfrm>
            <a:off x="4983715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3" name="Oval 13">
              <a:extLst>
                <a:ext uri="{FF2B5EF4-FFF2-40B4-BE49-F238E27FC236}">
                  <a16:creationId xmlns:a16="http://schemas.microsoft.com/office/drawing/2014/main" id="{6EC37B06-AAEE-119D-7D6F-C9994E55AD75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4" name="Oval 14">
              <a:extLst>
                <a:ext uri="{FF2B5EF4-FFF2-40B4-BE49-F238E27FC236}">
                  <a16:creationId xmlns:a16="http://schemas.microsoft.com/office/drawing/2014/main" id="{66C19058-C627-0C9F-6218-83B29BCEB0E6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id="{89BF05F3-A9E1-3EAF-9C52-9E097A8F02D8}"/>
              </a:ext>
            </a:extLst>
          </p:cNvPr>
          <p:cNvGrpSpPr/>
          <p:nvPr/>
        </p:nvGrpSpPr>
        <p:grpSpPr>
          <a:xfrm>
            <a:off x="5795379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4BFFD2AE-6E0F-D085-2051-9B072A35C4E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DC843B9C-A080-9838-CE34-39FA6BFF6C59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Group 12">
            <a:extLst>
              <a:ext uri="{FF2B5EF4-FFF2-40B4-BE49-F238E27FC236}">
                <a16:creationId xmlns:a16="http://schemas.microsoft.com/office/drawing/2014/main" id="{266D0CD2-625A-676B-B25F-66663F3CBF8C}"/>
              </a:ext>
            </a:extLst>
          </p:cNvPr>
          <p:cNvGrpSpPr/>
          <p:nvPr/>
        </p:nvGrpSpPr>
        <p:grpSpPr>
          <a:xfrm>
            <a:off x="6607043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C17F444D-1B13-1BE5-3B5E-0ACB14F558BC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DD27AB5F-851B-CB46-DD57-2C408DDD547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Group 12">
            <a:extLst>
              <a:ext uri="{FF2B5EF4-FFF2-40B4-BE49-F238E27FC236}">
                <a16:creationId xmlns:a16="http://schemas.microsoft.com/office/drawing/2014/main" id="{579F572A-5D03-2FE5-5A95-AF755FE0D614}"/>
              </a:ext>
            </a:extLst>
          </p:cNvPr>
          <p:cNvGrpSpPr/>
          <p:nvPr/>
        </p:nvGrpSpPr>
        <p:grpSpPr>
          <a:xfrm>
            <a:off x="7418707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2" name="Oval 13">
              <a:extLst>
                <a:ext uri="{FF2B5EF4-FFF2-40B4-BE49-F238E27FC236}">
                  <a16:creationId xmlns:a16="http://schemas.microsoft.com/office/drawing/2014/main" id="{04ACB81F-F04A-F163-343E-6E74BCA52887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867C9901-A2B2-2B63-CA5A-702442A53215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Group 12">
            <a:extLst>
              <a:ext uri="{FF2B5EF4-FFF2-40B4-BE49-F238E27FC236}">
                <a16:creationId xmlns:a16="http://schemas.microsoft.com/office/drawing/2014/main" id="{DC673488-024B-99B6-B75E-C5B6985124A5}"/>
              </a:ext>
            </a:extLst>
          </p:cNvPr>
          <p:cNvGrpSpPr/>
          <p:nvPr/>
        </p:nvGrpSpPr>
        <p:grpSpPr>
          <a:xfrm>
            <a:off x="8230371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5" name="Oval 13">
              <a:extLst>
                <a:ext uri="{FF2B5EF4-FFF2-40B4-BE49-F238E27FC236}">
                  <a16:creationId xmlns:a16="http://schemas.microsoft.com/office/drawing/2014/main" id="{70D7F867-64D8-6E3A-3397-3BBDCFC8E21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6" name="Oval 14">
              <a:extLst>
                <a:ext uri="{FF2B5EF4-FFF2-40B4-BE49-F238E27FC236}">
                  <a16:creationId xmlns:a16="http://schemas.microsoft.com/office/drawing/2014/main" id="{574CDBDA-EF62-4DC4-F8D3-D8349C49C11F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Group 12">
            <a:extLst>
              <a:ext uri="{FF2B5EF4-FFF2-40B4-BE49-F238E27FC236}">
                <a16:creationId xmlns:a16="http://schemas.microsoft.com/office/drawing/2014/main" id="{9AB2CE72-4701-0D8A-E46C-F19847FA7742}"/>
              </a:ext>
            </a:extLst>
          </p:cNvPr>
          <p:cNvGrpSpPr/>
          <p:nvPr/>
        </p:nvGrpSpPr>
        <p:grpSpPr>
          <a:xfrm>
            <a:off x="9042035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8" name="Oval 13">
              <a:extLst>
                <a:ext uri="{FF2B5EF4-FFF2-40B4-BE49-F238E27FC236}">
                  <a16:creationId xmlns:a16="http://schemas.microsoft.com/office/drawing/2014/main" id="{D03F3E9C-9392-3BEF-B788-F5E8554BAFC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9" name="Oval 14">
              <a:extLst>
                <a:ext uri="{FF2B5EF4-FFF2-40B4-BE49-F238E27FC236}">
                  <a16:creationId xmlns:a16="http://schemas.microsoft.com/office/drawing/2014/main" id="{D477D7A5-53C0-8743-6FB4-DE8AE98B0E00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" name="Group 12">
            <a:extLst>
              <a:ext uri="{FF2B5EF4-FFF2-40B4-BE49-F238E27FC236}">
                <a16:creationId xmlns:a16="http://schemas.microsoft.com/office/drawing/2014/main" id="{746AF158-F760-D678-A52A-4040CA98F9A9}"/>
              </a:ext>
            </a:extLst>
          </p:cNvPr>
          <p:cNvGrpSpPr/>
          <p:nvPr/>
        </p:nvGrpSpPr>
        <p:grpSpPr>
          <a:xfrm>
            <a:off x="9853699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41" name="Oval 13">
              <a:extLst>
                <a:ext uri="{FF2B5EF4-FFF2-40B4-BE49-F238E27FC236}">
                  <a16:creationId xmlns:a16="http://schemas.microsoft.com/office/drawing/2014/main" id="{DE332BDE-BD8A-9BA9-4CF8-E2BF4DB6BDB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2" name="Oval 14">
              <a:extLst>
                <a:ext uri="{FF2B5EF4-FFF2-40B4-BE49-F238E27FC236}">
                  <a16:creationId xmlns:a16="http://schemas.microsoft.com/office/drawing/2014/main" id="{66B5426B-90EA-643C-D9FC-E8371FE805A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Group 12">
            <a:extLst>
              <a:ext uri="{FF2B5EF4-FFF2-40B4-BE49-F238E27FC236}">
                <a16:creationId xmlns:a16="http://schemas.microsoft.com/office/drawing/2014/main" id="{2EC30201-2E5B-B69D-80B0-9C6632716F5F}"/>
              </a:ext>
            </a:extLst>
          </p:cNvPr>
          <p:cNvGrpSpPr/>
          <p:nvPr/>
        </p:nvGrpSpPr>
        <p:grpSpPr>
          <a:xfrm>
            <a:off x="10665366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91AB988B-1809-B232-AA09-947989C67A1B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5" name="Oval 14">
              <a:extLst>
                <a:ext uri="{FF2B5EF4-FFF2-40B4-BE49-F238E27FC236}">
                  <a16:creationId xmlns:a16="http://schemas.microsoft.com/office/drawing/2014/main" id="{BF491AD9-4C09-6D8E-7D55-FC4EBB6DC32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162F7BB0-DAAB-1E20-36D7-CE7655406B8B}"/>
              </a:ext>
            </a:extLst>
          </p:cNvPr>
          <p:cNvSpPr txBox="1"/>
          <p:nvPr/>
        </p:nvSpPr>
        <p:spPr>
          <a:xfrm>
            <a:off x="5008550" y="3314846"/>
            <a:ext cx="6543081" cy="2619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Convocar para eleição </a:t>
            </a:r>
          </a:p>
          <a:p>
            <a:pPr defTabSz="285750">
              <a:lnSpc>
                <a:spcPct val="150000"/>
              </a:lnSpc>
            </a:pPr>
            <a:r>
              <a:rPr lang="pt-BR" sz="24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(item 5.38 da NR-05)</a:t>
            </a:r>
          </a:p>
          <a:p>
            <a:pPr defTabSz="285750">
              <a:lnSpc>
                <a:spcPct val="150000"/>
              </a:lnSpc>
            </a:pPr>
            <a:endParaRPr lang="pt-BR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norma estabelece prazo mínimo de 60 (sessenta) dias antes do término do mandato vigente.</a:t>
            </a: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E03FECA9-423B-93B1-9C5D-259983C4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74" y="3098833"/>
            <a:ext cx="3534141" cy="3051142"/>
          </a:xfrm>
          <a:prstGeom prst="roundRect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339316"/>
      </p:ext>
    </p:extLst>
  </p:cSld>
  <p:clrMapOvr>
    <a:masterClrMapping/>
  </p:clrMapOvr>
  <p:transition spd="slow"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280986C3-33EA-F6C9-4AEB-FD552F5173AB}"/>
              </a:ext>
            </a:extLst>
          </p:cNvPr>
          <p:cNvCxnSpPr/>
          <p:nvPr/>
        </p:nvCxnSpPr>
        <p:spPr>
          <a:xfrm>
            <a:off x="1199127" y="1616029"/>
            <a:ext cx="10224000" cy="0"/>
          </a:xfrm>
          <a:prstGeom prst="line">
            <a:avLst/>
          </a:prstGeom>
          <a:ln w="88900" cap="rnd">
            <a:solidFill>
              <a:schemeClr val="bg1">
                <a:lumMod val="85000"/>
                <a:alpha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">
            <a:extLst>
              <a:ext uri="{FF2B5EF4-FFF2-40B4-BE49-F238E27FC236}">
                <a16:creationId xmlns:a16="http://schemas.microsoft.com/office/drawing/2014/main" id="{BD0EE4C0-30B2-BFCB-A4D0-A4B082411812}"/>
              </a:ext>
            </a:extLst>
          </p:cNvPr>
          <p:cNvGrpSpPr/>
          <p:nvPr/>
        </p:nvGrpSpPr>
        <p:grpSpPr>
          <a:xfrm flipH="1">
            <a:off x="2337249" y="-397958"/>
            <a:ext cx="2280166" cy="1490325"/>
            <a:chOff x="1851568" y="5043862"/>
            <a:chExt cx="4393291" cy="2356422"/>
          </a:xfr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</p:grpSpPr>
        <p:sp>
          <p:nvSpPr>
            <p:cNvPr id="4" name="Rectangle: Rounded Corners 6">
              <a:extLst>
                <a:ext uri="{FF2B5EF4-FFF2-40B4-BE49-F238E27FC236}">
                  <a16:creationId xmlns:a16="http://schemas.microsoft.com/office/drawing/2014/main" id="{49FC5C05-0711-1119-B77B-8C4684A6FF46}"/>
                </a:ext>
              </a:extLst>
            </p:cNvPr>
            <p:cNvSpPr/>
            <p:nvPr/>
          </p:nvSpPr>
          <p:spPr>
            <a:xfrm flipH="1">
              <a:off x="1851568" y="5043862"/>
              <a:ext cx="4393291" cy="2108914"/>
            </a:xfrm>
            <a:prstGeom prst="roundRect">
              <a:avLst>
                <a:gd name="adj" fmla="val 3087"/>
              </a:avLst>
            </a:prstGeom>
            <a:grpFill/>
            <a:ln>
              <a:noFill/>
            </a:ln>
            <a:effectLst>
              <a:outerShdw blurRad="1270000" dist="1219200" dir="8100000" sx="90000" sy="9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E8B3AB08-E130-CE24-B32D-545CEFDC720B}"/>
                </a:ext>
              </a:extLst>
            </p:cNvPr>
            <p:cNvSpPr/>
            <p:nvPr/>
          </p:nvSpPr>
          <p:spPr>
            <a:xfrm rot="10800000">
              <a:off x="3863414" y="7153609"/>
              <a:ext cx="369600" cy="24667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6E5B0A7E-1372-1F4E-C382-ADE94E9B2071}"/>
              </a:ext>
            </a:extLst>
          </p:cNvPr>
          <p:cNvSpPr txBox="1"/>
          <p:nvPr/>
        </p:nvSpPr>
        <p:spPr>
          <a:xfrm>
            <a:off x="2850127" y="36067"/>
            <a:ext cx="1594873" cy="41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Passo 03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74179B9B-40C8-EE76-2710-3F718198008D}"/>
              </a:ext>
            </a:extLst>
          </p:cNvPr>
          <p:cNvCxnSpPr/>
          <p:nvPr/>
        </p:nvCxnSpPr>
        <p:spPr>
          <a:xfrm>
            <a:off x="1205551" y="1616029"/>
            <a:ext cx="2268000" cy="0"/>
          </a:xfrm>
          <a:prstGeom prst="line">
            <a:avLst/>
          </a:prstGeom>
          <a:ln w="88900" cap="rnd">
            <a:solidFill>
              <a:schemeClr val="accent1">
                <a:alpha val="82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2">
            <a:extLst>
              <a:ext uri="{FF2B5EF4-FFF2-40B4-BE49-F238E27FC236}">
                <a16:creationId xmlns:a16="http://schemas.microsoft.com/office/drawing/2014/main" id="{ACAFDAB8-37D3-A7C3-7EFD-18604D6DBF4F}"/>
              </a:ext>
            </a:extLst>
          </p:cNvPr>
          <p:cNvGrpSpPr/>
          <p:nvPr/>
        </p:nvGrpSpPr>
        <p:grpSpPr>
          <a:xfrm>
            <a:off x="1737059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0" name="Oval 13">
              <a:extLst>
                <a:ext uri="{FF2B5EF4-FFF2-40B4-BE49-F238E27FC236}">
                  <a16:creationId xmlns:a16="http://schemas.microsoft.com/office/drawing/2014/main" id="{3E51B827-888B-8E91-BE48-8D31EE7960D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7BC32FCF-A8F9-3E82-BC2D-7D5623EBEC6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82D830-B2FC-ED83-017B-B55BE80F0FBD}"/>
              </a:ext>
            </a:extLst>
          </p:cNvPr>
          <p:cNvGrpSpPr/>
          <p:nvPr/>
        </p:nvGrpSpPr>
        <p:grpSpPr>
          <a:xfrm>
            <a:off x="2548723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F2C18B9-7CD0-6971-A78C-E558D2955C38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1146F5C-1EA3-8265-BF52-5B69EBE93D4D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F70B49B0-A6E0-1F8D-27CB-30D845BCE817}"/>
              </a:ext>
            </a:extLst>
          </p:cNvPr>
          <p:cNvGrpSpPr/>
          <p:nvPr/>
        </p:nvGrpSpPr>
        <p:grpSpPr>
          <a:xfrm>
            <a:off x="3360387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7" name="Oval 13">
              <a:extLst>
                <a:ext uri="{FF2B5EF4-FFF2-40B4-BE49-F238E27FC236}">
                  <a16:creationId xmlns:a16="http://schemas.microsoft.com/office/drawing/2014/main" id="{3F642943-7CED-DDB3-730F-A39B948AB0F3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8" name="Oval 14">
              <a:extLst>
                <a:ext uri="{FF2B5EF4-FFF2-40B4-BE49-F238E27FC236}">
                  <a16:creationId xmlns:a16="http://schemas.microsoft.com/office/drawing/2014/main" id="{20B420E6-5B31-62F6-CC9A-9862FA21A02A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FC34C9E2-3DCD-7333-9923-057B7E93C16B}"/>
              </a:ext>
            </a:extLst>
          </p:cNvPr>
          <p:cNvGrpSpPr/>
          <p:nvPr/>
        </p:nvGrpSpPr>
        <p:grpSpPr>
          <a:xfrm>
            <a:off x="4172051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8A27DA46-1FD7-1E49-97E8-E08D6965055A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27A1A25A-D0EC-176C-A5D0-CD7F67F751A7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id="{C6CC9593-1A81-49EE-535A-B1990678E94E}"/>
              </a:ext>
            </a:extLst>
          </p:cNvPr>
          <p:cNvGrpSpPr/>
          <p:nvPr/>
        </p:nvGrpSpPr>
        <p:grpSpPr>
          <a:xfrm>
            <a:off x="4983715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3" name="Oval 13">
              <a:extLst>
                <a:ext uri="{FF2B5EF4-FFF2-40B4-BE49-F238E27FC236}">
                  <a16:creationId xmlns:a16="http://schemas.microsoft.com/office/drawing/2014/main" id="{6EC37B06-AAEE-119D-7D6F-C9994E55AD75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4" name="Oval 14">
              <a:extLst>
                <a:ext uri="{FF2B5EF4-FFF2-40B4-BE49-F238E27FC236}">
                  <a16:creationId xmlns:a16="http://schemas.microsoft.com/office/drawing/2014/main" id="{66C19058-C627-0C9F-6218-83B29BCEB0E6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id="{89BF05F3-A9E1-3EAF-9C52-9E097A8F02D8}"/>
              </a:ext>
            </a:extLst>
          </p:cNvPr>
          <p:cNvGrpSpPr/>
          <p:nvPr/>
        </p:nvGrpSpPr>
        <p:grpSpPr>
          <a:xfrm>
            <a:off x="5795379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4BFFD2AE-6E0F-D085-2051-9B072A35C4E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DC843B9C-A080-9838-CE34-39FA6BFF6C59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Group 12">
            <a:extLst>
              <a:ext uri="{FF2B5EF4-FFF2-40B4-BE49-F238E27FC236}">
                <a16:creationId xmlns:a16="http://schemas.microsoft.com/office/drawing/2014/main" id="{266D0CD2-625A-676B-B25F-66663F3CBF8C}"/>
              </a:ext>
            </a:extLst>
          </p:cNvPr>
          <p:cNvGrpSpPr/>
          <p:nvPr/>
        </p:nvGrpSpPr>
        <p:grpSpPr>
          <a:xfrm>
            <a:off x="6607043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C17F444D-1B13-1BE5-3B5E-0ACB14F558BC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DD27AB5F-851B-CB46-DD57-2C408DDD547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Group 12">
            <a:extLst>
              <a:ext uri="{FF2B5EF4-FFF2-40B4-BE49-F238E27FC236}">
                <a16:creationId xmlns:a16="http://schemas.microsoft.com/office/drawing/2014/main" id="{579F572A-5D03-2FE5-5A95-AF755FE0D614}"/>
              </a:ext>
            </a:extLst>
          </p:cNvPr>
          <p:cNvGrpSpPr/>
          <p:nvPr/>
        </p:nvGrpSpPr>
        <p:grpSpPr>
          <a:xfrm>
            <a:off x="7418707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2" name="Oval 13">
              <a:extLst>
                <a:ext uri="{FF2B5EF4-FFF2-40B4-BE49-F238E27FC236}">
                  <a16:creationId xmlns:a16="http://schemas.microsoft.com/office/drawing/2014/main" id="{04ACB81F-F04A-F163-343E-6E74BCA52887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867C9901-A2B2-2B63-CA5A-702442A53215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Group 12">
            <a:extLst>
              <a:ext uri="{FF2B5EF4-FFF2-40B4-BE49-F238E27FC236}">
                <a16:creationId xmlns:a16="http://schemas.microsoft.com/office/drawing/2014/main" id="{DC673488-024B-99B6-B75E-C5B6985124A5}"/>
              </a:ext>
            </a:extLst>
          </p:cNvPr>
          <p:cNvGrpSpPr/>
          <p:nvPr/>
        </p:nvGrpSpPr>
        <p:grpSpPr>
          <a:xfrm>
            <a:off x="8230371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5" name="Oval 13">
              <a:extLst>
                <a:ext uri="{FF2B5EF4-FFF2-40B4-BE49-F238E27FC236}">
                  <a16:creationId xmlns:a16="http://schemas.microsoft.com/office/drawing/2014/main" id="{70D7F867-64D8-6E3A-3397-3BBDCFC8E21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6" name="Oval 14">
              <a:extLst>
                <a:ext uri="{FF2B5EF4-FFF2-40B4-BE49-F238E27FC236}">
                  <a16:creationId xmlns:a16="http://schemas.microsoft.com/office/drawing/2014/main" id="{574CDBDA-EF62-4DC4-F8D3-D8349C49C11F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Group 12">
            <a:extLst>
              <a:ext uri="{FF2B5EF4-FFF2-40B4-BE49-F238E27FC236}">
                <a16:creationId xmlns:a16="http://schemas.microsoft.com/office/drawing/2014/main" id="{9AB2CE72-4701-0D8A-E46C-F19847FA7742}"/>
              </a:ext>
            </a:extLst>
          </p:cNvPr>
          <p:cNvGrpSpPr/>
          <p:nvPr/>
        </p:nvGrpSpPr>
        <p:grpSpPr>
          <a:xfrm>
            <a:off x="9042035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8" name="Oval 13">
              <a:extLst>
                <a:ext uri="{FF2B5EF4-FFF2-40B4-BE49-F238E27FC236}">
                  <a16:creationId xmlns:a16="http://schemas.microsoft.com/office/drawing/2014/main" id="{D03F3E9C-9392-3BEF-B788-F5E8554BAFC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9" name="Oval 14">
              <a:extLst>
                <a:ext uri="{FF2B5EF4-FFF2-40B4-BE49-F238E27FC236}">
                  <a16:creationId xmlns:a16="http://schemas.microsoft.com/office/drawing/2014/main" id="{D477D7A5-53C0-8743-6FB4-DE8AE98B0E00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" name="Group 12">
            <a:extLst>
              <a:ext uri="{FF2B5EF4-FFF2-40B4-BE49-F238E27FC236}">
                <a16:creationId xmlns:a16="http://schemas.microsoft.com/office/drawing/2014/main" id="{746AF158-F760-D678-A52A-4040CA98F9A9}"/>
              </a:ext>
            </a:extLst>
          </p:cNvPr>
          <p:cNvGrpSpPr/>
          <p:nvPr/>
        </p:nvGrpSpPr>
        <p:grpSpPr>
          <a:xfrm>
            <a:off x="9853699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41" name="Oval 13">
              <a:extLst>
                <a:ext uri="{FF2B5EF4-FFF2-40B4-BE49-F238E27FC236}">
                  <a16:creationId xmlns:a16="http://schemas.microsoft.com/office/drawing/2014/main" id="{DE332BDE-BD8A-9BA9-4CF8-E2BF4DB6BDB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2" name="Oval 14">
              <a:extLst>
                <a:ext uri="{FF2B5EF4-FFF2-40B4-BE49-F238E27FC236}">
                  <a16:creationId xmlns:a16="http://schemas.microsoft.com/office/drawing/2014/main" id="{66B5426B-90EA-643C-D9FC-E8371FE805A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Group 12">
            <a:extLst>
              <a:ext uri="{FF2B5EF4-FFF2-40B4-BE49-F238E27FC236}">
                <a16:creationId xmlns:a16="http://schemas.microsoft.com/office/drawing/2014/main" id="{2EC30201-2E5B-B69D-80B0-9C6632716F5F}"/>
              </a:ext>
            </a:extLst>
          </p:cNvPr>
          <p:cNvGrpSpPr/>
          <p:nvPr/>
        </p:nvGrpSpPr>
        <p:grpSpPr>
          <a:xfrm>
            <a:off x="10665366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91AB988B-1809-B232-AA09-947989C67A1B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5" name="Oval 14">
              <a:extLst>
                <a:ext uri="{FF2B5EF4-FFF2-40B4-BE49-F238E27FC236}">
                  <a16:creationId xmlns:a16="http://schemas.microsoft.com/office/drawing/2014/main" id="{BF491AD9-4C09-6D8E-7D55-FC4EBB6DC32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85230EA6-E921-E045-AD42-593E776C1C33}"/>
              </a:ext>
            </a:extLst>
          </p:cNvPr>
          <p:cNvSpPr txBox="1"/>
          <p:nvPr/>
        </p:nvSpPr>
        <p:spPr>
          <a:xfrm>
            <a:off x="3360885" y="2235939"/>
            <a:ext cx="8666015" cy="418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Constituir a comissão Eleitoral (item 5.39 e 5.39.1 da NR-05)</a:t>
            </a: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Caso o estabelecimento não tenha CIPA, a Comissão Eleitoral será constituída pela empresa.</a:t>
            </a: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Já aquelas que possuem CIPA, devem antes do término do mandato, no prazo mínimo de 55 dias, constituir os membros da Comissão Eleitoral, que será responsável pela organização e acompanhamento do processo eleitoral.</a:t>
            </a: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Isso compete ao Presidente e o Vice Presidente da CIPA vigente.</a:t>
            </a:r>
          </a:p>
        </p:txBody>
      </p:sp>
      <p:sp>
        <p:nvSpPr>
          <p:cNvPr id="8" name="Rectangle: Rounded Corners 26">
            <a:extLst>
              <a:ext uri="{FF2B5EF4-FFF2-40B4-BE49-F238E27FC236}">
                <a16:creationId xmlns:a16="http://schemas.microsoft.com/office/drawing/2014/main" id="{E687EE23-3CD5-45CF-F663-5BAF61E9DAD3}"/>
              </a:ext>
            </a:extLst>
          </p:cNvPr>
          <p:cNvSpPr/>
          <p:nvPr/>
        </p:nvSpPr>
        <p:spPr>
          <a:xfrm>
            <a:off x="665208" y="3581729"/>
            <a:ext cx="2555290" cy="1349296"/>
          </a:xfrm>
          <a:prstGeom prst="roundRect">
            <a:avLst/>
          </a:prstGeom>
          <a:solidFill>
            <a:schemeClr val="bg1">
              <a:alpha val="2000"/>
            </a:schemeClr>
          </a:solidFill>
          <a:ln w="38100">
            <a:solidFill>
              <a:schemeClr val="bg1"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46" name="Picture 2" descr="Garanta a segurança no trabalho: identifique riscos e previna perigos no  ambiente - LTA: Saúde, Segurança do Trabalho e envio de eventos SST no  eSocial">
            <a:extLst>
              <a:ext uri="{FF2B5EF4-FFF2-40B4-BE49-F238E27FC236}">
                <a16:creationId xmlns:a16="http://schemas.microsoft.com/office/drawing/2014/main" id="{96136274-0865-E2B8-ECE4-034338FA5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49" y="3794709"/>
            <a:ext cx="2572200" cy="1429000"/>
          </a:xfrm>
          <a:prstGeom prst="roundRect">
            <a:avLst>
              <a:gd name="adj" fmla="val 1397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718102"/>
      </p:ext>
    </p:extLst>
  </p:cSld>
  <p:clrMapOvr>
    <a:masterClrMapping/>
  </p:clrMapOvr>
  <p:transition spd="slow"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280986C3-33EA-F6C9-4AEB-FD552F5173AB}"/>
              </a:ext>
            </a:extLst>
          </p:cNvPr>
          <p:cNvCxnSpPr/>
          <p:nvPr/>
        </p:nvCxnSpPr>
        <p:spPr>
          <a:xfrm>
            <a:off x="1199127" y="1616029"/>
            <a:ext cx="10224000" cy="0"/>
          </a:xfrm>
          <a:prstGeom prst="line">
            <a:avLst/>
          </a:prstGeom>
          <a:ln w="88900" cap="rnd">
            <a:solidFill>
              <a:schemeClr val="bg1">
                <a:lumMod val="85000"/>
                <a:alpha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">
            <a:extLst>
              <a:ext uri="{FF2B5EF4-FFF2-40B4-BE49-F238E27FC236}">
                <a16:creationId xmlns:a16="http://schemas.microsoft.com/office/drawing/2014/main" id="{BD0EE4C0-30B2-BFCB-A4D0-A4B082411812}"/>
              </a:ext>
            </a:extLst>
          </p:cNvPr>
          <p:cNvGrpSpPr/>
          <p:nvPr/>
        </p:nvGrpSpPr>
        <p:grpSpPr>
          <a:xfrm flipH="1">
            <a:off x="3150049" y="-397958"/>
            <a:ext cx="2280166" cy="1490325"/>
            <a:chOff x="1851568" y="5043862"/>
            <a:chExt cx="4393291" cy="2356422"/>
          </a:xfr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</p:grpSpPr>
        <p:sp>
          <p:nvSpPr>
            <p:cNvPr id="4" name="Rectangle: Rounded Corners 6">
              <a:extLst>
                <a:ext uri="{FF2B5EF4-FFF2-40B4-BE49-F238E27FC236}">
                  <a16:creationId xmlns:a16="http://schemas.microsoft.com/office/drawing/2014/main" id="{49FC5C05-0711-1119-B77B-8C4684A6FF46}"/>
                </a:ext>
              </a:extLst>
            </p:cNvPr>
            <p:cNvSpPr/>
            <p:nvPr/>
          </p:nvSpPr>
          <p:spPr>
            <a:xfrm flipH="1">
              <a:off x="1851568" y="5043862"/>
              <a:ext cx="4393291" cy="2108914"/>
            </a:xfrm>
            <a:prstGeom prst="roundRect">
              <a:avLst>
                <a:gd name="adj" fmla="val 3087"/>
              </a:avLst>
            </a:prstGeom>
            <a:grpFill/>
            <a:ln>
              <a:noFill/>
            </a:ln>
            <a:effectLst>
              <a:outerShdw blurRad="1270000" dist="1219200" dir="8100000" sx="90000" sy="9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E8B3AB08-E130-CE24-B32D-545CEFDC720B}"/>
                </a:ext>
              </a:extLst>
            </p:cNvPr>
            <p:cNvSpPr/>
            <p:nvPr/>
          </p:nvSpPr>
          <p:spPr>
            <a:xfrm rot="10800000">
              <a:off x="3863414" y="7153609"/>
              <a:ext cx="369600" cy="24667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6E5B0A7E-1372-1F4E-C382-ADE94E9B2071}"/>
              </a:ext>
            </a:extLst>
          </p:cNvPr>
          <p:cNvSpPr txBox="1"/>
          <p:nvPr/>
        </p:nvSpPr>
        <p:spPr>
          <a:xfrm>
            <a:off x="3662927" y="36067"/>
            <a:ext cx="1594873" cy="41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Passo 04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02856ED2-2025-F330-A08F-A01C185F61AC}"/>
              </a:ext>
            </a:extLst>
          </p:cNvPr>
          <p:cNvCxnSpPr/>
          <p:nvPr/>
        </p:nvCxnSpPr>
        <p:spPr>
          <a:xfrm>
            <a:off x="1205551" y="1616029"/>
            <a:ext cx="3060000" cy="0"/>
          </a:xfrm>
          <a:prstGeom prst="line">
            <a:avLst/>
          </a:prstGeom>
          <a:ln w="88900" cap="rnd">
            <a:solidFill>
              <a:schemeClr val="accent1">
                <a:alpha val="82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2">
            <a:extLst>
              <a:ext uri="{FF2B5EF4-FFF2-40B4-BE49-F238E27FC236}">
                <a16:creationId xmlns:a16="http://schemas.microsoft.com/office/drawing/2014/main" id="{ACAFDAB8-37D3-A7C3-7EFD-18604D6DBF4F}"/>
              </a:ext>
            </a:extLst>
          </p:cNvPr>
          <p:cNvGrpSpPr/>
          <p:nvPr/>
        </p:nvGrpSpPr>
        <p:grpSpPr>
          <a:xfrm>
            <a:off x="1737059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0" name="Oval 13">
              <a:extLst>
                <a:ext uri="{FF2B5EF4-FFF2-40B4-BE49-F238E27FC236}">
                  <a16:creationId xmlns:a16="http://schemas.microsoft.com/office/drawing/2014/main" id="{3E51B827-888B-8E91-BE48-8D31EE7960D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7BC32FCF-A8F9-3E82-BC2D-7D5623EBEC6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82D830-B2FC-ED83-017B-B55BE80F0FBD}"/>
              </a:ext>
            </a:extLst>
          </p:cNvPr>
          <p:cNvGrpSpPr/>
          <p:nvPr/>
        </p:nvGrpSpPr>
        <p:grpSpPr>
          <a:xfrm>
            <a:off x="2548723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F2C18B9-7CD0-6971-A78C-E558D2955C38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1146F5C-1EA3-8265-BF52-5B69EBE93D4D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F70B49B0-A6E0-1F8D-27CB-30D845BCE817}"/>
              </a:ext>
            </a:extLst>
          </p:cNvPr>
          <p:cNvGrpSpPr/>
          <p:nvPr/>
        </p:nvGrpSpPr>
        <p:grpSpPr>
          <a:xfrm>
            <a:off x="3360387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7" name="Oval 13">
              <a:extLst>
                <a:ext uri="{FF2B5EF4-FFF2-40B4-BE49-F238E27FC236}">
                  <a16:creationId xmlns:a16="http://schemas.microsoft.com/office/drawing/2014/main" id="{3F642943-7CED-DDB3-730F-A39B948AB0F3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8" name="Oval 14">
              <a:extLst>
                <a:ext uri="{FF2B5EF4-FFF2-40B4-BE49-F238E27FC236}">
                  <a16:creationId xmlns:a16="http://schemas.microsoft.com/office/drawing/2014/main" id="{20B420E6-5B31-62F6-CC9A-9862FA21A02A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FC34C9E2-3DCD-7333-9923-057B7E93C16B}"/>
              </a:ext>
            </a:extLst>
          </p:cNvPr>
          <p:cNvGrpSpPr/>
          <p:nvPr/>
        </p:nvGrpSpPr>
        <p:grpSpPr>
          <a:xfrm>
            <a:off x="4172051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8A27DA46-1FD7-1E49-97E8-E08D6965055A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27A1A25A-D0EC-176C-A5D0-CD7F67F751A7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id="{C6CC9593-1A81-49EE-535A-B1990678E94E}"/>
              </a:ext>
            </a:extLst>
          </p:cNvPr>
          <p:cNvGrpSpPr/>
          <p:nvPr/>
        </p:nvGrpSpPr>
        <p:grpSpPr>
          <a:xfrm>
            <a:off x="4983715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3" name="Oval 13">
              <a:extLst>
                <a:ext uri="{FF2B5EF4-FFF2-40B4-BE49-F238E27FC236}">
                  <a16:creationId xmlns:a16="http://schemas.microsoft.com/office/drawing/2014/main" id="{6EC37B06-AAEE-119D-7D6F-C9994E55AD75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4" name="Oval 14">
              <a:extLst>
                <a:ext uri="{FF2B5EF4-FFF2-40B4-BE49-F238E27FC236}">
                  <a16:creationId xmlns:a16="http://schemas.microsoft.com/office/drawing/2014/main" id="{66C19058-C627-0C9F-6218-83B29BCEB0E6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id="{89BF05F3-A9E1-3EAF-9C52-9E097A8F02D8}"/>
              </a:ext>
            </a:extLst>
          </p:cNvPr>
          <p:cNvGrpSpPr/>
          <p:nvPr/>
        </p:nvGrpSpPr>
        <p:grpSpPr>
          <a:xfrm>
            <a:off x="5795379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4BFFD2AE-6E0F-D085-2051-9B072A35C4E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DC843B9C-A080-9838-CE34-39FA6BFF6C59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Group 12">
            <a:extLst>
              <a:ext uri="{FF2B5EF4-FFF2-40B4-BE49-F238E27FC236}">
                <a16:creationId xmlns:a16="http://schemas.microsoft.com/office/drawing/2014/main" id="{266D0CD2-625A-676B-B25F-66663F3CBF8C}"/>
              </a:ext>
            </a:extLst>
          </p:cNvPr>
          <p:cNvGrpSpPr/>
          <p:nvPr/>
        </p:nvGrpSpPr>
        <p:grpSpPr>
          <a:xfrm>
            <a:off x="6607043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C17F444D-1B13-1BE5-3B5E-0ACB14F558BC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DD27AB5F-851B-CB46-DD57-2C408DDD547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Group 12">
            <a:extLst>
              <a:ext uri="{FF2B5EF4-FFF2-40B4-BE49-F238E27FC236}">
                <a16:creationId xmlns:a16="http://schemas.microsoft.com/office/drawing/2014/main" id="{579F572A-5D03-2FE5-5A95-AF755FE0D614}"/>
              </a:ext>
            </a:extLst>
          </p:cNvPr>
          <p:cNvGrpSpPr/>
          <p:nvPr/>
        </p:nvGrpSpPr>
        <p:grpSpPr>
          <a:xfrm>
            <a:off x="7418707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2" name="Oval 13">
              <a:extLst>
                <a:ext uri="{FF2B5EF4-FFF2-40B4-BE49-F238E27FC236}">
                  <a16:creationId xmlns:a16="http://schemas.microsoft.com/office/drawing/2014/main" id="{04ACB81F-F04A-F163-343E-6E74BCA52887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867C9901-A2B2-2B63-CA5A-702442A53215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Group 12">
            <a:extLst>
              <a:ext uri="{FF2B5EF4-FFF2-40B4-BE49-F238E27FC236}">
                <a16:creationId xmlns:a16="http://schemas.microsoft.com/office/drawing/2014/main" id="{DC673488-024B-99B6-B75E-C5B6985124A5}"/>
              </a:ext>
            </a:extLst>
          </p:cNvPr>
          <p:cNvGrpSpPr/>
          <p:nvPr/>
        </p:nvGrpSpPr>
        <p:grpSpPr>
          <a:xfrm>
            <a:off x="8230371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5" name="Oval 13">
              <a:extLst>
                <a:ext uri="{FF2B5EF4-FFF2-40B4-BE49-F238E27FC236}">
                  <a16:creationId xmlns:a16="http://schemas.microsoft.com/office/drawing/2014/main" id="{70D7F867-64D8-6E3A-3397-3BBDCFC8E21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6" name="Oval 14">
              <a:extLst>
                <a:ext uri="{FF2B5EF4-FFF2-40B4-BE49-F238E27FC236}">
                  <a16:creationId xmlns:a16="http://schemas.microsoft.com/office/drawing/2014/main" id="{574CDBDA-EF62-4DC4-F8D3-D8349C49C11F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Group 12">
            <a:extLst>
              <a:ext uri="{FF2B5EF4-FFF2-40B4-BE49-F238E27FC236}">
                <a16:creationId xmlns:a16="http://schemas.microsoft.com/office/drawing/2014/main" id="{9AB2CE72-4701-0D8A-E46C-F19847FA7742}"/>
              </a:ext>
            </a:extLst>
          </p:cNvPr>
          <p:cNvGrpSpPr/>
          <p:nvPr/>
        </p:nvGrpSpPr>
        <p:grpSpPr>
          <a:xfrm>
            <a:off x="9042035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8" name="Oval 13">
              <a:extLst>
                <a:ext uri="{FF2B5EF4-FFF2-40B4-BE49-F238E27FC236}">
                  <a16:creationId xmlns:a16="http://schemas.microsoft.com/office/drawing/2014/main" id="{D03F3E9C-9392-3BEF-B788-F5E8554BAFC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9" name="Oval 14">
              <a:extLst>
                <a:ext uri="{FF2B5EF4-FFF2-40B4-BE49-F238E27FC236}">
                  <a16:creationId xmlns:a16="http://schemas.microsoft.com/office/drawing/2014/main" id="{D477D7A5-53C0-8743-6FB4-DE8AE98B0E00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" name="Group 12">
            <a:extLst>
              <a:ext uri="{FF2B5EF4-FFF2-40B4-BE49-F238E27FC236}">
                <a16:creationId xmlns:a16="http://schemas.microsoft.com/office/drawing/2014/main" id="{746AF158-F760-D678-A52A-4040CA98F9A9}"/>
              </a:ext>
            </a:extLst>
          </p:cNvPr>
          <p:cNvGrpSpPr/>
          <p:nvPr/>
        </p:nvGrpSpPr>
        <p:grpSpPr>
          <a:xfrm>
            <a:off x="9853699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41" name="Oval 13">
              <a:extLst>
                <a:ext uri="{FF2B5EF4-FFF2-40B4-BE49-F238E27FC236}">
                  <a16:creationId xmlns:a16="http://schemas.microsoft.com/office/drawing/2014/main" id="{DE332BDE-BD8A-9BA9-4CF8-E2BF4DB6BDB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2" name="Oval 14">
              <a:extLst>
                <a:ext uri="{FF2B5EF4-FFF2-40B4-BE49-F238E27FC236}">
                  <a16:creationId xmlns:a16="http://schemas.microsoft.com/office/drawing/2014/main" id="{66B5426B-90EA-643C-D9FC-E8371FE805A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Group 12">
            <a:extLst>
              <a:ext uri="{FF2B5EF4-FFF2-40B4-BE49-F238E27FC236}">
                <a16:creationId xmlns:a16="http://schemas.microsoft.com/office/drawing/2014/main" id="{2EC30201-2E5B-B69D-80B0-9C6632716F5F}"/>
              </a:ext>
            </a:extLst>
          </p:cNvPr>
          <p:cNvGrpSpPr/>
          <p:nvPr/>
        </p:nvGrpSpPr>
        <p:grpSpPr>
          <a:xfrm>
            <a:off x="10665366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91AB988B-1809-B232-AA09-947989C67A1B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5" name="Oval 14">
              <a:extLst>
                <a:ext uri="{FF2B5EF4-FFF2-40B4-BE49-F238E27FC236}">
                  <a16:creationId xmlns:a16="http://schemas.microsoft.com/office/drawing/2014/main" id="{BF491AD9-4C09-6D8E-7D55-FC4EBB6DC32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8" name="Freeform 20">
            <a:extLst>
              <a:ext uri="{FF2B5EF4-FFF2-40B4-BE49-F238E27FC236}">
                <a16:creationId xmlns:a16="http://schemas.microsoft.com/office/drawing/2014/main" id="{13A22B62-A4B7-56AF-1F89-D86D78142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570" y="3738981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id="{19B212D4-6C09-A203-A7CC-792C7C77FC4D}"/>
              </a:ext>
            </a:extLst>
          </p:cNvPr>
          <p:cNvSpPr txBox="1"/>
          <p:nvPr/>
        </p:nvSpPr>
        <p:spPr>
          <a:xfrm>
            <a:off x="1937336" y="3648137"/>
            <a:ext cx="9124364" cy="211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Publicar e divulgar o edital de convocação das eleições </a:t>
            </a:r>
          </a:p>
          <a:p>
            <a:pPr defTabSz="285750">
              <a:lnSpc>
                <a:spcPct val="150000"/>
              </a:lnSpc>
            </a:pPr>
            <a:r>
              <a:rPr lang="pt-BR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(item 5.40 inciso “a”)</a:t>
            </a:r>
          </a:p>
          <a:p>
            <a:pPr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Deverá ser feito em locais de fácil acesso e visualização, com no mínimo 45 dias antes do término do mandato em curso.</a:t>
            </a:r>
          </a:p>
        </p:txBody>
      </p:sp>
    </p:spTree>
    <p:extLst>
      <p:ext uri="{BB962C8B-B14F-4D97-AF65-F5344CB8AC3E}">
        <p14:creationId xmlns:p14="http://schemas.microsoft.com/office/powerpoint/2010/main" val="2522435720"/>
      </p:ext>
    </p:extLst>
  </p:cSld>
  <p:clrMapOvr>
    <a:masterClrMapping/>
  </p:clrMapOvr>
  <p:transition spd="slow"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280986C3-33EA-F6C9-4AEB-FD552F5173AB}"/>
              </a:ext>
            </a:extLst>
          </p:cNvPr>
          <p:cNvCxnSpPr/>
          <p:nvPr/>
        </p:nvCxnSpPr>
        <p:spPr>
          <a:xfrm>
            <a:off x="1199127" y="1616029"/>
            <a:ext cx="10224000" cy="0"/>
          </a:xfrm>
          <a:prstGeom prst="line">
            <a:avLst/>
          </a:prstGeom>
          <a:ln w="88900" cap="rnd">
            <a:solidFill>
              <a:schemeClr val="bg1">
                <a:lumMod val="85000"/>
                <a:alpha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">
            <a:extLst>
              <a:ext uri="{FF2B5EF4-FFF2-40B4-BE49-F238E27FC236}">
                <a16:creationId xmlns:a16="http://schemas.microsoft.com/office/drawing/2014/main" id="{BD0EE4C0-30B2-BFCB-A4D0-A4B082411812}"/>
              </a:ext>
            </a:extLst>
          </p:cNvPr>
          <p:cNvGrpSpPr/>
          <p:nvPr/>
        </p:nvGrpSpPr>
        <p:grpSpPr>
          <a:xfrm flipH="1">
            <a:off x="3962849" y="-397958"/>
            <a:ext cx="2280166" cy="1490325"/>
            <a:chOff x="1851568" y="5043862"/>
            <a:chExt cx="4393291" cy="2356422"/>
          </a:xfr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</p:grpSpPr>
        <p:sp>
          <p:nvSpPr>
            <p:cNvPr id="4" name="Rectangle: Rounded Corners 6">
              <a:extLst>
                <a:ext uri="{FF2B5EF4-FFF2-40B4-BE49-F238E27FC236}">
                  <a16:creationId xmlns:a16="http://schemas.microsoft.com/office/drawing/2014/main" id="{49FC5C05-0711-1119-B77B-8C4684A6FF46}"/>
                </a:ext>
              </a:extLst>
            </p:cNvPr>
            <p:cNvSpPr/>
            <p:nvPr/>
          </p:nvSpPr>
          <p:spPr>
            <a:xfrm flipH="1">
              <a:off x="1851568" y="5043862"/>
              <a:ext cx="4393291" cy="2108914"/>
            </a:xfrm>
            <a:prstGeom prst="roundRect">
              <a:avLst>
                <a:gd name="adj" fmla="val 3087"/>
              </a:avLst>
            </a:prstGeom>
            <a:grpFill/>
            <a:ln>
              <a:noFill/>
            </a:ln>
            <a:effectLst>
              <a:outerShdw blurRad="1270000" dist="1219200" dir="8100000" sx="90000" sy="9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E8B3AB08-E130-CE24-B32D-545CEFDC720B}"/>
                </a:ext>
              </a:extLst>
            </p:cNvPr>
            <p:cNvSpPr/>
            <p:nvPr/>
          </p:nvSpPr>
          <p:spPr>
            <a:xfrm rot="10800000">
              <a:off x="3863414" y="7153609"/>
              <a:ext cx="369600" cy="24667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6E5B0A7E-1372-1F4E-C382-ADE94E9B2071}"/>
              </a:ext>
            </a:extLst>
          </p:cNvPr>
          <p:cNvSpPr txBox="1"/>
          <p:nvPr/>
        </p:nvSpPr>
        <p:spPr>
          <a:xfrm>
            <a:off x="4475727" y="36067"/>
            <a:ext cx="1594873" cy="41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Passo 05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A966ACD7-1BCA-6166-9FD9-84C2D56E7FCE}"/>
              </a:ext>
            </a:extLst>
          </p:cNvPr>
          <p:cNvCxnSpPr/>
          <p:nvPr/>
        </p:nvCxnSpPr>
        <p:spPr>
          <a:xfrm>
            <a:off x="1205551" y="1616029"/>
            <a:ext cx="3888000" cy="0"/>
          </a:xfrm>
          <a:prstGeom prst="line">
            <a:avLst/>
          </a:prstGeom>
          <a:ln w="88900" cap="rnd">
            <a:solidFill>
              <a:schemeClr val="accent1">
                <a:alpha val="82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2">
            <a:extLst>
              <a:ext uri="{FF2B5EF4-FFF2-40B4-BE49-F238E27FC236}">
                <a16:creationId xmlns:a16="http://schemas.microsoft.com/office/drawing/2014/main" id="{ACAFDAB8-37D3-A7C3-7EFD-18604D6DBF4F}"/>
              </a:ext>
            </a:extLst>
          </p:cNvPr>
          <p:cNvGrpSpPr/>
          <p:nvPr/>
        </p:nvGrpSpPr>
        <p:grpSpPr>
          <a:xfrm>
            <a:off x="1737059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0" name="Oval 13">
              <a:extLst>
                <a:ext uri="{FF2B5EF4-FFF2-40B4-BE49-F238E27FC236}">
                  <a16:creationId xmlns:a16="http://schemas.microsoft.com/office/drawing/2014/main" id="{3E51B827-888B-8E91-BE48-8D31EE7960D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7BC32FCF-A8F9-3E82-BC2D-7D5623EBEC6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82D830-B2FC-ED83-017B-B55BE80F0FBD}"/>
              </a:ext>
            </a:extLst>
          </p:cNvPr>
          <p:cNvGrpSpPr/>
          <p:nvPr/>
        </p:nvGrpSpPr>
        <p:grpSpPr>
          <a:xfrm>
            <a:off x="2548723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F2C18B9-7CD0-6971-A78C-E558D2955C38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1146F5C-1EA3-8265-BF52-5B69EBE93D4D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F70B49B0-A6E0-1F8D-27CB-30D845BCE817}"/>
              </a:ext>
            </a:extLst>
          </p:cNvPr>
          <p:cNvGrpSpPr/>
          <p:nvPr/>
        </p:nvGrpSpPr>
        <p:grpSpPr>
          <a:xfrm>
            <a:off x="3360387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7" name="Oval 13">
              <a:extLst>
                <a:ext uri="{FF2B5EF4-FFF2-40B4-BE49-F238E27FC236}">
                  <a16:creationId xmlns:a16="http://schemas.microsoft.com/office/drawing/2014/main" id="{3F642943-7CED-DDB3-730F-A39B948AB0F3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8" name="Oval 14">
              <a:extLst>
                <a:ext uri="{FF2B5EF4-FFF2-40B4-BE49-F238E27FC236}">
                  <a16:creationId xmlns:a16="http://schemas.microsoft.com/office/drawing/2014/main" id="{20B420E6-5B31-62F6-CC9A-9862FA21A02A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FC34C9E2-3DCD-7333-9923-057B7E93C16B}"/>
              </a:ext>
            </a:extLst>
          </p:cNvPr>
          <p:cNvGrpSpPr/>
          <p:nvPr/>
        </p:nvGrpSpPr>
        <p:grpSpPr>
          <a:xfrm>
            <a:off x="4172051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8A27DA46-1FD7-1E49-97E8-E08D6965055A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27A1A25A-D0EC-176C-A5D0-CD7F67F751A7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id="{C6CC9593-1A81-49EE-535A-B1990678E94E}"/>
              </a:ext>
            </a:extLst>
          </p:cNvPr>
          <p:cNvGrpSpPr/>
          <p:nvPr/>
        </p:nvGrpSpPr>
        <p:grpSpPr>
          <a:xfrm>
            <a:off x="4983715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3" name="Oval 13">
              <a:extLst>
                <a:ext uri="{FF2B5EF4-FFF2-40B4-BE49-F238E27FC236}">
                  <a16:creationId xmlns:a16="http://schemas.microsoft.com/office/drawing/2014/main" id="{6EC37B06-AAEE-119D-7D6F-C9994E55AD75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4" name="Oval 14">
              <a:extLst>
                <a:ext uri="{FF2B5EF4-FFF2-40B4-BE49-F238E27FC236}">
                  <a16:creationId xmlns:a16="http://schemas.microsoft.com/office/drawing/2014/main" id="{66C19058-C627-0C9F-6218-83B29BCEB0E6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id="{89BF05F3-A9E1-3EAF-9C52-9E097A8F02D8}"/>
              </a:ext>
            </a:extLst>
          </p:cNvPr>
          <p:cNvGrpSpPr/>
          <p:nvPr/>
        </p:nvGrpSpPr>
        <p:grpSpPr>
          <a:xfrm>
            <a:off x="5795379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4BFFD2AE-6E0F-D085-2051-9B072A35C4E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DC843B9C-A080-9838-CE34-39FA6BFF6C59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Group 12">
            <a:extLst>
              <a:ext uri="{FF2B5EF4-FFF2-40B4-BE49-F238E27FC236}">
                <a16:creationId xmlns:a16="http://schemas.microsoft.com/office/drawing/2014/main" id="{266D0CD2-625A-676B-B25F-66663F3CBF8C}"/>
              </a:ext>
            </a:extLst>
          </p:cNvPr>
          <p:cNvGrpSpPr/>
          <p:nvPr/>
        </p:nvGrpSpPr>
        <p:grpSpPr>
          <a:xfrm>
            <a:off x="6607043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C17F444D-1B13-1BE5-3B5E-0ACB14F558BC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DD27AB5F-851B-CB46-DD57-2C408DDD547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Group 12">
            <a:extLst>
              <a:ext uri="{FF2B5EF4-FFF2-40B4-BE49-F238E27FC236}">
                <a16:creationId xmlns:a16="http://schemas.microsoft.com/office/drawing/2014/main" id="{579F572A-5D03-2FE5-5A95-AF755FE0D614}"/>
              </a:ext>
            </a:extLst>
          </p:cNvPr>
          <p:cNvGrpSpPr/>
          <p:nvPr/>
        </p:nvGrpSpPr>
        <p:grpSpPr>
          <a:xfrm>
            <a:off x="7418707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2" name="Oval 13">
              <a:extLst>
                <a:ext uri="{FF2B5EF4-FFF2-40B4-BE49-F238E27FC236}">
                  <a16:creationId xmlns:a16="http://schemas.microsoft.com/office/drawing/2014/main" id="{04ACB81F-F04A-F163-343E-6E74BCA52887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867C9901-A2B2-2B63-CA5A-702442A53215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Group 12">
            <a:extLst>
              <a:ext uri="{FF2B5EF4-FFF2-40B4-BE49-F238E27FC236}">
                <a16:creationId xmlns:a16="http://schemas.microsoft.com/office/drawing/2014/main" id="{DC673488-024B-99B6-B75E-C5B6985124A5}"/>
              </a:ext>
            </a:extLst>
          </p:cNvPr>
          <p:cNvGrpSpPr/>
          <p:nvPr/>
        </p:nvGrpSpPr>
        <p:grpSpPr>
          <a:xfrm>
            <a:off x="8230371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5" name="Oval 13">
              <a:extLst>
                <a:ext uri="{FF2B5EF4-FFF2-40B4-BE49-F238E27FC236}">
                  <a16:creationId xmlns:a16="http://schemas.microsoft.com/office/drawing/2014/main" id="{70D7F867-64D8-6E3A-3397-3BBDCFC8E21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6" name="Oval 14">
              <a:extLst>
                <a:ext uri="{FF2B5EF4-FFF2-40B4-BE49-F238E27FC236}">
                  <a16:creationId xmlns:a16="http://schemas.microsoft.com/office/drawing/2014/main" id="{574CDBDA-EF62-4DC4-F8D3-D8349C49C11F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Group 12">
            <a:extLst>
              <a:ext uri="{FF2B5EF4-FFF2-40B4-BE49-F238E27FC236}">
                <a16:creationId xmlns:a16="http://schemas.microsoft.com/office/drawing/2014/main" id="{9AB2CE72-4701-0D8A-E46C-F19847FA7742}"/>
              </a:ext>
            </a:extLst>
          </p:cNvPr>
          <p:cNvGrpSpPr/>
          <p:nvPr/>
        </p:nvGrpSpPr>
        <p:grpSpPr>
          <a:xfrm>
            <a:off x="9042035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8" name="Oval 13">
              <a:extLst>
                <a:ext uri="{FF2B5EF4-FFF2-40B4-BE49-F238E27FC236}">
                  <a16:creationId xmlns:a16="http://schemas.microsoft.com/office/drawing/2014/main" id="{D03F3E9C-9392-3BEF-B788-F5E8554BAFC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9" name="Oval 14">
              <a:extLst>
                <a:ext uri="{FF2B5EF4-FFF2-40B4-BE49-F238E27FC236}">
                  <a16:creationId xmlns:a16="http://schemas.microsoft.com/office/drawing/2014/main" id="{D477D7A5-53C0-8743-6FB4-DE8AE98B0E00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" name="Group 12">
            <a:extLst>
              <a:ext uri="{FF2B5EF4-FFF2-40B4-BE49-F238E27FC236}">
                <a16:creationId xmlns:a16="http://schemas.microsoft.com/office/drawing/2014/main" id="{746AF158-F760-D678-A52A-4040CA98F9A9}"/>
              </a:ext>
            </a:extLst>
          </p:cNvPr>
          <p:cNvGrpSpPr/>
          <p:nvPr/>
        </p:nvGrpSpPr>
        <p:grpSpPr>
          <a:xfrm>
            <a:off x="9853699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41" name="Oval 13">
              <a:extLst>
                <a:ext uri="{FF2B5EF4-FFF2-40B4-BE49-F238E27FC236}">
                  <a16:creationId xmlns:a16="http://schemas.microsoft.com/office/drawing/2014/main" id="{DE332BDE-BD8A-9BA9-4CF8-E2BF4DB6BDB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2" name="Oval 14">
              <a:extLst>
                <a:ext uri="{FF2B5EF4-FFF2-40B4-BE49-F238E27FC236}">
                  <a16:creationId xmlns:a16="http://schemas.microsoft.com/office/drawing/2014/main" id="{66B5426B-90EA-643C-D9FC-E8371FE805A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Group 12">
            <a:extLst>
              <a:ext uri="{FF2B5EF4-FFF2-40B4-BE49-F238E27FC236}">
                <a16:creationId xmlns:a16="http://schemas.microsoft.com/office/drawing/2014/main" id="{2EC30201-2E5B-B69D-80B0-9C6632716F5F}"/>
              </a:ext>
            </a:extLst>
          </p:cNvPr>
          <p:cNvGrpSpPr/>
          <p:nvPr/>
        </p:nvGrpSpPr>
        <p:grpSpPr>
          <a:xfrm>
            <a:off x="10665366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91AB988B-1809-B232-AA09-947989C67A1B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5" name="Oval 14">
              <a:extLst>
                <a:ext uri="{FF2B5EF4-FFF2-40B4-BE49-F238E27FC236}">
                  <a16:creationId xmlns:a16="http://schemas.microsoft.com/office/drawing/2014/main" id="{BF491AD9-4C09-6D8E-7D55-FC4EBB6DC32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9966657A-1496-C087-F054-C86366BAC2E9}"/>
              </a:ext>
            </a:extLst>
          </p:cNvPr>
          <p:cNvSpPr txBox="1"/>
          <p:nvPr/>
        </p:nvSpPr>
        <p:spPr>
          <a:xfrm>
            <a:off x="925659" y="2793032"/>
            <a:ext cx="10497467" cy="2948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Inscrição dos candidatos (item 5.40 inciso “ b”)</a:t>
            </a:r>
          </a:p>
          <a:p>
            <a:pPr defTabSz="285750">
              <a:lnSpc>
                <a:spcPct val="150000"/>
              </a:lnSpc>
            </a:pPr>
            <a:endParaRPr lang="pt-BR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inscrição deverá ser no período mínimo de 15 dias.</a:t>
            </a:r>
          </a:p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candidato deverá nesse período efetuar sua inscrição voluntariamente, independente do setor ou local de trabalho, e terá estabilidade provisória até a eleição.</a:t>
            </a:r>
          </a:p>
          <a:p>
            <a:pPr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Comissão Eleitoral deverá fornecer recibo comprobatório do ato da inscrição.</a:t>
            </a:r>
          </a:p>
        </p:txBody>
      </p:sp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E1CE56CE-15C4-73C8-28EA-89B882BBF2B7}"/>
              </a:ext>
            </a:extLst>
          </p:cNvPr>
          <p:cNvSpPr/>
          <p:nvPr/>
        </p:nvSpPr>
        <p:spPr>
          <a:xfrm>
            <a:off x="6830" y="3365500"/>
            <a:ext cx="12185170" cy="1812971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9093965"/>
      </p:ext>
    </p:extLst>
  </p:cSld>
  <p:clrMapOvr>
    <a:masterClrMapping/>
  </p:clrMapOvr>
  <p:transition spd="slow"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280986C3-33EA-F6C9-4AEB-FD552F5173AB}"/>
              </a:ext>
            </a:extLst>
          </p:cNvPr>
          <p:cNvCxnSpPr/>
          <p:nvPr/>
        </p:nvCxnSpPr>
        <p:spPr>
          <a:xfrm>
            <a:off x="1199127" y="1616029"/>
            <a:ext cx="10224000" cy="0"/>
          </a:xfrm>
          <a:prstGeom prst="line">
            <a:avLst/>
          </a:prstGeom>
          <a:ln w="88900" cap="rnd">
            <a:solidFill>
              <a:schemeClr val="bg1">
                <a:lumMod val="85000"/>
                <a:alpha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">
            <a:extLst>
              <a:ext uri="{FF2B5EF4-FFF2-40B4-BE49-F238E27FC236}">
                <a16:creationId xmlns:a16="http://schemas.microsoft.com/office/drawing/2014/main" id="{BD0EE4C0-30B2-BFCB-A4D0-A4B082411812}"/>
              </a:ext>
            </a:extLst>
          </p:cNvPr>
          <p:cNvGrpSpPr/>
          <p:nvPr/>
        </p:nvGrpSpPr>
        <p:grpSpPr>
          <a:xfrm flipH="1">
            <a:off x="4775649" y="-397958"/>
            <a:ext cx="2280166" cy="1490325"/>
            <a:chOff x="1851568" y="5043862"/>
            <a:chExt cx="4393291" cy="2356422"/>
          </a:xfr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</p:grpSpPr>
        <p:sp>
          <p:nvSpPr>
            <p:cNvPr id="4" name="Rectangle: Rounded Corners 6">
              <a:extLst>
                <a:ext uri="{FF2B5EF4-FFF2-40B4-BE49-F238E27FC236}">
                  <a16:creationId xmlns:a16="http://schemas.microsoft.com/office/drawing/2014/main" id="{49FC5C05-0711-1119-B77B-8C4684A6FF46}"/>
                </a:ext>
              </a:extLst>
            </p:cNvPr>
            <p:cNvSpPr/>
            <p:nvPr/>
          </p:nvSpPr>
          <p:spPr>
            <a:xfrm flipH="1">
              <a:off x="1851568" y="5043862"/>
              <a:ext cx="4393291" cy="2108914"/>
            </a:xfrm>
            <a:prstGeom prst="roundRect">
              <a:avLst>
                <a:gd name="adj" fmla="val 3087"/>
              </a:avLst>
            </a:prstGeom>
            <a:grpFill/>
            <a:ln>
              <a:noFill/>
            </a:ln>
            <a:effectLst>
              <a:outerShdw blurRad="1270000" dist="1219200" dir="8100000" sx="90000" sy="9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E8B3AB08-E130-CE24-B32D-545CEFDC720B}"/>
                </a:ext>
              </a:extLst>
            </p:cNvPr>
            <p:cNvSpPr/>
            <p:nvPr/>
          </p:nvSpPr>
          <p:spPr>
            <a:xfrm rot="10800000">
              <a:off x="3863414" y="7153609"/>
              <a:ext cx="369600" cy="24667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6E5B0A7E-1372-1F4E-C382-ADE94E9B2071}"/>
              </a:ext>
            </a:extLst>
          </p:cNvPr>
          <p:cNvSpPr txBox="1"/>
          <p:nvPr/>
        </p:nvSpPr>
        <p:spPr>
          <a:xfrm>
            <a:off x="5288527" y="36067"/>
            <a:ext cx="1594873" cy="41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Passo 06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C052F9BD-D03D-59E3-DF71-CFB4BE7BEA85}"/>
              </a:ext>
            </a:extLst>
          </p:cNvPr>
          <p:cNvCxnSpPr/>
          <p:nvPr/>
        </p:nvCxnSpPr>
        <p:spPr>
          <a:xfrm>
            <a:off x="1205551" y="1616029"/>
            <a:ext cx="4680000" cy="0"/>
          </a:xfrm>
          <a:prstGeom prst="line">
            <a:avLst/>
          </a:prstGeom>
          <a:ln w="88900" cap="rnd">
            <a:solidFill>
              <a:schemeClr val="accent1">
                <a:alpha val="82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2">
            <a:extLst>
              <a:ext uri="{FF2B5EF4-FFF2-40B4-BE49-F238E27FC236}">
                <a16:creationId xmlns:a16="http://schemas.microsoft.com/office/drawing/2014/main" id="{ACAFDAB8-37D3-A7C3-7EFD-18604D6DBF4F}"/>
              </a:ext>
            </a:extLst>
          </p:cNvPr>
          <p:cNvGrpSpPr/>
          <p:nvPr/>
        </p:nvGrpSpPr>
        <p:grpSpPr>
          <a:xfrm>
            <a:off x="1737059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0" name="Oval 13">
              <a:extLst>
                <a:ext uri="{FF2B5EF4-FFF2-40B4-BE49-F238E27FC236}">
                  <a16:creationId xmlns:a16="http://schemas.microsoft.com/office/drawing/2014/main" id="{3E51B827-888B-8E91-BE48-8D31EE7960D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7BC32FCF-A8F9-3E82-BC2D-7D5623EBEC6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82D830-B2FC-ED83-017B-B55BE80F0FBD}"/>
              </a:ext>
            </a:extLst>
          </p:cNvPr>
          <p:cNvGrpSpPr/>
          <p:nvPr/>
        </p:nvGrpSpPr>
        <p:grpSpPr>
          <a:xfrm>
            <a:off x="2548723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F2C18B9-7CD0-6971-A78C-E558D2955C38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1146F5C-1EA3-8265-BF52-5B69EBE93D4D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F70B49B0-A6E0-1F8D-27CB-30D845BCE817}"/>
              </a:ext>
            </a:extLst>
          </p:cNvPr>
          <p:cNvGrpSpPr/>
          <p:nvPr/>
        </p:nvGrpSpPr>
        <p:grpSpPr>
          <a:xfrm>
            <a:off x="3360387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7" name="Oval 13">
              <a:extLst>
                <a:ext uri="{FF2B5EF4-FFF2-40B4-BE49-F238E27FC236}">
                  <a16:creationId xmlns:a16="http://schemas.microsoft.com/office/drawing/2014/main" id="{3F642943-7CED-DDB3-730F-A39B948AB0F3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8" name="Oval 14">
              <a:extLst>
                <a:ext uri="{FF2B5EF4-FFF2-40B4-BE49-F238E27FC236}">
                  <a16:creationId xmlns:a16="http://schemas.microsoft.com/office/drawing/2014/main" id="{20B420E6-5B31-62F6-CC9A-9862FA21A02A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FC34C9E2-3DCD-7333-9923-057B7E93C16B}"/>
              </a:ext>
            </a:extLst>
          </p:cNvPr>
          <p:cNvGrpSpPr/>
          <p:nvPr/>
        </p:nvGrpSpPr>
        <p:grpSpPr>
          <a:xfrm>
            <a:off x="4172051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8A27DA46-1FD7-1E49-97E8-E08D6965055A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27A1A25A-D0EC-176C-A5D0-CD7F67F751A7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id="{C6CC9593-1A81-49EE-535A-B1990678E94E}"/>
              </a:ext>
            </a:extLst>
          </p:cNvPr>
          <p:cNvGrpSpPr/>
          <p:nvPr/>
        </p:nvGrpSpPr>
        <p:grpSpPr>
          <a:xfrm>
            <a:off x="4983715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3" name="Oval 13">
              <a:extLst>
                <a:ext uri="{FF2B5EF4-FFF2-40B4-BE49-F238E27FC236}">
                  <a16:creationId xmlns:a16="http://schemas.microsoft.com/office/drawing/2014/main" id="{6EC37B06-AAEE-119D-7D6F-C9994E55AD75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4" name="Oval 14">
              <a:extLst>
                <a:ext uri="{FF2B5EF4-FFF2-40B4-BE49-F238E27FC236}">
                  <a16:creationId xmlns:a16="http://schemas.microsoft.com/office/drawing/2014/main" id="{66C19058-C627-0C9F-6218-83B29BCEB0E6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id="{89BF05F3-A9E1-3EAF-9C52-9E097A8F02D8}"/>
              </a:ext>
            </a:extLst>
          </p:cNvPr>
          <p:cNvGrpSpPr/>
          <p:nvPr/>
        </p:nvGrpSpPr>
        <p:grpSpPr>
          <a:xfrm>
            <a:off x="5795379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4BFFD2AE-6E0F-D085-2051-9B072A35C4E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DC843B9C-A080-9838-CE34-39FA6BFF6C59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Group 12">
            <a:extLst>
              <a:ext uri="{FF2B5EF4-FFF2-40B4-BE49-F238E27FC236}">
                <a16:creationId xmlns:a16="http://schemas.microsoft.com/office/drawing/2014/main" id="{266D0CD2-625A-676B-B25F-66663F3CBF8C}"/>
              </a:ext>
            </a:extLst>
          </p:cNvPr>
          <p:cNvGrpSpPr/>
          <p:nvPr/>
        </p:nvGrpSpPr>
        <p:grpSpPr>
          <a:xfrm>
            <a:off x="6607043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C17F444D-1B13-1BE5-3B5E-0ACB14F558BC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DD27AB5F-851B-CB46-DD57-2C408DDD547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Group 12">
            <a:extLst>
              <a:ext uri="{FF2B5EF4-FFF2-40B4-BE49-F238E27FC236}">
                <a16:creationId xmlns:a16="http://schemas.microsoft.com/office/drawing/2014/main" id="{579F572A-5D03-2FE5-5A95-AF755FE0D614}"/>
              </a:ext>
            </a:extLst>
          </p:cNvPr>
          <p:cNvGrpSpPr/>
          <p:nvPr/>
        </p:nvGrpSpPr>
        <p:grpSpPr>
          <a:xfrm>
            <a:off x="7418707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2" name="Oval 13">
              <a:extLst>
                <a:ext uri="{FF2B5EF4-FFF2-40B4-BE49-F238E27FC236}">
                  <a16:creationId xmlns:a16="http://schemas.microsoft.com/office/drawing/2014/main" id="{04ACB81F-F04A-F163-343E-6E74BCA52887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867C9901-A2B2-2B63-CA5A-702442A53215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Group 12">
            <a:extLst>
              <a:ext uri="{FF2B5EF4-FFF2-40B4-BE49-F238E27FC236}">
                <a16:creationId xmlns:a16="http://schemas.microsoft.com/office/drawing/2014/main" id="{DC673488-024B-99B6-B75E-C5B6985124A5}"/>
              </a:ext>
            </a:extLst>
          </p:cNvPr>
          <p:cNvGrpSpPr/>
          <p:nvPr/>
        </p:nvGrpSpPr>
        <p:grpSpPr>
          <a:xfrm>
            <a:off x="8230371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5" name="Oval 13">
              <a:extLst>
                <a:ext uri="{FF2B5EF4-FFF2-40B4-BE49-F238E27FC236}">
                  <a16:creationId xmlns:a16="http://schemas.microsoft.com/office/drawing/2014/main" id="{70D7F867-64D8-6E3A-3397-3BBDCFC8E21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6" name="Oval 14">
              <a:extLst>
                <a:ext uri="{FF2B5EF4-FFF2-40B4-BE49-F238E27FC236}">
                  <a16:creationId xmlns:a16="http://schemas.microsoft.com/office/drawing/2014/main" id="{574CDBDA-EF62-4DC4-F8D3-D8349C49C11F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Group 12">
            <a:extLst>
              <a:ext uri="{FF2B5EF4-FFF2-40B4-BE49-F238E27FC236}">
                <a16:creationId xmlns:a16="http://schemas.microsoft.com/office/drawing/2014/main" id="{9AB2CE72-4701-0D8A-E46C-F19847FA7742}"/>
              </a:ext>
            </a:extLst>
          </p:cNvPr>
          <p:cNvGrpSpPr/>
          <p:nvPr/>
        </p:nvGrpSpPr>
        <p:grpSpPr>
          <a:xfrm>
            <a:off x="9042035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8" name="Oval 13">
              <a:extLst>
                <a:ext uri="{FF2B5EF4-FFF2-40B4-BE49-F238E27FC236}">
                  <a16:creationId xmlns:a16="http://schemas.microsoft.com/office/drawing/2014/main" id="{D03F3E9C-9392-3BEF-B788-F5E8554BAFC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9" name="Oval 14">
              <a:extLst>
                <a:ext uri="{FF2B5EF4-FFF2-40B4-BE49-F238E27FC236}">
                  <a16:creationId xmlns:a16="http://schemas.microsoft.com/office/drawing/2014/main" id="{D477D7A5-53C0-8743-6FB4-DE8AE98B0E00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" name="Group 12">
            <a:extLst>
              <a:ext uri="{FF2B5EF4-FFF2-40B4-BE49-F238E27FC236}">
                <a16:creationId xmlns:a16="http://schemas.microsoft.com/office/drawing/2014/main" id="{746AF158-F760-D678-A52A-4040CA98F9A9}"/>
              </a:ext>
            </a:extLst>
          </p:cNvPr>
          <p:cNvGrpSpPr/>
          <p:nvPr/>
        </p:nvGrpSpPr>
        <p:grpSpPr>
          <a:xfrm>
            <a:off x="9853699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41" name="Oval 13">
              <a:extLst>
                <a:ext uri="{FF2B5EF4-FFF2-40B4-BE49-F238E27FC236}">
                  <a16:creationId xmlns:a16="http://schemas.microsoft.com/office/drawing/2014/main" id="{DE332BDE-BD8A-9BA9-4CF8-E2BF4DB6BDB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2" name="Oval 14">
              <a:extLst>
                <a:ext uri="{FF2B5EF4-FFF2-40B4-BE49-F238E27FC236}">
                  <a16:creationId xmlns:a16="http://schemas.microsoft.com/office/drawing/2014/main" id="{66B5426B-90EA-643C-D9FC-E8371FE805A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Group 12">
            <a:extLst>
              <a:ext uri="{FF2B5EF4-FFF2-40B4-BE49-F238E27FC236}">
                <a16:creationId xmlns:a16="http://schemas.microsoft.com/office/drawing/2014/main" id="{2EC30201-2E5B-B69D-80B0-9C6632716F5F}"/>
              </a:ext>
            </a:extLst>
          </p:cNvPr>
          <p:cNvGrpSpPr/>
          <p:nvPr/>
        </p:nvGrpSpPr>
        <p:grpSpPr>
          <a:xfrm>
            <a:off x="10665366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91AB988B-1809-B232-AA09-947989C67A1B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5" name="Oval 14">
              <a:extLst>
                <a:ext uri="{FF2B5EF4-FFF2-40B4-BE49-F238E27FC236}">
                  <a16:creationId xmlns:a16="http://schemas.microsoft.com/office/drawing/2014/main" id="{BF491AD9-4C09-6D8E-7D55-FC4EBB6DC32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Rectangle: Rounded Corners 26">
            <a:extLst>
              <a:ext uri="{FF2B5EF4-FFF2-40B4-BE49-F238E27FC236}">
                <a16:creationId xmlns:a16="http://schemas.microsoft.com/office/drawing/2014/main" id="{26382548-6EA6-7552-6026-8886D0F6B184}"/>
              </a:ext>
            </a:extLst>
          </p:cNvPr>
          <p:cNvSpPr/>
          <p:nvPr/>
        </p:nvSpPr>
        <p:spPr>
          <a:xfrm>
            <a:off x="1085420" y="2582805"/>
            <a:ext cx="10337707" cy="3693640"/>
          </a:xfrm>
          <a:prstGeom prst="roundRect">
            <a:avLst>
              <a:gd name="adj" fmla="val 1456"/>
            </a:avLst>
          </a:prstGeom>
          <a:solidFill>
            <a:schemeClr val="bg1">
              <a:alpha val="2000"/>
            </a:schemeClr>
          </a:solidFill>
          <a:ln w="38100">
            <a:solidFill>
              <a:schemeClr val="bg1"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Rectangle: Rounded Corners 41">
            <a:extLst>
              <a:ext uri="{FF2B5EF4-FFF2-40B4-BE49-F238E27FC236}">
                <a16:creationId xmlns:a16="http://schemas.microsoft.com/office/drawing/2014/main" id="{BFD45FBB-2D56-FCF2-83AA-1672BBCA0F1E}"/>
              </a:ext>
            </a:extLst>
          </p:cNvPr>
          <p:cNvSpPr/>
          <p:nvPr/>
        </p:nvSpPr>
        <p:spPr>
          <a:xfrm>
            <a:off x="774700" y="2296229"/>
            <a:ext cx="10337707" cy="3693640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id="{208B6866-7300-BD3C-B5AF-A83C7A36AED6}"/>
              </a:ext>
            </a:extLst>
          </p:cNvPr>
          <p:cNvSpPr txBox="1"/>
          <p:nvPr/>
        </p:nvSpPr>
        <p:spPr>
          <a:xfrm>
            <a:off x="921459" y="2403885"/>
            <a:ext cx="9928183" cy="3369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Eleição </a:t>
            </a:r>
            <a:r>
              <a:rPr lang="pt-BR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(item 5.40 inciso “e”)</a:t>
            </a:r>
          </a:p>
          <a:p>
            <a:pPr defTabSz="285750">
              <a:lnSpc>
                <a:spcPct val="150000"/>
              </a:lnSpc>
            </a:pPr>
            <a:endParaRPr lang="pt-BR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eleição deverá ser realizada no prazo mínimo de 30 dias antes do término do mandato vigente.</a:t>
            </a:r>
          </a:p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Deverá ser realizado em horário normal de trabalho, respeitando os turnos e horários que garanta a participação da maioria dos empregados.</a:t>
            </a:r>
          </a:p>
          <a:p>
            <a:pPr defTabSz="285750">
              <a:lnSpc>
                <a:spcPct val="150000"/>
              </a:lnSpc>
            </a:pPr>
            <a:endParaRPr lang="pt-BR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Não haverá apuração de votos caso haja participação inferior a 50% dos empregados na votação e a Comissão Eleitoral deverá organizar outra votação que deve ocorrer em no máximo em 10 dias.</a:t>
            </a:r>
          </a:p>
        </p:txBody>
      </p:sp>
    </p:spTree>
    <p:extLst>
      <p:ext uri="{BB962C8B-B14F-4D97-AF65-F5344CB8AC3E}">
        <p14:creationId xmlns:p14="http://schemas.microsoft.com/office/powerpoint/2010/main" val="117547748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 que é um EPI - Equipamento de Proteção Individual?">
            <a:extLst>
              <a:ext uri="{FF2B5EF4-FFF2-40B4-BE49-F238E27FC236}">
                <a16:creationId xmlns:a16="http://schemas.microsoft.com/office/drawing/2014/main" id="{135FC5B5-D565-4B37-3C79-F06BA399E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690652A-3EEC-D6E6-0697-E69E73FDED0F}"/>
              </a:ext>
            </a:extLst>
          </p:cNvPr>
          <p:cNvSpPr txBox="1"/>
          <p:nvPr/>
        </p:nvSpPr>
        <p:spPr>
          <a:xfrm>
            <a:off x="7165421" y="2222335"/>
            <a:ext cx="3228408" cy="812966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130">
              <a:spcBef>
                <a:spcPts val="1000"/>
              </a:spcBef>
            </a:pPr>
            <a:r>
              <a:rPr lang="en-US" sz="4500" b="1" dirty="0">
                <a:solidFill>
                  <a:prstClr val="white"/>
                </a:solidFill>
                <a:effectLst>
                  <a:outerShdw blurRad="1270000" dist="9144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Parte 01</a:t>
            </a:r>
            <a:endParaRPr lang="id-ID" sz="4500" b="1" dirty="0">
              <a:solidFill>
                <a:prstClr val="white"/>
              </a:solidFill>
              <a:effectLst>
                <a:outerShdw blurRad="1270000" dist="9144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03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2879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que é a CIPA?</a:t>
            </a:r>
            <a:endParaRPr lang="id-ID" sz="28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50" name="Picture 2" descr="Nova NR 5 CIPA: inclui noções sobre a inclusão de pessoas com deficiência e  reabilitados – Desenvolver Inclusão e Diversidade">
            <a:extLst>
              <a:ext uri="{FF2B5EF4-FFF2-40B4-BE49-F238E27FC236}">
                <a16:creationId xmlns:a16="http://schemas.microsoft.com/office/drawing/2014/main" id="{832D58E9-46F8-06C5-6954-2E28069AE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1"/>
          <a:stretch/>
        </p:blipFill>
        <p:spPr bwMode="auto">
          <a:xfrm>
            <a:off x="-317500" y="1995679"/>
            <a:ext cx="3564289" cy="3256012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6841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280986C3-33EA-F6C9-4AEB-FD552F5173AB}"/>
              </a:ext>
            </a:extLst>
          </p:cNvPr>
          <p:cNvCxnSpPr/>
          <p:nvPr/>
        </p:nvCxnSpPr>
        <p:spPr>
          <a:xfrm>
            <a:off x="1199127" y="1616029"/>
            <a:ext cx="10224000" cy="0"/>
          </a:xfrm>
          <a:prstGeom prst="line">
            <a:avLst/>
          </a:prstGeom>
          <a:ln w="88900" cap="rnd">
            <a:solidFill>
              <a:schemeClr val="bg1">
                <a:lumMod val="85000"/>
                <a:alpha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">
            <a:extLst>
              <a:ext uri="{FF2B5EF4-FFF2-40B4-BE49-F238E27FC236}">
                <a16:creationId xmlns:a16="http://schemas.microsoft.com/office/drawing/2014/main" id="{BD0EE4C0-30B2-BFCB-A4D0-A4B082411812}"/>
              </a:ext>
            </a:extLst>
          </p:cNvPr>
          <p:cNvGrpSpPr/>
          <p:nvPr/>
        </p:nvGrpSpPr>
        <p:grpSpPr>
          <a:xfrm flipH="1">
            <a:off x="5575749" y="-397958"/>
            <a:ext cx="2280166" cy="1490325"/>
            <a:chOff x="1851568" y="5043862"/>
            <a:chExt cx="4393291" cy="2356422"/>
          </a:xfr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</p:grpSpPr>
        <p:sp>
          <p:nvSpPr>
            <p:cNvPr id="4" name="Rectangle: Rounded Corners 6">
              <a:extLst>
                <a:ext uri="{FF2B5EF4-FFF2-40B4-BE49-F238E27FC236}">
                  <a16:creationId xmlns:a16="http://schemas.microsoft.com/office/drawing/2014/main" id="{49FC5C05-0711-1119-B77B-8C4684A6FF46}"/>
                </a:ext>
              </a:extLst>
            </p:cNvPr>
            <p:cNvSpPr/>
            <p:nvPr/>
          </p:nvSpPr>
          <p:spPr>
            <a:xfrm flipH="1">
              <a:off x="1851568" y="5043862"/>
              <a:ext cx="4393291" cy="2108914"/>
            </a:xfrm>
            <a:prstGeom prst="roundRect">
              <a:avLst>
                <a:gd name="adj" fmla="val 3087"/>
              </a:avLst>
            </a:prstGeom>
            <a:grpFill/>
            <a:ln>
              <a:noFill/>
            </a:ln>
            <a:effectLst>
              <a:outerShdw blurRad="1270000" dist="1219200" dir="8100000" sx="90000" sy="9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E8B3AB08-E130-CE24-B32D-545CEFDC720B}"/>
                </a:ext>
              </a:extLst>
            </p:cNvPr>
            <p:cNvSpPr/>
            <p:nvPr/>
          </p:nvSpPr>
          <p:spPr>
            <a:xfrm rot="10800000">
              <a:off x="3863414" y="7153609"/>
              <a:ext cx="369600" cy="24667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6E5B0A7E-1372-1F4E-C382-ADE94E9B2071}"/>
              </a:ext>
            </a:extLst>
          </p:cNvPr>
          <p:cNvSpPr txBox="1"/>
          <p:nvPr/>
        </p:nvSpPr>
        <p:spPr>
          <a:xfrm>
            <a:off x="6088627" y="36067"/>
            <a:ext cx="1594873" cy="41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Passo 07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58C0B311-0EAC-A9F4-978E-1DE9E31BE065}"/>
              </a:ext>
            </a:extLst>
          </p:cNvPr>
          <p:cNvCxnSpPr/>
          <p:nvPr/>
        </p:nvCxnSpPr>
        <p:spPr>
          <a:xfrm>
            <a:off x="1205551" y="1616029"/>
            <a:ext cx="5472000" cy="0"/>
          </a:xfrm>
          <a:prstGeom prst="line">
            <a:avLst/>
          </a:prstGeom>
          <a:ln w="88900" cap="rnd">
            <a:solidFill>
              <a:schemeClr val="accent1">
                <a:alpha val="82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2">
            <a:extLst>
              <a:ext uri="{FF2B5EF4-FFF2-40B4-BE49-F238E27FC236}">
                <a16:creationId xmlns:a16="http://schemas.microsoft.com/office/drawing/2014/main" id="{ACAFDAB8-37D3-A7C3-7EFD-18604D6DBF4F}"/>
              </a:ext>
            </a:extLst>
          </p:cNvPr>
          <p:cNvGrpSpPr/>
          <p:nvPr/>
        </p:nvGrpSpPr>
        <p:grpSpPr>
          <a:xfrm>
            <a:off x="1737059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0" name="Oval 13">
              <a:extLst>
                <a:ext uri="{FF2B5EF4-FFF2-40B4-BE49-F238E27FC236}">
                  <a16:creationId xmlns:a16="http://schemas.microsoft.com/office/drawing/2014/main" id="{3E51B827-888B-8E91-BE48-8D31EE7960D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7BC32FCF-A8F9-3E82-BC2D-7D5623EBEC6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82D830-B2FC-ED83-017B-B55BE80F0FBD}"/>
              </a:ext>
            </a:extLst>
          </p:cNvPr>
          <p:cNvGrpSpPr/>
          <p:nvPr/>
        </p:nvGrpSpPr>
        <p:grpSpPr>
          <a:xfrm>
            <a:off x="2548723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F2C18B9-7CD0-6971-A78C-E558D2955C38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1146F5C-1EA3-8265-BF52-5B69EBE93D4D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F70B49B0-A6E0-1F8D-27CB-30D845BCE817}"/>
              </a:ext>
            </a:extLst>
          </p:cNvPr>
          <p:cNvGrpSpPr/>
          <p:nvPr/>
        </p:nvGrpSpPr>
        <p:grpSpPr>
          <a:xfrm>
            <a:off x="3360387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7" name="Oval 13">
              <a:extLst>
                <a:ext uri="{FF2B5EF4-FFF2-40B4-BE49-F238E27FC236}">
                  <a16:creationId xmlns:a16="http://schemas.microsoft.com/office/drawing/2014/main" id="{3F642943-7CED-DDB3-730F-A39B948AB0F3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8" name="Oval 14">
              <a:extLst>
                <a:ext uri="{FF2B5EF4-FFF2-40B4-BE49-F238E27FC236}">
                  <a16:creationId xmlns:a16="http://schemas.microsoft.com/office/drawing/2014/main" id="{20B420E6-5B31-62F6-CC9A-9862FA21A02A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FC34C9E2-3DCD-7333-9923-057B7E93C16B}"/>
              </a:ext>
            </a:extLst>
          </p:cNvPr>
          <p:cNvGrpSpPr/>
          <p:nvPr/>
        </p:nvGrpSpPr>
        <p:grpSpPr>
          <a:xfrm>
            <a:off x="4172051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8A27DA46-1FD7-1E49-97E8-E08D6965055A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27A1A25A-D0EC-176C-A5D0-CD7F67F751A7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id="{C6CC9593-1A81-49EE-535A-B1990678E94E}"/>
              </a:ext>
            </a:extLst>
          </p:cNvPr>
          <p:cNvGrpSpPr/>
          <p:nvPr/>
        </p:nvGrpSpPr>
        <p:grpSpPr>
          <a:xfrm>
            <a:off x="4983715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3" name="Oval 13">
              <a:extLst>
                <a:ext uri="{FF2B5EF4-FFF2-40B4-BE49-F238E27FC236}">
                  <a16:creationId xmlns:a16="http://schemas.microsoft.com/office/drawing/2014/main" id="{6EC37B06-AAEE-119D-7D6F-C9994E55AD75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4" name="Oval 14">
              <a:extLst>
                <a:ext uri="{FF2B5EF4-FFF2-40B4-BE49-F238E27FC236}">
                  <a16:creationId xmlns:a16="http://schemas.microsoft.com/office/drawing/2014/main" id="{66C19058-C627-0C9F-6218-83B29BCEB0E6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id="{89BF05F3-A9E1-3EAF-9C52-9E097A8F02D8}"/>
              </a:ext>
            </a:extLst>
          </p:cNvPr>
          <p:cNvGrpSpPr/>
          <p:nvPr/>
        </p:nvGrpSpPr>
        <p:grpSpPr>
          <a:xfrm>
            <a:off x="5795379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4BFFD2AE-6E0F-D085-2051-9B072A35C4E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DC843B9C-A080-9838-CE34-39FA6BFF6C59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Group 12">
            <a:extLst>
              <a:ext uri="{FF2B5EF4-FFF2-40B4-BE49-F238E27FC236}">
                <a16:creationId xmlns:a16="http://schemas.microsoft.com/office/drawing/2014/main" id="{266D0CD2-625A-676B-B25F-66663F3CBF8C}"/>
              </a:ext>
            </a:extLst>
          </p:cNvPr>
          <p:cNvGrpSpPr/>
          <p:nvPr/>
        </p:nvGrpSpPr>
        <p:grpSpPr>
          <a:xfrm>
            <a:off x="6607043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C17F444D-1B13-1BE5-3B5E-0ACB14F558BC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DD27AB5F-851B-CB46-DD57-2C408DDD547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Group 12">
            <a:extLst>
              <a:ext uri="{FF2B5EF4-FFF2-40B4-BE49-F238E27FC236}">
                <a16:creationId xmlns:a16="http://schemas.microsoft.com/office/drawing/2014/main" id="{579F572A-5D03-2FE5-5A95-AF755FE0D614}"/>
              </a:ext>
            </a:extLst>
          </p:cNvPr>
          <p:cNvGrpSpPr/>
          <p:nvPr/>
        </p:nvGrpSpPr>
        <p:grpSpPr>
          <a:xfrm>
            <a:off x="7418707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2" name="Oval 13">
              <a:extLst>
                <a:ext uri="{FF2B5EF4-FFF2-40B4-BE49-F238E27FC236}">
                  <a16:creationId xmlns:a16="http://schemas.microsoft.com/office/drawing/2014/main" id="{04ACB81F-F04A-F163-343E-6E74BCA52887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867C9901-A2B2-2B63-CA5A-702442A53215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Group 12">
            <a:extLst>
              <a:ext uri="{FF2B5EF4-FFF2-40B4-BE49-F238E27FC236}">
                <a16:creationId xmlns:a16="http://schemas.microsoft.com/office/drawing/2014/main" id="{DC673488-024B-99B6-B75E-C5B6985124A5}"/>
              </a:ext>
            </a:extLst>
          </p:cNvPr>
          <p:cNvGrpSpPr/>
          <p:nvPr/>
        </p:nvGrpSpPr>
        <p:grpSpPr>
          <a:xfrm>
            <a:off x="8230371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5" name="Oval 13">
              <a:extLst>
                <a:ext uri="{FF2B5EF4-FFF2-40B4-BE49-F238E27FC236}">
                  <a16:creationId xmlns:a16="http://schemas.microsoft.com/office/drawing/2014/main" id="{70D7F867-64D8-6E3A-3397-3BBDCFC8E21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6" name="Oval 14">
              <a:extLst>
                <a:ext uri="{FF2B5EF4-FFF2-40B4-BE49-F238E27FC236}">
                  <a16:creationId xmlns:a16="http://schemas.microsoft.com/office/drawing/2014/main" id="{574CDBDA-EF62-4DC4-F8D3-D8349C49C11F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Group 12">
            <a:extLst>
              <a:ext uri="{FF2B5EF4-FFF2-40B4-BE49-F238E27FC236}">
                <a16:creationId xmlns:a16="http://schemas.microsoft.com/office/drawing/2014/main" id="{9AB2CE72-4701-0D8A-E46C-F19847FA7742}"/>
              </a:ext>
            </a:extLst>
          </p:cNvPr>
          <p:cNvGrpSpPr/>
          <p:nvPr/>
        </p:nvGrpSpPr>
        <p:grpSpPr>
          <a:xfrm>
            <a:off x="9042035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8" name="Oval 13">
              <a:extLst>
                <a:ext uri="{FF2B5EF4-FFF2-40B4-BE49-F238E27FC236}">
                  <a16:creationId xmlns:a16="http://schemas.microsoft.com/office/drawing/2014/main" id="{D03F3E9C-9392-3BEF-B788-F5E8554BAFC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9" name="Oval 14">
              <a:extLst>
                <a:ext uri="{FF2B5EF4-FFF2-40B4-BE49-F238E27FC236}">
                  <a16:creationId xmlns:a16="http://schemas.microsoft.com/office/drawing/2014/main" id="{D477D7A5-53C0-8743-6FB4-DE8AE98B0E00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" name="Group 12">
            <a:extLst>
              <a:ext uri="{FF2B5EF4-FFF2-40B4-BE49-F238E27FC236}">
                <a16:creationId xmlns:a16="http://schemas.microsoft.com/office/drawing/2014/main" id="{746AF158-F760-D678-A52A-4040CA98F9A9}"/>
              </a:ext>
            </a:extLst>
          </p:cNvPr>
          <p:cNvGrpSpPr/>
          <p:nvPr/>
        </p:nvGrpSpPr>
        <p:grpSpPr>
          <a:xfrm>
            <a:off x="9853699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41" name="Oval 13">
              <a:extLst>
                <a:ext uri="{FF2B5EF4-FFF2-40B4-BE49-F238E27FC236}">
                  <a16:creationId xmlns:a16="http://schemas.microsoft.com/office/drawing/2014/main" id="{DE332BDE-BD8A-9BA9-4CF8-E2BF4DB6BDB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2" name="Oval 14">
              <a:extLst>
                <a:ext uri="{FF2B5EF4-FFF2-40B4-BE49-F238E27FC236}">
                  <a16:creationId xmlns:a16="http://schemas.microsoft.com/office/drawing/2014/main" id="{66B5426B-90EA-643C-D9FC-E8371FE805A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Group 12">
            <a:extLst>
              <a:ext uri="{FF2B5EF4-FFF2-40B4-BE49-F238E27FC236}">
                <a16:creationId xmlns:a16="http://schemas.microsoft.com/office/drawing/2014/main" id="{2EC30201-2E5B-B69D-80B0-9C6632716F5F}"/>
              </a:ext>
            </a:extLst>
          </p:cNvPr>
          <p:cNvGrpSpPr/>
          <p:nvPr/>
        </p:nvGrpSpPr>
        <p:grpSpPr>
          <a:xfrm>
            <a:off x="10665366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91AB988B-1809-B232-AA09-947989C67A1B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5" name="Oval 14">
              <a:extLst>
                <a:ext uri="{FF2B5EF4-FFF2-40B4-BE49-F238E27FC236}">
                  <a16:creationId xmlns:a16="http://schemas.microsoft.com/office/drawing/2014/main" id="{BF491AD9-4C09-6D8E-7D55-FC4EBB6DC32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54026BCE-8A38-EAFD-9A6B-BD776FCEEF4C}"/>
              </a:ext>
            </a:extLst>
          </p:cNvPr>
          <p:cNvSpPr txBox="1"/>
          <p:nvPr/>
        </p:nvSpPr>
        <p:spPr>
          <a:xfrm>
            <a:off x="1004163" y="3200400"/>
            <a:ext cx="100130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Deverá ocorrer em horário normal de trabalho, com acompanhamento de representante do empregador e dos empregados, em número definido pela Comissão Eleitoral.</a:t>
            </a:r>
          </a:p>
          <a:p>
            <a:pPr marL="285750" indent="-285750" defTabSz="285750">
              <a:buFont typeface="Arial" panose="020B0604020202020204" pitchFamily="34" charset="0"/>
              <a:buChar char="•"/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285750" indent="-285750" defTabSz="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Conforme orientado pelo Manual da NR-05/2016-MTE, a apuração deverá ser efetuada ao término da votação, excetuando a ocorrência de eleição por mais de um dia ou a impossibilidade de apuração no término da votação a Comissão Eleitoral deverá garantir a guarda segura dos votos.</a:t>
            </a:r>
          </a:p>
          <a:p>
            <a:pPr marL="285750" indent="-285750" defTabSz="285750">
              <a:buFont typeface="Arial" panose="020B0604020202020204" pitchFamily="34" charset="0"/>
              <a:buChar char="•"/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285750" indent="-285750" defTabSz="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Caso haja empate assumirá aquele candidato com maior tempo de serviço no estabelecimento.</a:t>
            </a: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9C9F8D42-CEC5-DEC5-9570-BE8CC4759611}"/>
              </a:ext>
            </a:extLst>
          </p:cNvPr>
          <p:cNvSpPr txBox="1"/>
          <p:nvPr/>
        </p:nvSpPr>
        <p:spPr>
          <a:xfrm>
            <a:off x="1004163" y="2403885"/>
            <a:ext cx="6221496" cy="369332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defTabSz="285750"/>
            <a:r>
              <a:rPr lang="pt-BR" b="1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Apuração dos votos </a:t>
            </a:r>
            <a:r>
              <a:rPr lang="pt-BR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(item 5.40 inciso “h”)</a:t>
            </a:r>
            <a:endParaRPr lang="id-ID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3616704"/>
      </p:ext>
    </p:extLst>
  </p:cSld>
  <p:clrMapOvr>
    <a:masterClrMapping/>
  </p:clrMapOvr>
  <p:transition spd="slow">
    <p:fad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280986C3-33EA-F6C9-4AEB-FD552F5173AB}"/>
              </a:ext>
            </a:extLst>
          </p:cNvPr>
          <p:cNvCxnSpPr/>
          <p:nvPr/>
        </p:nvCxnSpPr>
        <p:spPr>
          <a:xfrm>
            <a:off x="1199127" y="1616029"/>
            <a:ext cx="10224000" cy="0"/>
          </a:xfrm>
          <a:prstGeom prst="line">
            <a:avLst/>
          </a:prstGeom>
          <a:ln w="88900" cap="rnd">
            <a:solidFill>
              <a:schemeClr val="bg1">
                <a:lumMod val="85000"/>
                <a:alpha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">
            <a:extLst>
              <a:ext uri="{FF2B5EF4-FFF2-40B4-BE49-F238E27FC236}">
                <a16:creationId xmlns:a16="http://schemas.microsoft.com/office/drawing/2014/main" id="{BD0EE4C0-30B2-BFCB-A4D0-A4B082411812}"/>
              </a:ext>
            </a:extLst>
          </p:cNvPr>
          <p:cNvGrpSpPr/>
          <p:nvPr/>
        </p:nvGrpSpPr>
        <p:grpSpPr>
          <a:xfrm flipH="1">
            <a:off x="6401249" y="-397958"/>
            <a:ext cx="2280166" cy="1490325"/>
            <a:chOff x="1851568" y="5043862"/>
            <a:chExt cx="4393291" cy="2356422"/>
          </a:xfr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</p:grpSpPr>
        <p:sp>
          <p:nvSpPr>
            <p:cNvPr id="4" name="Rectangle: Rounded Corners 6">
              <a:extLst>
                <a:ext uri="{FF2B5EF4-FFF2-40B4-BE49-F238E27FC236}">
                  <a16:creationId xmlns:a16="http://schemas.microsoft.com/office/drawing/2014/main" id="{49FC5C05-0711-1119-B77B-8C4684A6FF46}"/>
                </a:ext>
              </a:extLst>
            </p:cNvPr>
            <p:cNvSpPr/>
            <p:nvPr/>
          </p:nvSpPr>
          <p:spPr>
            <a:xfrm flipH="1">
              <a:off x="1851568" y="5043862"/>
              <a:ext cx="4393291" cy="2108914"/>
            </a:xfrm>
            <a:prstGeom prst="roundRect">
              <a:avLst>
                <a:gd name="adj" fmla="val 3087"/>
              </a:avLst>
            </a:prstGeom>
            <a:grpFill/>
            <a:ln>
              <a:noFill/>
            </a:ln>
            <a:effectLst>
              <a:outerShdw blurRad="1270000" dist="1219200" dir="8100000" sx="90000" sy="9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E8B3AB08-E130-CE24-B32D-545CEFDC720B}"/>
                </a:ext>
              </a:extLst>
            </p:cNvPr>
            <p:cNvSpPr/>
            <p:nvPr/>
          </p:nvSpPr>
          <p:spPr>
            <a:xfrm rot="10800000">
              <a:off x="3863414" y="7153609"/>
              <a:ext cx="369600" cy="24667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6E5B0A7E-1372-1F4E-C382-ADE94E9B2071}"/>
              </a:ext>
            </a:extLst>
          </p:cNvPr>
          <p:cNvSpPr txBox="1"/>
          <p:nvPr/>
        </p:nvSpPr>
        <p:spPr>
          <a:xfrm>
            <a:off x="6914127" y="36067"/>
            <a:ext cx="1594873" cy="41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Passo 08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AD7B2C3B-B191-8DBC-B3EE-7935041464B4}"/>
              </a:ext>
            </a:extLst>
          </p:cNvPr>
          <p:cNvCxnSpPr/>
          <p:nvPr/>
        </p:nvCxnSpPr>
        <p:spPr>
          <a:xfrm>
            <a:off x="1205551" y="1616029"/>
            <a:ext cx="6336000" cy="0"/>
          </a:xfrm>
          <a:prstGeom prst="line">
            <a:avLst/>
          </a:prstGeom>
          <a:ln w="88900" cap="rnd">
            <a:solidFill>
              <a:schemeClr val="accent1">
                <a:alpha val="82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2">
            <a:extLst>
              <a:ext uri="{FF2B5EF4-FFF2-40B4-BE49-F238E27FC236}">
                <a16:creationId xmlns:a16="http://schemas.microsoft.com/office/drawing/2014/main" id="{ACAFDAB8-37D3-A7C3-7EFD-18604D6DBF4F}"/>
              </a:ext>
            </a:extLst>
          </p:cNvPr>
          <p:cNvGrpSpPr/>
          <p:nvPr/>
        </p:nvGrpSpPr>
        <p:grpSpPr>
          <a:xfrm>
            <a:off x="1737059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0" name="Oval 13">
              <a:extLst>
                <a:ext uri="{FF2B5EF4-FFF2-40B4-BE49-F238E27FC236}">
                  <a16:creationId xmlns:a16="http://schemas.microsoft.com/office/drawing/2014/main" id="{3E51B827-888B-8E91-BE48-8D31EE7960D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7BC32FCF-A8F9-3E82-BC2D-7D5623EBEC6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82D830-B2FC-ED83-017B-B55BE80F0FBD}"/>
              </a:ext>
            </a:extLst>
          </p:cNvPr>
          <p:cNvGrpSpPr/>
          <p:nvPr/>
        </p:nvGrpSpPr>
        <p:grpSpPr>
          <a:xfrm>
            <a:off x="2548723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F2C18B9-7CD0-6971-A78C-E558D2955C38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1146F5C-1EA3-8265-BF52-5B69EBE93D4D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F70B49B0-A6E0-1F8D-27CB-30D845BCE817}"/>
              </a:ext>
            </a:extLst>
          </p:cNvPr>
          <p:cNvGrpSpPr/>
          <p:nvPr/>
        </p:nvGrpSpPr>
        <p:grpSpPr>
          <a:xfrm>
            <a:off x="3360387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7" name="Oval 13">
              <a:extLst>
                <a:ext uri="{FF2B5EF4-FFF2-40B4-BE49-F238E27FC236}">
                  <a16:creationId xmlns:a16="http://schemas.microsoft.com/office/drawing/2014/main" id="{3F642943-7CED-DDB3-730F-A39B948AB0F3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8" name="Oval 14">
              <a:extLst>
                <a:ext uri="{FF2B5EF4-FFF2-40B4-BE49-F238E27FC236}">
                  <a16:creationId xmlns:a16="http://schemas.microsoft.com/office/drawing/2014/main" id="{20B420E6-5B31-62F6-CC9A-9862FA21A02A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FC34C9E2-3DCD-7333-9923-057B7E93C16B}"/>
              </a:ext>
            </a:extLst>
          </p:cNvPr>
          <p:cNvGrpSpPr/>
          <p:nvPr/>
        </p:nvGrpSpPr>
        <p:grpSpPr>
          <a:xfrm>
            <a:off x="4172051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8A27DA46-1FD7-1E49-97E8-E08D6965055A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27A1A25A-D0EC-176C-A5D0-CD7F67F751A7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id="{C6CC9593-1A81-49EE-535A-B1990678E94E}"/>
              </a:ext>
            </a:extLst>
          </p:cNvPr>
          <p:cNvGrpSpPr/>
          <p:nvPr/>
        </p:nvGrpSpPr>
        <p:grpSpPr>
          <a:xfrm>
            <a:off x="4983715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3" name="Oval 13">
              <a:extLst>
                <a:ext uri="{FF2B5EF4-FFF2-40B4-BE49-F238E27FC236}">
                  <a16:creationId xmlns:a16="http://schemas.microsoft.com/office/drawing/2014/main" id="{6EC37B06-AAEE-119D-7D6F-C9994E55AD75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4" name="Oval 14">
              <a:extLst>
                <a:ext uri="{FF2B5EF4-FFF2-40B4-BE49-F238E27FC236}">
                  <a16:creationId xmlns:a16="http://schemas.microsoft.com/office/drawing/2014/main" id="{66C19058-C627-0C9F-6218-83B29BCEB0E6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id="{89BF05F3-A9E1-3EAF-9C52-9E097A8F02D8}"/>
              </a:ext>
            </a:extLst>
          </p:cNvPr>
          <p:cNvGrpSpPr/>
          <p:nvPr/>
        </p:nvGrpSpPr>
        <p:grpSpPr>
          <a:xfrm>
            <a:off x="5795379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4BFFD2AE-6E0F-D085-2051-9B072A35C4E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DC843B9C-A080-9838-CE34-39FA6BFF6C59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Group 12">
            <a:extLst>
              <a:ext uri="{FF2B5EF4-FFF2-40B4-BE49-F238E27FC236}">
                <a16:creationId xmlns:a16="http://schemas.microsoft.com/office/drawing/2014/main" id="{266D0CD2-625A-676B-B25F-66663F3CBF8C}"/>
              </a:ext>
            </a:extLst>
          </p:cNvPr>
          <p:cNvGrpSpPr/>
          <p:nvPr/>
        </p:nvGrpSpPr>
        <p:grpSpPr>
          <a:xfrm>
            <a:off x="6607043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C17F444D-1B13-1BE5-3B5E-0ACB14F558BC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DD27AB5F-851B-CB46-DD57-2C408DDD547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Group 12">
            <a:extLst>
              <a:ext uri="{FF2B5EF4-FFF2-40B4-BE49-F238E27FC236}">
                <a16:creationId xmlns:a16="http://schemas.microsoft.com/office/drawing/2014/main" id="{579F572A-5D03-2FE5-5A95-AF755FE0D614}"/>
              </a:ext>
            </a:extLst>
          </p:cNvPr>
          <p:cNvGrpSpPr/>
          <p:nvPr/>
        </p:nvGrpSpPr>
        <p:grpSpPr>
          <a:xfrm>
            <a:off x="7418707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32" name="Oval 13">
              <a:extLst>
                <a:ext uri="{FF2B5EF4-FFF2-40B4-BE49-F238E27FC236}">
                  <a16:creationId xmlns:a16="http://schemas.microsoft.com/office/drawing/2014/main" id="{04ACB81F-F04A-F163-343E-6E74BCA52887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867C9901-A2B2-2B63-CA5A-702442A53215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Group 12">
            <a:extLst>
              <a:ext uri="{FF2B5EF4-FFF2-40B4-BE49-F238E27FC236}">
                <a16:creationId xmlns:a16="http://schemas.microsoft.com/office/drawing/2014/main" id="{DC673488-024B-99B6-B75E-C5B6985124A5}"/>
              </a:ext>
            </a:extLst>
          </p:cNvPr>
          <p:cNvGrpSpPr/>
          <p:nvPr/>
        </p:nvGrpSpPr>
        <p:grpSpPr>
          <a:xfrm>
            <a:off x="8230371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5" name="Oval 13">
              <a:extLst>
                <a:ext uri="{FF2B5EF4-FFF2-40B4-BE49-F238E27FC236}">
                  <a16:creationId xmlns:a16="http://schemas.microsoft.com/office/drawing/2014/main" id="{70D7F867-64D8-6E3A-3397-3BBDCFC8E21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6" name="Oval 14">
              <a:extLst>
                <a:ext uri="{FF2B5EF4-FFF2-40B4-BE49-F238E27FC236}">
                  <a16:creationId xmlns:a16="http://schemas.microsoft.com/office/drawing/2014/main" id="{574CDBDA-EF62-4DC4-F8D3-D8349C49C11F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Group 12">
            <a:extLst>
              <a:ext uri="{FF2B5EF4-FFF2-40B4-BE49-F238E27FC236}">
                <a16:creationId xmlns:a16="http://schemas.microsoft.com/office/drawing/2014/main" id="{9AB2CE72-4701-0D8A-E46C-F19847FA7742}"/>
              </a:ext>
            </a:extLst>
          </p:cNvPr>
          <p:cNvGrpSpPr/>
          <p:nvPr/>
        </p:nvGrpSpPr>
        <p:grpSpPr>
          <a:xfrm>
            <a:off x="9042035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8" name="Oval 13">
              <a:extLst>
                <a:ext uri="{FF2B5EF4-FFF2-40B4-BE49-F238E27FC236}">
                  <a16:creationId xmlns:a16="http://schemas.microsoft.com/office/drawing/2014/main" id="{D03F3E9C-9392-3BEF-B788-F5E8554BAFC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9" name="Oval 14">
              <a:extLst>
                <a:ext uri="{FF2B5EF4-FFF2-40B4-BE49-F238E27FC236}">
                  <a16:creationId xmlns:a16="http://schemas.microsoft.com/office/drawing/2014/main" id="{D477D7A5-53C0-8743-6FB4-DE8AE98B0E00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" name="Group 12">
            <a:extLst>
              <a:ext uri="{FF2B5EF4-FFF2-40B4-BE49-F238E27FC236}">
                <a16:creationId xmlns:a16="http://schemas.microsoft.com/office/drawing/2014/main" id="{746AF158-F760-D678-A52A-4040CA98F9A9}"/>
              </a:ext>
            </a:extLst>
          </p:cNvPr>
          <p:cNvGrpSpPr/>
          <p:nvPr/>
        </p:nvGrpSpPr>
        <p:grpSpPr>
          <a:xfrm>
            <a:off x="9853699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41" name="Oval 13">
              <a:extLst>
                <a:ext uri="{FF2B5EF4-FFF2-40B4-BE49-F238E27FC236}">
                  <a16:creationId xmlns:a16="http://schemas.microsoft.com/office/drawing/2014/main" id="{DE332BDE-BD8A-9BA9-4CF8-E2BF4DB6BDB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2" name="Oval 14">
              <a:extLst>
                <a:ext uri="{FF2B5EF4-FFF2-40B4-BE49-F238E27FC236}">
                  <a16:creationId xmlns:a16="http://schemas.microsoft.com/office/drawing/2014/main" id="{66B5426B-90EA-643C-D9FC-E8371FE805A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Group 12">
            <a:extLst>
              <a:ext uri="{FF2B5EF4-FFF2-40B4-BE49-F238E27FC236}">
                <a16:creationId xmlns:a16="http://schemas.microsoft.com/office/drawing/2014/main" id="{2EC30201-2E5B-B69D-80B0-9C6632716F5F}"/>
              </a:ext>
            </a:extLst>
          </p:cNvPr>
          <p:cNvGrpSpPr/>
          <p:nvPr/>
        </p:nvGrpSpPr>
        <p:grpSpPr>
          <a:xfrm>
            <a:off x="10665366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91AB988B-1809-B232-AA09-947989C67A1B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5" name="Oval 14">
              <a:extLst>
                <a:ext uri="{FF2B5EF4-FFF2-40B4-BE49-F238E27FC236}">
                  <a16:creationId xmlns:a16="http://schemas.microsoft.com/office/drawing/2014/main" id="{BF491AD9-4C09-6D8E-7D55-FC4EBB6DC32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8BE1D835-CB9C-D4E0-3AA9-B29AC30F716D}"/>
              </a:ext>
            </a:extLst>
          </p:cNvPr>
          <p:cNvSpPr/>
          <p:nvPr/>
        </p:nvSpPr>
        <p:spPr>
          <a:xfrm>
            <a:off x="863600" y="3124200"/>
            <a:ext cx="10681789" cy="3978729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880B98-03C5-FE46-DBB1-9AE7EF14C259}"/>
              </a:ext>
            </a:extLst>
          </p:cNvPr>
          <p:cNvSpPr txBox="1"/>
          <p:nvPr/>
        </p:nvSpPr>
        <p:spPr>
          <a:xfrm>
            <a:off x="1044063" y="3536656"/>
            <a:ext cx="10320862" cy="1949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Divulgação do resultado da eleição</a:t>
            </a:r>
          </a:p>
          <a:p>
            <a:pPr defTabSz="285750">
              <a:lnSpc>
                <a:spcPct val="150000"/>
              </a:lnSpc>
            </a:pPr>
            <a:endParaRPr lang="pt-BR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Deverá ser feito em locais de fácil acesso e visualização.</a:t>
            </a:r>
          </a:p>
        </p:txBody>
      </p:sp>
    </p:spTree>
    <p:extLst>
      <p:ext uri="{BB962C8B-B14F-4D97-AF65-F5344CB8AC3E}">
        <p14:creationId xmlns:p14="http://schemas.microsoft.com/office/powerpoint/2010/main" val="1879528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280986C3-33EA-F6C9-4AEB-FD552F5173AB}"/>
              </a:ext>
            </a:extLst>
          </p:cNvPr>
          <p:cNvCxnSpPr/>
          <p:nvPr/>
        </p:nvCxnSpPr>
        <p:spPr>
          <a:xfrm>
            <a:off x="1199127" y="1616029"/>
            <a:ext cx="10224000" cy="0"/>
          </a:xfrm>
          <a:prstGeom prst="line">
            <a:avLst/>
          </a:prstGeom>
          <a:ln w="88900" cap="rnd">
            <a:solidFill>
              <a:schemeClr val="bg1">
                <a:lumMod val="85000"/>
                <a:alpha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">
            <a:extLst>
              <a:ext uri="{FF2B5EF4-FFF2-40B4-BE49-F238E27FC236}">
                <a16:creationId xmlns:a16="http://schemas.microsoft.com/office/drawing/2014/main" id="{BD0EE4C0-30B2-BFCB-A4D0-A4B082411812}"/>
              </a:ext>
            </a:extLst>
          </p:cNvPr>
          <p:cNvGrpSpPr/>
          <p:nvPr/>
        </p:nvGrpSpPr>
        <p:grpSpPr>
          <a:xfrm flipH="1">
            <a:off x="7201349" y="-397958"/>
            <a:ext cx="2280166" cy="1490325"/>
            <a:chOff x="1851568" y="5043862"/>
            <a:chExt cx="4393291" cy="2356422"/>
          </a:xfr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</p:grpSpPr>
        <p:sp>
          <p:nvSpPr>
            <p:cNvPr id="4" name="Rectangle: Rounded Corners 6">
              <a:extLst>
                <a:ext uri="{FF2B5EF4-FFF2-40B4-BE49-F238E27FC236}">
                  <a16:creationId xmlns:a16="http://schemas.microsoft.com/office/drawing/2014/main" id="{49FC5C05-0711-1119-B77B-8C4684A6FF46}"/>
                </a:ext>
              </a:extLst>
            </p:cNvPr>
            <p:cNvSpPr/>
            <p:nvPr/>
          </p:nvSpPr>
          <p:spPr>
            <a:xfrm flipH="1">
              <a:off x="1851568" y="5043862"/>
              <a:ext cx="4393291" cy="2108914"/>
            </a:xfrm>
            <a:prstGeom prst="roundRect">
              <a:avLst>
                <a:gd name="adj" fmla="val 3087"/>
              </a:avLst>
            </a:prstGeom>
            <a:grpFill/>
            <a:ln>
              <a:noFill/>
            </a:ln>
            <a:effectLst>
              <a:outerShdw blurRad="1270000" dist="1219200" dir="8100000" sx="90000" sy="9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E8B3AB08-E130-CE24-B32D-545CEFDC720B}"/>
                </a:ext>
              </a:extLst>
            </p:cNvPr>
            <p:cNvSpPr/>
            <p:nvPr/>
          </p:nvSpPr>
          <p:spPr>
            <a:xfrm rot="10800000">
              <a:off x="3863414" y="7153609"/>
              <a:ext cx="369600" cy="24667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6E5B0A7E-1372-1F4E-C382-ADE94E9B2071}"/>
              </a:ext>
            </a:extLst>
          </p:cNvPr>
          <p:cNvSpPr txBox="1"/>
          <p:nvPr/>
        </p:nvSpPr>
        <p:spPr>
          <a:xfrm>
            <a:off x="7714227" y="36067"/>
            <a:ext cx="1594873" cy="41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Passo 09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5A6EA594-936B-C297-D285-1F10250B9432}"/>
              </a:ext>
            </a:extLst>
          </p:cNvPr>
          <p:cNvCxnSpPr/>
          <p:nvPr/>
        </p:nvCxnSpPr>
        <p:spPr>
          <a:xfrm>
            <a:off x="1205551" y="1616029"/>
            <a:ext cx="7128000" cy="0"/>
          </a:xfrm>
          <a:prstGeom prst="line">
            <a:avLst/>
          </a:prstGeom>
          <a:ln w="88900" cap="rnd">
            <a:solidFill>
              <a:schemeClr val="accent1">
                <a:alpha val="82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2">
            <a:extLst>
              <a:ext uri="{FF2B5EF4-FFF2-40B4-BE49-F238E27FC236}">
                <a16:creationId xmlns:a16="http://schemas.microsoft.com/office/drawing/2014/main" id="{ACAFDAB8-37D3-A7C3-7EFD-18604D6DBF4F}"/>
              </a:ext>
            </a:extLst>
          </p:cNvPr>
          <p:cNvGrpSpPr/>
          <p:nvPr/>
        </p:nvGrpSpPr>
        <p:grpSpPr>
          <a:xfrm>
            <a:off x="1737059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0" name="Oval 13">
              <a:extLst>
                <a:ext uri="{FF2B5EF4-FFF2-40B4-BE49-F238E27FC236}">
                  <a16:creationId xmlns:a16="http://schemas.microsoft.com/office/drawing/2014/main" id="{3E51B827-888B-8E91-BE48-8D31EE7960D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7BC32FCF-A8F9-3E82-BC2D-7D5623EBEC6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82D830-B2FC-ED83-017B-B55BE80F0FBD}"/>
              </a:ext>
            </a:extLst>
          </p:cNvPr>
          <p:cNvGrpSpPr/>
          <p:nvPr/>
        </p:nvGrpSpPr>
        <p:grpSpPr>
          <a:xfrm>
            <a:off x="2548723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F2C18B9-7CD0-6971-A78C-E558D2955C38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1146F5C-1EA3-8265-BF52-5B69EBE93D4D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F70B49B0-A6E0-1F8D-27CB-30D845BCE817}"/>
              </a:ext>
            </a:extLst>
          </p:cNvPr>
          <p:cNvGrpSpPr/>
          <p:nvPr/>
        </p:nvGrpSpPr>
        <p:grpSpPr>
          <a:xfrm>
            <a:off x="3360387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7" name="Oval 13">
              <a:extLst>
                <a:ext uri="{FF2B5EF4-FFF2-40B4-BE49-F238E27FC236}">
                  <a16:creationId xmlns:a16="http://schemas.microsoft.com/office/drawing/2014/main" id="{3F642943-7CED-DDB3-730F-A39B948AB0F3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8" name="Oval 14">
              <a:extLst>
                <a:ext uri="{FF2B5EF4-FFF2-40B4-BE49-F238E27FC236}">
                  <a16:creationId xmlns:a16="http://schemas.microsoft.com/office/drawing/2014/main" id="{20B420E6-5B31-62F6-CC9A-9862FA21A02A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FC34C9E2-3DCD-7333-9923-057B7E93C16B}"/>
              </a:ext>
            </a:extLst>
          </p:cNvPr>
          <p:cNvGrpSpPr/>
          <p:nvPr/>
        </p:nvGrpSpPr>
        <p:grpSpPr>
          <a:xfrm>
            <a:off x="4172051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8A27DA46-1FD7-1E49-97E8-E08D6965055A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27A1A25A-D0EC-176C-A5D0-CD7F67F751A7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id="{C6CC9593-1A81-49EE-535A-B1990678E94E}"/>
              </a:ext>
            </a:extLst>
          </p:cNvPr>
          <p:cNvGrpSpPr/>
          <p:nvPr/>
        </p:nvGrpSpPr>
        <p:grpSpPr>
          <a:xfrm>
            <a:off x="4983715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3" name="Oval 13">
              <a:extLst>
                <a:ext uri="{FF2B5EF4-FFF2-40B4-BE49-F238E27FC236}">
                  <a16:creationId xmlns:a16="http://schemas.microsoft.com/office/drawing/2014/main" id="{6EC37B06-AAEE-119D-7D6F-C9994E55AD75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4" name="Oval 14">
              <a:extLst>
                <a:ext uri="{FF2B5EF4-FFF2-40B4-BE49-F238E27FC236}">
                  <a16:creationId xmlns:a16="http://schemas.microsoft.com/office/drawing/2014/main" id="{66C19058-C627-0C9F-6218-83B29BCEB0E6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id="{89BF05F3-A9E1-3EAF-9C52-9E097A8F02D8}"/>
              </a:ext>
            </a:extLst>
          </p:cNvPr>
          <p:cNvGrpSpPr/>
          <p:nvPr/>
        </p:nvGrpSpPr>
        <p:grpSpPr>
          <a:xfrm>
            <a:off x="5795379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4BFFD2AE-6E0F-D085-2051-9B072A35C4E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DC843B9C-A080-9838-CE34-39FA6BFF6C59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Group 12">
            <a:extLst>
              <a:ext uri="{FF2B5EF4-FFF2-40B4-BE49-F238E27FC236}">
                <a16:creationId xmlns:a16="http://schemas.microsoft.com/office/drawing/2014/main" id="{266D0CD2-625A-676B-B25F-66663F3CBF8C}"/>
              </a:ext>
            </a:extLst>
          </p:cNvPr>
          <p:cNvGrpSpPr/>
          <p:nvPr/>
        </p:nvGrpSpPr>
        <p:grpSpPr>
          <a:xfrm>
            <a:off x="6607043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C17F444D-1B13-1BE5-3B5E-0ACB14F558BC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DD27AB5F-851B-CB46-DD57-2C408DDD547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Group 12">
            <a:extLst>
              <a:ext uri="{FF2B5EF4-FFF2-40B4-BE49-F238E27FC236}">
                <a16:creationId xmlns:a16="http://schemas.microsoft.com/office/drawing/2014/main" id="{579F572A-5D03-2FE5-5A95-AF755FE0D614}"/>
              </a:ext>
            </a:extLst>
          </p:cNvPr>
          <p:cNvGrpSpPr/>
          <p:nvPr/>
        </p:nvGrpSpPr>
        <p:grpSpPr>
          <a:xfrm>
            <a:off x="7418707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32" name="Oval 13">
              <a:extLst>
                <a:ext uri="{FF2B5EF4-FFF2-40B4-BE49-F238E27FC236}">
                  <a16:creationId xmlns:a16="http://schemas.microsoft.com/office/drawing/2014/main" id="{04ACB81F-F04A-F163-343E-6E74BCA52887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867C9901-A2B2-2B63-CA5A-702442A53215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Group 12">
            <a:extLst>
              <a:ext uri="{FF2B5EF4-FFF2-40B4-BE49-F238E27FC236}">
                <a16:creationId xmlns:a16="http://schemas.microsoft.com/office/drawing/2014/main" id="{DC673488-024B-99B6-B75E-C5B6985124A5}"/>
              </a:ext>
            </a:extLst>
          </p:cNvPr>
          <p:cNvGrpSpPr/>
          <p:nvPr/>
        </p:nvGrpSpPr>
        <p:grpSpPr>
          <a:xfrm>
            <a:off x="8230371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35" name="Oval 13">
              <a:extLst>
                <a:ext uri="{FF2B5EF4-FFF2-40B4-BE49-F238E27FC236}">
                  <a16:creationId xmlns:a16="http://schemas.microsoft.com/office/drawing/2014/main" id="{70D7F867-64D8-6E3A-3397-3BBDCFC8E21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6" name="Oval 14">
              <a:extLst>
                <a:ext uri="{FF2B5EF4-FFF2-40B4-BE49-F238E27FC236}">
                  <a16:creationId xmlns:a16="http://schemas.microsoft.com/office/drawing/2014/main" id="{574CDBDA-EF62-4DC4-F8D3-D8349C49C11F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Group 12">
            <a:extLst>
              <a:ext uri="{FF2B5EF4-FFF2-40B4-BE49-F238E27FC236}">
                <a16:creationId xmlns:a16="http://schemas.microsoft.com/office/drawing/2014/main" id="{9AB2CE72-4701-0D8A-E46C-F19847FA7742}"/>
              </a:ext>
            </a:extLst>
          </p:cNvPr>
          <p:cNvGrpSpPr/>
          <p:nvPr/>
        </p:nvGrpSpPr>
        <p:grpSpPr>
          <a:xfrm>
            <a:off x="9042035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38" name="Oval 13">
              <a:extLst>
                <a:ext uri="{FF2B5EF4-FFF2-40B4-BE49-F238E27FC236}">
                  <a16:creationId xmlns:a16="http://schemas.microsoft.com/office/drawing/2014/main" id="{D03F3E9C-9392-3BEF-B788-F5E8554BAFC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9" name="Oval 14">
              <a:extLst>
                <a:ext uri="{FF2B5EF4-FFF2-40B4-BE49-F238E27FC236}">
                  <a16:creationId xmlns:a16="http://schemas.microsoft.com/office/drawing/2014/main" id="{D477D7A5-53C0-8743-6FB4-DE8AE98B0E00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" name="Group 12">
            <a:extLst>
              <a:ext uri="{FF2B5EF4-FFF2-40B4-BE49-F238E27FC236}">
                <a16:creationId xmlns:a16="http://schemas.microsoft.com/office/drawing/2014/main" id="{746AF158-F760-D678-A52A-4040CA98F9A9}"/>
              </a:ext>
            </a:extLst>
          </p:cNvPr>
          <p:cNvGrpSpPr/>
          <p:nvPr/>
        </p:nvGrpSpPr>
        <p:grpSpPr>
          <a:xfrm>
            <a:off x="9853699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41" name="Oval 13">
              <a:extLst>
                <a:ext uri="{FF2B5EF4-FFF2-40B4-BE49-F238E27FC236}">
                  <a16:creationId xmlns:a16="http://schemas.microsoft.com/office/drawing/2014/main" id="{DE332BDE-BD8A-9BA9-4CF8-E2BF4DB6BDB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2" name="Oval 14">
              <a:extLst>
                <a:ext uri="{FF2B5EF4-FFF2-40B4-BE49-F238E27FC236}">
                  <a16:creationId xmlns:a16="http://schemas.microsoft.com/office/drawing/2014/main" id="{66B5426B-90EA-643C-D9FC-E8371FE805A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Group 12">
            <a:extLst>
              <a:ext uri="{FF2B5EF4-FFF2-40B4-BE49-F238E27FC236}">
                <a16:creationId xmlns:a16="http://schemas.microsoft.com/office/drawing/2014/main" id="{2EC30201-2E5B-B69D-80B0-9C6632716F5F}"/>
              </a:ext>
            </a:extLst>
          </p:cNvPr>
          <p:cNvGrpSpPr/>
          <p:nvPr/>
        </p:nvGrpSpPr>
        <p:grpSpPr>
          <a:xfrm>
            <a:off x="10665366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91AB988B-1809-B232-AA09-947989C67A1B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5" name="Oval 14">
              <a:extLst>
                <a:ext uri="{FF2B5EF4-FFF2-40B4-BE49-F238E27FC236}">
                  <a16:creationId xmlns:a16="http://schemas.microsoft.com/office/drawing/2014/main" id="{BF491AD9-4C09-6D8E-7D55-FC4EBB6DC32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Freeform 20">
            <a:extLst>
              <a:ext uri="{FF2B5EF4-FFF2-40B4-BE49-F238E27FC236}">
                <a16:creationId xmlns:a16="http://schemas.microsoft.com/office/drawing/2014/main" id="{4D05DA09-DF40-726A-D398-3853280C51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570" y="3738981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DA36F6-C0E7-2E3D-4131-D79F61F15800}"/>
              </a:ext>
            </a:extLst>
          </p:cNvPr>
          <p:cNvSpPr txBox="1"/>
          <p:nvPr/>
        </p:nvSpPr>
        <p:spPr>
          <a:xfrm>
            <a:off x="1937336" y="3648137"/>
            <a:ext cx="8081961" cy="2532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Ata de eleição e apuração </a:t>
            </a: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(item 4.45 da NR-05)</a:t>
            </a:r>
          </a:p>
          <a:p>
            <a:pPr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Deverá constar os candidatos votados e não eleitos em ordem decrescente de votos, possibilitando assim nomeação posterior, caso haja vacância de suplentes.</a:t>
            </a:r>
          </a:p>
          <a:p>
            <a:pPr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8451066"/>
      </p:ext>
    </p:extLst>
  </p:cSld>
  <p:clrMapOvr>
    <a:masterClrMapping/>
  </p:clrMapOvr>
  <p:transition spd="slow">
    <p:fad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280986C3-33EA-F6C9-4AEB-FD552F5173AB}"/>
              </a:ext>
            </a:extLst>
          </p:cNvPr>
          <p:cNvCxnSpPr/>
          <p:nvPr/>
        </p:nvCxnSpPr>
        <p:spPr>
          <a:xfrm>
            <a:off x="1199127" y="1616029"/>
            <a:ext cx="10224000" cy="0"/>
          </a:xfrm>
          <a:prstGeom prst="line">
            <a:avLst/>
          </a:prstGeom>
          <a:ln w="88900" cap="rnd">
            <a:solidFill>
              <a:schemeClr val="bg1">
                <a:lumMod val="85000"/>
                <a:alpha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">
            <a:extLst>
              <a:ext uri="{FF2B5EF4-FFF2-40B4-BE49-F238E27FC236}">
                <a16:creationId xmlns:a16="http://schemas.microsoft.com/office/drawing/2014/main" id="{BD0EE4C0-30B2-BFCB-A4D0-A4B082411812}"/>
              </a:ext>
            </a:extLst>
          </p:cNvPr>
          <p:cNvGrpSpPr/>
          <p:nvPr/>
        </p:nvGrpSpPr>
        <p:grpSpPr>
          <a:xfrm flipH="1">
            <a:off x="8014149" y="-397958"/>
            <a:ext cx="2280166" cy="1490325"/>
            <a:chOff x="1851568" y="5043862"/>
            <a:chExt cx="4393291" cy="2356422"/>
          </a:xfr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</p:grpSpPr>
        <p:sp>
          <p:nvSpPr>
            <p:cNvPr id="4" name="Rectangle: Rounded Corners 6">
              <a:extLst>
                <a:ext uri="{FF2B5EF4-FFF2-40B4-BE49-F238E27FC236}">
                  <a16:creationId xmlns:a16="http://schemas.microsoft.com/office/drawing/2014/main" id="{49FC5C05-0711-1119-B77B-8C4684A6FF46}"/>
                </a:ext>
              </a:extLst>
            </p:cNvPr>
            <p:cNvSpPr/>
            <p:nvPr/>
          </p:nvSpPr>
          <p:spPr>
            <a:xfrm flipH="1">
              <a:off x="1851568" y="5043862"/>
              <a:ext cx="4393291" cy="2108914"/>
            </a:xfrm>
            <a:prstGeom prst="roundRect">
              <a:avLst>
                <a:gd name="adj" fmla="val 3087"/>
              </a:avLst>
            </a:prstGeom>
            <a:grpFill/>
            <a:ln>
              <a:noFill/>
            </a:ln>
            <a:effectLst>
              <a:outerShdw blurRad="1270000" dist="1219200" dir="8100000" sx="90000" sy="9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E8B3AB08-E130-CE24-B32D-545CEFDC720B}"/>
                </a:ext>
              </a:extLst>
            </p:cNvPr>
            <p:cNvSpPr/>
            <p:nvPr/>
          </p:nvSpPr>
          <p:spPr>
            <a:xfrm rot="10800000">
              <a:off x="3863414" y="7153609"/>
              <a:ext cx="369600" cy="24667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6E5B0A7E-1372-1F4E-C382-ADE94E9B2071}"/>
              </a:ext>
            </a:extLst>
          </p:cNvPr>
          <p:cNvSpPr txBox="1"/>
          <p:nvPr/>
        </p:nvSpPr>
        <p:spPr>
          <a:xfrm>
            <a:off x="8527027" y="36067"/>
            <a:ext cx="1594873" cy="41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Passo 10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9CF936F0-424F-8363-C4FB-147298FA4335}"/>
              </a:ext>
            </a:extLst>
          </p:cNvPr>
          <p:cNvCxnSpPr/>
          <p:nvPr/>
        </p:nvCxnSpPr>
        <p:spPr>
          <a:xfrm>
            <a:off x="1205551" y="1616029"/>
            <a:ext cx="7920000" cy="0"/>
          </a:xfrm>
          <a:prstGeom prst="line">
            <a:avLst/>
          </a:prstGeom>
          <a:ln w="88900" cap="rnd">
            <a:solidFill>
              <a:schemeClr val="accent1">
                <a:alpha val="82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2">
            <a:extLst>
              <a:ext uri="{FF2B5EF4-FFF2-40B4-BE49-F238E27FC236}">
                <a16:creationId xmlns:a16="http://schemas.microsoft.com/office/drawing/2014/main" id="{ACAFDAB8-37D3-A7C3-7EFD-18604D6DBF4F}"/>
              </a:ext>
            </a:extLst>
          </p:cNvPr>
          <p:cNvGrpSpPr/>
          <p:nvPr/>
        </p:nvGrpSpPr>
        <p:grpSpPr>
          <a:xfrm>
            <a:off x="1737059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0" name="Oval 13">
              <a:extLst>
                <a:ext uri="{FF2B5EF4-FFF2-40B4-BE49-F238E27FC236}">
                  <a16:creationId xmlns:a16="http://schemas.microsoft.com/office/drawing/2014/main" id="{3E51B827-888B-8E91-BE48-8D31EE7960D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7BC32FCF-A8F9-3E82-BC2D-7D5623EBEC6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82D830-B2FC-ED83-017B-B55BE80F0FBD}"/>
              </a:ext>
            </a:extLst>
          </p:cNvPr>
          <p:cNvGrpSpPr/>
          <p:nvPr/>
        </p:nvGrpSpPr>
        <p:grpSpPr>
          <a:xfrm>
            <a:off x="2548723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F2C18B9-7CD0-6971-A78C-E558D2955C38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1146F5C-1EA3-8265-BF52-5B69EBE93D4D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F70B49B0-A6E0-1F8D-27CB-30D845BCE817}"/>
              </a:ext>
            </a:extLst>
          </p:cNvPr>
          <p:cNvGrpSpPr/>
          <p:nvPr/>
        </p:nvGrpSpPr>
        <p:grpSpPr>
          <a:xfrm>
            <a:off x="3360387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7" name="Oval 13">
              <a:extLst>
                <a:ext uri="{FF2B5EF4-FFF2-40B4-BE49-F238E27FC236}">
                  <a16:creationId xmlns:a16="http://schemas.microsoft.com/office/drawing/2014/main" id="{3F642943-7CED-DDB3-730F-A39B948AB0F3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8" name="Oval 14">
              <a:extLst>
                <a:ext uri="{FF2B5EF4-FFF2-40B4-BE49-F238E27FC236}">
                  <a16:creationId xmlns:a16="http://schemas.microsoft.com/office/drawing/2014/main" id="{20B420E6-5B31-62F6-CC9A-9862FA21A02A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FC34C9E2-3DCD-7333-9923-057B7E93C16B}"/>
              </a:ext>
            </a:extLst>
          </p:cNvPr>
          <p:cNvGrpSpPr/>
          <p:nvPr/>
        </p:nvGrpSpPr>
        <p:grpSpPr>
          <a:xfrm>
            <a:off x="4172051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8A27DA46-1FD7-1E49-97E8-E08D6965055A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27A1A25A-D0EC-176C-A5D0-CD7F67F751A7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id="{C6CC9593-1A81-49EE-535A-B1990678E94E}"/>
              </a:ext>
            </a:extLst>
          </p:cNvPr>
          <p:cNvGrpSpPr/>
          <p:nvPr/>
        </p:nvGrpSpPr>
        <p:grpSpPr>
          <a:xfrm>
            <a:off x="4983715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3" name="Oval 13">
              <a:extLst>
                <a:ext uri="{FF2B5EF4-FFF2-40B4-BE49-F238E27FC236}">
                  <a16:creationId xmlns:a16="http://schemas.microsoft.com/office/drawing/2014/main" id="{6EC37B06-AAEE-119D-7D6F-C9994E55AD75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4" name="Oval 14">
              <a:extLst>
                <a:ext uri="{FF2B5EF4-FFF2-40B4-BE49-F238E27FC236}">
                  <a16:creationId xmlns:a16="http://schemas.microsoft.com/office/drawing/2014/main" id="{66C19058-C627-0C9F-6218-83B29BCEB0E6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id="{89BF05F3-A9E1-3EAF-9C52-9E097A8F02D8}"/>
              </a:ext>
            </a:extLst>
          </p:cNvPr>
          <p:cNvGrpSpPr/>
          <p:nvPr/>
        </p:nvGrpSpPr>
        <p:grpSpPr>
          <a:xfrm>
            <a:off x="5795379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4BFFD2AE-6E0F-D085-2051-9B072A35C4E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DC843B9C-A080-9838-CE34-39FA6BFF6C59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Group 12">
            <a:extLst>
              <a:ext uri="{FF2B5EF4-FFF2-40B4-BE49-F238E27FC236}">
                <a16:creationId xmlns:a16="http://schemas.microsoft.com/office/drawing/2014/main" id="{266D0CD2-625A-676B-B25F-66663F3CBF8C}"/>
              </a:ext>
            </a:extLst>
          </p:cNvPr>
          <p:cNvGrpSpPr/>
          <p:nvPr/>
        </p:nvGrpSpPr>
        <p:grpSpPr>
          <a:xfrm>
            <a:off x="6607043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C17F444D-1B13-1BE5-3B5E-0ACB14F558BC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DD27AB5F-851B-CB46-DD57-2C408DDD547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Group 12">
            <a:extLst>
              <a:ext uri="{FF2B5EF4-FFF2-40B4-BE49-F238E27FC236}">
                <a16:creationId xmlns:a16="http://schemas.microsoft.com/office/drawing/2014/main" id="{579F572A-5D03-2FE5-5A95-AF755FE0D614}"/>
              </a:ext>
            </a:extLst>
          </p:cNvPr>
          <p:cNvGrpSpPr/>
          <p:nvPr/>
        </p:nvGrpSpPr>
        <p:grpSpPr>
          <a:xfrm>
            <a:off x="7418707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32" name="Oval 13">
              <a:extLst>
                <a:ext uri="{FF2B5EF4-FFF2-40B4-BE49-F238E27FC236}">
                  <a16:creationId xmlns:a16="http://schemas.microsoft.com/office/drawing/2014/main" id="{04ACB81F-F04A-F163-343E-6E74BCA52887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867C9901-A2B2-2B63-CA5A-702442A53215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Group 12">
            <a:extLst>
              <a:ext uri="{FF2B5EF4-FFF2-40B4-BE49-F238E27FC236}">
                <a16:creationId xmlns:a16="http://schemas.microsoft.com/office/drawing/2014/main" id="{DC673488-024B-99B6-B75E-C5B6985124A5}"/>
              </a:ext>
            </a:extLst>
          </p:cNvPr>
          <p:cNvGrpSpPr/>
          <p:nvPr/>
        </p:nvGrpSpPr>
        <p:grpSpPr>
          <a:xfrm>
            <a:off x="8230371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35" name="Oval 13">
              <a:extLst>
                <a:ext uri="{FF2B5EF4-FFF2-40B4-BE49-F238E27FC236}">
                  <a16:creationId xmlns:a16="http://schemas.microsoft.com/office/drawing/2014/main" id="{70D7F867-64D8-6E3A-3397-3BBDCFC8E21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6" name="Oval 14">
              <a:extLst>
                <a:ext uri="{FF2B5EF4-FFF2-40B4-BE49-F238E27FC236}">
                  <a16:creationId xmlns:a16="http://schemas.microsoft.com/office/drawing/2014/main" id="{574CDBDA-EF62-4DC4-F8D3-D8349C49C11F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Group 12">
            <a:extLst>
              <a:ext uri="{FF2B5EF4-FFF2-40B4-BE49-F238E27FC236}">
                <a16:creationId xmlns:a16="http://schemas.microsoft.com/office/drawing/2014/main" id="{9AB2CE72-4701-0D8A-E46C-F19847FA7742}"/>
              </a:ext>
            </a:extLst>
          </p:cNvPr>
          <p:cNvGrpSpPr/>
          <p:nvPr/>
        </p:nvGrpSpPr>
        <p:grpSpPr>
          <a:xfrm>
            <a:off x="9042035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38" name="Oval 13">
              <a:extLst>
                <a:ext uri="{FF2B5EF4-FFF2-40B4-BE49-F238E27FC236}">
                  <a16:creationId xmlns:a16="http://schemas.microsoft.com/office/drawing/2014/main" id="{D03F3E9C-9392-3BEF-B788-F5E8554BAFC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9" name="Oval 14">
              <a:extLst>
                <a:ext uri="{FF2B5EF4-FFF2-40B4-BE49-F238E27FC236}">
                  <a16:creationId xmlns:a16="http://schemas.microsoft.com/office/drawing/2014/main" id="{D477D7A5-53C0-8743-6FB4-DE8AE98B0E00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" name="Group 12">
            <a:extLst>
              <a:ext uri="{FF2B5EF4-FFF2-40B4-BE49-F238E27FC236}">
                <a16:creationId xmlns:a16="http://schemas.microsoft.com/office/drawing/2014/main" id="{746AF158-F760-D678-A52A-4040CA98F9A9}"/>
              </a:ext>
            </a:extLst>
          </p:cNvPr>
          <p:cNvGrpSpPr/>
          <p:nvPr/>
        </p:nvGrpSpPr>
        <p:grpSpPr>
          <a:xfrm>
            <a:off x="9853699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41" name="Oval 13">
              <a:extLst>
                <a:ext uri="{FF2B5EF4-FFF2-40B4-BE49-F238E27FC236}">
                  <a16:creationId xmlns:a16="http://schemas.microsoft.com/office/drawing/2014/main" id="{DE332BDE-BD8A-9BA9-4CF8-E2BF4DB6BDB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2" name="Oval 14">
              <a:extLst>
                <a:ext uri="{FF2B5EF4-FFF2-40B4-BE49-F238E27FC236}">
                  <a16:creationId xmlns:a16="http://schemas.microsoft.com/office/drawing/2014/main" id="{66B5426B-90EA-643C-D9FC-E8371FE805A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Group 12">
            <a:extLst>
              <a:ext uri="{FF2B5EF4-FFF2-40B4-BE49-F238E27FC236}">
                <a16:creationId xmlns:a16="http://schemas.microsoft.com/office/drawing/2014/main" id="{2EC30201-2E5B-B69D-80B0-9C6632716F5F}"/>
              </a:ext>
            </a:extLst>
          </p:cNvPr>
          <p:cNvGrpSpPr/>
          <p:nvPr/>
        </p:nvGrpSpPr>
        <p:grpSpPr>
          <a:xfrm>
            <a:off x="10665366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91AB988B-1809-B232-AA09-947989C67A1B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5" name="Oval 14">
              <a:extLst>
                <a:ext uri="{FF2B5EF4-FFF2-40B4-BE49-F238E27FC236}">
                  <a16:creationId xmlns:a16="http://schemas.microsoft.com/office/drawing/2014/main" id="{BF491AD9-4C09-6D8E-7D55-FC4EBB6DC32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Group 11">
            <a:extLst>
              <a:ext uri="{FF2B5EF4-FFF2-40B4-BE49-F238E27FC236}">
                <a16:creationId xmlns:a16="http://schemas.microsoft.com/office/drawing/2014/main" id="{AAB532CF-119F-46A4-3D72-F07EA6350F7C}"/>
              </a:ext>
            </a:extLst>
          </p:cNvPr>
          <p:cNvGrpSpPr/>
          <p:nvPr/>
        </p:nvGrpSpPr>
        <p:grpSpPr>
          <a:xfrm>
            <a:off x="1952377" y="2403885"/>
            <a:ext cx="8351274" cy="3862772"/>
            <a:chOff x="3057500" y="2418735"/>
            <a:chExt cx="13362039" cy="6843252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15ECEA8F-8B09-55F5-2FE4-B8E5A1168432}"/>
                </a:ext>
              </a:extLst>
            </p:cNvPr>
            <p:cNvSpPr/>
            <p:nvPr/>
          </p:nvSpPr>
          <p:spPr>
            <a:xfrm>
              <a:off x="3057500" y="2418735"/>
              <a:ext cx="13362039" cy="6843252"/>
            </a:xfrm>
            <a:prstGeom prst="roundRect">
              <a:avLst>
                <a:gd name="adj" fmla="val 62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28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6" name="Rectangle: Top Corners Rounded 4">
              <a:extLst>
                <a:ext uri="{FF2B5EF4-FFF2-40B4-BE49-F238E27FC236}">
                  <a16:creationId xmlns:a16="http://schemas.microsoft.com/office/drawing/2014/main" id="{ADC606A1-27A0-9F17-F00A-CC77AD18C835}"/>
                </a:ext>
              </a:extLst>
            </p:cNvPr>
            <p:cNvSpPr/>
            <p:nvPr/>
          </p:nvSpPr>
          <p:spPr>
            <a:xfrm rot="16200000">
              <a:off x="1840927" y="3635310"/>
              <a:ext cx="6843251" cy="4410103"/>
            </a:xfrm>
            <a:prstGeom prst="round2SameRect">
              <a:avLst>
                <a:gd name="adj1" fmla="val 1056"/>
                <a:gd name="adj2" fmla="val 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7" name="TextBox 7">
            <a:extLst>
              <a:ext uri="{FF2B5EF4-FFF2-40B4-BE49-F238E27FC236}">
                <a16:creationId xmlns:a16="http://schemas.microsoft.com/office/drawing/2014/main" id="{19CCD26E-8D2A-865A-D2A7-E94F9EFB9E3D}"/>
              </a:ext>
            </a:extLst>
          </p:cNvPr>
          <p:cNvSpPr txBox="1"/>
          <p:nvPr/>
        </p:nvSpPr>
        <p:spPr>
          <a:xfrm>
            <a:off x="2314742" y="3900023"/>
            <a:ext cx="2022907" cy="87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(item 5.6.1 da NR-05)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8" name="TextBox 7">
            <a:extLst>
              <a:ext uri="{FF2B5EF4-FFF2-40B4-BE49-F238E27FC236}">
                <a16:creationId xmlns:a16="http://schemas.microsoft.com/office/drawing/2014/main" id="{909EA4E9-E77B-A41F-F248-393DBC618901}"/>
              </a:ext>
            </a:extLst>
          </p:cNvPr>
          <p:cNvSpPr txBox="1"/>
          <p:nvPr/>
        </p:nvSpPr>
        <p:spPr>
          <a:xfrm>
            <a:off x="4963822" y="3127525"/>
            <a:ext cx="5113892" cy="2607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800" b="1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Designados do empregador</a:t>
            </a:r>
          </a:p>
          <a:p>
            <a:pPr defTabSz="285750">
              <a:lnSpc>
                <a:spcPct val="150000"/>
              </a:lnSpc>
            </a:pPr>
            <a:endParaRPr lang="pt-BR" b="1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b="1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</a:p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Obter do empregador os seus representantes na CIPA.</a:t>
            </a:r>
          </a:p>
        </p:txBody>
      </p:sp>
    </p:spTree>
    <p:extLst>
      <p:ext uri="{BB962C8B-B14F-4D97-AF65-F5344CB8AC3E}">
        <p14:creationId xmlns:p14="http://schemas.microsoft.com/office/powerpoint/2010/main" val="3018959153"/>
      </p:ext>
    </p:extLst>
  </p:cSld>
  <p:clrMapOvr>
    <a:masterClrMapping/>
  </p:clrMapOvr>
  <p:transition spd="slow">
    <p:fad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280986C3-33EA-F6C9-4AEB-FD552F5173AB}"/>
              </a:ext>
            </a:extLst>
          </p:cNvPr>
          <p:cNvCxnSpPr/>
          <p:nvPr/>
        </p:nvCxnSpPr>
        <p:spPr>
          <a:xfrm>
            <a:off x="1199127" y="1616029"/>
            <a:ext cx="10224000" cy="0"/>
          </a:xfrm>
          <a:prstGeom prst="line">
            <a:avLst/>
          </a:prstGeom>
          <a:ln w="88900" cap="rnd">
            <a:solidFill>
              <a:schemeClr val="bg1">
                <a:lumMod val="85000"/>
                <a:alpha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5">
            <a:extLst>
              <a:ext uri="{FF2B5EF4-FFF2-40B4-BE49-F238E27FC236}">
                <a16:creationId xmlns:a16="http://schemas.microsoft.com/office/drawing/2014/main" id="{BD0EE4C0-30B2-BFCB-A4D0-A4B082411812}"/>
              </a:ext>
            </a:extLst>
          </p:cNvPr>
          <p:cNvGrpSpPr/>
          <p:nvPr/>
        </p:nvGrpSpPr>
        <p:grpSpPr>
          <a:xfrm flipH="1">
            <a:off x="8776149" y="-397958"/>
            <a:ext cx="2280166" cy="1490325"/>
            <a:chOff x="1851568" y="5043862"/>
            <a:chExt cx="4393291" cy="2356422"/>
          </a:xfr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</p:grpSpPr>
        <p:sp>
          <p:nvSpPr>
            <p:cNvPr id="4" name="Rectangle: Rounded Corners 6">
              <a:extLst>
                <a:ext uri="{FF2B5EF4-FFF2-40B4-BE49-F238E27FC236}">
                  <a16:creationId xmlns:a16="http://schemas.microsoft.com/office/drawing/2014/main" id="{49FC5C05-0711-1119-B77B-8C4684A6FF46}"/>
                </a:ext>
              </a:extLst>
            </p:cNvPr>
            <p:cNvSpPr/>
            <p:nvPr/>
          </p:nvSpPr>
          <p:spPr>
            <a:xfrm flipH="1">
              <a:off x="1851568" y="5043862"/>
              <a:ext cx="4393291" cy="2108914"/>
            </a:xfrm>
            <a:prstGeom prst="roundRect">
              <a:avLst>
                <a:gd name="adj" fmla="val 3087"/>
              </a:avLst>
            </a:prstGeom>
            <a:grpFill/>
            <a:ln>
              <a:noFill/>
            </a:ln>
            <a:effectLst>
              <a:outerShdw blurRad="1270000" dist="1219200" dir="8100000" sx="90000" sy="9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E8B3AB08-E130-CE24-B32D-545CEFDC720B}"/>
                </a:ext>
              </a:extLst>
            </p:cNvPr>
            <p:cNvSpPr/>
            <p:nvPr/>
          </p:nvSpPr>
          <p:spPr>
            <a:xfrm rot="10800000">
              <a:off x="3863414" y="7153609"/>
              <a:ext cx="369600" cy="24667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6E5B0A7E-1372-1F4E-C382-ADE94E9B2071}"/>
              </a:ext>
            </a:extLst>
          </p:cNvPr>
          <p:cNvSpPr txBox="1"/>
          <p:nvPr/>
        </p:nvSpPr>
        <p:spPr>
          <a:xfrm>
            <a:off x="9289027" y="36067"/>
            <a:ext cx="1594873" cy="41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Passo 11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7D0778C4-5AE4-1D0E-32CB-AD752292C69F}"/>
              </a:ext>
            </a:extLst>
          </p:cNvPr>
          <p:cNvCxnSpPr/>
          <p:nvPr/>
        </p:nvCxnSpPr>
        <p:spPr>
          <a:xfrm>
            <a:off x="1205551" y="1616029"/>
            <a:ext cx="8748000" cy="0"/>
          </a:xfrm>
          <a:prstGeom prst="line">
            <a:avLst/>
          </a:prstGeom>
          <a:ln w="88900" cap="rnd">
            <a:solidFill>
              <a:schemeClr val="accent1">
                <a:alpha val="82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2">
            <a:extLst>
              <a:ext uri="{FF2B5EF4-FFF2-40B4-BE49-F238E27FC236}">
                <a16:creationId xmlns:a16="http://schemas.microsoft.com/office/drawing/2014/main" id="{ACAFDAB8-37D3-A7C3-7EFD-18604D6DBF4F}"/>
              </a:ext>
            </a:extLst>
          </p:cNvPr>
          <p:cNvGrpSpPr/>
          <p:nvPr/>
        </p:nvGrpSpPr>
        <p:grpSpPr>
          <a:xfrm>
            <a:off x="1737059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0" name="Oval 13">
              <a:extLst>
                <a:ext uri="{FF2B5EF4-FFF2-40B4-BE49-F238E27FC236}">
                  <a16:creationId xmlns:a16="http://schemas.microsoft.com/office/drawing/2014/main" id="{3E51B827-888B-8E91-BE48-8D31EE7960D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7BC32FCF-A8F9-3E82-BC2D-7D5623EBEC6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82D830-B2FC-ED83-017B-B55BE80F0FBD}"/>
              </a:ext>
            </a:extLst>
          </p:cNvPr>
          <p:cNvGrpSpPr/>
          <p:nvPr/>
        </p:nvGrpSpPr>
        <p:grpSpPr>
          <a:xfrm>
            <a:off x="2548723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F2C18B9-7CD0-6971-A78C-E558D2955C38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1146F5C-1EA3-8265-BF52-5B69EBE93D4D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F70B49B0-A6E0-1F8D-27CB-30D845BCE817}"/>
              </a:ext>
            </a:extLst>
          </p:cNvPr>
          <p:cNvGrpSpPr/>
          <p:nvPr/>
        </p:nvGrpSpPr>
        <p:grpSpPr>
          <a:xfrm>
            <a:off x="3360387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7" name="Oval 13">
              <a:extLst>
                <a:ext uri="{FF2B5EF4-FFF2-40B4-BE49-F238E27FC236}">
                  <a16:creationId xmlns:a16="http://schemas.microsoft.com/office/drawing/2014/main" id="{3F642943-7CED-DDB3-730F-A39B948AB0F3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8" name="Oval 14">
              <a:extLst>
                <a:ext uri="{FF2B5EF4-FFF2-40B4-BE49-F238E27FC236}">
                  <a16:creationId xmlns:a16="http://schemas.microsoft.com/office/drawing/2014/main" id="{20B420E6-5B31-62F6-CC9A-9862FA21A02A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FC34C9E2-3DCD-7333-9923-057B7E93C16B}"/>
              </a:ext>
            </a:extLst>
          </p:cNvPr>
          <p:cNvGrpSpPr/>
          <p:nvPr/>
        </p:nvGrpSpPr>
        <p:grpSpPr>
          <a:xfrm>
            <a:off x="4172051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8A27DA46-1FD7-1E49-97E8-E08D6965055A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27A1A25A-D0EC-176C-A5D0-CD7F67F751A7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id="{C6CC9593-1A81-49EE-535A-B1990678E94E}"/>
              </a:ext>
            </a:extLst>
          </p:cNvPr>
          <p:cNvGrpSpPr/>
          <p:nvPr/>
        </p:nvGrpSpPr>
        <p:grpSpPr>
          <a:xfrm>
            <a:off x="4983715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3" name="Oval 13">
              <a:extLst>
                <a:ext uri="{FF2B5EF4-FFF2-40B4-BE49-F238E27FC236}">
                  <a16:creationId xmlns:a16="http://schemas.microsoft.com/office/drawing/2014/main" id="{6EC37B06-AAEE-119D-7D6F-C9994E55AD75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4" name="Oval 14">
              <a:extLst>
                <a:ext uri="{FF2B5EF4-FFF2-40B4-BE49-F238E27FC236}">
                  <a16:creationId xmlns:a16="http://schemas.microsoft.com/office/drawing/2014/main" id="{66C19058-C627-0C9F-6218-83B29BCEB0E6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id="{89BF05F3-A9E1-3EAF-9C52-9E097A8F02D8}"/>
              </a:ext>
            </a:extLst>
          </p:cNvPr>
          <p:cNvGrpSpPr/>
          <p:nvPr/>
        </p:nvGrpSpPr>
        <p:grpSpPr>
          <a:xfrm>
            <a:off x="5795379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4BFFD2AE-6E0F-D085-2051-9B072A35C4E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DC843B9C-A080-9838-CE34-39FA6BFF6C59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Group 12">
            <a:extLst>
              <a:ext uri="{FF2B5EF4-FFF2-40B4-BE49-F238E27FC236}">
                <a16:creationId xmlns:a16="http://schemas.microsoft.com/office/drawing/2014/main" id="{266D0CD2-625A-676B-B25F-66663F3CBF8C}"/>
              </a:ext>
            </a:extLst>
          </p:cNvPr>
          <p:cNvGrpSpPr/>
          <p:nvPr/>
        </p:nvGrpSpPr>
        <p:grpSpPr>
          <a:xfrm>
            <a:off x="6607043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C17F444D-1B13-1BE5-3B5E-0ACB14F558BC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DD27AB5F-851B-CB46-DD57-2C408DDD547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Group 12">
            <a:extLst>
              <a:ext uri="{FF2B5EF4-FFF2-40B4-BE49-F238E27FC236}">
                <a16:creationId xmlns:a16="http://schemas.microsoft.com/office/drawing/2014/main" id="{579F572A-5D03-2FE5-5A95-AF755FE0D614}"/>
              </a:ext>
            </a:extLst>
          </p:cNvPr>
          <p:cNvGrpSpPr/>
          <p:nvPr/>
        </p:nvGrpSpPr>
        <p:grpSpPr>
          <a:xfrm>
            <a:off x="7418707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32" name="Oval 13">
              <a:extLst>
                <a:ext uri="{FF2B5EF4-FFF2-40B4-BE49-F238E27FC236}">
                  <a16:creationId xmlns:a16="http://schemas.microsoft.com/office/drawing/2014/main" id="{04ACB81F-F04A-F163-343E-6E74BCA52887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867C9901-A2B2-2B63-CA5A-702442A53215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Group 12">
            <a:extLst>
              <a:ext uri="{FF2B5EF4-FFF2-40B4-BE49-F238E27FC236}">
                <a16:creationId xmlns:a16="http://schemas.microsoft.com/office/drawing/2014/main" id="{DC673488-024B-99B6-B75E-C5B6985124A5}"/>
              </a:ext>
            </a:extLst>
          </p:cNvPr>
          <p:cNvGrpSpPr/>
          <p:nvPr/>
        </p:nvGrpSpPr>
        <p:grpSpPr>
          <a:xfrm>
            <a:off x="8230371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35" name="Oval 13">
              <a:extLst>
                <a:ext uri="{FF2B5EF4-FFF2-40B4-BE49-F238E27FC236}">
                  <a16:creationId xmlns:a16="http://schemas.microsoft.com/office/drawing/2014/main" id="{70D7F867-64D8-6E3A-3397-3BBDCFC8E21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6" name="Oval 14">
              <a:extLst>
                <a:ext uri="{FF2B5EF4-FFF2-40B4-BE49-F238E27FC236}">
                  <a16:creationId xmlns:a16="http://schemas.microsoft.com/office/drawing/2014/main" id="{574CDBDA-EF62-4DC4-F8D3-D8349C49C11F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Group 12">
            <a:extLst>
              <a:ext uri="{FF2B5EF4-FFF2-40B4-BE49-F238E27FC236}">
                <a16:creationId xmlns:a16="http://schemas.microsoft.com/office/drawing/2014/main" id="{9AB2CE72-4701-0D8A-E46C-F19847FA7742}"/>
              </a:ext>
            </a:extLst>
          </p:cNvPr>
          <p:cNvGrpSpPr/>
          <p:nvPr/>
        </p:nvGrpSpPr>
        <p:grpSpPr>
          <a:xfrm>
            <a:off x="9042035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38" name="Oval 13">
              <a:extLst>
                <a:ext uri="{FF2B5EF4-FFF2-40B4-BE49-F238E27FC236}">
                  <a16:creationId xmlns:a16="http://schemas.microsoft.com/office/drawing/2014/main" id="{D03F3E9C-9392-3BEF-B788-F5E8554BAFC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9" name="Oval 14">
              <a:extLst>
                <a:ext uri="{FF2B5EF4-FFF2-40B4-BE49-F238E27FC236}">
                  <a16:creationId xmlns:a16="http://schemas.microsoft.com/office/drawing/2014/main" id="{D477D7A5-53C0-8743-6FB4-DE8AE98B0E00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" name="Group 12">
            <a:extLst>
              <a:ext uri="{FF2B5EF4-FFF2-40B4-BE49-F238E27FC236}">
                <a16:creationId xmlns:a16="http://schemas.microsoft.com/office/drawing/2014/main" id="{746AF158-F760-D678-A52A-4040CA98F9A9}"/>
              </a:ext>
            </a:extLst>
          </p:cNvPr>
          <p:cNvGrpSpPr/>
          <p:nvPr/>
        </p:nvGrpSpPr>
        <p:grpSpPr>
          <a:xfrm>
            <a:off x="9853699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41" name="Oval 13">
              <a:extLst>
                <a:ext uri="{FF2B5EF4-FFF2-40B4-BE49-F238E27FC236}">
                  <a16:creationId xmlns:a16="http://schemas.microsoft.com/office/drawing/2014/main" id="{DE332BDE-BD8A-9BA9-4CF8-E2BF4DB6BDB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2" name="Oval 14">
              <a:extLst>
                <a:ext uri="{FF2B5EF4-FFF2-40B4-BE49-F238E27FC236}">
                  <a16:creationId xmlns:a16="http://schemas.microsoft.com/office/drawing/2014/main" id="{66B5426B-90EA-643C-D9FC-E8371FE805A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Group 12">
            <a:extLst>
              <a:ext uri="{FF2B5EF4-FFF2-40B4-BE49-F238E27FC236}">
                <a16:creationId xmlns:a16="http://schemas.microsoft.com/office/drawing/2014/main" id="{2EC30201-2E5B-B69D-80B0-9C6632716F5F}"/>
              </a:ext>
            </a:extLst>
          </p:cNvPr>
          <p:cNvGrpSpPr/>
          <p:nvPr/>
        </p:nvGrpSpPr>
        <p:grpSpPr>
          <a:xfrm>
            <a:off x="10665366" y="1508372"/>
            <a:ext cx="215318" cy="215314"/>
            <a:chOff x="2991668" y="6807571"/>
            <a:chExt cx="248344" cy="248342"/>
          </a:xfrm>
          <a:solidFill>
            <a:schemeClr val="bg1">
              <a:lumMod val="85000"/>
            </a:schemeClr>
          </a:solidFill>
        </p:grpSpPr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91AB988B-1809-B232-AA09-947989C67A1B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5" name="Oval 14">
              <a:extLst>
                <a:ext uri="{FF2B5EF4-FFF2-40B4-BE49-F238E27FC236}">
                  <a16:creationId xmlns:a16="http://schemas.microsoft.com/office/drawing/2014/main" id="{BF491AD9-4C09-6D8E-7D55-FC4EBB6DC32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Rectangle 8">
            <a:extLst>
              <a:ext uri="{FF2B5EF4-FFF2-40B4-BE49-F238E27FC236}">
                <a16:creationId xmlns:a16="http://schemas.microsoft.com/office/drawing/2014/main" id="{9EF555DA-5685-77F7-CC88-671D8D27309E}"/>
              </a:ext>
            </a:extLst>
          </p:cNvPr>
          <p:cNvSpPr/>
          <p:nvPr/>
        </p:nvSpPr>
        <p:spPr>
          <a:xfrm>
            <a:off x="1139974" y="2902975"/>
            <a:ext cx="4788000" cy="90257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Freeform 29">
            <a:extLst>
              <a:ext uri="{FF2B5EF4-FFF2-40B4-BE49-F238E27FC236}">
                <a16:creationId xmlns:a16="http://schemas.microsoft.com/office/drawing/2014/main" id="{2AC9FF25-083E-E403-AE57-2470EA89A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274" y="3167005"/>
            <a:ext cx="329739" cy="340207"/>
          </a:xfrm>
          <a:custGeom>
            <a:avLst/>
            <a:gdLst>
              <a:gd name="T0" fmla="*/ 111726 w 444"/>
              <a:gd name="T1" fmla="*/ 150538 h 462"/>
              <a:gd name="T2" fmla="*/ 111726 w 444"/>
              <a:gd name="T3" fmla="*/ 150538 h 462"/>
              <a:gd name="T4" fmla="*/ 144162 w 444"/>
              <a:gd name="T5" fmla="*/ 114802 h 462"/>
              <a:gd name="T6" fmla="*/ 199574 w 444"/>
              <a:gd name="T7" fmla="*/ 31716 h 462"/>
              <a:gd name="T8" fmla="*/ 191916 w 444"/>
              <a:gd name="T9" fmla="*/ 23675 h 462"/>
              <a:gd name="T10" fmla="*/ 155875 w 444"/>
              <a:gd name="T11" fmla="*/ 23675 h 462"/>
              <a:gd name="T12" fmla="*/ 100013 w 444"/>
              <a:gd name="T13" fmla="*/ 0 h 462"/>
              <a:gd name="T14" fmla="*/ 44150 w 444"/>
              <a:gd name="T15" fmla="*/ 23675 h 462"/>
              <a:gd name="T16" fmla="*/ 8109 w 444"/>
              <a:gd name="T17" fmla="*/ 23675 h 462"/>
              <a:gd name="T18" fmla="*/ 0 w 444"/>
              <a:gd name="T19" fmla="*/ 31716 h 462"/>
              <a:gd name="T20" fmla="*/ 55863 w 444"/>
              <a:gd name="T21" fmla="*/ 114802 h 462"/>
              <a:gd name="T22" fmla="*/ 87849 w 444"/>
              <a:gd name="T23" fmla="*/ 150538 h 462"/>
              <a:gd name="T24" fmla="*/ 87849 w 444"/>
              <a:gd name="T25" fmla="*/ 166172 h 462"/>
              <a:gd name="T26" fmla="*/ 48204 w 444"/>
              <a:gd name="T27" fmla="*/ 185827 h 462"/>
              <a:gd name="T28" fmla="*/ 100013 w 444"/>
              <a:gd name="T29" fmla="*/ 205928 h 462"/>
              <a:gd name="T30" fmla="*/ 147766 w 444"/>
              <a:gd name="T31" fmla="*/ 185827 h 462"/>
              <a:gd name="T32" fmla="*/ 111726 w 444"/>
              <a:gd name="T33" fmla="*/ 166172 h 462"/>
              <a:gd name="T34" fmla="*/ 111726 w 444"/>
              <a:gd name="T35" fmla="*/ 150538 h 462"/>
              <a:gd name="T36" fmla="*/ 144162 w 444"/>
              <a:gd name="T37" fmla="*/ 94700 h 462"/>
              <a:gd name="T38" fmla="*/ 144162 w 444"/>
              <a:gd name="T39" fmla="*/ 94700 h 462"/>
              <a:gd name="T40" fmla="*/ 155875 w 444"/>
              <a:gd name="T41" fmla="*/ 39756 h 462"/>
              <a:gd name="T42" fmla="*/ 183807 w 444"/>
              <a:gd name="T43" fmla="*/ 39756 h 462"/>
              <a:gd name="T44" fmla="*/ 144162 w 444"/>
              <a:gd name="T45" fmla="*/ 94700 h 462"/>
              <a:gd name="T46" fmla="*/ 100013 w 444"/>
              <a:gd name="T47" fmla="*/ 16081 h 462"/>
              <a:gd name="T48" fmla="*/ 100013 w 444"/>
              <a:gd name="T49" fmla="*/ 16081 h 462"/>
              <a:gd name="T50" fmla="*/ 144162 w 444"/>
              <a:gd name="T51" fmla="*/ 31716 h 462"/>
              <a:gd name="T52" fmla="*/ 100013 w 444"/>
              <a:gd name="T53" fmla="*/ 51370 h 462"/>
              <a:gd name="T54" fmla="*/ 55863 w 444"/>
              <a:gd name="T55" fmla="*/ 31716 h 462"/>
              <a:gd name="T56" fmla="*/ 100013 w 444"/>
              <a:gd name="T57" fmla="*/ 16081 h 462"/>
              <a:gd name="T58" fmla="*/ 16218 w 444"/>
              <a:gd name="T59" fmla="*/ 39756 h 462"/>
              <a:gd name="T60" fmla="*/ 16218 w 444"/>
              <a:gd name="T61" fmla="*/ 39756 h 462"/>
              <a:gd name="T62" fmla="*/ 44150 w 444"/>
              <a:gd name="T63" fmla="*/ 39756 h 462"/>
              <a:gd name="T64" fmla="*/ 55863 w 444"/>
              <a:gd name="T65" fmla="*/ 94700 h 462"/>
              <a:gd name="T66" fmla="*/ 16218 w 444"/>
              <a:gd name="T67" fmla="*/ 39756 h 46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44" h="462">
                <a:moveTo>
                  <a:pt x="248" y="337"/>
                </a:moveTo>
                <a:lnTo>
                  <a:pt x="248" y="337"/>
                </a:lnTo>
                <a:cubicBezTo>
                  <a:pt x="248" y="302"/>
                  <a:pt x="275" y="283"/>
                  <a:pt x="320" y="257"/>
                </a:cubicBezTo>
                <a:cubicBezTo>
                  <a:pt x="373" y="221"/>
                  <a:pt x="443" y="177"/>
                  <a:pt x="443" y="71"/>
                </a:cubicBezTo>
                <a:cubicBezTo>
                  <a:pt x="443" y="62"/>
                  <a:pt x="434" y="53"/>
                  <a:pt x="426" y="53"/>
                </a:cubicBezTo>
                <a:cubicBezTo>
                  <a:pt x="346" y="53"/>
                  <a:pt x="346" y="53"/>
                  <a:pt x="346" y="53"/>
                </a:cubicBezTo>
                <a:cubicBezTo>
                  <a:pt x="328" y="27"/>
                  <a:pt x="293" y="0"/>
                  <a:pt x="222" y="0"/>
                </a:cubicBezTo>
                <a:cubicBezTo>
                  <a:pt x="151" y="0"/>
                  <a:pt x="116" y="27"/>
                  <a:pt x="98" y="53"/>
                </a:cubicBezTo>
                <a:cubicBezTo>
                  <a:pt x="18" y="53"/>
                  <a:pt x="18" y="53"/>
                  <a:pt x="18" y="53"/>
                </a:cubicBezTo>
                <a:cubicBezTo>
                  <a:pt x="9" y="53"/>
                  <a:pt x="0" y="62"/>
                  <a:pt x="0" y="71"/>
                </a:cubicBezTo>
                <a:cubicBezTo>
                  <a:pt x="0" y="177"/>
                  <a:pt x="62" y="221"/>
                  <a:pt x="124" y="257"/>
                </a:cubicBezTo>
                <a:cubicBezTo>
                  <a:pt x="169" y="283"/>
                  <a:pt x="195" y="302"/>
                  <a:pt x="195" y="337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42" y="381"/>
                  <a:pt x="107" y="399"/>
                  <a:pt x="107" y="416"/>
                </a:cubicBezTo>
                <a:cubicBezTo>
                  <a:pt x="107" y="443"/>
                  <a:pt x="160" y="461"/>
                  <a:pt x="222" y="461"/>
                </a:cubicBezTo>
                <a:cubicBezTo>
                  <a:pt x="283" y="461"/>
                  <a:pt x="328" y="443"/>
                  <a:pt x="328" y="416"/>
                </a:cubicBezTo>
                <a:cubicBezTo>
                  <a:pt x="328" y="399"/>
                  <a:pt x="302" y="381"/>
                  <a:pt x="248" y="372"/>
                </a:cubicBezTo>
                <a:lnTo>
                  <a:pt x="248" y="337"/>
                </a:lnTo>
                <a:close/>
                <a:moveTo>
                  <a:pt x="320" y="212"/>
                </a:moveTo>
                <a:lnTo>
                  <a:pt x="320" y="212"/>
                </a:lnTo>
                <a:cubicBezTo>
                  <a:pt x="337" y="186"/>
                  <a:pt x="346" y="142"/>
                  <a:pt x="346" y="89"/>
                </a:cubicBezTo>
                <a:cubicBezTo>
                  <a:pt x="408" y="89"/>
                  <a:pt x="408" y="89"/>
                  <a:pt x="408" y="89"/>
                </a:cubicBezTo>
                <a:cubicBezTo>
                  <a:pt x="399" y="151"/>
                  <a:pt x="364" y="186"/>
                  <a:pt x="320" y="212"/>
                </a:cubicBezTo>
                <a:close/>
                <a:moveTo>
                  <a:pt x="222" y="36"/>
                </a:moveTo>
                <a:lnTo>
                  <a:pt x="222" y="36"/>
                </a:lnTo>
                <a:cubicBezTo>
                  <a:pt x="293" y="36"/>
                  <a:pt x="320" y="62"/>
                  <a:pt x="320" y="71"/>
                </a:cubicBezTo>
                <a:cubicBezTo>
                  <a:pt x="320" y="80"/>
                  <a:pt x="293" y="106"/>
                  <a:pt x="222" y="115"/>
                </a:cubicBezTo>
                <a:cubicBezTo>
                  <a:pt x="151" y="106"/>
                  <a:pt x="124" y="80"/>
                  <a:pt x="124" y="71"/>
                </a:cubicBezTo>
                <a:cubicBezTo>
                  <a:pt x="124" y="62"/>
                  <a:pt x="151" y="36"/>
                  <a:pt x="222" y="36"/>
                </a:cubicBezTo>
                <a:close/>
                <a:moveTo>
                  <a:pt x="36" y="89"/>
                </a:moveTo>
                <a:lnTo>
                  <a:pt x="36" y="89"/>
                </a:lnTo>
                <a:cubicBezTo>
                  <a:pt x="98" y="89"/>
                  <a:pt x="98" y="89"/>
                  <a:pt x="98" y="89"/>
                </a:cubicBezTo>
                <a:cubicBezTo>
                  <a:pt x="98" y="142"/>
                  <a:pt x="107" y="186"/>
                  <a:pt x="124" y="212"/>
                </a:cubicBezTo>
                <a:cubicBezTo>
                  <a:pt x="80" y="186"/>
                  <a:pt x="36" y="151"/>
                  <a:pt x="36" y="89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id="{7CDE9FA6-55E2-5A09-814D-4C90F3E2CDF1}"/>
              </a:ext>
            </a:extLst>
          </p:cNvPr>
          <p:cNvSpPr txBox="1"/>
          <p:nvPr/>
        </p:nvSpPr>
        <p:spPr>
          <a:xfrm>
            <a:off x="1051074" y="2314950"/>
            <a:ext cx="1084882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8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Treinamento da CIPA</a:t>
            </a:r>
          </a:p>
          <a:p>
            <a:pPr defTabSz="285750"/>
            <a:endParaRPr lang="pt-BR" sz="28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endParaRPr lang="pt-BR" sz="28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endParaRPr lang="pt-BR" sz="28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(item 5.31.3.2 e 5.32 da NR-05)</a:t>
            </a:r>
          </a:p>
          <a:p>
            <a:pPr defTabSz="285750"/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De acordo com a norma, a empresa deverá promover treinamento para os membros da CIPA, titulares e suplentes antes da posse, somente em caso da primeira CIPA do estabelecimento em caráter extraordinário o treinamento poderá acontecer no prazo máximo de 30 dias, contados a partir da data da posse.</a:t>
            </a:r>
          </a:p>
        </p:txBody>
      </p:sp>
    </p:spTree>
    <p:extLst>
      <p:ext uri="{BB962C8B-B14F-4D97-AF65-F5344CB8AC3E}">
        <p14:creationId xmlns:p14="http://schemas.microsoft.com/office/powerpoint/2010/main" val="2280724453"/>
      </p:ext>
    </p:extLst>
  </p:cSld>
  <p:clrMapOvr>
    <a:masterClrMapping/>
  </p:clrMapOvr>
  <p:transition spd="slow">
    <p:fad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>
            <a:extLst>
              <a:ext uri="{FF2B5EF4-FFF2-40B4-BE49-F238E27FC236}">
                <a16:creationId xmlns:a16="http://schemas.microsoft.com/office/drawing/2014/main" id="{BD0EE4C0-30B2-BFCB-A4D0-A4B082411812}"/>
              </a:ext>
            </a:extLst>
          </p:cNvPr>
          <p:cNvGrpSpPr/>
          <p:nvPr/>
        </p:nvGrpSpPr>
        <p:grpSpPr>
          <a:xfrm flipH="1">
            <a:off x="9627049" y="-397958"/>
            <a:ext cx="2280166" cy="1490325"/>
            <a:chOff x="1851568" y="5043862"/>
            <a:chExt cx="4393291" cy="2356422"/>
          </a:xfr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</p:grpSpPr>
        <p:sp>
          <p:nvSpPr>
            <p:cNvPr id="4" name="Rectangle: Rounded Corners 6">
              <a:extLst>
                <a:ext uri="{FF2B5EF4-FFF2-40B4-BE49-F238E27FC236}">
                  <a16:creationId xmlns:a16="http://schemas.microsoft.com/office/drawing/2014/main" id="{49FC5C05-0711-1119-B77B-8C4684A6FF46}"/>
                </a:ext>
              </a:extLst>
            </p:cNvPr>
            <p:cNvSpPr/>
            <p:nvPr/>
          </p:nvSpPr>
          <p:spPr>
            <a:xfrm flipH="1">
              <a:off x="1851568" y="5043862"/>
              <a:ext cx="4393291" cy="2108914"/>
            </a:xfrm>
            <a:prstGeom prst="roundRect">
              <a:avLst>
                <a:gd name="adj" fmla="val 3087"/>
              </a:avLst>
            </a:prstGeom>
            <a:grpFill/>
            <a:ln>
              <a:noFill/>
            </a:ln>
            <a:effectLst>
              <a:outerShdw blurRad="1270000" dist="1219200" dir="8100000" sx="90000" sy="9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Isosceles Triangle 7">
              <a:extLst>
                <a:ext uri="{FF2B5EF4-FFF2-40B4-BE49-F238E27FC236}">
                  <a16:creationId xmlns:a16="http://schemas.microsoft.com/office/drawing/2014/main" id="{E8B3AB08-E130-CE24-B32D-545CEFDC720B}"/>
                </a:ext>
              </a:extLst>
            </p:cNvPr>
            <p:cNvSpPr/>
            <p:nvPr/>
          </p:nvSpPr>
          <p:spPr>
            <a:xfrm rot="10800000">
              <a:off x="3863414" y="7153609"/>
              <a:ext cx="369600" cy="24667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6E5B0A7E-1372-1F4E-C382-ADE94E9B2071}"/>
              </a:ext>
            </a:extLst>
          </p:cNvPr>
          <p:cNvSpPr txBox="1"/>
          <p:nvPr/>
        </p:nvSpPr>
        <p:spPr>
          <a:xfrm>
            <a:off x="10139927" y="36067"/>
            <a:ext cx="1594873" cy="41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Passo 12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2" name="Straight Connector 3">
            <a:extLst>
              <a:ext uri="{FF2B5EF4-FFF2-40B4-BE49-F238E27FC236}">
                <a16:creationId xmlns:a16="http://schemas.microsoft.com/office/drawing/2014/main" id="{280986C3-33EA-F6C9-4AEB-FD552F5173AB}"/>
              </a:ext>
            </a:extLst>
          </p:cNvPr>
          <p:cNvCxnSpPr/>
          <p:nvPr/>
        </p:nvCxnSpPr>
        <p:spPr>
          <a:xfrm>
            <a:off x="1199127" y="1616029"/>
            <a:ext cx="10224000" cy="0"/>
          </a:xfrm>
          <a:prstGeom prst="line">
            <a:avLst/>
          </a:prstGeom>
          <a:ln w="88900" cap="rnd">
            <a:solidFill>
              <a:schemeClr val="bg1">
                <a:lumMod val="85000"/>
                <a:alpha val="2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238618C6-ADFB-4FF8-AC0A-3B8546088C7F}"/>
              </a:ext>
            </a:extLst>
          </p:cNvPr>
          <p:cNvCxnSpPr/>
          <p:nvPr/>
        </p:nvCxnSpPr>
        <p:spPr>
          <a:xfrm>
            <a:off x="1205551" y="1616029"/>
            <a:ext cx="10188000" cy="0"/>
          </a:xfrm>
          <a:prstGeom prst="line">
            <a:avLst/>
          </a:prstGeom>
          <a:ln w="88900" cap="rnd">
            <a:solidFill>
              <a:schemeClr val="accent1">
                <a:alpha val="82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2">
            <a:extLst>
              <a:ext uri="{FF2B5EF4-FFF2-40B4-BE49-F238E27FC236}">
                <a16:creationId xmlns:a16="http://schemas.microsoft.com/office/drawing/2014/main" id="{ACAFDAB8-37D3-A7C3-7EFD-18604D6DBF4F}"/>
              </a:ext>
            </a:extLst>
          </p:cNvPr>
          <p:cNvGrpSpPr/>
          <p:nvPr/>
        </p:nvGrpSpPr>
        <p:grpSpPr>
          <a:xfrm>
            <a:off x="1737059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0" name="Oval 13">
              <a:extLst>
                <a:ext uri="{FF2B5EF4-FFF2-40B4-BE49-F238E27FC236}">
                  <a16:creationId xmlns:a16="http://schemas.microsoft.com/office/drawing/2014/main" id="{3E51B827-888B-8E91-BE48-8D31EE7960D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7BC32FCF-A8F9-3E82-BC2D-7D5623EBEC6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82D830-B2FC-ED83-017B-B55BE80F0FBD}"/>
              </a:ext>
            </a:extLst>
          </p:cNvPr>
          <p:cNvGrpSpPr/>
          <p:nvPr/>
        </p:nvGrpSpPr>
        <p:grpSpPr>
          <a:xfrm>
            <a:off x="2548723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F2C18B9-7CD0-6971-A78C-E558D2955C38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1146F5C-1EA3-8265-BF52-5B69EBE93D4D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F70B49B0-A6E0-1F8D-27CB-30D845BCE817}"/>
              </a:ext>
            </a:extLst>
          </p:cNvPr>
          <p:cNvGrpSpPr/>
          <p:nvPr/>
        </p:nvGrpSpPr>
        <p:grpSpPr>
          <a:xfrm>
            <a:off x="3360387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17" name="Oval 13">
              <a:extLst>
                <a:ext uri="{FF2B5EF4-FFF2-40B4-BE49-F238E27FC236}">
                  <a16:creationId xmlns:a16="http://schemas.microsoft.com/office/drawing/2014/main" id="{3F642943-7CED-DDB3-730F-A39B948AB0F3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8" name="Oval 14">
              <a:extLst>
                <a:ext uri="{FF2B5EF4-FFF2-40B4-BE49-F238E27FC236}">
                  <a16:creationId xmlns:a16="http://schemas.microsoft.com/office/drawing/2014/main" id="{20B420E6-5B31-62F6-CC9A-9862FA21A02A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FC34C9E2-3DCD-7333-9923-057B7E93C16B}"/>
              </a:ext>
            </a:extLst>
          </p:cNvPr>
          <p:cNvGrpSpPr/>
          <p:nvPr/>
        </p:nvGrpSpPr>
        <p:grpSpPr>
          <a:xfrm>
            <a:off x="4172051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0" name="Oval 13">
              <a:extLst>
                <a:ext uri="{FF2B5EF4-FFF2-40B4-BE49-F238E27FC236}">
                  <a16:creationId xmlns:a16="http://schemas.microsoft.com/office/drawing/2014/main" id="{8A27DA46-1FD7-1E49-97E8-E08D6965055A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27A1A25A-D0EC-176C-A5D0-CD7F67F751A7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id="{C6CC9593-1A81-49EE-535A-B1990678E94E}"/>
              </a:ext>
            </a:extLst>
          </p:cNvPr>
          <p:cNvGrpSpPr/>
          <p:nvPr/>
        </p:nvGrpSpPr>
        <p:grpSpPr>
          <a:xfrm>
            <a:off x="4983715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3" name="Oval 13">
              <a:extLst>
                <a:ext uri="{FF2B5EF4-FFF2-40B4-BE49-F238E27FC236}">
                  <a16:creationId xmlns:a16="http://schemas.microsoft.com/office/drawing/2014/main" id="{6EC37B06-AAEE-119D-7D6F-C9994E55AD75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4" name="Oval 14">
              <a:extLst>
                <a:ext uri="{FF2B5EF4-FFF2-40B4-BE49-F238E27FC236}">
                  <a16:creationId xmlns:a16="http://schemas.microsoft.com/office/drawing/2014/main" id="{66C19058-C627-0C9F-6218-83B29BCEB0E6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id="{89BF05F3-A9E1-3EAF-9C52-9E097A8F02D8}"/>
              </a:ext>
            </a:extLst>
          </p:cNvPr>
          <p:cNvGrpSpPr/>
          <p:nvPr/>
        </p:nvGrpSpPr>
        <p:grpSpPr>
          <a:xfrm>
            <a:off x="5795379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4BFFD2AE-6E0F-D085-2051-9B072A35C4E4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DC843B9C-A080-9838-CE34-39FA6BFF6C59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Group 12">
            <a:extLst>
              <a:ext uri="{FF2B5EF4-FFF2-40B4-BE49-F238E27FC236}">
                <a16:creationId xmlns:a16="http://schemas.microsoft.com/office/drawing/2014/main" id="{266D0CD2-625A-676B-B25F-66663F3CBF8C}"/>
              </a:ext>
            </a:extLst>
          </p:cNvPr>
          <p:cNvGrpSpPr/>
          <p:nvPr/>
        </p:nvGrpSpPr>
        <p:grpSpPr>
          <a:xfrm>
            <a:off x="6607043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C17F444D-1B13-1BE5-3B5E-0ACB14F558BC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0" name="Oval 14">
              <a:extLst>
                <a:ext uri="{FF2B5EF4-FFF2-40B4-BE49-F238E27FC236}">
                  <a16:creationId xmlns:a16="http://schemas.microsoft.com/office/drawing/2014/main" id="{DD27AB5F-851B-CB46-DD57-2C408DDD547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Group 12">
            <a:extLst>
              <a:ext uri="{FF2B5EF4-FFF2-40B4-BE49-F238E27FC236}">
                <a16:creationId xmlns:a16="http://schemas.microsoft.com/office/drawing/2014/main" id="{579F572A-5D03-2FE5-5A95-AF755FE0D614}"/>
              </a:ext>
            </a:extLst>
          </p:cNvPr>
          <p:cNvGrpSpPr/>
          <p:nvPr/>
        </p:nvGrpSpPr>
        <p:grpSpPr>
          <a:xfrm>
            <a:off x="7418707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32" name="Oval 13">
              <a:extLst>
                <a:ext uri="{FF2B5EF4-FFF2-40B4-BE49-F238E27FC236}">
                  <a16:creationId xmlns:a16="http://schemas.microsoft.com/office/drawing/2014/main" id="{04ACB81F-F04A-F163-343E-6E74BCA52887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867C9901-A2B2-2B63-CA5A-702442A53215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Group 12">
            <a:extLst>
              <a:ext uri="{FF2B5EF4-FFF2-40B4-BE49-F238E27FC236}">
                <a16:creationId xmlns:a16="http://schemas.microsoft.com/office/drawing/2014/main" id="{DC673488-024B-99B6-B75E-C5B6985124A5}"/>
              </a:ext>
            </a:extLst>
          </p:cNvPr>
          <p:cNvGrpSpPr/>
          <p:nvPr/>
        </p:nvGrpSpPr>
        <p:grpSpPr>
          <a:xfrm>
            <a:off x="8230371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35" name="Oval 13">
              <a:extLst>
                <a:ext uri="{FF2B5EF4-FFF2-40B4-BE49-F238E27FC236}">
                  <a16:creationId xmlns:a16="http://schemas.microsoft.com/office/drawing/2014/main" id="{70D7F867-64D8-6E3A-3397-3BBDCFC8E21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6" name="Oval 14">
              <a:extLst>
                <a:ext uri="{FF2B5EF4-FFF2-40B4-BE49-F238E27FC236}">
                  <a16:creationId xmlns:a16="http://schemas.microsoft.com/office/drawing/2014/main" id="{574CDBDA-EF62-4DC4-F8D3-D8349C49C11F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Group 12">
            <a:extLst>
              <a:ext uri="{FF2B5EF4-FFF2-40B4-BE49-F238E27FC236}">
                <a16:creationId xmlns:a16="http://schemas.microsoft.com/office/drawing/2014/main" id="{9AB2CE72-4701-0D8A-E46C-F19847FA7742}"/>
              </a:ext>
            </a:extLst>
          </p:cNvPr>
          <p:cNvGrpSpPr/>
          <p:nvPr/>
        </p:nvGrpSpPr>
        <p:grpSpPr>
          <a:xfrm>
            <a:off x="9042035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38" name="Oval 13">
              <a:extLst>
                <a:ext uri="{FF2B5EF4-FFF2-40B4-BE49-F238E27FC236}">
                  <a16:creationId xmlns:a16="http://schemas.microsoft.com/office/drawing/2014/main" id="{D03F3E9C-9392-3BEF-B788-F5E8554BAFC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9" name="Oval 14">
              <a:extLst>
                <a:ext uri="{FF2B5EF4-FFF2-40B4-BE49-F238E27FC236}">
                  <a16:creationId xmlns:a16="http://schemas.microsoft.com/office/drawing/2014/main" id="{D477D7A5-53C0-8743-6FB4-DE8AE98B0E00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" name="Group 12">
            <a:extLst>
              <a:ext uri="{FF2B5EF4-FFF2-40B4-BE49-F238E27FC236}">
                <a16:creationId xmlns:a16="http://schemas.microsoft.com/office/drawing/2014/main" id="{746AF158-F760-D678-A52A-4040CA98F9A9}"/>
              </a:ext>
            </a:extLst>
          </p:cNvPr>
          <p:cNvGrpSpPr/>
          <p:nvPr/>
        </p:nvGrpSpPr>
        <p:grpSpPr>
          <a:xfrm>
            <a:off x="9853699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41" name="Oval 13">
              <a:extLst>
                <a:ext uri="{FF2B5EF4-FFF2-40B4-BE49-F238E27FC236}">
                  <a16:creationId xmlns:a16="http://schemas.microsoft.com/office/drawing/2014/main" id="{DE332BDE-BD8A-9BA9-4CF8-E2BF4DB6BDB0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2" name="Oval 14">
              <a:extLst>
                <a:ext uri="{FF2B5EF4-FFF2-40B4-BE49-F238E27FC236}">
                  <a16:creationId xmlns:a16="http://schemas.microsoft.com/office/drawing/2014/main" id="{66B5426B-90EA-643C-D9FC-E8371FE805AC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Group 12">
            <a:extLst>
              <a:ext uri="{FF2B5EF4-FFF2-40B4-BE49-F238E27FC236}">
                <a16:creationId xmlns:a16="http://schemas.microsoft.com/office/drawing/2014/main" id="{2EC30201-2E5B-B69D-80B0-9C6632716F5F}"/>
              </a:ext>
            </a:extLst>
          </p:cNvPr>
          <p:cNvGrpSpPr/>
          <p:nvPr/>
        </p:nvGrpSpPr>
        <p:grpSpPr>
          <a:xfrm>
            <a:off x="10665366" y="1508372"/>
            <a:ext cx="215318" cy="215314"/>
            <a:chOff x="2991668" y="6807571"/>
            <a:chExt cx="248344" cy="248342"/>
          </a:xfrm>
          <a:solidFill>
            <a:schemeClr val="accent1"/>
          </a:solidFill>
        </p:grpSpPr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91AB988B-1809-B232-AA09-947989C67A1B}"/>
                </a:ext>
              </a:extLst>
            </p:cNvPr>
            <p:cNvSpPr/>
            <p:nvPr/>
          </p:nvSpPr>
          <p:spPr>
            <a:xfrm>
              <a:off x="2991668" y="6807571"/>
              <a:ext cx="248344" cy="248342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5" name="Oval 14">
              <a:extLst>
                <a:ext uri="{FF2B5EF4-FFF2-40B4-BE49-F238E27FC236}">
                  <a16:creationId xmlns:a16="http://schemas.microsoft.com/office/drawing/2014/main" id="{BF491AD9-4C09-6D8E-7D55-FC4EBB6DC328}"/>
                </a:ext>
              </a:extLst>
            </p:cNvPr>
            <p:cNvSpPr/>
            <p:nvPr/>
          </p:nvSpPr>
          <p:spPr>
            <a:xfrm>
              <a:off x="3049014" y="6864917"/>
              <a:ext cx="133652" cy="133650"/>
            </a:xfrm>
            <a:prstGeom prst="ellipse">
              <a:avLst/>
            </a:prstGeom>
            <a:grpFill/>
            <a:ln w="31750">
              <a:noFill/>
            </a:ln>
            <a:effectLst>
              <a:outerShdw blurRad="1270000" algn="ctr" rotWithShape="0">
                <a:schemeClr val="accent2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CA60E8CF-40C4-B837-1274-6490DD8E4BDB}"/>
              </a:ext>
            </a:extLst>
          </p:cNvPr>
          <p:cNvSpPr/>
          <p:nvPr/>
        </p:nvSpPr>
        <p:spPr>
          <a:xfrm>
            <a:off x="8018" y="2870199"/>
            <a:ext cx="5837081" cy="3991385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9A1907C-21D3-D05B-FE5D-4A6E45941E09}"/>
              </a:ext>
            </a:extLst>
          </p:cNvPr>
          <p:cNvSpPr/>
          <p:nvPr/>
        </p:nvSpPr>
        <p:spPr>
          <a:xfrm>
            <a:off x="5845099" y="2870199"/>
            <a:ext cx="6346901" cy="3991385"/>
          </a:xfrm>
          <a:prstGeom prst="rect">
            <a:avLst/>
          </a:prstGeom>
          <a:gradFill flip="none" rotWithShape="1">
            <a:gsLst>
              <a:gs pos="2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8" name="TextBox 7">
            <a:extLst>
              <a:ext uri="{FF2B5EF4-FFF2-40B4-BE49-F238E27FC236}">
                <a16:creationId xmlns:a16="http://schemas.microsoft.com/office/drawing/2014/main" id="{25D54ED3-77FB-690E-0377-BA058DEEBA53}"/>
              </a:ext>
            </a:extLst>
          </p:cNvPr>
          <p:cNvSpPr txBox="1"/>
          <p:nvPr/>
        </p:nvSpPr>
        <p:spPr>
          <a:xfrm>
            <a:off x="563858" y="3537735"/>
            <a:ext cx="4725401" cy="226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Elaborar a ata de instalação e posse da CIPA que deverá estar no estabelecimento à disposição do MTE para fins fiscalizatórios.</a:t>
            </a:r>
          </a:p>
          <a:p>
            <a:pPr defTabSz="285750">
              <a:lnSpc>
                <a:spcPct val="150000"/>
              </a:lnSpc>
            </a:pPr>
            <a:endParaRPr lang="pt-BR" sz="16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norma estabelece alguns pontos que é importante salientar, como:</a:t>
            </a:r>
          </a:p>
        </p:txBody>
      </p:sp>
      <p:sp>
        <p:nvSpPr>
          <p:cNvPr id="49" name="TextBox 7">
            <a:extLst>
              <a:ext uri="{FF2B5EF4-FFF2-40B4-BE49-F238E27FC236}">
                <a16:creationId xmlns:a16="http://schemas.microsoft.com/office/drawing/2014/main" id="{833F66C6-6A8B-413F-C12A-70468875C6C6}"/>
              </a:ext>
            </a:extLst>
          </p:cNvPr>
          <p:cNvSpPr txBox="1"/>
          <p:nvPr/>
        </p:nvSpPr>
        <p:spPr>
          <a:xfrm>
            <a:off x="5977049" y="3537735"/>
            <a:ext cx="57577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· É permitido o uso de eleição por meios eletrônicos (ex.: urna eletrônica);</a:t>
            </a:r>
          </a:p>
          <a:p>
            <a:pPr defTabSz="285750"/>
            <a:endParaRPr lang="pt-BR" sz="14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· A guarda, por um período mínimo de 5 anos, pelo empregador, de todos os documentos relativos à eleição;</a:t>
            </a:r>
          </a:p>
          <a:p>
            <a:pPr defTabSz="285750"/>
            <a:endParaRPr lang="pt-BR" sz="14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· As denúncias referentes ao processo eleitoral deverão ser protocolizadas na Secretaria Regional do Trabalho, até trinta dias após a data da posse dos novos membros da CIPA;</a:t>
            </a:r>
          </a:p>
          <a:p>
            <a:pPr defTabSz="285750"/>
            <a:endParaRPr lang="pt-BR" sz="14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· Em caso de anulação a empresa deverá convocar nova eleição no prazo de cinco dias, a contar da data de ciência.</a:t>
            </a:r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2E6DBFFC-0920-0EED-FBA3-F5BD09E84983}"/>
              </a:ext>
            </a:extLst>
          </p:cNvPr>
          <p:cNvSpPr txBox="1"/>
          <p:nvPr/>
        </p:nvSpPr>
        <p:spPr>
          <a:xfrm>
            <a:off x="2536268" y="2163724"/>
            <a:ext cx="7198926" cy="454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Ata de instalação e posse da CIPA </a:t>
            </a: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(item 5.14 da NR-05)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5239587"/>
      </p:ext>
    </p:extLst>
  </p:cSld>
  <p:clrMapOvr>
    <a:masterClrMapping/>
  </p:clrMapOvr>
  <p:transition spd="slow">
    <p:fad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2">
            <a:extLst>
              <a:ext uri="{FF2B5EF4-FFF2-40B4-BE49-F238E27FC236}">
                <a16:creationId xmlns:a16="http://schemas.microsoft.com/office/drawing/2014/main" id="{97691B36-AC11-C7D2-4297-C422C6531108}"/>
              </a:ext>
            </a:extLst>
          </p:cNvPr>
          <p:cNvSpPr/>
          <p:nvPr/>
        </p:nvSpPr>
        <p:spPr>
          <a:xfrm flipH="1" flipV="1">
            <a:off x="9425" y="44520"/>
            <a:ext cx="12185322" cy="144779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CC83B5EF-374A-EFD6-91AA-3DE9DD562BD6}"/>
              </a:ext>
            </a:extLst>
          </p:cNvPr>
          <p:cNvSpPr/>
          <p:nvPr/>
        </p:nvSpPr>
        <p:spPr>
          <a:xfrm flipH="1" flipV="1">
            <a:off x="9425" y="0"/>
            <a:ext cx="12185322" cy="14478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99671ED9-DC4E-0CEC-0502-487B673EDE6C}"/>
              </a:ext>
            </a:extLst>
          </p:cNvPr>
          <p:cNvSpPr txBox="1"/>
          <p:nvPr/>
        </p:nvSpPr>
        <p:spPr>
          <a:xfrm>
            <a:off x="5421362" y="2542251"/>
            <a:ext cx="6121400" cy="2791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Tentamos elaborar um passo a passo objetivo e simples que possa servir de base para a sua execução, sugerimos seguir esses passos explicados nesta postagem.</a:t>
            </a:r>
            <a:endParaRPr lang="id-ID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1E7389C-2F1D-9C62-460E-BFF29780E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38" y="291025"/>
            <a:ext cx="4405362" cy="656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62571"/>
      </p:ext>
    </p:extLst>
  </p:cSld>
  <p:clrMapOvr>
    <a:masterClrMapping/>
  </p:clrMapOvr>
  <p:transition spd="slow">
    <p:fade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 que é um EPI - Equipamento de Proteção Individual?">
            <a:extLst>
              <a:ext uri="{FF2B5EF4-FFF2-40B4-BE49-F238E27FC236}">
                <a16:creationId xmlns:a16="http://schemas.microsoft.com/office/drawing/2014/main" id="{135FC5B5-D565-4B37-3C79-F06BA399E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690652A-3EEC-D6E6-0697-E69E73FDED0F}"/>
              </a:ext>
            </a:extLst>
          </p:cNvPr>
          <p:cNvSpPr txBox="1"/>
          <p:nvPr/>
        </p:nvSpPr>
        <p:spPr>
          <a:xfrm>
            <a:off x="7165421" y="2222335"/>
            <a:ext cx="3228408" cy="812966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130">
              <a:spcBef>
                <a:spcPts val="1000"/>
              </a:spcBef>
            </a:pPr>
            <a:r>
              <a:rPr lang="en-US" sz="4500" b="1" dirty="0">
                <a:solidFill>
                  <a:prstClr val="white"/>
                </a:solidFill>
                <a:effectLst>
                  <a:outerShdw blurRad="1270000" dist="9144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Parte 01</a:t>
            </a:r>
            <a:endParaRPr lang="id-ID" sz="4500" b="1" dirty="0">
              <a:solidFill>
                <a:prstClr val="white"/>
              </a:solidFill>
              <a:effectLst>
                <a:outerShdw blurRad="1270000" dist="9144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12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572379"/>
            <a:ext cx="23676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Pode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Fazer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Eleição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Eletrônica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da CIPA?</a:t>
            </a:r>
            <a:endParaRPr lang="id-ID" sz="28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50" name="Picture 2" descr="Nova NR 5 CIPA: inclui noções sobre a inclusão de pessoas com deficiência e  reabilitados – Desenvolver Inclusão e Diversidade">
            <a:extLst>
              <a:ext uri="{FF2B5EF4-FFF2-40B4-BE49-F238E27FC236}">
                <a16:creationId xmlns:a16="http://schemas.microsoft.com/office/drawing/2014/main" id="{832D58E9-46F8-06C5-6954-2E28069AE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1"/>
          <a:stretch/>
        </p:blipFill>
        <p:spPr bwMode="auto">
          <a:xfrm>
            <a:off x="-317500" y="1995679"/>
            <a:ext cx="3564289" cy="3256012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122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1666357" y="654815"/>
            <a:ext cx="8988943" cy="5112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Antes de responder vejamos o que a NR-05 prevê no item 5.40:</a:t>
            </a: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processo eleitoral observará as seguintes condições: </a:t>
            </a: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i. faculdade de eleição por meios eletrônicos.</a:t>
            </a: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Segundo o dicionário Aurélio o significado de Faculdade:</a:t>
            </a: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 – Poder de efetuar. </a:t>
            </a: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2 – Capacidade. </a:t>
            </a: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3 – Autoridade para decidir ou resolver. </a:t>
            </a: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Ou seja, a frase deve ser entendida como: “Pode-se efetuar eleição por meios eletrônicos”.</a:t>
            </a:r>
          </a:p>
        </p:txBody>
      </p:sp>
      <p:sp>
        <p:nvSpPr>
          <p:cNvPr id="2" name="Freeform: Shape 6">
            <a:extLst>
              <a:ext uri="{FF2B5EF4-FFF2-40B4-BE49-F238E27FC236}">
                <a16:creationId xmlns:a16="http://schemas.microsoft.com/office/drawing/2014/main" id="{87E4B49C-16D9-2231-5441-79AE687ACE5E}"/>
              </a:ext>
            </a:extLst>
          </p:cNvPr>
          <p:cNvSpPr/>
          <p:nvPr/>
        </p:nvSpPr>
        <p:spPr>
          <a:xfrm>
            <a:off x="769387" y="1552599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5" name="Freeform: Shape 6">
            <a:extLst>
              <a:ext uri="{FF2B5EF4-FFF2-40B4-BE49-F238E27FC236}">
                <a16:creationId xmlns:a16="http://schemas.microsoft.com/office/drawing/2014/main" id="{07C08EB7-AEE2-5EC7-E715-728A67DA417F}"/>
              </a:ext>
            </a:extLst>
          </p:cNvPr>
          <p:cNvSpPr/>
          <p:nvPr/>
        </p:nvSpPr>
        <p:spPr>
          <a:xfrm>
            <a:off x="10844179" y="4181718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4930628"/>
      </p:ext>
    </p:extLst>
  </p:cSld>
  <p:clrMapOvr>
    <a:masterClrMapping/>
  </p:clrMapOvr>
  <p:transition spd="slow">
    <p:fad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6">
            <a:extLst>
              <a:ext uri="{FF2B5EF4-FFF2-40B4-BE49-F238E27FC236}">
                <a16:creationId xmlns:a16="http://schemas.microsoft.com/office/drawing/2014/main" id="{6B50654E-5076-E950-12A4-1F3DE6B3D94B}"/>
              </a:ext>
            </a:extLst>
          </p:cNvPr>
          <p:cNvSpPr/>
          <p:nvPr/>
        </p:nvSpPr>
        <p:spPr>
          <a:xfrm>
            <a:off x="4218096" y="1350651"/>
            <a:ext cx="6475303" cy="4773394"/>
          </a:xfrm>
          <a:prstGeom prst="roundRect">
            <a:avLst>
              <a:gd name="adj" fmla="val 1456"/>
            </a:avLst>
          </a:prstGeom>
          <a:solidFill>
            <a:schemeClr val="bg1">
              <a:alpha val="2000"/>
            </a:schemeClr>
          </a:solidFill>
          <a:ln w="38100">
            <a:solidFill>
              <a:schemeClr val="bg1"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Rectangle: Rounded Corners 41">
            <a:extLst>
              <a:ext uri="{FF2B5EF4-FFF2-40B4-BE49-F238E27FC236}">
                <a16:creationId xmlns:a16="http://schemas.microsoft.com/office/drawing/2014/main" id="{9CC573BE-B59B-108D-3FBF-1C076B49D55D}"/>
              </a:ext>
            </a:extLst>
          </p:cNvPr>
          <p:cNvSpPr/>
          <p:nvPr/>
        </p:nvSpPr>
        <p:spPr>
          <a:xfrm>
            <a:off x="3907376" y="1064075"/>
            <a:ext cx="6475303" cy="4773394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" name="Picture 2" descr="IOP Assessoria">
            <a:extLst>
              <a:ext uri="{FF2B5EF4-FFF2-40B4-BE49-F238E27FC236}">
                <a16:creationId xmlns:a16="http://schemas.microsoft.com/office/drawing/2014/main" id="{C30E8F9D-A21E-0745-A93B-1420F86B9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799" y="3742035"/>
            <a:ext cx="4084655" cy="311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AFA6A897-E7B7-14B3-289A-B9AFCBA08EC5}"/>
              </a:ext>
            </a:extLst>
          </p:cNvPr>
          <p:cNvSpPr txBox="1"/>
          <p:nvPr/>
        </p:nvSpPr>
        <p:spPr>
          <a:xfrm>
            <a:off x="4085170" y="1286159"/>
            <a:ext cx="6119713" cy="4454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Entendido isso a norma deixa a critério da empresa o processo de realização da eleição, seja manual ou eletrônico, estará dentro dos requisitos normativos. Se a minha empresa optar por fazer a eleição por meio eletrônico, poderá adquirir um software especializado em eleição eletrônica da CIPA.</a:t>
            </a:r>
          </a:p>
        </p:txBody>
      </p:sp>
    </p:spTree>
    <p:extLst>
      <p:ext uri="{BB962C8B-B14F-4D97-AF65-F5344CB8AC3E}">
        <p14:creationId xmlns:p14="http://schemas.microsoft.com/office/powerpoint/2010/main" val="223921161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4470812" y="0"/>
            <a:ext cx="3855881" cy="4457700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241D8A-5239-9ADF-E06B-13CE7096F06B}"/>
              </a:ext>
            </a:extLst>
          </p:cNvPr>
          <p:cNvSpPr/>
          <p:nvPr/>
        </p:nvSpPr>
        <p:spPr>
          <a:xfrm>
            <a:off x="8326693" y="0"/>
            <a:ext cx="3855881" cy="4457700"/>
          </a:xfrm>
          <a:prstGeom prst="rect">
            <a:avLst/>
          </a:prstGeom>
          <a:gradFill flip="none" rotWithShape="1">
            <a:gsLst>
              <a:gs pos="2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EB3D0E3E-1989-1286-2487-3F22E50128F9}"/>
              </a:ext>
            </a:extLst>
          </p:cNvPr>
          <p:cNvSpPr txBox="1"/>
          <p:nvPr/>
        </p:nvSpPr>
        <p:spPr>
          <a:xfrm>
            <a:off x="4720641" y="224181"/>
            <a:ext cx="867360" cy="52322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2800" b="1" spc="188" dirty="0">
                <a:solidFill>
                  <a:prstClr val="whit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lt"/>
              </a:rPr>
              <a:t>01</a:t>
            </a:r>
            <a:endParaRPr lang="id-ID" sz="2800" b="1" spc="188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31D27C35-267D-1026-C01F-D629A3008E2E}"/>
              </a:ext>
            </a:extLst>
          </p:cNvPr>
          <p:cNvSpPr txBox="1"/>
          <p:nvPr/>
        </p:nvSpPr>
        <p:spPr>
          <a:xfrm>
            <a:off x="8576521" y="224181"/>
            <a:ext cx="863396" cy="52322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2800" b="1" spc="188" dirty="0">
                <a:solidFill>
                  <a:prstClr val="whit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lt"/>
              </a:rPr>
              <a:t>02</a:t>
            </a:r>
            <a:endParaRPr lang="id-ID" sz="2800" b="1" spc="188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pic>
        <p:nvPicPr>
          <p:cNvPr id="10242" name="Picture 2" descr="Treinamento CIPA: o que é e para que serve?">
            <a:extLst>
              <a:ext uri="{FF2B5EF4-FFF2-40B4-BE49-F238E27FC236}">
                <a16:creationId xmlns:a16="http://schemas.microsoft.com/office/drawing/2014/main" id="{EF05493E-589A-0365-546F-428ED404F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7" t="5740" r="40301" b="2408"/>
          <a:stretch/>
        </p:blipFill>
        <p:spPr bwMode="auto">
          <a:xfrm>
            <a:off x="-15974" y="0"/>
            <a:ext cx="44867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4619115" y="1163114"/>
            <a:ext cx="3627355" cy="2630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nome CIPA é uma sigla para Comissão Interna de Prevenção de Acidentes. A formação da CIPA deve ser paritária, ou seja, ela é composta por um número igual de representantes do empregador e dos empregados.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5772400E-3162-03D3-2117-C14CE7759A31}"/>
              </a:ext>
            </a:extLst>
          </p:cNvPr>
          <p:cNvSpPr txBox="1"/>
          <p:nvPr/>
        </p:nvSpPr>
        <p:spPr>
          <a:xfrm>
            <a:off x="8487138" y="793782"/>
            <a:ext cx="3627355" cy="3369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missão da CIPA é promover a preservação da saúde e da vida de todos que trabalham em uma organização. Para isso, deve contribuir para tornar compatível o exercício das atividades laborais com a prevenção de acidentes e doenças relacionadas ao trabalho.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514E30D6-1740-3A0F-9EEC-7FAE54FE11A1}"/>
              </a:ext>
            </a:extLst>
          </p:cNvPr>
          <p:cNvSpPr txBox="1"/>
          <p:nvPr/>
        </p:nvSpPr>
        <p:spPr>
          <a:xfrm>
            <a:off x="5010355" y="5137182"/>
            <a:ext cx="6472230" cy="956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texto da nova versão da NR-05 traz uma mudança conceitual nos objetivos da CIPA.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567939"/>
      </p:ext>
    </p:extLst>
  </p:cSld>
  <p:clrMapOvr>
    <a:masterClrMapping/>
  </p:clrMapOvr>
  <p:transition spd="slow">
    <p:fad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64366E1-4FDC-1448-BE09-3CF7BE2907EE}"/>
              </a:ext>
            </a:extLst>
          </p:cNvPr>
          <p:cNvGrpSpPr/>
          <p:nvPr/>
        </p:nvGrpSpPr>
        <p:grpSpPr>
          <a:xfrm>
            <a:off x="3247464" y="324183"/>
            <a:ext cx="6175936" cy="6273870"/>
            <a:chOff x="2349137" y="2384640"/>
            <a:chExt cx="3238500" cy="3634202"/>
          </a:xfrm>
          <a:gradFill>
            <a:gsLst>
              <a:gs pos="100000">
                <a:schemeClr val="accent5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effectLst>
            <a:outerShdw blurRad="1270000" dist="1968500" dir="5400000" sx="90000" sy="9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0C79DC9E-954C-738A-26CB-B94529B9047E}"/>
                </a:ext>
              </a:extLst>
            </p:cNvPr>
            <p:cNvSpPr/>
            <p:nvPr/>
          </p:nvSpPr>
          <p:spPr>
            <a:xfrm>
              <a:off x="2349137" y="2815937"/>
              <a:ext cx="3238500" cy="2817708"/>
            </a:xfrm>
            <a:prstGeom prst="roundRect">
              <a:avLst>
                <a:gd name="adj" fmla="val 16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Freeform: Shape 4">
              <a:extLst>
                <a:ext uri="{FF2B5EF4-FFF2-40B4-BE49-F238E27FC236}">
                  <a16:creationId xmlns:a16="http://schemas.microsoft.com/office/drawing/2014/main" id="{FB1B6B95-AEDA-A32D-71FC-C47A41695491}"/>
                </a:ext>
              </a:extLst>
            </p:cNvPr>
            <p:cNvSpPr/>
            <p:nvPr/>
          </p:nvSpPr>
          <p:spPr>
            <a:xfrm flipV="1">
              <a:off x="2349137" y="2384640"/>
              <a:ext cx="957974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56D7B490-F7BE-549B-7673-9EA5157E8C7E}"/>
                </a:ext>
              </a:extLst>
            </p:cNvPr>
            <p:cNvSpPr/>
            <p:nvPr/>
          </p:nvSpPr>
          <p:spPr>
            <a:xfrm>
              <a:off x="4629665" y="5541444"/>
              <a:ext cx="957972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C51D6972-CC2C-3D0B-40E2-C1F10E34475F}"/>
              </a:ext>
            </a:extLst>
          </p:cNvPr>
          <p:cNvSpPr/>
          <p:nvPr/>
        </p:nvSpPr>
        <p:spPr>
          <a:xfrm>
            <a:off x="3949350" y="659845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C0C1C35-7BDF-2F8C-50D4-1B6297CE7C4C}"/>
              </a:ext>
            </a:extLst>
          </p:cNvPr>
          <p:cNvSpPr txBox="1"/>
          <p:nvPr/>
        </p:nvSpPr>
        <p:spPr>
          <a:xfrm>
            <a:off x="3342566" y="1260591"/>
            <a:ext cx="5928434" cy="465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Já existem empresas que disponibilizam esses softwares prontos. </a:t>
            </a: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Com certeza sai bem mais barato contratar do que pagar um desenvolvedor para fazer. </a:t>
            </a: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Nós não vamos aqui fazer propaganda de nenhuma delas, mas vamos te dar de uma dica de como achar algumas opções na internet.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" name="Picture 8" descr="Catálogo">
            <a:extLst>
              <a:ext uri="{FF2B5EF4-FFF2-40B4-BE49-F238E27FC236}">
                <a16:creationId xmlns:a16="http://schemas.microsoft.com/office/drawing/2014/main" id="{ABDF55B0-1796-F927-CC8F-45DE33A52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9" y="5481090"/>
            <a:ext cx="821054" cy="78447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087978"/>
      </p:ext>
    </p:extLst>
  </p:cSld>
  <p:clrMapOvr>
    <a:masterClrMapping/>
  </p:clrMapOvr>
  <p:transition spd="slow">
    <p:fade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0">
            <a:extLst>
              <a:ext uri="{FF2B5EF4-FFF2-40B4-BE49-F238E27FC236}">
                <a16:creationId xmlns:a16="http://schemas.microsoft.com/office/drawing/2014/main" id="{37B3CE7E-40A8-2FEE-A51C-B67066778485}"/>
              </a:ext>
            </a:extLst>
          </p:cNvPr>
          <p:cNvSpPr/>
          <p:nvPr/>
        </p:nvSpPr>
        <p:spPr>
          <a:xfrm>
            <a:off x="4742330" y="1377450"/>
            <a:ext cx="6225311" cy="4103101"/>
          </a:xfrm>
          <a:prstGeom prst="roundRect">
            <a:avLst>
              <a:gd name="adj" fmla="val 27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632553-F891-7BA3-408E-4BFD4A39637E}"/>
              </a:ext>
            </a:extLst>
          </p:cNvPr>
          <p:cNvSpPr/>
          <p:nvPr/>
        </p:nvSpPr>
        <p:spPr>
          <a:xfrm>
            <a:off x="1245101" y="980818"/>
            <a:ext cx="4761999" cy="4896365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4" name="Picture 8" descr="Catálogo">
            <a:extLst>
              <a:ext uri="{FF2B5EF4-FFF2-40B4-BE49-F238E27FC236}">
                <a16:creationId xmlns:a16="http://schemas.microsoft.com/office/drawing/2014/main" id="{6F784770-FCA4-ECEC-8F62-492680D19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97" y="1341792"/>
            <a:ext cx="1358333" cy="1297813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7">
            <a:extLst>
              <a:ext uri="{FF2B5EF4-FFF2-40B4-BE49-F238E27FC236}">
                <a16:creationId xmlns:a16="http://schemas.microsoft.com/office/drawing/2014/main" id="{6445C569-163E-4B0D-6A57-4229CCD3B049}"/>
              </a:ext>
            </a:extLst>
          </p:cNvPr>
          <p:cNvSpPr txBox="1"/>
          <p:nvPr/>
        </p:nvSpPr>
        <p:spPr>
          <a:xfrm>
            <a:off x="1444637" y="3000579"/>
            <a:ext cx="4333864" cy="112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Abra o Google e digite: eleição eletrônica da </a:t>
            </a:r>
            <a:r>
              <a:rPr lang="pt-BR" sz="24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cipa</a:t>
            </a: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. </a:t>
            </a:r>
            <a:endParaRPr lang="id-ID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B853294-F695-A000-3D0C-43A2FE75E11D}"/>
              </a:ext>
            </a:extLst>
          </p:cNvPr>
          <p:cNvSpPr txBox="1"/>
          <p:nvPr/>
        </p:nvSpPr>
        <p:spPr>
          <a:xfrm>
            <a:off x="6505564" y="2310071"/>
            <a:ext cx="4241799" cy="2237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Verá que aparecerão várias opções e os recursos mais comuns disponibilizados são:</a:t>
            </a:r>
            <a:endParaRPr lang="id-ID" sz="2400" b="1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6309159"/>
      </p:ext>
    </p:extLst>
  </p:cSld>
  <p:clrMapOvr>
    <a:masterClrMapping/>
  </p:clrMapOvr>
  <p:transition spd="slow">
    <p:fad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FD3FBF64-16EC-0ACA-070A-E4BDFD1050AC}"/>
              </a:ext>
            </a:extLst>
          </p:cNvPr>
          <p:cNvSpPr/>
          <p:nvPr/>
        </p:nvSpPr>
        <p:spPr>
          <a:xfrm>
            <a:off x="2140134" y="3906778"/>
            <a:ext cx="3826612" cy="2588683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DE979D18-AE28-8212-EA49-FED129CE6DF9}"/>
              </a:ext>
            </a:extLst>
          </p:cNvPr>
          <p:cNvSpPr/>
          <p:nvPr/>
        </p:nvSpPr>
        <p:spPr>
          <a:xfrm>
            <a:off x="6130188" y="783056"/>
            <a:ext cx="3826612" cy="29867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B9B40B63-5BFF-0985-9A2D-F951DC3B06EE}"/>
              </a:ext>
            </a:extLst>
          </p:cNvPr>
          <p:cNvSpPr/>
          <p:nvPr/>
        </p:nvSpPr>
        <p:spPr>
          <a:xfrm>
            <a:off x="3175000" y="1181100"/>
            <a:ext cx="2791746" cy="2588683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2E4357F2-B4A3-BC51-DA0B-01FEFD31029E}"/>
              </a:ext>
            </a:extLst>
          </p:cNvPr>
          <p:cNvSpPr/>
          <p:nvPr/>
        </p:nvSpPr>
        <p:spPr>
          <a:xfrm>
            <a:off x="6130188" y="3906777"/>
            <a:ext cx="2886812" cy="2195510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4E4BDBAD-0287-D1A5-5038-BC9A53B0C037}"/>
              </a:ext>
            </a:extLst>
          </p:cNvPr>
          <p:cNvSpPr/>
          <p:nvPr/>
        </p:nvSpPr>
        <p:spPr>
          <a:xfrm>
            <a:off x="5452473" y="3242289"/>
            <a:ext cx="1191988" cy="1191986"/>
          </a:xfrm>
          <a:prstGeom prst="roundRect">
            <a:avLst/>
          </a:prstGeom>
          <a:gradFill>
            <a:gsLst>
              <a:gs pos="2000">
                <a:srgbClr val="2E3252">
                  <a:alpha val="50000"/>
                </a:srgbClr>
              </a:gs>
              <a:gs pos="100000">
                <a:srgbClr val="161828">
                  <a:alpha val="50000"/>
                </a:srgb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E770DDB1-1404-F3E5-F4A7-65AB7EA3418C}"/>
              </a:ext>
            </a:extLst>
          </p:cNvPr>
          <p:cNvSpPr/>
          <p:nvPr/>
        </p:nvSpPr>
        <p:spPr>
          <a:xfrm>
            <a:off x="5687107" y="3476920"/>
            <a:ext cx="722722" cy="7227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2" name="Group 18">
            <a:extLst>
              <a:ext uri="{FF2B5EF4-FFF2-40B4-BE49-F238E27FC236}">
                <a16:creationId xmlns:a16="http://schemas.microsoft.com/office/drawing/2014/main" id="{F31C8289-3F82-CD4B-ED1D-E902FE90A25E}"/>
              </a:ext>
            </a:extLst>
          </p:cNvPr>
          <p:cNvGrpSpPr/>
          <p:nvPr/>
        </p:nvGrpSpPr>
        <p:grpSpPr>
          <a:xfrm>
            <a:off x="5815417" y="3592328"/>
            <a:ext cx="466099" cy="466099"/>
            <a:chOff x="8216107" y="1647825"/>
            <a:chExt cx="464344" cy="464344"/>
          </a:xfrm>
        </p:grpSpPr>
        <p:sp>
          <p:nvSpPr>
            <p:cNvPr id="13" name="AutoShape 81">
              <a:extLst>
                <a:ext uri="{FF2B5EF4-FFF2-40B4-BE49-F238E27FC236}">
                  <a16:creationId xmlns:a16="http://schemas.microsoft.com/office/drawing/2014/main" id="{4F693B77-6E87-7029-DFB5-D9D9EDDC52FE}"/>
                </a:ext>
              </a:extLst>
            </p:cNvPr>
            <p:cNvSpPr/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4" name="AutoShape 82">
              <a:extLst>
                <a:ext uri="{FF2B5EF4-FFF2-40B4-BE49-F238E27FC236}">
                  <a16:creationId xmlns:a16="http://schemas.microsoft.com/office/drawing/2014/main" id="{319B14A4-0713-164C-97C4-A13F912C0603}"/>
                </a:ext>
              </a:extLst>
            </p:cNvPr>
            <p:cNvSpPr/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2D62296B-6251-582E-4095-3E20BED07589}"/>
              </a:ext>
            </a:extLst>
          </p:cNvPr>
          <p:cNvSpPr txBox="1"/>
          <p:nvPr/>
        </p:nvSpPr>
        <p:spPr>
          <a:xfrm>
            <a:off x="2888793" y="4969014"/>
            <a:ext cx="2274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gerenciamento de eleitores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583C64F8-AAA0-B7E7-94BC-9040B908DD8A}"/>
              </a:ext>
            </a:extLst>
          </p:cNvPr>
          <p:cNvSpPr txBox="1"/>
          <p:nvPr/>
        </p:nvSpPr>
        <p:spPr>
          <a:xfrm>
            <a:off x="3360330" y="1781855"/>
            <a:ext cx="2589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000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utilização de um aplicativo no celular para efetuar a votação</a:t>
            </a:r>
            <a:endParaRPr lang="id-ID" sz="2000" b="1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51C3283A-AB54-65E1-CB20-2F746BE5AEEB}"/>
              </a:ext>
            </a:extLst>
          </p:cNvPr>
          <p:cNvSpPr txBox="1"/>
          <p:nvPr/>
        </p:nvSpPr>
        <p:spPr>
          <a:xfrm>
            <a:off x="6931084" y="1922476"/>
            <a:ext cx="2390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000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cadastramento de candidatos</a:t>
            </a:r>
            <a:endParaRPr lang="id-ID" sz="2000" b="1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CE364BA-ECAA-C1CD-9807-AE47207E51F2}"/>
              </a:ext>
            </a:extLst>
          </p:cNvPr>
          <p:cNvSpPr txBox="1"/>
          <p:nvPr/>
        </p:nvSpPr>
        <p:spPr>
          <a:xfrm>
            <a:off x="6471671" y="4281246"/>
            <a:ext cx="23486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apresentação de resultados em pouco tempo logo após o final da eleição.</a:t>
            </a:r>
            <a:endParaRPr lang="id-ID" sz="20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4815121"/>
      </p:ext>
    </p:extLst>
  </p:cSld>
  <p:clrMapOvr>
    <a:masterClrMapping/>
  </p:clrMapOvr>
  <p:transition spd="slow">
    <p:fad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4470812" y="0"/>
            <a:ext cx="3855881" cy="4457700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241D8A-5239-9ADF-E06B-13CE7096F06B}"/>
              </a:ext>
            </a:extLst>
          </p:cNvPr>
          <p:cNvSpPr/>
          <p:nvPr/>
        </p:nvSpPr>
        <p:spPr>
          <a:xfrm>
            <a:off x="8326693" y="0"/>
            <a:ext cx="3855881" cy="4457700"/>
          </a:xfrm>
          <a:prstGeom prst="rect">
            <a:avLst/>
          </a:prstGeom>
          <a:gradFill flip="none" rotWithShape="1">
            <a:gsLst>
              <a:gs pos="2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EB3D0E3E-1989-1286-2487-3F22E50128F9}"/>
              </a:ext>
            </a:extLst>
          </p:cNvPr>
          <p:cNvSpPr txBox="1"/>
          <p:nvPr/>
        </p:nvSpPr>
        <p:spPr>
          <a:xfrm>
            <a:off x="4720641" y="224181"/>
            <a:ext cx="867360" cy="52322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2800" b="1" spc="188" dirty="0">
                <a:solidFill>
                  <a:prstClr val="whit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lt"/>
              </a:rPr>
              <a:t>01</a:t>
            </a:r>
            <a:endParaRPr lang="id-ID" sz="2800" b="1" spc="188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31D27C35-267D-1026-C01F-D629A3008E2E}"/>
              </a:ext>
            </a:extLst>
          </p:cNvPr>
          <p:cNvSpPr txBox="1"/>
          <p:nvPr/>
        </p:nvSpPr>
        <p:spPr>
          <a:xfrm>
            <a:off x="8576521" y="224181"/>
            <a:ext cx="863396" cy="52322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2800" b="1" spc="188" dirty="0">
                <a:solidFill>
                  <a:prstClr val="whit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lt"/>
              </a:rPr>
              <a:t>02</a:t>
            </a:r>
            <a:endParaRPr lang="id-ID" sz="2800" b="1" spc="188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pic>
        <p:nvPicPr>
          <p:cNvPr id="10242" name="Picture 2" descr="Treinamento CIPA: o que é e para que serve?">
            <a:extLst>
              <a:ext uri="{FF2B5EF4-FFF2-40B4-BE49-F238E27FC236}">
                <a16:creationId xmlns:a16="http://schemas.microsoft.com/office/drawing/2014/main" id="{EF05493E-589A-0365-546F-428ED404F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7" t="5740" r="40301" b="2408"/>
          <a:stretch/>
        </p:blipFill>
        <p:spPr bwMode="auto">
          <a:xfrm>
            <a:off x="-15974" y="0"/>
            <a:ext cx="44867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4619115" y="1280872"/>
            <a:ext cx="3627355" cy="2630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Dependendo do preço da solução que você contratar, pode ser que fique mais barato utilizar um sistema desses do que todos os gastos envolvidos na eleição da CIPA (papel, homem-hora, </a:t>
            </a:r>
            <a:r>
              <a:rPr lang="pt-BR" sz="16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etc</a:t>
            </a: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).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5772400E-3162-03D3-2117-C14CE7759A31}"/>
              </a:ext>
            </a:extLst>
          </p:cNvPr>
          <p:cNvSpPr txBox="1"/>
          <p:nvPr/>
        </p:nvSpPr>
        <p:spPr>
          <a:xfrm>
            <a:off x="8474996" y="1108810"/>
            <a:ext cx="3285204" cy="2630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Outra vantagem é a possibilidade de conseguir um alcance maior de participantes, evitando a dificuldade de alcançar a exigência mínima dos 50% dos votos. 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514E30D6-1740-3A0F-9EEC-7FAE54FE11A1}"/>
              </a:ext>
            </a:extLst>
          </p:cNvPr>
          <p:cNvSpPr txBox="1"/>
          <p:nvPr/>
        </p:nvSpPr>
        <p:spPr>
          <a:xfrm>
            <a:off x="4739074" y="4819109"/>
            <a:ext cx="7198926" cy="1701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Você terá a segurança captação e disponibilização das informações, rapidez na apuração dos resultados, e em sistemas Web o alcance não terá o limite da distância, poderá gerar relatórios, gráficos e etc.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0668286"/>
      </p:ext>
    </p:extLst>
  </p:cSld>
  <p:clrMapOvr>
    <a:masterClrMapping/>
  </p:clrMapOvr>
  <p:transition spd="slow">
    <p:fade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urso Análise de Risco, Perigo e Confiabilidade NR 05 - Rescue Cursos -  Segurança do Trabalho">
            <a:extLst>
              <a:ext uri="{FF2B5EF4-FFF2-40B4-BE49-F238E27FC236}">
                <a16:creationId xmlns:a16="http://schemas.microsoft.com/office/drawing/2014/main" id="{B0BC699E-44A9-027A-68EC-FD157FDF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">
                <a:schemeClr val="accent1">
                  <a:alpha val="74000"/>
                </a:schemeClr>
              </a:gs>
              <a:gs pos="100000">
                <a:schemeClr val="accent1">
                  <a:lumMod val="75000"/>
                  <a:alpha val="92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1130300" y="2454438"/>
            <a:ext cx="9931399" cy="1949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É importante usar a tecnologia a seu favor, para otimizar seu tempo e conseguir resultados mais efetivos, pensem nisso!</a:t>
            </a:r>
            <a:endParaRPr lang="id-ID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6876408"/>
      </p:ext>
    </p:extLst>
  </p:cSld>
  <p:clrMapOvr>
    <a:masterClrMapping/>
  </p:clrMapOvr>
  <p:transition spd="slow">
    <p:fad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 que é um EPI - Equipamento de Proteção Individual?">
            <a:extLst>
              <a:ext uri="{FF2B5EF4-FFF2-40B4-BE49-F238E27FC236}">
                <a16:creationId xmlns:a16="http://schemas.microsoft.com/office/drawing/2014/main" id="{135FC5B5-D565-4B37-3C79-F06BA399E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690652A-3EEC-D6E6-0697-E69E73FDED0F}"/>
              </a:ext>
            </a:extLst>
          </p:cNvPr>
          <p:cNvSpPr txBox="1"/>
          <p:nvPr/>
        </p:nvSpPr>
        <p:spPr>
          <a:xfrm>
            <a:off x="7165421" y="2222335"/>
            <a:ext cx="3228408" cy="812966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130">
              <a:spcBef>
                <a:spcPts val="1000"/>
              </a:spcBef>
            </a:pPr>
            <a:r>
              <a:rPr lang="en-US" sz="4500" b="1" dirty="0">
                <a:solidFill>
                  <a:prstClr val="white"/>
                </a:solidFill>
                <a:effectLst>
                  <a:outerShdw blurRad="1270000" dist="9144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Parte 01</a:t>
            </a:r>
            <a:endParaRPr lang="id-ID" sz="4500" b="1" dirty="0">
              <a:solidFill>
                <a:prstClr val="white"/>
              </a:solidFill>
              <a:effectLst>
                <a:outerShdw blurRad="1270000" dist="9144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13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572379"/>
            <a:ext cx="23676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Como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tornar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a CIPA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efetiva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?</a:t>
            </a:r>
            <a:endParaRPr lang="id-ID" sz="28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50" name="Picture 2" descr="Nova NR 5 CIPA: inclui noções sobre a inclusão de pessoas com deficiência e  reabilitados – Desenvolver Inclusão e Diversidade">
            <a:extLst>
              <a:ext uri="{FF2B5EF4-FFF2-40B4-BE49-F238E27FC236}">
                <a16:creationId xmlns:a16="http://schemas.microsoft.com/office/drawing/2014/main" id="{832D58E9-46F8-06C5-6954-2E28069AE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1"/>
          <a:stretch/>
        </p:blipFill>
        <p:spPr bwMode="auto">
          <a:xfrm>
            <a:off x="-317500" y="1995679"/>
            <a:ext cx="3564289" cy="3256012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878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nual Input 2">
            <a:extLst>
              <a:ext uri="{FF2B5EF4-FFF2-40B4-BE49-F238E27FC236}">
                <a16:creationId xmlns:a16="http://schemas.microsoft.com/office/drawing/2014/main" id="{E21247FD-51EC-09BE-D4AD-D11BDF18D9B8}"/>
              </a:ext>
            </a:extLst>
          </p:cNvPr>
          <p:cNvSpPr/>
          <p:nvPr/>
        </p:nvSpPr>
        <p:spPr>
          <a:xfrm flipH="1" flipV="1">
            <a:off x="9425" y="44520"/>
            <a:ext cx="12185322" cy="25019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Flowchart: Manual Input 2">
            <a:extLst>
              <a:ext uri="{FF2B5EF4-FFF2-40B4-BE49-F238E27FC236}">
                <a16:creationId xmlns:a16="http://schemas.microsoft.com/office/drawing/2014/main" id="{5616AE69-4A81-82AF-568C-F413271C8032}"/>
              </a:ext>
            </a:extLst>
          </p:cNvPr>
          <p:cNvSpPr/>
          <p:nvPr/>
        </p:nvSpPr>
        <p:spPr>
          <a:xfrm flipH="1" flipV="1">
            <a:off x="-3275" y="0"/>
            <a:ext cx="12185322" cy="25019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3C7EE9-EF3F-EECB-D042-FFA0EF37BF07}"/>
              </a:ext>
            </a:extLst>
          </p:cNvPr>
          <p:cNvSpPr txBox="1"/>
          <p:nvPr/>
        </p:nvSpPr>
        <p:spPr>
          <a:xfrm>
            <a:off x="439524" y="269812"/>
            <a:ext cx="9072776" cy="4650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CIPA está regulamentada pela Norma Reguladora (NR) 5 e é instituída pela Consolidação das Leis do Trabalho, sendo uma obrigação legal do empregador promover a sua instituição.</a:t>
            </a:r>
          </a:p>
          <a:p>
            <a:pPr algn="just"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Mas como instituir uma CIPA efetiva e garantir que a mesma seja funcione na prevenção de acidentes e construção de uma cultura da prevenção? Bem, alguns dos passos abaixo podem fazer com que esse trabalho seja bem feito:</a:t>
            </a:r>
          </a:p>
        </p:txBody>
      </p:sp>
      <p:pic>
        <p:nvPicPr>
          <p:cNvPr id="9" name="Picture 2" descr="IOP Assessoria">
            <a:extLst>
              <a:ext uri="{FF2B5EF4-FFF2-40B4-BE49-F238E27FC236}">
                <a16:creationId xmlns:a16="http://schemas.microsoft.com/office/drawing/2014/main" id="{F4C2CC55-CA52-95B6-DF40-B0BB76054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45499" y="3563223"/>
            <a:ext cx="4191001" cy="329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331008"/>
      </p:ext>
    </p:extLst>
  </p:cSld>
  <p:clrMapOvr>
    <a:masterClrMapping/>
  </p:clrMapOvr>
  <p:transition spd="slow">
    <p:fad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IPA – O que é NR-5? E o que ela pode fazer? – KOCH · Proteção que você  veste">
            <a:extLst>
              <a:ext uri="{FF2B5EF4-FFF2-40B4-BE49-F238E27FC236}">
                <a16:creationId xmlns:a16="http://schemas.microsoft.com/office/drawing/2014/main" id="{7A801F2E-996B-6D38-06C7-F03F76ADD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932" y="1638301"/>
            <a:ext cx="3698135" cy="3595391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c 39">
            <a:extLst>
              <a:ext uri="{FF2B5EF4-FFF2-40B4-BE49-F238E27FC236}">
                <a16:creationId xmlns:a16="http://schemas.microsoft.com/office/drawing/2014/main" id="{DFDA92EB-B255-F434-FAC0-2AC0D3BF4EAA}"/>
              </a:ext>
            </a:extLst>
          </p:cNvPr>
          <p:cNvSpPr/>
          <p:nvPr/>
        </p:nvSpPr>
        <p:spPr>
          <a:xfrm>
            <a:off x="3937000" y="1270000"/>
            <a:ext cx="4318000" cy="4318000"/>
          </a:xfrm>
          <a:prstGeom prst="arc">
            <a:avLst/>
          </a:prstGeom>
          <a:gradFill>
            <a:gsLst>
              <a:gs pos="0">
                <a:schemeClr val="accent1"/>
              </a:gs>
              <a:gs pos="100000">
                <a:schemeClr val="accent5">
                  <a:alpha val="16000"/>
                </a:schemeClr>
              </a:gs>
            </a:gsLst>
            <a:lin ang="5400000" scaled="1"/>
          </a:gradFill>
          <a:ln w="38100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" name="Arc 40">
            <a:extLst>
              <a:ext uri="{FF2B5EF4-FFF2-40B4-BE49-F238E27FC236}">
                <a16:creationId xmlns:a16="http://schemas.microsoft.com/office/drawing/2014/main" id="{38A7B6C8-C039-AC77-291F-78994441D0B3}"/>
              </a:ext>
            </a:extLst>
          </p:cNvPr>
          <p:cNvSpPr/>
          <p:nvPr/>
        </p:nvSpPr>
        <p:spPr>
          <a:xfrm flipH="1" flipV="1">
            <a:off x="3937000" y="1270000"/>
            <a:ext cx="4318000" cy="4318000"/>
          </a:xfrm>
          <a:prstGeom prst="arc">
            <a:avLst/>
          </a:prstGeom>
          <a:gradFill>
            <a:gsLst>
              <a:gs pos="0">
                <a:schemeClr val="accent1"/>
              </a:gs>
              <a:gs pos="100000">
                <a:schemeClr val="accent5">
                  <a:alpha val="16000"/>
                </a:schemeClr>
              </a:gs>
            </a:gsLst>
            <a:lin ang="5400000" scaled="1"/>
          </a:gradFill>
          <a:ln w="38100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1E0960D1-E5D8-A09C-7FC3-1AF53948DCB4}"/>
              </a:ext>
            </a:extLst>
          </p:cNvPr>
          <p:cNvSpPr/>
          <p:nvPr/>
        </p:nvSpPr>
        <p:spPr>
          <a:xfrm>
            <a:off x="5336481" y="2669481"/>
            <a:ext cx="1519039" cy="1519038"/>
          </a:xfrm>
          <a:prstGeom prst="ellipse">
            <a:avLst/>
          </a:prstGeom>
          <a:gradFill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0C7E457E-B583-96E8-7325-A0C593B358FA}"/>
              </a:ext>
            </a:extLst>
          </p:cNvPr>
          <p:cNvGrpSpPr/>
          <p:nvPr/>
        </p:nvGrpSpPr>
        <p:grpSpPr>
          <a:xfrm>
            <a:off x="5782965" y="3115965"/>
            <a:ext cx="626070" cy="626070"/>
            <a:chOff x="8204317" y="2115665"/>
            <a:chExt cx="464344" cy="464344"/>
          </a:xfrm>
          <a:solidFill>
            <a:schemeClr val="bg1"/>
          </a:solidFill>
        </p:grpSpPr>
        <p:sp>
          <p:nvSpPr>
            <p:cNvPr id="7" name="AutoShape 81">
              <a:extLst>
                <a:ext uri="{FF2B5EF4-FFF2-40B4-BE49-F238E27FC236}">
                  <a16:creationId xmlns:a16="http://schemas.microsoft.com/office/drawing/2014/main" id="{3DD174CD-1399-94ED-C5A4-B084E9C4BAD5}"/>
                </a:ext>
              </a:extLst>
            </p:cNvPr>
            <p:cNvSpPr/>
            <p:nvPr/>
          </p:nvSpPr>
          <p:spPr bwMode="auto">
            <a:xfrm>
              <a:off x="8204317" y="211566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8" name="AutoShape 82">
              <a:extLst>
                <a:ext uri="{FF2B5EF4-FFF2-40B4-BE49-F238E27FC236}">
                  <a16:creationId xmlns:a16="http://schemas.microsoft.com/office/drawing/2014/main" id="{F08611C8-FA49-8048-228D-9C0A8849F5B9}"/>
                </a:ext>
              </a:extLst>
            </p:cNvPr>
            <p:cNvSpPr/>
            <p:nvPr/>
          </p:nvSpPr>
          <p:spPr bwMode="auto">
            <a:xfrm>
              <a:off x="8247973" y="249269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cxnSp>
        <p:nvCxnSpPr>
          <p:cNvPr id="10" name="Straight Connector 37">
            <a:extLst>
              <a:ext uri="{FF2B5EF4-FFF2-40B4-BE49-F238E27FC236}">
                <a16:creationId xmlns:a16="http://schemas.microsoft.com/office/drawing/2014/main" id="{F49032A8-FB40-0F77-3B6E-3FBED4326DA3}"/>
              </a:ext>
            </a:extLst>
          </p:cNvPr>
          <p:cNvCxnSpPr/>
          <p:nvPr/>
        </p:nvCxnSpPr>
        <p:spPr>
          <a:xfrm flipH="1">
            <a:off x="8255000" y="3429000"/>
            <a:ext cx="2714625" cy="0"/>
          </a:xfrm>
          <a:prstGeom prst="lin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1"/>
          </a:gradFill>
          <a:ln w="12700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36">
            <a:extLst>
              <a:ext uri="{FF2B5EF4-FFF2-40B4-BE49-F238E27FC236}">
                <a16:creationId xmlns:a16="http://schemas.microsoft.com/office/drawing/2014/main" id="{8BCF1950-2065-92FC-A55E-EBAA7E145FC9}"/>
              </a:ext>
            </a:extLst>
          </p:cNvPr>
          <p:cNvCxnSpPr/>
          <p:nvPr/>
        </p:nvCxnSpPr>
        <p:spPr>
          <a:xfrm>
            <a:off x="1222375" y="3429000"/>
            <a:ext cx="2714625" cy="0"/>
          </a:xfrm>
          <a:prstGeom prst="lin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1"/>
          </a:gradFill>
          <a:ln w="12700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7">
            <a:extLst>
              <a:ext uri="{FF2B5EF4-FFF2-40B4-BE49-F238E27FC236}">
                <a16:creationId xmlns:a16="http://schemas.microsoft.com/office/drawing/2014/main" id="{5C438C6C-C24C-73C8-C3E2-74BA55BA8658}"/>
              </a:ext>
            </a:extLst>
          </p:cNvPr>
          <p:cNvSpPr txBox="1"/>
          <p:nvPr/>
        </p:nvSpPr>
        <p:spPr>
          <a:xfrm>
            <a:off x="546101" y="859443"/>
            <a:ext cx="35010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Envolver todos os trabalhadores na gestão de segurança do trabalho: O primeiro passo é deixar todos empoderados do seu próprio bem-estar, ajudando na manutenção dos demais.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325EEC73-83C8-A7F7-9533-BBE98DA49E37}"/>
              </a:ext>
            </a:extLst>
          </p:cNvPr>
          <p:cNvSpPr txBox="1"/>
          <p:nvPr/>
        </p:nvSpPr>
        <p:spPr>
          <a:xfrm>
            <a:off x="8255000" y="3972636"/>
            <a:ext cx="35433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Capacitação para todos: Seja o </a:t>
            </a:r>
            <a:r>
              <a:rPr lang="pt-BR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Cipeiro</a:t>
            </a: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(profissional inserido na CIPA) ou os demais trabalhadores, só se pode haver melhora onde o problema é realmente identificado. Isto acontece com educação e capacitação.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3873358"/>
      </p:ext>
    </p:extLst>
  </p:cSld>
  <p:clrMapOvr>
    <a:masterClrMapping/>
  </p:clrMapOvr>
  <p:transition spd="slow">
    <p:fad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03C3F4B-C435-51F8-D8DA-10F9E5260C4F}"/>
              </a:ext>
            </a:extLst>
          </p:cNvPr>
          <p:cNvSpPr/>
          <p:nvPr/>
        </p:nvSpPr>
        <p:spPr>
          <a:xfrm rot="5400000" flipH="1">
            <a:off x="-2158320" y="2185080"/>
            <a:ext cx="6858000" cy="24878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2078087" y="2087510"/>
            <a:ext cx="6858000" cy="2682979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45E7F93-9C87-37AF-9A0A-45230D09725E}"/>
              </a:ext>
            </a:extLst>
          </p:cNvPr>
          <p:cNvSpPr txBox="1"/>
          <p:nvPr/>
        </p:nvSpPr>
        <p:spPr>
          <a:xfrm>
            <a:off x="3657600" y="475266"/>
            <a:ext cx="7632700" cy="5562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•	Tenha os objetivos alinhados: Assim como tudo, a CIPA deve ter os seus objetivos muito bem definidos para que consiga identificar o seu objetivo de existir.</a:t>
            </a:r>
          </a:p>
          <a:p>
            <a:pPr algn="just" defTabSz="285750">
              <a:lnSpc>
                <a:spcPct val="150000"/>
              </a:lnSpc>
            </a:pPr>
            <a:endParaRPr lang="pt-BR" sz="24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endParaRPr lang="pt-BR" sz="24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endParaRPr lang="pt-BR" sz="24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•	Cobre e estimule: O trabalho da CIPA é tão importante quanto o do resto da empresa, sempre que possível o estimule!</a:t>
            </a: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3BF01AFC-D6D7-A8EA-7C3C-20649AA1B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324" y="475266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" name="Freeform 20">
            <a:extLst>
              <a:ext uri="{FF2B5EF4-FFF2-40B4-BE49-F238E27FC236}">
                <a16:creationId xmlns:a16="http://schemas.microsoft.com/office/drawing/2014/main" id="{7447DE24-F6CD-BBC6-DAC1-016AAAE95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8585" y="4399566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4736433"/>
      </p:ext>
    </p:extLst>
  </p:cSld>
  <p:clrMapOvr>
    <a:masterClrMapping/>
  </p:clrMapOvr>
  <p:transition spd="slow">
    <p:fade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162F7BB0-DAAB-1E20-36D7-CE7655406B8B}"/>
              </a:ext>
            </a:extLst>
          </p:cNvPr>
          <p:cNvSpPr txBox="1"/>
          <p:nvPr/>
        </p:nvSpPr>
        <p:spPr>
          <a:xfrm>
            <a:off x="870623" y="3671809"/>
            <a:ext cx="5212678" cy="2803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•	Esteja aberto a inovação: Havia aqueles que diziam que internet era bruxaria, porém, hoje é fundamental para o dia a dia de absolutamente todos. Fácil ver porque estar aberto a inovação, certo?</a:t>
            </a:r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id="{592138EE-BF63-E0EE-59FD-5BE61597FA5D}"/>
              </a:ext>
            </a:extLst>
          </p:cNvPr>
          <p:cNvSpPr txBox="1"/>
          <p:nvPr/>
        </p:nvSpPr>
        <p:spPr>
          <a:xfrm>
            <a:off x="6793607" y="231519"/>
            <a:ext cx="5010370" cy="2803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•	Tenha indicadores: Nada diz mais que indicadores e métricas, sendo assim, defina aqueles mais relevantes (dica: número de acidentes) e mantenha vigilância desses.</a:t>
            </a:r>
          </a:p>
        </p:txBody>
      </p:sp>
      <p:pic>
        <p:nvPicPr>
          <p:cNvPr id="50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F981027D-531B-A424-8CCC-83A82FAF4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23" y="552543"/>
            <a:ext cx="4229100" cy="2848138"/>
          </a:xfrm>
          <a:prstGeom prst="roundRect">
            <a:avLst>
              <a:gd name="adj" fmla="val 6636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27CD177E-810B-B0B2-793C-7ABAA5FA2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769" y="3627452"/>
            <a:ext cx="3940630" cy="2848138"/>
          </a:xfrm>
          <a:prstGeom prst="roundRect">
            <a:avLst>
              <a:gd name="adj" fmla="val 864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4838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774701" y="1175814"/>
            <a:ext cx="5168899" cy="465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Esta Norma Regulamentadora – NR estabelece os parâmetros e os requisitos da Comissão Interna de Prevenção de Acidentes – CIPA, tendo por objetivo a prevenção de acidentes e doenças relacionadas ao trabalho, de modo a tornar compatível, permanentemente, o trabalho com a preservação da vida e promoção da saúde do trabalhador.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Freeform: Shape 6">
            <a:extLst>
              <a:ext uri="{FF2B5EF4-FFF2-40B4-BE49-F238E27FC236}">
                <a16:creationId xmlns:a16="http://schemas.microsoft.com/office/drawing/2014/main" id="{87E4B49C-16D9-2231-5441-79AE687ACE5E}"/>
              </a:ext>
            </a:extLst>
          </p:cNvPr>
          <p:cNvSpPr/>
          <p:nvPr/>
        </p:nvSpPr>
        <p:spPr>
          <a:xfrm>
            <a:off x="370374" y="910730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5" name="Freeform: Shape 6">
            <a:extLst>
              <a:ext uri="{FF2B5EF4-FFF2-40B4-BE49-F238E27FC236}">
                <a16:creationId xmlns:a16="http://schemas.microsoft.com/office/drawing/2014/main" id="{07C08EB7-AEE2-5EC7-E715-728A67DA417F}"/>
              </a:ext>
            </a:extLst>
          </p:cNvPr>
          <p:cNvSpPr/>
          <p:nvPr/>
        </p:nvSpPr>
        <p:spPr>
          <a:xfrm>
            <a:off x="4053374" y="5682186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pic>
        <p:nvPicPr>
          <p:cNvPr id="6" name="Imagem 5" descr="NR-05 | Conheça o guia definitivo da CIPA">
            <a:extLst>
              <a:ext uri="{FF2B5EF4-FFF2-40B4-BE49-F238E27FC236}">
                <a16:creationId xmlns:a16="http://schemas.microsoft.com/office/drawing/2014/main" id="{D7E22AC2-DCD4-7D12-5537-DE4051B44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655" y="1600200"/>
            <a:ext cx="5502994" cy="3835400"/>
          </a:xfrm>
          <a:prstGeom prst="roundRect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45">
            <a:extLst>
              <a:ext uri="{FF2B5EF4-FFF2-40B4-BE49-F238E27FC236}">
                <a16:creationId xmlns:a16="http://schemas.microsoft.com/office/drawing/2014/main" id="{89B09AAA-17EB-649A-0457-445831FA4927}"/>
              </a:ext>
            </a:extLst>
          </p:cNvPr>
          <p:cNvSpPr txBox="1"/>
          <p:nvPr/>
        </p:nvSpPr>
        <p:spPr>
          <a:xfrm>
            <a:off x="6201432" y="3087013"/>
            <a:ext cx="2307568" cy="769441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1100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Segundo a NR-05, a CIPA ajuda a prevenir doenças e acidentes de trabalho</a:t>
            </a:r>
            <a:endParaRPr lang="id-ID" sz="1100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06339"/>
      </p:ext>
    </p:extLst>
  </p:cSld>
  <p:clrMapOvr>
    <a:masterClrMapping/>
  </p:clrMapOvr>
  <p:transition spd="slow">
    <p:fade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5">
            <a:extLst>
              <a:ext uri="{FF2B5EF4-FFF2-40B4-BE49-F238E27FC236}">
                <a16:creationId xmlns:a16="http://schemas.microsoft.com/office/drawing/2014/main" id="{1515F249-ED3D-5C3D-1610-757EB57096AD}"/>
              </a:ext>
            </a:extLst>
          </p:cNvPr>
          <p:cNvSpPr txBox="1"/>
          <p:nvPr/>
        </p:nvSpPr>
        <p:spPr>
          <a:xfrm>
            <a:off x="0" y="5173885"/>
            <a:ext cx="12192000" cy="1684115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                   </a:t>
            </a:r>
          </a:p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</a:p>
          <a:p>
            <a:pPr defTabSz="285750">
              <a:lnSpc>
                <a:spcPct val="150000"/>
              </a:lnSpc>
            </a:pPr>
            <a:endParaRPr lang="pt-BR" sz="24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514E30D6-1740-3A0F-9EEC-7FAE54FE11A1}"/>
              </a:ext>
            </a:extLst>
          </p:cNvPr>
          <p:cNvSpPr txBox="1"/>
          <p:nvPr/>
        </p:nvSpPr>
        <p:spPr>
          <a:xfrm>
            <a:off x="4693934" y="841077"/>
            <a:ext cx="7269466" cy="3240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Existem aqueles que subestimam a CIPA, contudo, o trabalho desta é nada mais nada menos que salvar vidas e preservar a saúde no ambiente de trabalho.</a:t>
            </a:r>
            <a:endParaRPr lang="id-ID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F77A207-E9F2-E40B-1490-1EA00F26F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940" y="1664765"/>
            <a:ext cx="3485460" cy="519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39737"/>
      </p:ext>
    </p:extLst>
  </p:cSld>
  <p:clrMapOvr>
    <a:masterClrMapping/>
  </p:clrMapOvr>
  <p:transition spd="slow">
    <p:fade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 que é um EPI - Equipamento de Proteção Individual?">
            <a:extLst>
              <a:ext uri="{FF2B5EF4-FFF2-40B4-BE49-F238E27FC236}">
                <a16:creationId xmlns:a16="http://schemas.microsoft.com/office/drawing/2014/main" id="{135FC5B5-D565-4B37-3C79-F06BA399E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690652A-3EEC-D6E6-0697-E69E73FDED0F}"/>
              </a:ext>
            </a:extLst>
          </p:cNvPr>
          <p:cNvSpPr txBox="1"/>
          <p:nvPr/>
        </p:nvSpPr>
        <p:spPr>
          <a:xfrm>
            <a:off x="7165421" y="2222335"/>
            <a:ext cx="3228408" cy="812966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130">
              <a:spcBef>
                <a:spcPts val="1000"/>
              </a:spcBef>
            </a:pPr>
            <a:r>
              <a:rPr lang="en-US" sz="4500" b="1" dirty="0">
                <a:solidFill>
                  <a:prstClr val="white"/>
                </a:solidFill>
                <a:effectLst>
                  <a:outerShdw blurRad="1270000" dist="9144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Parte 01</a:t>
            </a:r>
            <a:endParaRPr lang="id-ID" sz="4500" b="1" dirty="0">
              <a:solidFill>
                <a:prstClr val="white"/>
              </a:solidFill>
              <a:effectLst>
                <a:outerShdw blurRad="1270000" dist="9144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2505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14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28413" y="2407279"/>
            <a:ext cx="27627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NR-05: assédio sexual e outras formas de violência</a:t>
            </a:r>
            <a:endParaRPr lang="id-ID" sz="28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50" name="Picture 2" descr="Nova NR 5 CIPA: inclui noções sobre a inclusão de pessoas com deficiência e  reabilitados – Desenvolver Inclusão e Diversidade">
            <a:extLst>
              <a:ext uri="{FF2B5EF4-FFF2-40B4-BE49-F238E27FC236}">
                <a16:creationId xmlns:a16="http://schemas.microsoft.com/office/drawing/2014/main" id="{832D58E9-46F8-06C5-6954-2E28069AE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1"/>
          <a:stretch/>
        </p:blipFill>
        <p:spPr bwMode="auto">
          <a:xfrm>
            <a:off x="-317500" y="1995679"/>
            <a:ext cx="3564289" cy="3256012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238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087488" y="1096912"/>
            <a:ext cx="6858000" cy="4664176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45E7F93-9C87-37AF-9A0A-45230D09725E}"/>
              </a:ext>
            </a:extLst>
          </p:cNvPr>
          <p:cNvSpPr txBox="1"/>
          <p:nvPr/>
        </p:nvSpPr>
        <p:spPr>
          <a:xfrm>
            <a:off x="5816600" y="1874044"/>
            <a:ext cx="5689600" cy="2532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Ela também alterou a redação do artigo 163 da Consolidação das Leis do Trabalho (CLT), mudando o nome da CIPA para Comissão Interna de Prevenção de Acidentes e de Assédio, além de incluir obrigações que devem ser observadas pelas empresas.</a:t>
            </a: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3BF01AFC-D6D7-A8EA-7C3C-20649AA1B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2723" y="1931952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A6B909D7-8406-09AB-054C-0634900BC58A}"/>
              </a:ext>
            </a:extLst>
          </p:cNvPr>
          <p:cNvSpPr txBox="1"/>
          <p:nvPr/>
        </p:nvSpPr>
        <p:spPr>
          <a:xfrm>
            <a:off x="131378" y="1857772"/>
            <a:ext cx="4072322" cy="2951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32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Lei nº 14.457/2022 criou o Programa Emprega + Mulheres. </a:t>
            </a:r>
            <a:endParaRPr lang="id-ID" sz="32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119347"/>
      </p:ext>
    </p:extLst>
  </p:cSld>
  <p:clrMapOvr>
    <a:masterClrMapping/>
  </p:clrMapOvr>
  <p:transition spd="slow">
    <p:fad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refeitura de Itanhaém">
            <a:extLst>
              <a:ext uri="{FF2B5EF4-FFF2-40B4-BE49-F238E27FC236}">
                <a16:creationId xmlns:a16="http://schemas.microsoft.com/office/drawing/2014/main" id="{A65B67AD-B019-8396-6706-503F5D1B4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0" y="2124211"/>
            <a:ext cx="5390650" cy="3205163"/>
          </a:xfrm>
          <a:prstGeom prst="roundRect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CE4869F3-4A19-50B9-E129-FC3E01CFEB1B}"/>
              </a:ext>
            </a:extLst>
          </p:cNvPr>
          <p:cNvSpPr/>
          <p:nvPr/>
        </p:nvSpPr>
        <p:spPr>
          <a:xfrm>
            <a:off x="6347164" y="2229875"/>
            <a:ext cx="4824000" cy="90257"/>
          </a:xfrm>
          <a:prstGeom prst="rect">
            <a:avLst/>
          </a:prstGeom>
          <a:gradFill flip="none" rotWithShape="1"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Freeform 20">
            <a:extLst>
              <a:ext uri="{FF2B5EF4-FFF2-40B4-BE49-F238E27FC236}">
                <a16:creationId xmlns:a16="http://schemas.microsoft.com/office/drawing/2014/main" id="{9B66D779-92DC-E487-850E-EB93BF7EB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935" y="2527694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62510618-B977-59EF-2FDE-6211C8D7CF2E}"/>
              </a:ext>
            </a:extLst>
          </p:cNvPr>
          <p:cNvSpPr txBox="1"/>
          <p:nvPr/>
        </p:nvSpPr>
        <p:spPr>
          <a:xfrm>
            <a:off x="6273432" y="3109484"/>
            <a:ext cx="4971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0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Com isso, a NR-05 foi alterada para incluir essa questão.</a:t>
            </a:r>
          </a:p>
          <a:p>
            <a:pPr defTabSz="285750"/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As empresas que possuem CIPA deverão observar algumas medidas, como:</a:t>
            </a:r>
          </a:p>
        </p:txBody>
      </p:sp>
    </p:spTree>
    <p:extLst>
      <p:ext uri="{BB962C8B-B14F-4D97-AF65-F5344CB8AC3E}">
        <p14:creationId xmlns:p14="http://schemas.microsoft.com/office/powerpoint/2010/main" val="769672832"/>
      </p:ext>
    </p:extLst>
  </p:cSld>
  <p:clrMapOvr>
    <a:masterClrMapping/>
  </p:clrMapOvr>
  <p:transition spd="slow">
    <p:fad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ssédio Sexual é incluído na CIPA e altera itens das NRs - SECONCI-RIO">
            <a:extLst>
              <a:ext uri="{FF2B5EF4-FFF2-40B4-BE49-F238E27FC236}">
                <a16:creationId xmlns:a16="http://schemas.microsoft.com/office/drawing/2014/main" id="{DEF06EC5-DDF9-36BE-37D2-8EEB0F995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1130298" y="635283"/>
            <a:ext cx="9931399" cy="582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sz="2800" b="1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I.  </a:t>
            </a:r>
            <a:r>
              <a:rPr lang="pt-BR" sz="2800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inclusão nas normas internas da empresa de regras de </a:t>
            </a:r>
            <a:r>
              <a:rPr lang="pt-BR" sz="2800" b="1" dirty="0">
                <a:solidFill>
                  <a:schemeClr val="bg1"/>
                </a:solidFill>
                <a:highlight>
                  <a:srgbClr val="00808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conduta a respeito do assédio sexual e de outras formas de violência</a:t>
            </a:r>
            <a:r>
              <a:rPr lang="pt-BR" sz="2800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;</a:t>
            </a:r>
          </a:p>
          <a:p>
            <a:pPr algn="just" defTabSz="285750">
              <a:lnSpc>
                <a:spcPct val="150000"/>
              </a:lnSpc>
            </a:pPr>
            <a:endParaRPr lang="pt-BR" sz="2800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r>
              <a:rPr lang="pt-BR" sz="2800" b="1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II. </a:t>
            </a:r>
            <a:r>
              <a:rPr lang="pt-BR" sz="2800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fixação de procedimentos para recebimento e acompanhamento de denúncias, para apuração dos fatos e, quando for o caso, para </a:t>
            </a:r>
            <a:r>
              <a:rPr lang="pt-BR" sz="2800" b="1" dirty="0">
                <a:solidFill>
                  <a:schemeClr val="bg1"/>
                </a:solidFill>
                <a:highlight>
                  <a:srgbClr val="00808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aplicação de sanções administrativas aos responsáveis diretos e indiretos pelos atos de assédio sexual e de violência</a:t>
            </a:r>
            <a:r>
              <a:rPr lang="pt-BR" sz="2800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109271930"/>
      </p:ext>
    </p:extLst>
  </p:cSld>
  <p:clrMapOvr>
    <a:masterClrMapping/>
  </p:clrMapOvr>
  <p:transition spd="slow">
    <p:fad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0">
            <a:extLst>
              <a:ext uri="{FF2B5EF4-FFF2-40B4-BE49-F238E27FC236}">
                <a16:creationId xmlns:a16="http://schemas.microsoft.com/office/drawing/2014/main" id="{9DEC53F3-9F3F-E892-F8A3-50F49F00F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3804" y="358946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03C3F4B-C435-51F8-D8DA-10F9E5260C4F}"/>
              </a:ext>
            </a:extLst>
          </p:cNvPr>
          <p:cNvSpPr/>
          <p:nvPr/>
        </p:nvSpPr>
        <p:spPr>
          <a:xfrm rot="5400000" flipH="1">
            <a:off x="-1663020" y="1689780"/>
            <a:ext cx="6858000" cy="34784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747006" y="1756430"/>
            <a:ext cx="6858000" cy="3345139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45E7F93-9C87-37AF-9A0A-45230D09725E}"/>
              </a:ext>
            </a:extLst>
          </p:cNvPr>
          <p:cNvSpPr txBox="1"/>
          <p:nvPr/>
        </p:nvSpPr>
        <p:spPr>
          <a:xfrm>
            <a:off x="6451600" y="863658"/>
            <a:ext cx="5397500" cy="170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III. inclusão de temas referentes à prevenção e ao combate ao assédio sexual e a outras formas de violência nas atividades e nas práticas da CIPA;</a:t>
            </a:r>
          </a:p>
        </p:txBody>
      </p:sp>
      <p:pic>
        <p:nvPicPr>
          <p:cNvPr id="3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293256E9-80C8-D26C-4358-0AE77625D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1266381" y="1422399"/>
            <a:ext cx="4211038" cy="4013200"/>
          </a:xfrm>
          <a:prstGeom prst="roundRect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20">
            <a:extLst>
              <a:ext uri="{FF2B5EF4-FFF2-40B4-BE49-F238E27FC236}">
                <a16:creationId xmlns:a16="http://schemas.microsoft.com/office/drawing/2014/main" id="{B2C276B3-1D5A-541A-F592-56B807ABB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3804" y="2768600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5FE2A6-E31C-F226-FDD8-8397E42E5015}"/>
              </a:ext>
            </a:extLst>
          </p:cNvPr>
          <p:cNvSpPr txBox="1"/>
          <p:nvPr/>
        </p:nvSpPr>
        <p:spPr>
          <a:xfrm>
            <a:off x="6451600" y="3273312"/>
            <a:ext cx="5397500" cy="3363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IV. realização, no mínimo a cada 12 meses, de ações de capacitação, de orientação e de sensibilização de todos os empregados e empregadas sobre temas relacionados à violência, ao assédio, à igualdade e à diversidade no âmbito do trabalho.</a:t>
            </a:r>
          </a:p>
          <a:p>
            <a:pPr algn="just"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r>
              <a:rPr lang="pt-BR" i="1" dirty="0">
                <a:solidFill>
                  <a:schemeClr val="accent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Lei nº 14.457/2022, Art. 23</a:t>
            </a:r>
          </a:p>
        </p:txBody>
      </p:sp>
    </p:spTree>
    <p:extLst>
      <p:ext uri="{BB962C8B-B14F-4D97-AF65-F5344CB8AC3E}">
        <p14:creationId xmlns:p14="http://schemas.microsoft.com/office/powerpoint/2010/main" val="3225907046"/>
      </p:ext>
    </p:extLst>
  </p:cSld>
  <p:clrMapOvr>
    <a:masterClrMapping/>
  </p:clrMapOvr>
  <p:transition spd="slow">
    <p:fade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64366E1-4FDC-1448-BE09-3CF7BE2907EE}"/>
              </a:ext>
            </a:extLst>
          </p:cNvPr>
          <p:cNvGrpSpPr/>
          <p:nvPr/>
        </p:nvGrpSpPr>
        <p:grpSpPr>
          <a:xfrm>
            <a:off x="3247464" y="324183"/>
            <a:ext cx="6175936" cy="6273870"/>
            <a:chOff x="2349137" y="2384640"/>
            <a:chExt cx="3238500" cy="3634202"/>
          </a:xfrm>
          <a:gradFill>
            <a:gsLst>
              <a:gs pos="100000">
                <a:schemeClr val="accent5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effectLst>
            <a:outerShdw blurRad="1270000" dist="1968500" dir="5400000" sx="90000" sy="9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0C79DC9E-954C-738A-26CB-B94529B9047E}"/>
                </a:ext>
              </a:extLst>
            </p:cNvPr>
            <p:cNvSpPr/>
            <p:nvPr/>
          </p:nvSpPr>
          <p:spPr>
            <a:xfrm>
              <a:off x="2349137" y="2815937"/>
              <a:ext cx="3238500" cy="2817708"/>
            </a:xfrm>
            <a:prstGeom prst="roundRect">
              <a:avLst>
                <a:gd name="adj" fmla="val 16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Freeform: Shape 4">
              <a:extLst>
                <a:ext uri="{FF2B5EF4-FFF2-40B4-BE49-F238E27FC236}">
                  <a16:creationId xmlns:a16="http://schemas.microsoft.com/office/drawing/2014/main" id="{FB1B6B95-AEDA-A32D-71FC-C47A41695491}"/>
                </a:ext>
              </a:extLst>
            </p:cNvPr>
            <p:cNvSpPr/>
            <p:nvPr/>
          </p:nvSpPr>
          <p:spPr>
            <a:xfrm flipV="1">
              <a:off x="2349137" y="2384640"/>
              <a:ext cx="957974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56D7B490-F7BE-549B-7673-9EA5157E8C7E}"/>
                </a:ext>
              </a:extLst>
            </p:cNvPr>
            <p:cNvSpPr/>
            <p:nvPr/>
          </p:nvSpPr>
          <p:spPr>
            <a:xfrm>
              <a:off x="4629665" y="5541444"/>
              <a:ext cx="957972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C51D6972-CC2C-3D0B-40E2-C1F10E34475F}"/>
              </a:ext>
            </a:extLst>
          </p:cNvPr>
          <p:cNvSpPr/>
          <p:nvPr/>
        </p:nvSpPr>
        <p:spPr>
          <a:xfrm>
            <a:off x="3949350" y="659845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C0C1C35-7BDF-2F8C-50D4-1B6297CE7C4C}"/>
              </a:ext>
            </a:extLst>
          </p:cNvPr>
          <p:cNvSpPr txBox="1"/>
          <p:nvPr/>
        </p:nvSpPr>
        <p:spPr>
          <a:xfrm>
            <a:off x="3371215" y="1785906"/>
            <a:ext cx="5874385" cy="3265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prazo para se adaptar a essa mudança na CIPA é 21/03/2023 (180 dias a contar a partir da publicação da lei, que foi 21/09/2022). </a:t>
            </a: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0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Portanto, a partir desta data, o seu treinamento da NR-05 deve incluir essa temática.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" name="Picture 8" descr="Catálogo">
            <a:extLst>
              <a:ext uri="{FF2B5EF4-FFF2-40B4-BE49-F238E27FC236}">
                <a16:creationId xmlns:a16="http://schemas.microsoft.com/office/drawing/2014/main" id="{ABDF55B0-1796-F927-CC8F-45DE33A52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311" y="5118100"/>
            <a:ext cx="1235290" cy="118025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179109"/>
      </p:ext>
    </p:extLst>
  </p:cSld>
  <p:clrMapOvr>
    <a:masterClrMapping/>
  </p:clrMapOvr>
  <p:transition spd="slow">
    <p:fade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5">
            <a:extLst>
              <a:ext uri="{FF2B5EF4-FFF2-40B4-BE49-F238E27FC236}">
                <a16:creationId xmlns:a16="http://schemas.microsoft.com/office/drawing/2014/main" id="{1515F249-ED3D-5C3D-1610-757EB57096AD}"/>
              </a:ext>
            </a:extLst>
          </p:cNvPr>
          <p:cNvSpPr txBox="1"/>
          <p:nvPr/>
        </p:nvSpPr>
        <p:spPr>
          <a:xfrm>
            <a:off x="0" y="4065889"/>
            <a:ext cx="12192000" cy="2792111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                                           </a:t>
            </a:r>
          </a:p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      </a:t>
            </a:r>
          </a:p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            </a:t>
            </a:r>
          </a:p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</a:p>
          <a:p>
            <a:pPr defTabSz="285750">
              <a:lnSpc>
                <a:spcPct val="150000"/>
              </a:lnSpc>
            </a:pPr>
            <a:endParaRPr lang="pt-BR" sz="24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514E30D6-1740-3A0F-9EEC-7FAE54FE11A1}"/>
              </a:ext>
            </a:extLst>
          </p:cNvPr>
          <p:cNvSpPr txBox="1"/>
          <p:nvPr/>
        </p:nvSpPr>
        <p:spPr>
          <a:xfrm>
            <a:off x="4794940" y="2969625"/>
            <a:ext cx="6824966" cy="1947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8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Implantação e Renovação da CIPA</a:t>
            </a:r>
          </a:p>
          <a:p>
            <a:pPr defTabSz="285750">
              <a:lnSpc>
                <a:spcPct val="150000"/>
              </a:lnSpc>
            </a:pPr>
            <a:endParaRPr lang="pt-BR" sz="28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Documentos necessários:</a:t>
            </a:r>
            <a:endParaRPr lang="id-ID" sz="28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F77A207-E9F2-E40B-1490-1EA00F26F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40" y="1664765"/>
            <a:ext cx="3485460" cy="519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89005"/>
      </p:ext>
    </p:extLst>
  </p:cSld>
  <p:clrMapOvr>
    <a:masterClrMapping/>
  </p:clrMapOvr>
  <p:transition spd="slow">
    <p:fade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100188" y="1096912"/>
            <a:ext cx="6858000" cy="4664176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45E7F93-9C87-37AF-9A0A-45230D09725E}"/>
              </a:ext>
            </a:extLst>
          </p:cNvPr>
          <p:cNvSpPr txBox="1"/>
          <p:nvPr/>
        </p:nvSpPr>
        <p:spPr>
          <a:xfrm>
            <a:off x="5148318" y="731044"/>
            <a:ext cx="6129282" cy="544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285750" indent="-285750" algn="just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ATA DA CONSTITUIÇÃO DA COMISSÃO ELEITORAL </a:t>
            </a:r>
          </a:p>
          <a:p>
            <a:pPr marL="285750" indent="-285750" algn="just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ATA DE INSTITUIÇÃO DO PROCESSO ELEITORAL </a:t>
            </a:r>
          </a:p>
          <a:p>
            <a:pPr marL="285750" indent="-285750" algn="just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CRONOGRAMA DE IMPLANTAÇÃO </a:t>
            </a:r>
          </a:p>
          <a:p>
            <a:pPr marL="285750" indent="-285750" algn="just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PROTOCOLO INSCRIÇÃO  </a:t>
            </a:r>
          </a:p>
          <a:p>
            <a:pPr marL="285750" indent="-285750" algn="just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CÉDULA ELEITORAL </a:t>
            </a:r>
          </a:p>
          <a:p>
            <a:pPr marL="285750" indent="-285750" algn="just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ATA DE ELEIÇÃO </a:t>
            </a:r>
          </a:p>
          <a:p>
            <a:pPr marL="285750" indent="-285750" algn="just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QUADRO DE RESULTADO DAS ELEIÇÕES </a:t>
            </a:r>
          </a:p>
          <a:p>
            <a:pPr marL="285750" indent="-285750" algn="just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ATA DE POSSE </a:t>
            </a:r>
          </a:p>
          <a:p>
            <a:pPr marL="285750" indent="-285750" algn="just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CRONOGRAMA DE REUNIÕES </a:t>
            </a:r>
          </a:p>
          <a:p>
            <a:pPr marL="285750" indent="-285750" algn="just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LISTA DE PRESENÇA </a:t>
            </a:r>
          </a:p>
          <a:p>
            <a:pPr marL="285750" indent="-285750" algn="just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FICHA DE CADASTRO CIPA E CIPEIROS </a:t>
            </a:r>
          </a:p>
          <a:p>
            <a:pPr marL="285750" indent="-285750" algn="just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PLANO DE TRABALHO - MODELO </a:t>
            </a: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3BF01AFC-D6D7-A8EA-7C3C-20649AA1B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318" y="543930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A6B909D7-8406-09AB-054C-0634900BC58A}"/>
              </a:ext>
            </a:extLst>
          </p:cNvPr>
          <p:cNvSpPr txBox="1"/>
          <p:nvPr/>
        </p:nvSpPr>
        <p:spPr>
          <a:xfrm>
            <a:off x="165651" y="839188"/>
            <a:ext cx="4072322" cy="5179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Segue a lista de documentos necessários para a implantação e renovação dos mandatos das CIPAS nas unidades de trabalho:</a:t>
            </a:r>
          </a:p>
        </p:txBody>
      </p:sp>
    </p:spTree>
    <p:extLst>
      <p:ext uri="{BB962C8B-B14F-4D97-AF65-F5344CB8AC3E}">
        <p14:creationId xmlns:p14="http://schemas.microsoft.com/office/powerpoint/2010/main" val="315770942"/>
      </p:ext>
    </p:extLst>
  </p:cSld>
  <p:clrMapOvr>
    <a:masterClrMapping/>
  </p:clrMapOvr>
  <p:transition spd="slow">
    <p:fade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BB763243-8F2E-004E-7274-03E29625B7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Picture 14" descr="Escola da Prevenção (escoladaprevencao) - Profile | Pinterest">
            <a:hlinkClick r:id="rId2"/>
            <a:extLst>
              <a:ext uri="{FF2B5EF4-FFF2-40B4-BE49-F238E27FC236}">
                <a16:creationId xmlns:a16="http://schemas.microsoft.com/office/drawing/2014/main" id="{030EA136-1AD7-BBB1-2DA4-EF8CE5772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4" t="19792" r="14519" b="22589"/>
          <a:stretch/>
        </p:blipFill>
        <p:spPr bwMode="auto">
          <a:xfrm>
            <a:off x="8904503" y="2379663"/>
            <a:ext cx="1815884" cy="15367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E4EF24D-713D-E0DB-05C7-26B22153031B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8201" y="3567413"/>
            <a:ext cx="1639833" cy="193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2FABC13D-9E50-620C-FCAD-8BD5DEAF8F4E}"/>
              </a:ext>
            </a:extLst>
          </p:cNvPr>
          <p:cNvGrpSpPr/>
          <p:nvPr/>
        </p:nvGrpSpPr>
        <p:grpSpPr>
          <a:xfrm>
            <a:off x="1347788" y="201613"/>
            <a:ext cx="6499225" cy="6481762"/>
            <a:chOff x="1347788" y="201613"/>
            <a:chExt cx="6499225" cy="6481762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A09C8552-76FC-E34C-46A0-958FDFC52C37}"/>
                </a:ext>
              </a:extLst>
            </p:cNvPr>
            <p:cNvGrpSpPr/>
            <p:nvPr/>
          </p:nvGrpSpPr>
          <p:grpSpPr>
            <a:xfrm>
              <a:off x="1347788" y="201613"/>
              <a:ext cx="6499225" cy="6481762"/>
              <a:chOff x="1347788" y="201613"/>
              <a:chExt cx="6499225" cy="6481762"/>
            </a:xfrm>
          </p:grpSpPr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3FD4CE11-5BEF-3F20-D825-32284E633D5D}"/>
                  </a:ext>
                </a:extLst>
              </p:cNvPr>
              <p:cNvSpPr/>
              <p:nvPr/>
            </p:nvSpPr>
            <p:spPr>
              <a:xfrm>
                <a:off x="1347788" y="2959100"/>
                <a:ext cx="6499225" cy="338296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A5104AB4-40D9-6F90-4276-B5289A21FFBC}"/>
                  </a:ext>
                </a:extLst>
              </p:cNvPr>
              <p:cNvSpPr/>
              <p:nvPr/>
            </p:nvSpPr>
            <p:spPr>
              <a:xfrm>
                <a:off x="1471613" y="5046663"/>
                <a:ext cx="971550" cy="94138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t-BR" sz="1100"/>
              </a:p>
            </p:txBody>
          </p:sp>
          <p:pic>
            <p:nvPicPr>
              <p:cNvPr id="10" name="Imagem 9" descr="Qual a importância do uso de EPI em uma empresa? - Empresas Funcional">
                <a:extLst>
                  <a:ext uri="{FF2B5EF4-FFF2-40B4-BE49-F238E27FC236}">
                    <a16:creationId xmlns:a16="http://schemas.microsoft.com/office/drawing/2014/main" id="{540D7EC7-2DEB-E544-8A41-7B849D740D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7788" y="206375"/>
                <a:ext cx="6499225" cy="29511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833B91C9-9029-D2FD-7538-6000AA734DD1}"/>
                  </a:ext>
                </a:extLst>
              </p:cNvPr>
              <p:cNvSpPr/>
              <p:nvPr/>
            </p:nvSpPr>
            <p:spPr>
              <a:xfrm>
                <a:off x="1347788" y="201613"/>
                <a:ext cx="6499225" cy="2946400"/>
              </a:xfrm>
              <a:prstGeom prst="rect">
                <a:avLst/>
              </a:prstGeom>
              <a:solidFill>
                <a:srgbClr val="FFC000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pt-BR" sz="1100" dirty="0"/>
              </a:p>
            </p:txBody>
          </p:sp>
          <p:pic>
            <p:nvPicPr>
              <p:cNvPr id="12" name="Picture 2" descr="SVG &gt; grade pontilhado ponto padronizar - Imagem e ícone grátis do SVG. |  SVG Silh">
                <a:extLst>
                  <a:ext uri="{FF2B5EF4-FFF2-40B4-BE49-F238E27FC236}">
                    <a16:creationId xmlns:a16="http://schemas.microsoft.com/office/drawing/2014/main" id="{3BC7DFFF-FF20-6DC8-5788-B6C2B274FE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92" r="-1"/>
              <a:stretch/>
            </p:blipFill>
            <p:spPr bwMode="auto">
              <a:xfrm>
                <a:off x="7415213" y="1379538"/>
                <a:ext cx="415925" cy="10318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Imagem 12" descr="Gestão de SST (Saúde e Segurança no Trabalho) - Ergominas">
                <a:extLst>
                  <a:ext uri="{FF2B5EF4-FFF2-40B4-BE49-F238E27FC236}">
                    <a16:creationId xmlns:a16="http://schemas.microsoft.com/office/drawing/2014/main" id="{E238854A-E00A-9248-0994-3DAC46BE58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3538" y="5205413"/>
                <a:ext cx="628650" cy="6223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CaixaDeTexto 7">
                <a:extLst>
                  <a:ext uri="{FF2B5EF4-FFF2-40B4-BE49-F238E27FC236}">
                    <a16:creationId xmlns:a16="http://schemas.microsoft.com/office/drawing/2014/main" id="{20015F0D-C827-6968-0DB5-46937079ECE5}"/>
                  </a:ext>
                </a:extLst>
              </p:cNvPr>
              <p:cNvSpPr txBox="1"/>
              <p:nvPr/>
            </p:nvSpPr>
            <p:spPr>
              <a:xfrm>
                <a:off x="2566988" y="5094288"/>
                <a:ext cx="5267325" cy="989012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t-BR" sz="1400" b="1" dirty="0">
                    <a:latin typeface="Gisha" panose="020B0502040204020203" pitchFamily="34" charset="-79"/>
                    <a:cs typeface="Gisha" panose="020B0502040204020203" pitchFamily="34" charset="-79"/>
                  </a:rPr>
                  <a:t>Grande abraço e obrigado por apoiar nosso trabalho!</a:t>
                </a:r>
              </a:p>
              <a:p>
                <a:endParaRPr lang="pt-BR" sz="1400" dirty="0">
                  <a:latin typeface="Gisha" panose="020B0502040204020203" pitchFamily="34" charset="-79"/>
                  <a:cs typeface="Gisha" panose="020B0502040204020203" pitchFamily="34" charset="-79"/>
                </a:endParaRPr>
              </a:p>
              <a:p>
                <a:r>
                  <a:rPr lang="pt-BR" sz="12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Herbert Bento</a:t>
                </a:r>
              </a:p>
              <a:p>
                <a:r>
                  <a:rPr lang="pt-BR" sz="1200" dirty="0">
                    <a:latin typeface="Gisha" panose="020B0502040204020203" pitchFamily="34" charset="-79"/>
                    <a:cs typeface="Gisha" panose="020B0502040204020203" pitchFamily="34" charset="-79"/>
                  </a:rPr>
                  <a:t>Escola da Prevenção</a:t>
                </a:r>
              </a:p>
            </p:txBody>
          </p:sp>
          <p:sp>
            <p:nvSpPr>
              <p:cNvPr id="15" name="CaixaDeTexto 8">
                <a:extLst>
                  <a:ext uri="{FF2B5EF4-FFF2-40B4-BE49-F238E27FC236}">
                    <a16:creationId xmlns:a16="http://schemas.microsoft.com/office/drawing/2014/main" id="{134DE2DF-05C2-3CF0-9C33-0AD8141229E0}"/>
                  </a:ext>
                </a:extLst>
              </p:cNvPr>
              <p:cNvSpPr txBox="1"/>
              <p:nvPr/>
            </p:nvSpPr>
            <p:spPr>
              <a:xfrm>
                <a:off x="1595438" y="427038"/>
                <a:ext cx="5964118" cy="2476500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t-BR" sz="2400" b="1" dirty="0">
                    <a:solidFill>
                      <a:schemeClr val="bg1"/>
                    </a:solidFill>
                    <a:effectLst>
                      <a:outerShdw blurRad="25400" dist="50800" dir="2700000" algn="tl" rotWithShape="0">
                        <a:schemeClr val="tx1">
                          <a:lumMod val="75000"/>
                          <a:lumOff val="25000"/>
                        </a:schemeClr>
                      </a:outerShdw>
                    </a:effectLst>
                    <a:latin typeface="Gisha" panose="020B0502040204020203" pitchFamily="34" charset="-79"/>
                    <a:cs typeface="Gisha" panose="020B0502040204020203" pitchFamily="34" charset="-79"/>
                  </a:rPr>
                  <a:t>Não esquece de apagar esse slide!</a:t>
                </a:r>
              </a:p>
              <a:p>
                <a:r>
                  <a:rPr lang="pt-BR" sz="2400" b="1" dirty="0">
                    <a:solidFill>
                      <a:schemeClr val="bg1"/>
                    </a:solidFill>
                    <a:effectLst>
                      <a:outerShdw blurRad="25400" dist="50800" dir="2700000" algn="tl" rotWithShape="0">
                        <a:schemeClr val="tx1">
                          <a:lumMod val="75000"/>
                          <a:lumOff val="25000"/>
                        </a:schemeClr>
                      </a:outerShdw>
                    </a:effectLst>
                    <a:latin typeface="Gisha" panose="020B0502040204020203" pitchFamily="34" charset="-79"/>
                    <a:cs typeface="Gisha" panose="020B0502040204020203" pitchFamily="34" charset="-79"/>
                  </a:rPr>
                  <a:t>Parabéns, Profissional SST!</a:t>
                </a:r>
              </a:p>
              <a:p>
                <a:endParaRPr lang="pt-BR" sz="1800" b="1" dirty="0">
                  <a:solidFill>
                    <a:schemeClr val="bg1"/>
                  </a:solidFill>
                  <a:effectLst>
                    <a:outerShdw blurRad="25400" dist="50800" dir="2700000" algn="tl" rotWithShape="0">
                      <a:schemeClr val="tx1">
                        <a:lumMod val="75000"/>
                        <a:lumOff val="25000"/>
                      </a:schemeClr>
                    </a:outerShdw>
                  </a:effectLst>
                  <a:latin typeface="Gisha" panose="020B0502040204020203" pitchFamily="34" charset="-79"/>
                  <a:cs typeface="Gisha" panose="020B0502040204020203" pitchFamily="34" charset="-79"/>
                </a:endParaRPr>
              </a:p>
              <a:p>
                <a:r>
                  <a:rPr lang="pt-BR" sz="1800" dirty="0">
                    <a:solidFill>
                      <a:schemeClr val="bg1"/>
                    </a:solidFill>
                    <a:effectLst>
                      <a:outerShdw blurRad="25400" dist="50800" dir="2700000" algn="tl" rotWithShape="0">
                        <a:schemeClr val="tx1">
                          <a:lumMod val="75000"/>
                          <a:lumOff val="25000"/>
                        </a:schemeClr>
                      </a:outerShdw>
                    </a:effectLst>
                    <a:latin typeface="Gisha" panose="020B0502040204020203" pitchFamily="34" charset="-79"/>
                    <a:cs typeface="Gisha" panose="020B0502040204020203" pitchFamily="34" charset="-79"/>
                  </a:rPr>
                  <a:t>Com os materiais que você adquire da Escola da Prevenção você estará apto a se tornar um dos profissionais SST de mais destaque na sua região.</a:t>
                </a:r>
              </a:p>
              <a:p>
                <a:endParaRPr lang="pt-BR" sz="1800" dirty="0">
                  <a:solidFill>
                    <a:schemeClr val="bg1"/>
                  </a:solidFill>
                  <a:effectLst>
                    <a:outerShdw blurRad="25400" dist="50800" dir="2700000" algn="tl" rotWithShape="0">
                      <a:schemeClr val="tx1">
                        <a:lumMod val="75000"/>
                        <a:lumOff val="25000"/>
                      </a:schemeClr>
                    </a:outerShdw>
                  </a:effectLst>
                  <a:latin typeface="Gisha" panose="020B0502040204020203" pitchFamily="34" charset="-79"/>
                  <a:cs typeface="Gisha" panose="020B0502040204020203" pitchFamily="34" charset="-79"/>
                </a:endParaRPr>
              </a:p>
            </p:txBody>
          </p:sp>
          <p:pic>
            <p:nvPicPr>
              <p:cNvPr id="16" name="Imagem 15" descr="Imagem do laptop PNG | PNG Arts">
                <a:extLst>
                  <a:ext uri="{FF2B5EF4-FFF2-40B4-BE49-F238E27FC236}">
                    <a16:creationId xmlns:a16="http://schemas.microsoft.com/office/drawing/2014/main" id="{70E03059-CDF6-54F3-7125-1A9405935C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4716" y="2563812"/>
                <a:ext cx="3184525" cy="253365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Imagem 16">
                <a:extLst>
                  <a:ext uri="{FF2B5EF4-FFF2-40B4-BE49-F238E27FC236}">
                    <a16:creationId xmlns:a16="http://schemas.microsoft.com/office/drawing/2014/main" id="{9365B46C-9C9A-739D-C012-8588896E9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47788" y="6089015"/>
                <a:ext cx="6499224" cy="594360"/>
              </a:xfrm>
              <a:prstGeom prst="rect">
                <a:avLst/>
              </a:prstGeom>
            </p:spPr>
          </p:pic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1E732CD7-BA35-ACF0-6496-B3D8929B7BCB}"/>
                  </a:ext>
                </a:extLst>
              </p:cNvPr>
              <p:cNvSpPr/>
              <p:nvPr/>
            </p:nvSpPr>
            <p:spPr>
              <a:xfrm>
                <a:off x="3424023" y="2710543"/>
                <a:ext cx="2293115" cy="1480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F5297E59-0312-AABF-90CF-82C7CCDDBFD0}"/>
                </a:ext>
              </a:extLst>
            </p:cNvPr>
            <p:cNvSpPr txBox="1"/>
            <p:nvPr/>
          </p:nvSpPr>
          <p:spPr>
            <a:xfrm>
              <a:off x="3784600" y="6271695"/>
              <a:ext cx="3035300" cy="27699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pt-BR" sz="1200" dirty="0">
                  <a:solidFill>
                    <a:schemeClr val="bg1"/>
                  </a:solidFill>
                </a:rPr>
                <a:t>2024 Escola da Prevenção</a:t>
              </a:r>
            </a:p>
          </p:txBody>
        </p:sp>
        <p:pic>
          <p:nvPicPr>
            <p:cNvPr id="7" name="Picture 2" descr="Nova NR 1 estabelece diretrizes sobre o Gerenciamento de Riscos  Ocupacionais (GRO) e Programa de Gerenciamento de Riscos (PGR) – Sesi ES">
              <a:extLst>
                <a:ext uri="{FF2B5EF4-FFF2-40B4-BE49-F238E27FC236}">
                  <a16:creationId xmlns:a16="http://schemas.microsoft.com/office/drawing/2014/main" id="{51AA2462-5965-1E2E-633A-F1104802E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1960" y="2704828"/>
              <a:ext cx="2285177" cy="1523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525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5">
            <a:extLst>
              <a:ext uri="{FF2B5EF4-FFF2-40B4-BE49-F238E27FC236}">
                <a16:creationId xmlns:a16="http://schemas.microsoft.com/office/drawing/2014/main" id="{3BB580C6-D1DD-37BD-84F5-30E1A15AB7B6}"/>
              </a:ext>
            </a:extLst>
          </p:cNvPr>
          <p:cNvSpPr/>
          <p:nvPr/>
        </p:nvSpPr>
        <p:spPr bwMode="auto">
          <a:xfrm>
            <a:off x="950302" y="3737073"/>
            <a:ext cx="10225698" cy="1223339"/>
          </a:xfrm>
          <a:prstGeom prst="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path path="circle">
              <a:fillToRect l="50000" t="-80000" r="50000" b="180000"/>
            </a:path>
          </a:gradFill>
          <a:ln w="3175">
            <a:noFill/>
          </a:ln>
          <a:effectLst>
            <a:outerShdw blurRad="1270000" dist="901700" dir="5400000" sx="75000" sy="7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85750">
              <a:defRPr/>
            </a:pPr>
            <a:endParaRPr lang="en-US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0" name="Group 56">
            <a:extLst>
              <a:ext uri="{FF2B5EF4-FFF2-40B4-BE49-F238E27FC236}">
                <a16:creationId xmlns:a16="http://schemas.microsoft.com/office/drawing/2014/main" id="{48BC2AE5-3B2C-9C35-86AA-2E5B40BE71FF}"/>
              </a:ext>
            </a:extLst>
          </p:cNvPr>
          <p:cNvGrpSpPr/>
          <p:nvPr/>
        </p:nvGrpSpPr>
        <p:grpSpPr>
          <a:xfrm>
            <a:off x="453269" y="3602077"/>
            <a:ext cx="1781950" cy="1175694"/>
            <a:chOff x="1579434" y="3491400"/>
            <a:chExt cx="2851120" cy="1881111"/>
          </a:xfrm>
        </p:grpSpPr>
        <p:sp>
          <p:nvSpPr>
            <p:cNvPr id="11" name="Trapezoid 2">
              <a:extLst>
                <a:ext uri="{FF2B5EF4-FFF2-40B4-BE49-F238E27FC236}">
                  <a16:creationId xmlns:a16="http://schemas.microsoft.com/office/drawing/2014/main" id="{9CCEB385-1BCA-1ADB-AFB2-30CE2102B6FE}"/>
                </a:ext>
              </a:extLst>
            </p:cNvPr>
            <p:cNvSpPr/>
            <p:nvPr/>
          </p:nvSpPr>
          <p:spPr bwMode="auto">
            <a:xfrm rot="19191503">
              <a:off x="1579434" y="3870373"/>
              <a:ext cx="2851120" cy="661727"/>
            </a:xfrm>
            <a:custGeom>
              <a:avLst/>
              <a:gdLst>
                <a:gd name="connsiteX0" fmla="*/ 0 w 1828800"/>
                <a:gd name="connsiteY0" fmla="*/ 457200 h 457200"/>
                <a:gd name="connsiteX1" fmla="*/ 114300 w 1828800"/>
                <a:gd name="connsiteY1" fmla="*/ 0 h 457200"/>
                <a:gd name="connsiteX2" fmla="*/ 1714500 w 1828800"/>
                <a:gd name="connsiteY2" fmla="*/ 0 h 457200"/>
                <a:gd name="connsiteX3" fmla="*/ 1828800 w 1828800"/>
                <a:gd name="connsiteY3" fmla="*/ 457200 h 457200"/>
                <a:gd name="connsiteX4" fmla="*/ 0 w 1828800"/>
                <a:gd name="connsiteY4" fmla="*/ 457200 h 457200"/>
                <a:gd name="connsiteX0-1" fmla="*/ 0 w 1828800"/>
                <a:gd name="connsiteY0-2" fmla="*/ 463642 h 463642"/>
                <a:gd name="connsiteX1-3" fmla="*/ 402156 w 1828800"/>
                <a:gd name="connsiteY1-4" fmla="*/ 0 h 463642"/>
                <a:gd name="connsiteX2-5" fmla="*/ 1714500 w 1828800"/>
                <a:gd name="connsiteY2-6" fmla="*/ 6442 h 463642"/>
                <a:gd name="connsiteX3-7" fmla="*/ 1828800 w 1828800"/>
                <a:gd name="connsiteY3-8" fmla="*/ 463642 h 463642"/>
                <a:gd name="connsiteX4-9" fmla="*/ 0 w 1828800"/>
                <a:gd name="connsiteY4-10" fmla="*/ 463642 h 463642"/>
                <a:gd name="connsiteX0-11" fmla="*/ 0 w 2001385"/>
                <a:gd name="connsiteY0-12" fmla="*/ 463642 h 463642"/>
                <a:gd name="connsiteX1-13" fmla="*/ 402156 w 2001385"/>
                <a:gd name="connsiteY1-14" fmla="*/ 0 h 463642"/>
                <a:gd name="connsiteX2-15" fmla="*/ 1714500 w 2001385"/>
                <a:gd name="connsiteY2-16" fmla="*/ 6442 h 463642"/>
                <a:gd name="connsiteX3-17" fmla="*/ 2001385 w 2001385"/>
                <a:gd name="connsiteY3-18" fmla="*/ 426441 h 463642"/>
                <a:gd name="connsiteX4-19" fmla="*/ 0 w 2001385"/>
                <a:gd name="connsiteY4-20" fmla="*/ 463642 h 463642"/>
                <a:gd name="connsiteX0-21" fmla="*/ 0 w 2001385"/>
                <a:gd name="connsiteY0-22" fmla="*/ 463642 h 463642"/>
                <a:gd name="connsiteX1-23" fmla="*/ 402156 w 2001385"/>
                <a:gd name="connsiteY1-24" fmla="*/ 0 h 463642"/>
                <a:gd name="connsiteX2-25" fmla="*/ 1514076 w 2001385"/>
                <a:gd name="connsiteY2-26" fmla="*/ 7706 h 463642"/>
                <a:gd name="connsiteX3-27" fmla="*/ 2001385 w 2001385"/>
                <a:gd name="connsiteY3-28" fmla="*/ 426441 h 463642"/>
                <a:gd name="connsiteX4-29" fmla="*/ 0 w 2001385"/>
                <a:gd name="connsiteY4-30" fmla="*/ 463642 h 4636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01385" h="463642">
                  <a:moveTo>
                    <a:pt x="0" y="463642"/>
                  </a:moveTo>
                  <a:lnTo>
                    <a:pt x="402156" y="0"/>
                  </a:lnTo>
                  <a:lnTo>
                    <a:pt x="1514076" y="7706"/>
                  </a:lnTo>
                  <a:lnTo>
                    <a:pt x="2001385" y="426441"/>
                  </a:lnTo>
                  <a:lnTo>
                    <a:pt x="0" y="46364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42000">
                  <a:schemeClr val="bg1">
                    <a:lumMod val="95000"/>
                  </a:schemeClr>
                </a:gs>
                <a:gs pos="84000">
                  <a:schemeClr val="bg1"/>
                </a:gs>
              </a:gsLst>
              <a:lin ang="3600000" scaled="0"/>
              <a:tileRect/>
            </a:gradFill>
            <a:ln w="3175">
              <a:noFill/>
            </a:ln>
            <a:effectLst>
              <a:outerShdw blurRad="1270000" dist="584200" dir="2700000" sx="75000" sy="7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85750">
                <a:defRPr/>
              </a:pPr>
              <a:endParaRPr 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12" name="Group 58">
              <a:extLst>
                <a:ext uri="{FF2B5EF4-FFF2-40B4-BE49-F238E27FC236}">
                  <a16:creationId xmlns:a16="http://schemas.microsoft.com/office/drawing/2014/main" id="{BEC7236B-8C05-D15D-3F30-78440FEEE75C}"/>
                </a:ext>
              </a:extLst>
            </p:cNvPr>
            <p:cNvGrpSpPr/>
            <p:nvPr/>
          </p:nvGrpSpPr>
          <p:grpSpPr>
            <a:xfrm>
              <a:off x="1878737" y="3491400"/>
              <a:ext cx="2398658" cy="1881111"/>
              <a:chOff x="1878737" y="3491400"/>
              <a:chExt cx="2398658" cy="1881111"/>
            </a:xfrm>
          </p:grpSpPr>
          <p:sp>
            <p:nvSpPr>
              <p:cNvPr id="13" name="Right Triangle 59">
                <a:extLst>
                  <a:ext uri="{FF2B5EF4-FFF2-40B4-BE49-F238E27FC236}">
                    <a16:creationId xmlns:a16="http://schemas.microsoft.com/office/drawing/2014/main" id="{CE945AEC-89C6-07E4-5433-1BBCF5BE0203}"/>
                  </a:ext>
                </a:extLst>
              </p:cNvPr>
              <p:cNvSpPr/>
              <p:nvPr/>
            </p:nvSpPr>
            <p:spPr bwMode="auto">
              <a:xfrm flipH="1">
                <a:off x="2129238" y="5156517"/>
                <a:ext cx="245448" cy="215994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85750">
                  <a:defRPr/>
                </a:pPr>
                <a:endParaRPr lang="en-US" sz="20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Right Triangle 60">
                <a:extLst>
                  <a:ext uri="{FF2B5EF4-FFF2-40B4-BE49-F238E27FC236}">
                    <a16:creationId xmlns:a16="http://schemas.microsoft.com/office/drawing/2014/main" id="{907821C6-757B-314F-56B4-78603CF57297}"/>
                  </a:ext>
                </a:extLst>
              </p:cNvPr>
              <p:cNvSpPr/>
              <p:nvPr/>
            </p:nvSpPr>
            <p:spPr bwMode="auto">
              <a:xfrm flipH="1">
                <a:off x="4031948" y="3491400"/>
                <a:ext cx="245447" cy="215994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85750">
                  <a:defRPr/>
                </a:pPr>
                <a:endParaRPr lang="en-US" sz="20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" name="Rectangle 61">
                <a:extLst>
                  <a:ext uri="{FF2B5EF4-FFF2-40B4-BE49-F238E27FC236}">
                    <a16:creationId xmlns:a16="http://schemas.microsoft.com/office/drawing/2014/main" id="{FE790588-0BDF-F965-6C4C-18C6BFE352F0}"/>
                  </a:ext>
                </a:extLst>
              </p:cNvPr>
              <p:cNvSpPr/>
              <p:nvPr/>
            </p:nvSpPr>
            <p:spPr>
              <a:xfrm rot="19126099">
                <a:off x="1878737" y="3835615"/>
                <a:ext cx="2262047" cy="738664"/>
              </a:xfrm>
              <a:prstGeom prst="rect">
                <a:avLst/>
              </a:prstGeom>
            </p:spPr>
            <p:txBody>
              <a:bodyPr anchor="ctr">
                <a:spAutoFit/>
              </a:bodyPr>
              <a:lstStyle/>
              <a:p>
                <a:pPr algn="ctr" defTabSz="285750">
                  <a:defRPr/>
                </a:pPr>
                <a:r>
                  <a:rPr lang="en-US" sz="2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cs typeface="+mn-ea"/>
                    <a:sym typeface="+mn-lt"/>
                  </a:rPr>
                  <a:t>02</a:t>
                </a:r>
              </a:p>
            </p:txBody>
          </p:sp>
        </p:grpSp>
      </p:grpSp>
      <p:sp>
        <p:nvSpPr>
          <p:cNvPr id="16" name="Freeform 20">
            <a:extLst>
              <a:ext uri="{FF2B5EF4-FFF2-40B4-BE49-F238E27FC236}">
                <a16:creationId xmlns:a16="http://schemas.microsoft.com/office/drawing/2014/main" id="{E957977B-211D-5862-0FF4-8D4EE61FB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5471" y="4143536"/>
            <a:ext cx="464586" cy="471176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D3D05C4B-483C-796C-1942-6E474DBEBC16}"/>
              </a:ext>
            </a:extLst>
          </p:cNvPr>
          <p:cNvSpPr txBox="1"/>
          <p:nvPr/>
        </p:nvSpPr>
        <p:spPr>
          <a:xfrm>
            <a:off x="1999239" y="3749971"/>
            <a:ext cx="8356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principal diferença entre eles é que o SESMT é o grupo de profissionais com formação técnica em Saúde e Segurança do Trabalho da empresa. Integram o SESMT os técnicos de segurança do trabalho, engenheiro de segurança, médicos e enfermeiros do trabalho.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52CD8AA8-530A-741B-4DE1-1DA7CD7A5565}"/>
              </a:ext>
            </a:extLst>
          </p:cNvPr>
          <p:cNvGrpSpPr/>
          <p:nvPr/>
        </p:nvGrpSpPr>
        <p:grpSpPr>
          <a:xfrm>
            <a:off x="453269" y="1896549"/>
            <a:ext cx="10722731" cy="1358335"/>
            <a:chOff x="453269" y="1896549"/>
            <a:chExt cx="10722731" cy="1358335"/>
          </a:xfrm>
        </p:grpSpPr>
        <p:sp>
          <p:nvSpPr>
            <p:cNvPr id="2" name="Rectangle 18">
              <a:extLst>
                <a:ext uri="{FF2B5EF4-FFF2-40B4-BE49-F238E27FC236}">
                  <a16:creationId xmlns:a16="http://schemas.microsoft.com/office/drawing/2014/main" id="{17757603-233A-E2F1-2841-0D93D0B4EDBA}"/>
                </a:ext>
              </a:extLst>
            </p:cNvPr>
            <p:cNvSpPr/>
            <p:nvPr/>
          </p:nvSpPr>
          <p:spPr bwMode="auto">
            <a:xfrm>
              <a:off x="950302" y="2031545"/>
              <a:ext cx="10225698" cy="1223339"/>
            </a:xfrm>
            <a:prstGeom prst="rect">
              <a:avLst/>
            </a:prstGeom>
            <a:gradFill>
              <a:gsLst>
                <a:gs pos="2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-80000" r="50000" b="180000"/>
              </a:path>
            </a:gradFill>
            <a:ln w="3175">
              <a:noFill/>
            </a:ln>
            <a:effectLst>
              <a:outerShdw blurRad="1270000" dist="901700" dir="5400000" sx="75000" sy="7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85750">
                <a:defRPr/>
              </a:pPr>
              <a:endParaRPr lang="en-US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3" name="Group 35">
              <a:extLst>
                <a:ext uri="{FF2B5EF4-FFF2-40B4-BE49-F238E27FC236}">
                  <a16:creationId xmlns:a16="http://schemas.microsoft.com/office/drawing/2014/main" id="{B8649341-9662-1770-FA64-2E72FBBE7463}"/>
                </a:ext>
              </a:extLst>
            </p:cNvPr>
            <p:cNvGrpSpPr/>
            <p:nvPr/>
          </p:nvGrpSpPr>
          <p:grpSpPr>
            <a:xfrm>
              <a:off x="453269" y="1896549"/>
              <a:ext cx="1781950" cy="1175694"/>
              <a:chOff x="1579434" y="3491400"/>
              <a:chExt cx="2851120" cy="1881111"/>
            </a:xfrm>
          </p:grpSpPr>
          <p:sp>
            <p:nvSpPr>
              <p:cNvPr id="4" name="Trapezoid 2">
                <a:extLst>
                  <a:ext uri="{FF2B5EF4-FFF2-40B4-BE49-F238E27FC236}">
                    <a16:creationId xmlns:a16="http://schemas.microsoft.com/office/drawing/2014/main" id="{858425A2-8D88-AC87-0E36-3217D9C8E9F6}"/>
                  </a:ext>
                </a:extLst>
              </p:cNvPr>
              <p:cNvSpPr/>
              <p:nvPr/>
            </p:nvSpPr>
            <p:spPr bwMode="auto">
              <a:xfrm rot="19191503">
                <a:off x="1579434" y="3870373"/>
                <a:ext cx="2851120" cy="661727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-1" fmla="*/ 0 w 1828800"/>
                  <a:gd name="connsiteY0-2" fmla="*/ 463642 h 463642"/>
                  <a:gd name="connsiteX1-3" fmla="*/ 402156 w 1828800"/>
                  <a:gd name="connsiteY1-4" fmla="*/ 0 h 463642"/>
                  <a:gd name="connsiteX2-5" fmla="*/ 1714500 w 1828800"/>
                  <a:gd name="connsiteY2-6" fmla="*/ 6442 h 463642"/>
                  <a:gd name="connsiteX3-7" fmla="*/ 1828800 w 1828800"/>
                  <a:gd name="connsiteY3-8" fmla="*/ 463642 h 463642"/>
                  <a:gd name="connsiteX4-9" fmla="*/ 0 w 1828800"/>
                  <a:gd name="connsiteY4-10" fmla="*/ 463642 h 463642"/>
                  <a:gd name="connsiteX0-11" fmla="*/ 0 w 2001385"/>
                  <a:gd name="connsiteY0-12" fmla="*/ 463642 h 463642"/>
                  <a:gd name="connsiteX1-13" fmla="*/ 402156 w 2001385"/>
                  <a:gd name="connsiteY1-14" fmla="*/ 0 h 463642"/>
                  <a:gd name="connsiteX2-15" fmla="*/ 1714500 w 2001385"/>
                  <a:gd name="connsiteY2-16" fmla="*/ 6442 h 463642"/>
                  <a:gd name="connsiteX3-17" fmla="*/ 2001385 w 2001385"/>
                  <a:gd name="connsiteY3-18" fmla="*/ 426441 h 463642"/>
                  <a:gd name="connsiteX4-19" fmla="*/ 0 w 2001385"/>
                  <a:gd name="connsiteY4-20" fmla="*/ 463642 h 463642"/>
                  <a:gd name="connsiteX0-21" fmla="*/ 0 w 2001385"/>
                  <a:gd name="connsiteY0-22" fmla="*/ 463642 h 463642"/>
                  <a:gd name="connsiteX1-23" fmla="*/ 402156 w 2001385"/>
                  <a:gd name="connsiteY1-24" fmla="*/ 0 h 463642"/>
                  <a:gd name="connsiteX2-25" fmla="*/ 1514076 w 2001385"/>
                  <a:gd name="connsiteY2-26" fmla="*/ 7706 h 463642"/>
                  <a:gd name="connsiteX3-27" fmla="*/ 2001385 w 2001385"/>
                  <a:gd name="connsiteY3-28" fmla="*/ 426441 h 463642"/>
                  <a:gd name="connsiteX4-29" fmla="*/ 0 w 2001385"/>
                  <a:gd name="connsiteY4-30" fmla="*/ 463642 h 46364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42000">
                    <a:schemeClr val="bg1">
                      <a:lumMod val="95000"/>
                    </a:schemeClr>
                  </a:gs>
                  <a:gs pos="84000">
                    <a:schemeClr val="bg1"/>
                  </a:gs>
                </a:gsLst>
                <a:lin ang="3600000" scaled="0"/>
                <a:tileRect/>
              </a:gradFill>
              <a:ln w="3175">
                <a:noFill/>
              </a:ln>
              <a:effectLst>
                <a:outerShdw blurRad="1270000" dist="584200" dir="2700000" sx="75000" sy="75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85750">
                  <a:defRPr/>
                </a:pPr>
                <a:endParaRPr lang="en-US" sz="20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5" name="Group 34">
                <a:extLst>
                  <a:ext uri="{FF2B5EF4-FFF2-40B4-BE49-F238E27FC236}">
                    <a16:creationId xmlns:a16="http://schemas.microsoft.com/office/drawing/2014/main" id="{4E679849-48FC-9CB5-5AEE-DCDA44786D0D}"/>
                  </a:ext>
                </a:extLst>
              </p:cNvPr>
              <p:cNvGrpSpPr/>
              <p:nvPr/>
            </p:nvGrpSpPr>
            <p:grpSpPr>
              <a:xfrm>
                <a:off x="1878737" y="3491400"/>
                <a:ext cx="2398658" cy="1881111"/>
                <a:chOff x="1878737" y="3491400"/>
                <a:chExt cx="2398658" cy="1881111"/>
              </a:xfrm>
            </p:grpSpPr>
            <p:sp>
              <p:nvSpPr>
                <p:cNvPr id="6" name="Right Triangle 2">
                  <a:extLst>
                    <a:ext uri="{FF2B5EF4-FFF2-40B4-BE49-F238E27FC236}">
                      <a16:creationId xmlns:a16="http://schemas.microsoft.com/office/drawing/2014/main" id="{765F8285-3EE1-F5A2-5747-C4C02DF1357C}"/>
                    </a:ext>
                  </a:extLst>
                </p:cNvPr>
                <p:cNvSpPr/>
                <p:nvPr/>
              </p:nvSpPr>
              <p:spPr bwMode="auto">
                <a:xfrm flipH="1">
                  <a:off x="2129238" y="5156517"/>
                  <a:ext cx="245448" cy="215994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85750">
                    <a:defRPr/>
                  </a:pPr>
                  <a:endParaRPr lang="en-US" sz="2000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Right Triangle 3">
                  <a:extLst>
                    <a:ext uri="{FF2B5EF4-FFF2-40B4-BE49-F238E27FC236}">
                      <a16:creationId xmlns:a16="http://schemas.microsoft.com/office/drawing/2014/main" id="{FE97F43D-22DF-7D1A-140F-FF2C731ED430}"/>
                    </a:ext>
                  </a:extLst>
                </p:cNvPr>
                <p:cNvSpPr/>
                <p:nvPr/>
              </p:nvSpPr>
              <p:spPr bwMode="auto">
                <a:xfrm flipH="1">
                  <a:off x="4031948" y="3491400"/>
                  <a:ext cx="245447" cy="215994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85750">
                    <a:defRPr/>
                  </a:pPr>
                  <a:endParaRPr lang="en-US" sz="2000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" name="Rectangle 6">
                  <a:extLst>
                    <a:ext uri="{FF2B5EF4-FFF2-40B4-BE49-F238E27FC236}">
                      <a16:creationId xmlns:a16="http://schemas.microsoft.com/office/drawing/2014/main" id="{FA1A1916-5DCE-9F33-6C53-1319D05EBC85}"/>
                    </a:ext>
                  </a:extLst>
                </p:cNvPr>
                <p:cNvSpPr/>
                <p:nvPr/>
              </p:nvSpPr>
              <p:spPr>
                <a:xfrm rot="19126099">
                  <a:off x="1878737" y="3835615"/>
                  <a:ext cx="2262047" cy="738664"/>
                </a:xfrm>
                <a:prstGeom prst="rect">
                  <a:avLst/>
                </a:prstGeom>
              </p:spPr>
              <p:txBody>
                <a:bodyPr anchor="ctr">
                  <a:spAutoFit/>
                </a:bodyPr>
                <a:lstStyle/>
                <a:p>
                  <a:pPr algn="ctr" defTabSz="285750">
                    <a:defRPr/>
                  </a:pPr>
                  <a:r>
                    <a:rPr lang="en-US" sz="24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cs typeface="+mn-ea"/>
                      <a:sym typeface="+mn-lt"/>
                    </a:rPr>
                    <a:t>01</a:t>
                  </a:r>
                </a:p>
              </p:txBody>
            </p:sp>
          </p:grpSp>
        </p:grp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6B360DCC-051F-D8DC-C149-669711D240AC}"/>
                </a:ext>
              </a:extLst>
            </p:cNvPr>
            <p:cNvSpPr txBox="1"/>
            <p:nvPr/>
          </p:nvSpPr>
          <p:spPr>
            <a:xfrm>
              <a:off x="1973270" y="2225649"/>
              <a:ext cx="71985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85750"/>
              <a:r>
                <a:rPr lang="pt-BR" dirty="0">
                  <a:solidFill>
                    <a:prstClr val="white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É importante fazer uma distinção entre CIPA e SESMT (Serviços Especializados em Engenharia de Segurança e em Medicina do Trabalho). </a:t>
              </a:r>
              <a:endParaRPr lang="id-ID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C117ADCE-1977-66FE-3D17-1325BEAE8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5470" y="2407626"/>
              <a:ext cx="464586" cy="471176"/>
            </a:xfrm>
            <a:custGeom>
              <a:avLst/>
              <a:gdLst>
                <a:gd name="T0" fmla="*/ 211227 w 497"/>
                <a:gd name="T1" fmla="*/ 3596 h 505"/>
                <a:gd name="T2" fmla="*/ 211227 w 497"/>
                <a:gd name="T3" fmla="*/ 3596 h 505"/>
                <a:gd name="T4" fmla="*/ 203571 w 497"/>
                <a:gd name="T5" fmla="*/ 0 h 505"/>
                <a:gd name="T6" fmla="*/ 199518 w 497"/>
                <a:gd name="T7" fmla="*/ 7642 h 505"/>
                <a:gd name="T8" fmla="*/ 171594 w 497"/>
                <a:gd name="T9" fmla="*/ 75521 h 505"/>
                <a:gd name="T10" fmla="*/ 167541 w 497"/>
                <a:gd name="T11" fmla="*/ 63384 h 505"/>
                <a:gd name="T12" fmla="*/ 155831 w 497"/>
                <a:gd name="T13" fmla="*/ 59338 h 505"/>
                <a:gd name="T14" fmla="*/ 119350 w 497"/>
                <a:gd name="T15" fmla="*/ 59338 h 505"/>
                <a:gd name="T16" fmla="*/ 108091 w 497"/>
                <a:gd name="T17" fmla="*/ 63384 h 505"/>
                <a:gd name="T18" fmla="*/ 4053 w 497"/>
                <a:gd name="T19" fmla="*/ 134859 h 505"/>
                <a:gd name="T20" fmla="*/ 4053 w 497"/>
                <a:gd name="T21" fmla="*/ 151042 h 505"/>
                <a:gd name="T22" fmla="*/ 47740 w 497"/>
                <a:gd name="T23" fmla="*/ 218472 h 505"/>
                <a:gd name="T24" fmla="*/ 63954 w 497"/>
                <a:gd name="T25" fmla="*/ 222518 h 505"/>
                <a:gd name="T26" fmla="*/ 167541 w 497"/>
                <a:gd name="T27" fmla="*/ 146997 h 505"/>
                <a:gd name="T28" fmla="*/ 175648 w 497"/>
                <a:gd name="T29" fmla="*/ 138905 h 505"/>
                <a:gd name="T30" fmla="*/ 187357 w 497"/>
                <a:gd name="T31" fmla="*/ 102943 h 505"/>
                <a:gd name="T32" fmla="*/ 183754 w 497"/>
                <a:gd name="T33" fmla="*/ 91255 h 505"/>
                <a:gd name="T34" fmla="*/ 179701 w 497"/>
                <a:gd name="T35" fmla="*/ 83163 h 505"/>
                <a:gd name="T36" fmla="*/ 211227 w 497"/>
                <a:gd name="T37" fmla="*/ 3596 h 505"/>
                <a:gd name="T38" fmla="*/ 163487 w 497"/>
                <a:gd name="T39" fmla="*/ 111034 h 505"/>
                <a:gd name="T40" fmla="*/ 163487 w 497"/>
                <a:gd name="T41" fmla="*/ 111034 h 505"/>
                <a:gd name="T42" fmla="*/ 139617 w 497"/>
                <a:gd name="T43" fmla="*/ 102943 h 505"/>
                <a:gd name="T44" fmla="*/ 143671 w 497"/>
                <a:gd name="T45" fmla="*/ 79117 h 505"/>
                <a:gd name="T46" fmla="*/ 163487 w 497"/>
                <a:gd name="T47" fmla="*/ 79117 h 505"/>
                <a:gd name="T48" fmla="*/ 159884 w 497"/>
                <a:gd name="T49" fmla="*/ 83163 h 505"/>
                <a:gd name="T50" fmla="*/ 155831 w 497"/>
                <a:gd name="T51" fmla="*/ 91255 h 505"/>
                <a:gd name="T52" fmla="*/ 159884 w 497"/>
                <a:gd name="T53" fmla="*/ 95301 h 505"/>
                <a:gd name="T54" fmla="*/ 163487 w 497"/>
                <a:gd name="T55" fmla="*/ 95301 h 505"/>
                <a:gd name="T56" fmla="*/ 171594 w 497"/>
                <a:gd name="T57" fmla="*/ 91255 h 505"/>
                <a:gd name="T58" fmla="*/ 163487 w 497"/>
                <a:gd name="T59" fmla="*/ 111034 h 50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97" h="505">
                  <a:moveTo>
                    <a:pt x="469" y="8"/>
                  </a:moveTo>
                  <a:lnTo>
                    <a:pt x="469" y="8"/>
                  </a:lnTo>
                  <a:cubicBezTo>
                    <a:pt x="469" y="8"/>
                    <a:pt x="461" y="0"/>
                    <a:pt x="452" y="0"/>
                  </a:cubicBezTo>
                  <a:cubicBezTo>
                    <a:pt x="443" y="8"/>
                    <a:pt x="443" y="17"/>
                    <a:pt x="443" y="17"/>
                  </a:cubicBezTo>
                  <a:cubicBezTo>
                    <a:pt x="461" y="88"/>
                    <a:pt x="416" y="141"/>
                    <a:pt x="381" y="168"/>
                  </a:cubicBezTo>
                  <a:cubicBezTo>
                    <a:pt x="372" y="141"/>
                    <a:pt x="372" y="141"/>
                    <a:pt x="372" y="141"/>
                  </a:cubicBezTo>
                  <a:cubicBezTo>
                    <a:pt x="363" y="141"/>
                    <a:pt x="355" y="132"/>
                    <a:pt x="346" y="132"/>
                  </a:cubicBezTo>
                  <a:cubicBezTo>
                    <a:pt x="265" y="132"/>
                    <a:pt x="265" y="132"/>
                    <a:pt x="265" y="132"/>
                  </a:cubicBezTo>
                  <a:cubicBezTo>
                    <a:pt x="257" y="132"/>
                    <a:pt x="248" y="132"/>
                    <a:pt x="240" y="141"/>
                  </a:cubicBezTo>
                  <a:cubicBezTo>
                    <a:pt x="9" y="300"/>
                    <a:pt x="9" y="300"/>
                    <a:pt x="9" y="300"/>
                  </a:cubicBezTo>
                  <a:cubicBezTo>
                    <a:pt x="0" y="309"/>
                    <a:pt x="0" y="327"/>
                    <a:pt x="9" y="336"/>
                  </a:cubicBezTo>
                  <a:cubicBezTo>
                    <a:pt x="106" y="486"/>
                    <a:pt x="106" y="486"/>
                    <a:pt x="106" y="486"/>
                  </a:cubicBezTo>
                  <a:cubicBezTo>
                    <a:pt x="115" y="504"/>
                    <a:pt x="133" y="495"/>
                    <a:pt x="142" y="495"/>
                  </a:cubicBezTo>
                  <a:cubicBezTo>
                    <a:pt x="372" y="327"/>
                    <a:pt x="372" y="327"/>
                    <a:pt x="372" y="327"/>
                  </a:cubicBezTo>
                  <a:cubicBezTo>
                    <a:pt x="381" y="327"/>
                    <a:pt x="390" y="309"/>
                    <a:pt x="390" y="309"/>
                  </a:cubicBezTo>
                  <a:cubicBezTo>
                    <a:pt x="416" y="229"/>
                    <a:pt x="416" y="229"/>
                    <a:pt x="416" y="229"/>
                  </a:cubicBezTo>
                  <a:cubicBezTo>
                    <a:pt x="416" y="221"/>
                    <a:pt x="416" y="212"/>
                    <a:pt x="408" y="203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452" y="150"/>
                    <a:pt x="496" y="88"/>
                    <a:pt x="469" y="8"/>
                  </a:cubicBezTo>
                  <a:close/>
                  <a:moveTo>
                    <a:pt x="363" y="247"/>
                  </a:moveTo>
                  <a:lnTo>
                    <a:pt x="363" y="247"/>
                  </a:lnTo>
                  <a:cubicBezTo>
                    <a:pt x="346" y="256"/>
                    <a:pt x="319" y="256"/>
                    <a:pt x="310" y="229"/>
                  </a:cubicBezTo>
                  <a:cubicBezTo>
                    <a:pt x="293" y="212"/>
                    <a:pt x="301" y="194"/>
                    <a:pt x="319" y="176"/>
                  </a:cubicBezTo>
                  <a:cubicBezTo>
                    <a:pt x="328" y="168"/>
                    <a:pt x="346" y="168"/>
                    <a:pt x="363" y="176"/>
                  </a:cubicBezTo>
                  <a:cubicBezTo>
                    <a:pt x="355" y="185"/>
                    <a:pt x="355" y="185"/>
                    <a:pt x="355" y="185"/>
                  </a:cubicBezTo>
                  <a:cubicBezTo>
                    <a:pt x="346" y="185"/>
                    <a:pt x="337" y="194"/>
                    <a:pt x="346" y="203"/>
                  </a:cubicBezTo>
                  <a:cubicBezTo>
                    <a:pt x="346" y="212"/>
                    <a:pt x="355" y="212"/>
                    <a:pt x="355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72" y="212"/>
                    <a:pt x="372" y="212"/>
                    <a:pt x="381" y="203"/>
                  </a:cubicBezTo>
                  <a:cubicBezTo>
                    <a:pt x="381" y="221"/>
                    <a:pt x="372" y="238"/>
                    <a:pt x="363" y="2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21431" tIns="10716" rIns="21431" bIns="10716" anchor="ctr"/>
            <a:lstStyle/>
            <a:p>
              <a:pPr defTabSz="285750"/>
              <a:endParaRPr lang="en-US" sz="11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6143316"/>
      </p:ext>
    </p:extLst>
  </p:cSld>
  <p:clrMapOvr>
    <a:masterClrMapping/>
  </p:clrMapOvr>
  <p:transition spd="slow">
    <p:fade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9 dicas para uma boa gestão de SST - Ocupacional">
            <a:extLst>
              <a:ext uri="{FF2B5EF4-FFF2-40B4-BE49-F238E27FC236}">
                <a16:creationId xmlns:a16="http://schemas.microsoft.com/office/drawing/2014/main" id="{5EF142C4-CA8E-7DDB-653F-59C91FDA2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/>
          <a:stretch/>
        </p:blipFill>
        <p:spPr bwMode="auto">
          <a:xfrm>
            <a:off x="-10886" y="0"/>
            <a:ext cx="122028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A6E8CEC-B945-4945-E85C-E269F739E917}"/>
              </a:ext>
            </a:extLst>
          </p:cNvPr>
          <p:cNvSpPr/>
          <p:nvPr/>
        </p:nvSpPr>
        <p:spPr>
          <a:xfrm>
            <a:off x="-10886" y="2813286"/>
            <a:ext cx="12202886" cy="1192655"/>
          </a:xfrm>
          <a:prstGeom prst="rect">
            <a:avLst/>
          </a:prstGeom>
          <a:gradFill flip="none" rotWithShape="1">
            <a:gsLst>
              <a:gs pos="2000">
                <a:schemeClr val="accent1">
                  <a:alpha val="6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Title 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0BA7DD12-3D92-70F1-D7D2-C6F8852FF7C7}"/>
              </a:ext>
            </a:extLst>
          </p:cNvPr>
          <p:cNvSpPr txBox="1"/>
          <p:nvPr/>
        </p:nvSpPr>
        <p:spPr>
          <a:xfrm>
            <a:off x="979713" y="3084404"/>
            <a:ext cx="8066315" cy="7980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OBRIGADO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E06FE6A-EFB3-BEDE-3D99-7FB9C9750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743" y="1213758"/>
            <a:ext cx="4169228" cy="416922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517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 que é um EPI - Equipamento de Proteção Individual?">
            <a:extLst>
              <a:ext uri="{FF2B5EF4-FFF2-40B4-BE49-F238E27FC236}">
                <a16:creationId xmlns:a16="http://schemas.microsoft.com/office/drawing/2014/main" id="{135FC5B5-D565-4B37-3C79-F06BA399E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690652A-3EEC-D6E6-0697-E69E73FDED0F}"/>
              </a:ext>
            </a:extLst>
          </p:cNvPr>
          <p:cNvSpPr txBox="1"/>
          <p:nvPr/>
        </p:nvSpPr>
        <p:spPr>
          <a:xfrm>
            <a:off x="7165421" y="2222335"/>
            <a:ext cx="3228408" cy="812966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130">
              <a:spcBef>
                <a:spcPts val="1000"/>
              </a:spcBef>
            </a:pPr>
            <a:r>
              <a:rPr lang="en-US" sz="4500" b="1" dirty="0">
                <a:solidFill>
                  <a:prstClr val="white"/>
                </a:solidFill>
                <a:effectLst>
                  <a:outerShdw blurRad="1270000" dist="9144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Parte 01</a:t>
            </a:r>
            <a:endParaRPr lang="id-ID" sz="4500" b="1" dirty="0">
              <a:solidFill>
                <a:prstClr val="white"/>
              </a:solidFill>
              <a:effectLst>
                <a:outerShdw blurRad="1270000" dist="9144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04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32431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Todas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as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empresas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devem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ter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CIPA?</a:t>
            </a:r>
            <a:endParaRPr lang="id-ID" sz="28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50" name="Picture 2" descr="Nova NR 5 CIPA: inclui noções sobre a inclusão de pessoas com deficiência e  reabilitados – Desenvolver Inclusão e Diversidade">
            <a:extLst>
              <a:ext uri="{FF2B5EF4-FFF2-40B4-BE49-F238E27FC236}">
                <a16:creationId xmlns:a16="http://schemas.microsoft.com/office/drawing/2014/main" id="{832D58E9-46F8-06C5-6954-2E28069AE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1"/>
          <a:stretch/>
        </p:blipFill>
        <p:spPr bwMode="auto">
          <a:xfrm>
            <a:off x="-317500" y="1995679"/>
            <a:ext cx="3564289" cy="3256012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27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C4B0BF86-D71E-D320-F03F-746849FD97C2}"/>
              </a:ext>
            </a:extLst>
          </p:cNvPr>
          <p:cNvSpPr/>
          <p:nvPr/>
        </p:nvSpPr>
        <p:spPr>
          <a:xfrm>
            <a:off x="1070511" y="2242575"/>
            <a:ext cx="4788000" cy="90257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Freeform 29">
            <a:extLst>
              <a:ext uri="{FF2B5EF4-FFF2-40B4-BE49-F238E27FC236}">
                <a16:creationId xmlns:a16="http://schemas.microsoft.com/office/drawing/2014/main" id="{6D0A8EFD-876E-725B-6392-A67DC5565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511" y="2557405"/>
            <a:ext cx="329739" cy="340207"/>
          </a:xfrm>
          <a:custGeom>
            <a:avLst/>
            <a:gdLst>
              <a:gd name="T0" fmla="*/ 111726 w 444"/>
              <a:gd name="T1" fmla="*/ 150538 h 462"/>
              <a:gd name="T2" fmla="*/ 111726 w 444"/>
              <a:gd name="T3" fmla="*/ 150538 h 462"/>
              <a:gd name="T4" fmla="*/ 144162 w 444"/>
              <a:gd name="T5" fmla="*/ 114802 h 462"/>
              <a:gd name="T6" fmla="*/ 199574 w 444"/>
              <a:gd name="T7" fmla="*/ 31716 h 462"/>
              <a:gd name="T8" fmla="*/ 191916 w 444"/>
              <a:gd name="T9" fmla="*/ 23675 h 462"/>
              <a:gd name="T10" fmla="*/ 155875 w 444"/>
              <a:gd name="T11" fmla="*/ 23675 h 462"/>
              <a:gd name="T12" fmla="*/ 100013 w 444"/>
              <a:gd name="T13" fmla="*/ 0 h 462"/>
              <a:gd name="T14" fmla="*/ 44150 w 444"/>
              <a:gd name="T15" fmla="*/ 23675 h 462"/>
              <a:gd name="T16" fmla="*/ 8109 w 444"/>
              <a:gd name="T17" fmla="*/ 23675 h 462"/>
              <a:gd name="T18" fmla="*/ 0 w 444"/>
              <a:gd name="T19" fmla="*/ 31716 h 462"/>
              <a:gd name="T20" fmla="*/ 55863 w 444"/>
              <a:gd name="T21" fmla="*/ 114802 h 462"/>
              <a:gd name="T22" fmla="*/ 87849 w 444"/>
              <a:gd name="T23" fmla="*/ 150538 h 462"/>
              <a:gd name="T24" fmla="*/ 87849 w 444"/>
              <a:gd name="T25" fmla="*/ 166172 h 462"/>
              <a:gd name="T26" fmla="*/ 48204 w 444"/>
              <a:gd name="T27" fmla="*/ 185827 h 462"/>
              <a:gd name="T28" fmla="*/ 100013 w 444"/>
              <a:gd name="T29" fmla="*/ 205928 h 462"/>
              <a:gd name="T30" fmla="*/ 147766 w 444"/>
              <a:gd name="T31" fmla="*/ 185827 h 462"/>
              <a:gd name="T32" fmla="*/ 111726 w 444"/>
              <a:gd name="T33" fmla="*/ 166172 h 462"/>
              <a:gd name="T34" fmla="*/ 111726 w 444"/>
              <a:gd name="T35" fmla="*/ 150538 h 462"/>
              <a:gd name="T36" fmla="*/ 144162 w 444"/>
              <a:gd name="T37" fmla="*/ 94700 h 462"/>
              <a:gd name="T38" fmla="*/ 144162 w 444"/>
              <a:gd name="T39" fmla="*/ 94700 h 462"/>
              <a:gd name="T40" fmla="*/ 155875 w 444"/>
              <a:gd name="T41" fmla="*/ 39756 h 462"/>
              <a:gd name="T42" fmla="*/ 183807 w 444"/>
              <a:gd name="T43" fmla="*/ 39756 h 462"/>
              <a:gd name="T44" fmla="*/ 144162 w 444"/>
              <a:gd name="T45" fmla="*/ 94700 h 462"/>
              <a:gd name="T46" fmla="*/ 100013 w 444"/>
              <a:gd name="T47" fmla="*/ 16081 h 462"/>
              <a:gd name="T48" fmla="*/ 100013 w 444"/>
              <a:gd name="T49" fmla="*/ 16081 h 462"/>
              <a:gd name="T50" fmla="*/ 144162 w 444"/>
              <a:gd name="T51" fmla="*/ 31716 h 462"/>
              <a:gd name="T52" fmla="*/ 100013 w 444"/>
              <a:gd name="T53" fmla="*/ 51370 h 462"/>
              <a:gd name="T54" fmla="*/ 55863 w 444"/>
              <a:gd name="T55" fmla="*/ 31716 h 462"/>
              <a:gd name="T56" fmla="*/ 100013 w 444"/>
              <a:gd name="T57" fmla="*/ 16081 h 462"/>
              <a:gd name="T58" fmla="*/ 16218 w 444"/>
              <a:gd name="T59" fmla="*/ 39756 h 462"/>
              <a:gd name="T60" fmla="*/ 16218 w 444"/>
              <a:gd name="T61" fmla="*/ 39756 h 462"/>
              <a:gd name="T62" fmla="*/ 44150 w 444"/>
              <a:gd name="T63" fmla="*/ 39756 h 462"/>
              <a:gd name="T64" fmla="*/ 55863 w 444"/>
              <a:gd name="T65" fmla="*/ 94700 h 462"/>
              <a:gd name="T66" fmla="*/ 16218 w 444"/>
              <a:gd name="T67" fmla="*/ 39756 h 46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44" h="462">
                <a:moveTo>
                  <a:pt x="248" y="337"/>
                </a:moveTo>
                <a:lnTo>
                  <a:pt x="248" y="337"/>
                </a:lnTo>
                <a:cubicBezTo>
                  <a:pt x="248" y="302"/>
                  <a:pt x="275" y="283"/>
                  <a:pt x="320" y="257"/>
                </a:cubicBezTo>
                <a:cubicBezTo>
                  <a:pt x="373" y="221"/>
                  <a:pt x="443" y="177"/>
                  <a:pt x="443" y="71"/>
                </a:cubicBezTo>
                <a:cubicBezTo>
                  <a:pt x="443" y="62"/>
                  <a:pt x="434" y="53"/>
                  <a:pt x="426" y="53"/>
                </a:cubicBezTo>
                <a:cubicBezTo>
                  <a:pt x="346" y="53"/>
                  <a:pt x="346" y="53"/>
                  <a:pt x="346" y="53"/>
                </a:cubicBezTo>
                <a:cubicBezTo>
                  <a:pt x="328" y="27"/>
                  <a:pt x="293" y="0"/>
                  <a:pt x="222" y="0"/>
                </a:cubicBezTo>
                <a:cubicBezTo>
                  <a:pt x="151" y="0"/>
                  <a:pt x="116" y="27"/>
                  <a:pt x="98" y="53"/>
                </a:cubicBezTo>
                <a:cubicBezTo>
                  <a:pt x="18" y="53"/>
                  <a:pt x="18" y="53"/>
                  <a:pt x="18" y="53"/>
                </a:cubicBezTo>
                <a:cubicBezTo>
                  <a:pt x="9" y="53"/>
                  <a:pt x="0" y="62"/>
                  <a:pt x="0" y="71"/>
                </a:cubicBezTo>
                <a:cubicBezTo>
                  <a:pt x="0" y="177"/>
                  <a:pt x="62" y="221"/>
                  <a:pt x="124" y="257"/>
                </a:cubicBezTo>
                <a:cubicBezTo>
                  <a:pt x="169" y="283"/>
                  <a:pt x="195" y="302"/>
                  <a:pt x="195" y="337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42" y="381"/>
                  <a:pt x="107" y="399"/>
                  <a:pt x="107" y="416"/>
                </a:cubicBezTo>
                <a:cubicBezTo>
                  <a:pt x="107" y="443"/>
                  <a:pt x="160" y="461"/>
                  <a:pt x="222" y="461"/>
                </a:cubicBezTo>
                <a:cubicBezTo>
                  <a:pt x="283" y="461"/>
                  <a:pt x="328" y="443"/>
                  <a:pt x="328" y="416"/>
                </a:cubicBezTo>
                <a:cubicBezTo>
                  <a:pt x="328" y="399"/>
                  <a:pt x="302" y="381"/>
                  <a:pt x="248" y="372"/>
                </a:cubicBezTo>
                <a:lnTo>
                  <a:pt x="248" y="337"/>
                </a:lnTo>
                <a:close/>
                <a:moveTo>
                  <a:pt x="320" y="212"/>
                </a:moveTo>
                <a:lnTo>
                  <a:pt x="320" y="212"/>
                </a:lnTo>
                <a:cubicBezTo>
                  <a:pt x="337" y="186"/>
                  <a:pt x="346" y="142"/>
                  <a:pt x="346" y="89"/>
                </a:cubicBezTo>
                <a:cubicBezTo>
                  <a:pt x="408" y="89"/>
                  <a:pt x="408" y="89"/>
                  <a:pt x="408" y="89"/>
                </a:cubicBezTo>
                <a:cubicBezTo>
                  <a:pt x="399" y="151"/>
                  <a:pt x="364" y="186"/>
                  <a:pt x="320" y="212"/>
                </a:cubicBezTo>
                <a:close/>
                <a:moveTo>
                  <a:pt x="222" y="36"/>
                </a:moveTo>
                <a:lnTo>
                  <a:pt x="222" y="36"/>
                </a:lnTo>
                <a:cubicBezTo>
                  <a:pt x="293" y="36"/>
                  <a:pt x="320" y="62"/>
                  <a:pt x="320" y="71"/>
                </a:cubicBezTo>
                <a:cubicBezTo>
                  <a:pt x="320" y="80"/>
                  <a:pt x="293" y="106"/>
                  <a:pt x="222" y="115"/>
                </a:cubicBezTo>
                <a:cubicBezTo>
                  <a:pt x="151" y="106"/>
                  <a:pt x="124" y="80"/>
                  <a:pt x="124" y="71"/>
                </a:cubicBezTo>
                <a:cubicBezTo>
                  <a:pt x="124" y="62"/>
                  <a:pt x="151" y="36"/>
                  <a:pt x="222" y="36"/>
                </a:cubicBezTo>
                <a:close/>
                <a:moveTo>
                  <a:pt x="36" y="89"/>
                </a:moveTo>
                <a:lnTo>
                  <a:pt x="36" y="89"/>
                </a:lnTo>
                <a:cubicBezTo>
                  <a:pt x="98" y="89"/>
                  <a:pt x="98" y="89"/>
                  <a:pt x="98" y="89"/>
                </a:cubicBezTo>
                <a:cubicBezTo>
                  <a:pt x="98" y="142"/>
                  <a:pt x="107" y="186"/>
                  <a:pt x="124" y="212"/>
                </a:cubicBezTo>
                <a:cubicBezTo>
                  <a:pt x="80" y="186"/>
                  <a:pt x="36" y="151"/>
                  <a:pt x="36" y="89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3F9AF71-F73D-DCEA-E7AF-72853AE6C23A}"/>
              </a:ext>
            </a:extLst>
          </p:cNvPr>
          <p:cNvSpPr txBox="1"/>
          <p:nvPr/>
        </p:nvSpPr>
        <p:spPr>
          <a:xfrm>
            <a:off x="957839" y="2995650"/>
            <a:ext cx="53032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CIPA é obrigação legal que se aplica a empresas privadas, públicas, sociedades de economia mista, órgãos da administração direta e indireta, instituições beneficentes, associações recreativas e cooperativas. </a:t>
            </a:r>
          </a:p>
          <a:p>
            <a:pPr defTabSz="285750"/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Além de outros modelos instituições que tenham trabalhadores empregados, regidos pelo CLT.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9DB8A205-2D4D-0BE9-9909-7EAE953B8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811" y="2541357"/>
            <a:ext cx="4453189" cy="2798316"/>
          </a:xfrm>
          <a:prstGeom prst="roundRect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66904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refeitura de Itanhaém">
            <a:extLst>
              <a:ext uri="{FF2B5EF4-FFF2-40B4-BE49-F238E27FC236}">
                <a16:creationId xmlns:a16="http://schemas.microsoft.com/office/drawing/2014/main" id="{A65B67AD-B019-8396-6706-503F5D1B4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0" y="2124211"/>
            <a:ext cx="5390650" cy="3205163"/>
          </a:xfrm>
          <a:prstGeom prst="roundRect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CE4869F3-4A19-50B9-E129-FC3E01CFEB1B}"/>
              </a:ext>
            </a:extLst>
          </p:cNvPr>
          <p:cNvSpPr/>
          <p:nvPr/>
        </p:nvSpPr>
        <p:spPr>
          <a:xfrm>
            <a:off x="6347164" y="2229875"/>
            <a:ext cx="4824000" cy="90257"/>
          </a:xfrm>
          <a:prstGeom prst="rect">
            <a:avLst/>
          </a:prstGeom>
          <a:gradFill flip="none" rotWithShape="1"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Freeform 20">
            <a:extLst>
              <a:ext uri="{FF2B5EF4-FFF2-40B4-BE49-F238E27FC236}">
                <a16:creationId xmlns:a16="http://schemas.microsoft.com/office/drawing/2014/main" id="{9B66D779-92DC-E487-850E-EB93BF7EB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935" y="2527694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62510618-B977-59EF-2FDE-6211C8D7CF2E}"/>
              </a:ext>
            </a:extLst>
          </p:cNvPr>
          <p:cNvSpPr txBox="1"/>
          <p:nvPr/>
        </p:nvSpPr>
        <p:spPr>
          <a:xfrm>
            <a:off x="6311901" y="2982950"/>
            <a:ext cx="4971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Todas as empresas devem ter no mínimo um funcionário para fazer a função da CIPA, chamado de designado da CIPA. </a:t>
            </a:r>
          </a:p>
          <a:p>
            <a:pPr defTabSz="285750"/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quantidade de membros da CIPA vai depender de outros critérios que serão explicados mais abaixo, no tópico “dimensionamento da CIPA”.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345285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 que é um EPI - Equipamento de Proteção Individual?">
            <a:extLst>
              <a:ext uri="{FF2B5EF4-FFF2-40B4-BE49-F238E27FC236}">
                <a16:creationId xmlns:a16="http://schemas.microsoft.com/office/drawing/2014/main" id="{135FC5B5-D565-4B37-3C79-F06BA399E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690652A-3EEC-D6E6-0697-E69E73FDED0F}"/>
              </a:ext>
            </a:extLst>
          </p:cNvPr>
          <p:cNvSpPr txBox="1"/>
          <p:nvPr/>
        </p:nvSpPr>
        <p:spPr>
          <a:xfrm>
            <a:off x="7165421" y="2222335"/>
            <a:ext cx="3228408" cy="812966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130">
              <a:spcBef>
                <a:spcPts val="1000"/>
              </a:spcBef>
            </a:pPr>
            <a:r>
              <a:rPr lang="en-US" sz="4500" b="1" dirty="0">
                <a:solidFill>
                  <a:prstClr val="white"/>
                </a:solidFill>
                <a:effectLst>
                  <a:outerShdw blurRad="1270000" dist="9144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Parte 01</a:t>
            </a:r>
            <a:endParaRPr lang="id-ID" sz="4500" b="1" dirty="0">
              <a:solidFill>
                <a:prstClr val="white"/>
              </a:solidFill>
              <a:effectLst>
                <a:outerShdw blurRad="1270000" dist="9144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05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3243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Base Legal da CIPA</a:t>
            </a:r>
            <a:endParaRPr lang="id-ID" sz="28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50" name="Picture 2" descr="Nova NR 5 CIPA: inclui noções sobre a inclusão de pessoas com deficiência e  reabilitados – Desenvolver Inclusão e Diversidade">
            <a:extLst>
              <a:ext uri="{FF2B5EF4-FFF2-40B4-BE49-F238E27FC236}">
                <a16:creationId xmlns:a16="http://schemas.microsoft.com/office/drawing/2014/main" id="{832D58E9-46F8-06C5-6954-2E28069AE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1"/>
          <a:stretch/>
        </p:blipFill>
        <p:spPr bwMode="auto">
          <a:xfrm>
            <a:off x="-317500" y="1995679"/>
            <a:ext cx="3564289" cy="3256012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717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6">
            <a:extLst>
              <a:ext uri="{FF2B5EF4-FFF2-40B4-BE49-F238E27FC236}">
                <a16:creationId xmlns:a16="http://schemas.microsoft.com/office/drawing/2014/main" id="{40B50FC2-BD64-6659-1865-D3D6B269B286}"/>
              </a:ext>
            </a:extLst>
          </p:cNvPr>
          <p:cNvSpPr/>
          <p:nvPr/>
        </p:nvSpPr>
        <p:spPr>
          <a:xfrm>
            <a:off x="4218097" y="1350651"/>
            <a:ext cx="4218332" cy="4773394"/>
          </a:xfrm>
          <a:prstGeom prst="roundRect">
            <a:avLst>
              <a:gd name="adj" fmla="val 1456"/>
            </a:avLst>
          </a:prstGeom>
          <a:solidFill>
            <a:schemeClr val="bg1">
              <a:alpha val="2000"/>
            </a:schemeClr>
          </a:solidFill>
          <a:ln w="38100">
            <a:solidFill>
              <a:schemeClr val="bg1"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Rectangle: Rounded Corners 41">
            <a:extLst>
              <a:ext uri="{FF2B5EF4-FFF2-40B4-BE49-F238E27FC236}">
                <a16:creationId xmlns:a16="http://schemas.microsoft.com/office/drawing/2014/main" id="{FFAA3631-E018-F362-AA7B-D48AA79DDEF5}"/>
              </a:ext>
            </a:extLst>
          </p:cNvPr>
          <p:cNvSpPr/>
          <p:nvPr/>
        </p:nvSpPr>
        <p:spPr>
          <a:xfrm>
            <a:off x="3907377" y="1064075"/>
            <a:ext cx="4218332" cy="4773394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E83E389-B2C1-F419-D0F1-54F329706734}"/>
              </a:ext>
            </a:extLst>
          </p:cNvPr>
          <p:cNvSpPr txBox="1"/>
          <p:nvPr/>
        </p:nvSpPr>
        <p:spPr>
          <a:xfrm>
            <a:off x="5616542" y="82641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85750"/>
            <a:r>
              <a:rPr lang="en-US" sz="1600" dirty="0">
                <a:solidFill>
                  <a:prstClr val="white"/>
                </a:solidFill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lt"/>
              </a:rPr>
              <a:t>Instrutor</a:t>
            </a:r>
            <a:endParaRPr lang="id-ID" sz="1600" dirty="0">
              <a:solidFill>
                <a:prstClr val="white"/>
              </a:solidFill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B5C7D458-B522-B51C-5B3A-2056FA86D65F}"/>
              </a:ext>
            </a:extLst>
          </p:cNvPr>
          <p:cNvSpPr/>
          <p:nvPr/>
        </p:nvSpPr>
        <p:spPr>
          <a:xfrm>
            <a:off x="5786404" y="3345297"/>
            <a:ext cx="460280" cy="73066"/>
          </a:xfrm>
          <a:prstGeom prst="roundRect">
            <a:avLst>
              <a:gd name="adj" fmla="val 123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750">
              <a:gradFill>
                <a:gsLst>
                  <a:gs pos="2000">
                    <a:srgbClr val="18B09E"/>
                  </a:gs>
                  <a:gs pos="100000">
                    <a:srgbClr val="7F7F7F"/>
                  </a:gs>
                </a:gsLst>
                <a:lin ang="0" scaled="0"/>
              </a:gradFill>
              <a:cs typeface="+mn-ea"/>
              <a:sym typeface="+mn-lt"/>
            </a:endParaRPr>
          </a:p>
        </p:txBody>
      </p:sp>
      <p:sp>
        <p:nvSpPr>
          <p:cNvPr id="8" name="Freeform 21">
            <a:extLst>
              <a:ext uri="{FF2B5EF4-FFF2-40B4-BE49-F238E27FC236}">
                <a16:creationId xmlns:a16="http://schemas.microsoft.com/office/drawing/2014/main" id="{655DED2D-21E0-2EDF-78B5-D8BC0E5F6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421" y="3713550"/>
            <a:ext cx="251352" cy="199998"/>
          </a:xfrm>
          <a:custGeom>
            <a:avLst/>
            <a:gdLst>
              <a:gd name="T0" fmla="*/ 110816 w 619"/>
              <a:gd name="T1" fmla="*/ 0 h 635"/>
              <a:gd name="T2" fmla="*/ 110816 w 619"/>
              <a:gd name="T3" fmla="*/ 0 h 635"/>
              <a:gd name="T4" fmla="*/ 0 w 619"/>
              <a:gd name="T5" fmla="*/ 117651 h 635"/>
              <a:gd name="T6" fmla="*/ 110816 w 619"/>
              <a:gd name="T7" fmla="*/ 229509 h 635"/>
              <a:gd name="T8" fmla="*/ 221632 w 619"/>
              <a:gd name="T9" fmla="*/ 117651 h 635"/>
              <a:gd name="T10" fmla="*/ 110816 w 619"/>
              <a:gd name="T11" fmla="*/ 0 h 635"/>
              <a:gd name="T12" fmla="*/ 110816 w 619"/>
              <a:gd name="T13" fmla="*/ 213219 h 635"/>
              <a:gd name="T14" fmla="*/ 110816 w 619"/>
              <a:gd name="T15" fmla="*/ 213219 h 635"/>
              <a:gd name="T16" fmla="*/ 10400 w 619"/>
              <a:gd name="T17" fmla="*/ 117651 h 635"/>
              <a:gd name="T18" fmla="*/ 110816 w 619"/>
              <a:gd name="T19" fmla="*/ 16290 h 635"/>
              <a:gd name="T20" fmla="*/ 211232 w 619"/>
              <a:gd name="T21" fmla="*/ 117651 h 635"/>
              <a:gd name="T22" fmla="*/ 110816 w 619"/>
              <a:gd name="T23" fmla="*/ 213219 h 635"/>
              <a:gd name="T24" fmla="*/ 153134 w 619"/>
              <a:gd name="T25" fmla="*/ 64074 h 635"/>
              <a:gd name="T26" fmla="*/ 153134 w 619"/>
              <a:gd name="T27" fmla="*/ 64074 h 635"/>
              <a:gd name="T28" fmla="*/ 142375 w 619"/>
              <a:gd name="T29" fmla="*/ 69504 h 635"/>
              <a:gd name="T30" fmla="*/ 100416 w 619"/>
              <a:gd name="T31" fmla="*/ 149507 h 635"/>
              <a:gd name="T32" fmla="*/ 73877 w 619"/>
              <a:gd name="T33" fmla="*/ 122719 h 635"/>
              <a:gd name="T34" fmla="*/ 63477 w 619"/>
              <a:gd name="T35" fmla="*/ 122719 h 635"/>
              <a:gd name="T36" fmla="*/ 63477 w 619"/>
              <a:gd name="T37" fmla="*/ 133579 h 635"/>
              <a:gd name="T38" fmla="*/ 95037 w 619"/>
              <a:gd name="T39" fmla="*/ 165435 h 635"/>
              <a:gd name="T40" fmla="*/ 105437 w 619"/>
              <a:gd name="T41" fmla="*/ 165435 h 635"/>
              <a:gd name="T42" fmla="*/ 158155 w 619"/>
              <a:gd name="T43" fmla="*/ 74934 h 635"/>
              <a:gd name="T44" fmla="*/ 153134 w 619"/>
              <a:gd name="T45" fmla="*/ 64074 h 6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619" h="635">
                <a:moveTo>
                  <a:pt x="309" y="0"/>
                </a:moveTo>
                <a:lnTo>
                  <a:pt x="309" y="0"/>
                </a:lnTo>
                <a:cubicBezTo>
                  <a:pt x="132" y="0"/>
                  <a:pt x="0" y="148"/>
                  <a:pt x="0" y="325"/>
                </a:cubicBezTo>
                <a:cubicBezTo>
                  <a:pt x="0" y="487"/>
                  <a:pt x="132" y="634"/>
                  <a:pt x="309" y="634"/>
                </a:cubicBezTo>
                <a:cubicBezTo>
                  <a:pt x="486" y="634"/>
                  <a:pt x="618" y="487"/>
                  <a:pt x="618" y="325"/>
                </a:cubicBezTo>
                <a:cubicBezTo>
                  <a:pt x="618" y="148"/>
                  <a:pt x="486" y="0"/>
                  <a:pt x="309" y="0"/>
                </a:cubicBezTo>
                <a:close/>
                <a:moveTo>
                  <a:pt x="309" y="589"/>
                </a:moveTo>
                <a:lnTo>
                  <a:pt x="309" y="589"/>
                </a:lnTo>
                <a:cubicBezTo>
                  <a:pt x="162" y="589"/>
                  <a:pt x="29" y="472"/>
                  <a:pt x="29" y="325"/>
                </a:cubicBezTo>
                <a:cubicBezTo>
                  <a:pt x="29" y="162"/>
                  <a:pt x="162" y="45"/>
                  <a:pt x="309" y="45"/>
                </a:cubicBezTo>
                <a:cubicBezTo>
                  <a:pt x="456" y="45"/>
                  <a:pt x="589" y="162"/>
                  <a:pt x="589" y="325"/>
                </a:cubicBezTo>
                <a:cubicBezTo>
                  <a:pt x="589" y="472"/>
                  <a:pt x="456" y="589"/>
                  <a:pt x="309" y="589"/>
                </a:cubicBezTo>
                <a:close/>
                <a:moveTo>
                  <a:pt x="427" y="177"/>
                </a:moveTo>
                <a:lnTo>
                  <a:pt x="427" y="177"/>
                </a:lnTo>
                <a:cubicBezTo>
                  <a:pt x="412" y="177"/>
                  <a:pt x="412" y="177"/>
                  <a:pt x="397" y="192"/>
                </a:cubicBezTo>
                <a:cubicBezTo>
                  <a:pt x="280" y="413"/>
                  <a:pt x="280" y="413"/>
                  <a:pt x="280" y="413"/>
                </a:cubicBezTo>
                <a:cubicBezTo>
                  <a:pt x="206" y="339"/>
                  <a:pt x="206" y="339"/>
                  <a:pt x="206" y="339"/>
                </a:cubicBezTo>
                <a:cubicBezTo>
                  <a:pt x="191" y="339"/>
                  <a:pt x="191" y="339"/>
                  <a:pt x="177" y="339"/>
                </a:cubicBezTo>
                <a:cubicBezTo>
                  <a:pt x="162" y="354"/>
                  <a:pt x="162" y="369"/>
                  <a:pt x="177" y="369"/>
                </a:cubicBezTo>
                <a:cubicBezTo>
                  <a:pt x="265" y="457"/>
                  <a:pt x="265" y="457"/>
                  <a:pt x="265" y="457"/>
                </a:cubicBezTo>
                <a:cubicBezTo>
                  <a:pt x="280" y="457"/>
                  <a:pt x="280" y="457"/>
                  <a:pt x="294" y="457"/>
                </a:cubicBezTo>
                <a:lnTo>
                  <a:pt x="441" y="207"/>
                </a:lnTo>
                <a:cubicBezTo>
                  <a:pt x="441" y="207"/>
                  <a:pt x="441" y="192"/>
                  <a:pt x="427" y="1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285750"/>
            <a:endParaRPr lang="en-US" sz="175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Freeform 21">
            <a:extLst>
              <a:ext uri="{FF2B5EF4-FFF2-40B4-BE49-F238E27FC236}">
                <a16:creationId xmlns:a16="http://schemas.microsoft.com/office/drawing/2014/main" id="{A12C8BCD-C45E-ADA8-E87A-F0B0DBE09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421" y="4201725"/>
            <a:ext cx="251352" cy="199998"/>
          </a:xfrm>
          <a:custGeom>
            <a:avLst/>
            <a:gdLst>
              <a:gd name="T0" fmla="*/ 110816 w 619"/>
              <a:gd name="T1" fmla="*/ 0 h 635"/>
              <a:gd name="T2" fmla="*/ 110816 w 619"/>
              <a:gd name="T3" fmla="*/ 0 h 635"/>
              <a:gd name="T4" fmla="*/ 0 w 619"/>
              <a:gd name="T5" fmla="*/ 117651 h 635"/>
              <a:gd name="T6" fmla="*/ 110816 w 619"/>
              <a:gd name="T7" fmla="*/ 229509 h 635"/>
              <a:gd name="T8" fmla="*/ 221632 w 619"/>
              <a:gd name="T9" fmla="*/ 117651 h 635"/>
              <a:gd name="T10" fmla="*/ 110816 w 619"/>
              <a:gd name="T11" fmla="*/ 0 h 635"/>
              <a:gd name="T12" fmla="*/ 110816 w 619"/>
              <a:gd name="T13" fmla="*/ 213219 h 635"/>
              <a:gd name="T14" fmla="*/ 110816 w 619"/>
              <a:gd name="T15" fmla="*/ 213219 h 635"/>
              <a:gd name="T16" fmla="*/ 10400 w 619"/>
              <a:gd name="T17" fmla="*/ 117651 h 635"/>
              <a:gd name="T18" fmla="*/ 110816 w 619"/>
              <a:gd name="T19" fmla="*/ 16290 h 635"/>
              <a:gd name="T20" fmla="*/ 211232 w 619"/>
              <a:gd name="T21" fmla="*/ 117651 h 635"/>
              <a:gd name="T22" fmla="*/ 110816 w 619"/>
              <a:gd name="T23" fmla="*/ 213219 h 635"/>
              <a:gd name="T24" fmla="*/ 153134 w 619"/>
              <a:gd name="T25" fmla="*/ 64074 h 635"/>
              <a:gd name="T26" fmla="*/ 153134 w 619"/>
              <a:gd name="T27" fmla="*/ 64074 h 635"/>
              <a:gd name="T28" fmla="*/ 142375 w 619"/>
              <a:gd name="T29" fmla="*/ 69504 h 635"/>
              <a:gd name="T30" fmla="*/ 100416 w 619"/>
              <a:gd name="T31" fmla="*/ 149507 h 635"/>
              <a:gd name="T32" fmla="*/ 73877 w 619"/>
              <a:gd name="T33" fmla="*/ 122719 h 635"/>
              <a:gd name="T34" fmla="*/ 63477 w 619"/>
              <a:gd name="T35" fmla="*/ 122719 h 635"/>
              <a:gd name="T36" fmla="*/ 63477 w 619"/>
              <a:gd name="T37" fmla="*/ 133579 h 635"/>
              <a:gd name="T38" fmla="*/ 95037 w 619"/>
              <a:gd name="T39" fmla="*/ 165435 h 635"/>
              <a:gd name="T40" fmla="*/ 105437 w 619"/>
              <a:gd name="T41" fmla="*/ 165435 h 635"/>
              <a:gd name="T42" fmla="*/ 158155 w 619"/>
              <a:gd name="T43" fmla="*/ 74934 h 635"/>
              <a:gd name="T44" fmla="*/ 153134 w 619"/>
              <a:gd name="T45" fmla="*/ 64074 h 6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619" h="635">
                <a:moveTo>
                  <a:pt x="309" y="0"/>
                </a:moveTo>
                <a:lnTo>
                  <a:pt x="309" y="0"/>
                </a:lnTo>
                <a:cubicBezTo>
                  <a:pt x="132" y="0"/>
                  <a:pt x="0" y="148"/>
                  <a:pt x="0" y="325"/>
                </a:cubicBezTo>
                <a:cubicBezTo>
                  <a:pt x="0" y="487"/>
                  <a:pt x="132" y="634"/>
                  <a:pt x="309" y="634"/>
                </a:cubicBezTo>
                <a:cubicBezTo>
                  <a:pt x="486" y="634"/>
                  <a:pt x="618" y="487"/>
                  <a:pt x="618" y="325"/>
                </a:cubicBezTo>
                <a:cubicBezTo>
                  <a:pt x="618" y="148"/>
                  <a:pt x="486" y="0"/>
                  <a:pt x="309" y="0"/>
                </a:cubicBezTo>
                <a:close/>
                <a:moveTo>
                  <a:pt x="309" y="589"/>
                </a:moveTo>
                <a:lnTo>
                  <a:pt x="309" y="589"/>
                </a:lnTo>
                <a:cubicBezTo>
                  <a:pt x="162" y="589"/>
                  <a:pt x="29" y="472"/>
                  <a:pt x="29" y="325"/>
                </a:cubicBezTo>
                <a:cubicBezTo>
                  <a:pt x="29" y="162"/>
                  <a:pt x="162" y="45"/>
                  <a:pt x="309" y="45"/>
                </a:cubicBezTo>
                <a:cubicBezTo>
                  <a:pt x="456" y="45"/>
                  <a:pt x="589" y="162"/>
                  <a:pt x="589" y="325"/>
                </a:cubicBezTo>
                <a:cubicBezTo>
                  <a:pt x="589" y="472"/>
                  <a:pt x="456" y="589"/>
                  <a:pt x="309" y="589"/>
                </a:cubicBezTo>
                <a:close/>
                <a:moveTo>
                  <a:pt x="427" y="177"/>
                </a:moveTo>
                <a:lnTo>
                  <a:pt x="427" y="177"/>
                </a:lnTo>
                <a:cubicBezTo>
                  <a:pt x="412" y="177"/>
                  <a:pt x="412" y="177"/>
                  <a:pt x="397" y="192"/>
                </a:cubicBezTo>
                <a:cubicBezTo>
                  <a:pt x="280" y="413"/>
                  <a:pt x="280" y="413"/>
                  <a:pt x="280" y="413"/>
                </a:cubicBezTo>
                <a:cubicBezTo>
                  <a:pt x="206" y="339"/>
                  <a:pt x="206" y="339"/>
                  <a:pt x="206" y="339"/>
                </a:cubicBezTo>
                <a:cubicBezTo>
                  <a:pt x="191" y="339"/>
                  <a:pt x="191" y="339"/>
                  <a:pt x="177" y="339"/>
                </a:cubicBezTo>
                <a:cubicBezTo>
                  <a:pt x="162" y="354"/>
                  <a:pt x="162" y="369"/>
                  <a:pt x="177" y="369"/>
                </a:cubicBezTo>
                <a:cubicBezTo>
                  <a:pt x="265" y="457"/>
                  <a:pt x="265" y="457"/>
                  <a:pt x="265" y="457"/>
                </a:cubicBezTo>
                <a:cubicBezTo>
                  <a:pt x="280" y="457"/>
                  <a:pt x="280" y="457"/>
                  <a:pt x="294" y="457"/>
                </a:cubicBezTo>
                <a:lnTo>
                  <a:pt x="441" y="207"/>
                </a:lnTo>
                <a:cubicBezTo>
                  <a:pt x="441" y="207"/>
                  <a:pt x="441" y="192"/>
                  <a:pt x="427" y="1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285750"/>
            <a:endParaRPr lang="en-US" sz="175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A0FDCA07-54D0-0448-63B0-C2C0CA167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421" y="4689900"/>
            <a:ext cx="251352" cy="199998"/>
          </a:xfrm>
          <a:custGeom>
            <a:avLst/>
            <a:gdLst>
              <a:gd name="T0" fmla="*/ 110816 w 619"/>
              <a:gd name="T1" fmla="*/ 0 h 635"/>
              <a:gd name="T2" fmla="*/ 110816 w 619"/>
              <a:gd name="T3" fmla="*/ 0 h 635"/>
              <a:gd name="T4" fmla="*/ 0 w 619"/>
              <a:gd name="T5" fmla="*/ 117651 h 635"/>
              <a:gd name="T6" fmla="*/ 110816 w 619"/>
              <a:gd name="T7" fmla="*/ 229509 h 635"/>
              <a:gd name="T8" fmla="*/ 221632 w 619"/>
              <a:gd name="T9" fmla="*/ 117651 h 635"/>
              <a:gd name="T10" fmla="*/ 110816 w 619"/>
              <a:gd name="T11" fmla="*/ 0 h 635"/>
              <a:gd name="T12" fmla="*/ 110816 w 619"/>
              <a:gd name="T13" fmla="*/ 213219 h 635"/>
              <a:gd name="T14" fmla="*/ 110816 w 619"/>
              <a:gd name="T15" fmla="*/ 213219 h 635"/>
              <a:gd name="T16" fmla="*/ 10400 w 619"/>
              <a:gd name="T17" fmla="*/ 117651 h 635"/>
              <a:gd name="T18" fmla="*/ 110816 w 619"/>
              <a:gd name="T19" fmla="*/ 16290 h 635"/>
              <a:gd name="T20" fmla="*/ 211232 w 619"/>
              <a:gd name="T21" fmla="*/ 117651 h 635"/>
              <a:gd name="T22" fmla="*/ 110816 w 619"/>
              <a:gd name="T23" fmla="*/ 213219 h 635"/>
              <a:gd name="T24" fmla="*/ 153134 w 619"/>
              <a:gd name="T25" fmla="*/ 64074 h 635"/>
              <a:gd name="T26" fmla="*/ 153134 w 619"/>
              <a:gd name="T27" fmla="*/ 64074 h 635"/>
              <a:gd name="T28" fmla="*/ 142375 w 619"/>
              <a:gd name="T29" fmla="*/ 69504 h 635"/>
              <a:gd name="T30" fmla="*/ 100416 w 619"/>
              <a:gd name="T31" fmla="*/ 149507 h 635"/>
              <a:gd name="T32" fmla="*/ 73877 w 619"/>
              <a:gd name="T33" fmla="*/ 122719 h 635"/>
              <a:gd name="T34" fmla="*/ 63477 w 619"/>
              <a:gd name="T35" fmla="*/ 122719 h 635"/>
              <a:gd name="T36" fmla="*/ 63477 w 619"/>
              <a:gd name="T37" fmla="*/ 133579 h 635"/>
              <a:gd name="T38" fmla="*/ 95037 w 619"/>
              <a:gd name="T39" fmla="*/ 165435 h 635"/>
              <a:gd name="T40" fmla="*/ 105437 w 619"/>
              <a:gd name="T41" fmla="*/ 165435 h 635"/>
              <a:gd name="T42" fmla="*/ 158155 w 619"/>
              <a:gd name="T43" fmla="*/ 74934 h 635"/>
              <a:gd name="T44" fmla="*/ 153134 w 619"/>
              <a:gd name="T45" fmla="*/ 64074 h 6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619" h="635">
                <a:moveTo>
                  <a:pt x="309" y="0"/>
                </a:moveTo>
                <a:lnTo>
                  <a:pt x="309" y="0"/>
                </a:lnTo>
                <a:cubicBezTo>
                  <a:pt x="132" y="0"/>
                  <a:pt x="0" y="148"/>
                  <a:pt x="0" y="325"/>
                </a:cubicBezTo>
                <a:cubicBezTo>
                  <a:pt x="0" y="487"/>
                  <a:pt x="132" y="634"/>
                  <a:pt x="309" y="634"/>
                </a:cubicBezTo>
                <a:cubicBezTo>
                  <a:pt x="486" y="634"/>
                  <a:pt x="618" y="487"/>
                  <a:pt x="618" y="325"/>
                </a:cubicBezTo>
                <a:cubicBezTo>
                  <a:pt x="618" y="148"/>
                  <a:pt x="486" y="0"/>
                  <a:pt x="309" y="0"/>
                </a:cubicBezTo>
                <a:close/>
                <a:moveTo>
                  <a:pt x="309" y="589"/>
                </a:moveTo>
                <a:lnTo>
                  <a:pt x="309" y="589"/>
                </a:lnTo>
                <a:cubicBezTo>
                  <a:pt x="162" y="589"/>
                  <a:pt x="29" y="472"/>
                  <a:pt x="29" y="325"/>
                </a:cubicBezTo>
                <a:cubicBezTo>
                  <a:pt x="29" y="162"/>
                  <a:pt x="162" y="45"/>
                  <a:pt x="309" y="45"/>
                </a:cubicBezTo>
                <a:cubicBezTo>
                  <a:pt x="456" y="45"/>
                  <a:pt x="589" y="162"/>
                  <a:pt x="589" y="325"/>
                </a:cubicBezTo>
                <a:cubicBezTo>
                  <a:pt x="589" y="472"/>
                  <a:pt x="456" y="589"/>
                  <a:pt x="309" y="589"/>
                </a:cubicBezTo>
                <a:close/>
                <a:moveTo>
                  <a:pt x="427" y="177"/>
                </a:moveTo>
                <a:lnTo>
                  <a:pt x="427" y="177"/>
                </a:lnTo>
                <a:cubicBezTo>
                  <a:pt x="412" y="177"/>
                  <a:pt x="412" y="177"/>
                  <a:pt x="397" y="192"/>
                </a:cubicBezTo>
                <a:cubicBezTo>
                  <a:pt x="280" y="413"/>
                  <a:pt x="280" y="413"/>
                  <a:pt x="280" y="413"/>
                </a:cubicBezTo>
                <a:cubicBezTo>
                  <a:pt x="206" y="339"/>
                  <a:pt x="206" y="339"/>
                  <a:pt x="206" y="339"/>
                </a:cubicBezTo>
                <a:cubicBezTo>
                  <a:pt x="191" y="339"/>
                  <a:pt x="191" y="339"/>
                  <a:pt x="177" y="339"/>
                </a:cubicBezTo>
                <a:cubicBezTo>
                  <a:pt x="162" y="354"/>
                  <a:pt x="162" y="369"/>
                  <a:pt x="177" y="369"/>
                </a:cubicBezTo>
                <a:cubicBezTo>
                  <a:pt x="265" y="457"/>
                  <a:pt x="265" y="457"/>
                  <a:pt x="265" y="457"/>
                </a:cubicBezTo>
                <a:cubicBezTo>
                  <a:pt x="280" y="457"/>
                  <a:pt x="280" y="457"/>
                  <a:pt x="294" y="457"/>
                </a:cubicBezTo>
                <a:lnTo>
                  <a:pt x="441" y="207"/>
                </a:lnTo>
                <a:cubicBezTo>
                  <a:pt x="441" y="207"/>
                  <a:pt x="441" y="192"/>
                  <a:pt x="427" y="1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285750"/>
            <a:endParaRPr lang="en-US" sz="175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Freeform 21">
            <a:extLst>
              <a:ext uri="{FF2B5EF4-FFF2-40B4-BE49-F238E27FC236}">
                <a16:creationId xmlns:a16="http://schemas.microsoft.com/office/drawing/2014/main" id="{D0226A40-E0DC-F5A8-1DED-06D8D8269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421" y="5178076"/>
            <a:ext cx="251352" cy="199998"/>
          </a:xfrm>
          <a:custGeom>
            <a:avLst/>
            <a:gdLst>
              <a:gd name="T0" fmla="*/ 110816 w 619"/>
              <a:gd name="T1" fmla="*/ 0 h 635"/>
              <a:gd name="T2" fmla="*/ 110816 w 619"/>
              <a:gd name="T3" fmla="*/ 0 h 635"/>
              <a:gd name="T4" fmla="*/ 0 w 619"/>
              <a:gd name="T5" fmla="*/ 117651 h 635"/>
              <a:gd name="T6" fmla="*/ 110816 w 619"/>
              <a:gd name="T7" fmla="*/ 229509 h 635"/>
              <a:gd name="T8" fmla="*/ 221632 w 619"/>
              <a:gd name="T9" fmla="*/ 117651 h 635"/>
              <a:gd name="T10" fmla="*/ 110816 w 619"/>
              <a:gd name="T11" fmla="*/ 0 h 635"/>
              <a:gd name="T12" fmla="*/ 110816 w 619"/>
              <a:gd name="T13" fmla="*/ 213219 h 635"/>
              <a:gd name="T14" fmla="*/ 110816 w 619"/>
              <a:gd name="T15" fmla="*/ 213219 h 635"/>
              <a:gd name="T16" fmla="*/ 10400 w 619"/>
              <a:gd name="T17" fmla="*/ 117651 h 635"/>
              <a:gd name="T18" fmla="*/ 110816 w 619"/>
              <a:gd name="T19" fmla="*/ 16290 h 635"/>
              <a:gd name="T20" fmla="*/ 211232 w 619"/>
              <a:gd name="T21" fmla="*/ 117651 h 635"/>
              <a:gd name="T22" fmla="*/ 110816 w 619"/>
              <a:gd name="T23" fmla="*/ 213219 h 635"/>
              <a:gd name="T24" fmla="*/ 153134 w 619"/>
              <a:gd name="T25" fmla="*/ 64074 h 635"/>
              <a:gd name="T26" fmla="*/ 153134 w 619"/>
              <a:gd name="T27" fmla="*/ 64074 h 635"/>
              <a:gd name="T28" fmla="*/ 142375 w 619"/>
              <a:gd name="T29" fmla="*/ 69504 h 635"/>
              <a:gd name="T30" fmla="*/ 100416 w 619"/>
              <a:gd name="T31" fmla="*/ 149507 h 635"/>
              <a:gd name="T32" fmla="*/ 73877 w 619"/>
              <a:gd name="T33" fmla="*/ 122719 h 635"/>
              <a:gd name="T34" fmla="*/ 63477 w 619"/>
              <a:gd name="T35" fmla="*/ 122719 h 635"/>
              <a:gd name="T36" fmla="*/ 63477 w 619"/>
              <a:gd name="T37" fmla="*/ 133579 h 635"/>
              <a:gd name="T38" fmla="*/ 95037 w 619"/>
              <a:gd name="T39" fmla="*/ 165435 h 635"/>
              <a:gd name="T40" fmla="*/ 105437 w 619"/>
              <a:gd name="T41" fmla="*/ 165435 h 635"/>
              <a:gd name="T42" fmla="*/ 158155 w 619"/>
              <a:gd name="T43" fmla="*/ 74934 h 635"/>
              <a:gd name="T44" fmla="*/ 153134 w 619"/>
              <a:gd name="T45" fmla="*/ 64074 h 6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619" h="635">
                <a:moveTo>
                  <a:pt x="309" y="0"/>
                </a:moveTo>
                <a:lnTo>
                  <a:pt x="309" y="0"/>
                </a:lnTo>
                <a:cubicBezTo>
                  <a:pt x="132" y="0"/>
                  <a:pt x="0" y="148"/>
                  <a:pt x="0" y="325"/>
                </a:cubicBezTo>
                <a:cubicBezTo>
                  <a:pt x="0" y="487"/>
                  <a:pt x="132" y="634"/>
                  <a:pt x="309" y="634"/>
                </a:cubicBezTo>
                <a:cubicBezTo>
                  <a:pt x="486" y="634"/>
                  <a:pt x="618" y="487"/>
                  <a:pt x="618" y="325"/>
                </a:cubicBezTo>
                <a:cubicBezTo>
                  <a:pt x="618" y="148"/>
                  <a:pt x="486" y="0"/>
                  <a:pt x="309" y="0"/>
                </a:cubicBezTo>
                <a:close/>
                <a:moveTo>
                  <a:pt x="309" y="589"/>
                </a:moveTo>
                <a:lnTo>
                  <a:pt x="309" y="589"/>
                </a:lnTo>
                <a:cubicBezTo>
                  <a:pt x="162" y="589"/>
                  <a:pt x="29" y="472"/>
                  <a:pt x="29" y="325"/>
                </a:cubicBezTo>
                <a:cubicBezTo>
                  <a:pt x="29" y="162"/>
                  <a:pt x="162" y="45"/>
                  <a:pt x="309" y="45"/>
                </a:cubicBezTo>
                <a:cubicBezTo>
                  <a:pt x="456" y="45"/>
                  <a:pt x="589" y="162"/>
                  <a:pt x="589" y="325"/>
                </a:cubicBezTo>
                <a:cubicBezTo>
                  <a:pt x="589" y="472"/>
                  <a:pt x="456" y="589"/>
                  <a:pt x="309" y="589"/>
                </a:cubicBezTo>
                <a:close/>
                <a:moveTo>
                  <a:pt x="427" y="177"/>
                </a:moveTo>
                <a:lnTo>
                  <a:pt x="427" y="177"/>
                </a:lnTo>
                <a:cubicBezTo>
                  <a:pt x="412" y="177"/>
                  <a:pt x="412" y="177"/>
                  <a:pt x="397" y="192"/>
                </a:cubicBezTo>
                <a:cubicBezTo>
                  <a:pt x="280" y="413"/>
                  <a:pt x="280" y="413"/>
                  <a:pt x="280" y="413"/>
                </a:cubicBezTo>
                <a:cubicBezTo>
                  <a:pt x="206" y="339"/>
                  <a:pt x="206" y="339"/>
                  <a:pt x="206" y="339"/>
                </a:cubicBezTo>
                <a:cubicBezTo>
                  <a:pt x="191" y="339"/>
                  <a:pt x="191" y="339"/>
                  <a:pt x="177" y="339"/>
                </a:cubicBezTo>
                <a:cubicBezTo>
                  <a:pt x="162" y="354"/>
                  <a:pt x="162" y="369"/>
                  <a:pt x="177" y="369"/>
                </a:cubicBezTo>
                <a:cubicBezTo>
                  <a:pt x="265" y="457"/>
                  <a:pt x="265" y="457"/>
                  <a:pt x="265" y="457"/>
                </a:cubicBezTo>
                <a:cubicBezTo>
                  <a:pt x="280" y="457"/>
                  <a:pt x="280" y="457"/>
                  <a:pt x="294" y="457"/>
                </a:cubicBezTo>
                <a:lnTo>
                  <a:pt x="441" y="207"/>
                </a:lnTo>
                <a:cubicBezTo>
                  <a:pt x="441" y="207"/>
                  <a:pt x="441" y="192"/>
                  <a:pt x="427" y="1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defTabSz="285750"/>
            <a:endParaRPr lang="en-US" sz="175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5" name="Gráfico 14" descr="Funcionário de escritório com preenchimento sólido">
            <a:extLst>
              <a:ext uri="{FF2B5EF4-FFF2-40B4-BE49-F238E27FC236}">
                <a16:creationId xmlns:a16="http://schemas.microsoft.com/office/drawing/2014/main" id="{7FFE35E8-5854-CD4B-135E-B54F7DB30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9343" y="1227508"/>
            <a:ext cx="914400" cy="914400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FFC6D0EC-5FB7-E297-EE95-59996A4DAE24}"/>
              </a:ext>
            </a:extLst>
          </p:cNvPr>
          <p:cNvSpPr txBox="1"/>
          <p:nvPr/>
        </p:nvSpPr>
        <p:spPr>
          <a:xfrm>
            <a:off x="4343773" y="2416378"/>
            <a:ext cx="3326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285750"/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José </a:t>
            </a:r>
            <a:r>
              <a:rPr lang="en-US" sz="2800" dirty="0" err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Aaaaaaaaaaaaaa</a:t>
            </a:r>
            <a:endParaRPr lang="id-ID" sz="28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D30A1ECB-5CC1-2197-819C-37B4834001C2}"/>
              </a:ext>
            </a:extLst>
          </p:cNvPr>
          <p:cNvSpPr txBox="1"/>
          <p:nvPr/>
        </p:nvSpPr>
        <p:spPr>
          <a:xfrm>
            <a:off x="4385427" y="3551033"/>
            <a:ext cx="2653290" cy="1891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en-US" sz="2000" dirty="0" err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Aaaaaaaaaaaaa</a:t>
            </a: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en-US" sz="2000" dirty="0" err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Aaaaaaaaaaaaaaaa</a:t>
            </a: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en-US" sz="2000" dirty="0" err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Aaaaaaaaaaaaaaa</a:t>
            </a: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en-US" sz="2000" dirty="0" err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aaaaaaaaaaaaaaaaaaaa</a:t>
            </a:r>
            <a:endParaRPr lang="id-ID" sz="20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033084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E6CB55B-0676-2833-C734-0D485090EBBA}"/>
              </a:ext>
            </a:extLst>
          </p:cNvPr>
          <p:cNvSpPr/>
          <p:nvPr/>
        </p:nvSpPr>
        <p:spPr>
          <a:xfrm>
            <a:off x="9426" y="0"/>
            <a:ext cx="12173149" cy="4608871"/>
          </a:xfrm>
          <a:prstGeom prst="rect">
            <a:avLst/>
          </a:pr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22A5DADF-2B1B-E00A-E4C0-2A8476ABEF8F}"/>
              </a:ext>
            </a:extLst>
          </p:cNvPr>
          <p:cNvGrpSpPr/>
          <p:nvPr/>
        </p:nvGrpSpPr>
        <p:grpSpPr>
          <a:xfrm>
            <a:off x="1920364" y="2068352"/>
            <a:ext cx="8351274" cy="3862772"/>
            <a:chOff x="3057500" y="2418735"/>
            <a:chExt cx="13362039" cy="684325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5283811-A3FD-7025-E792-10BE4133D724}"/>
                </a:ext>
              </a:extLst>
            </p:cNvPr>
            <p:cNvSpPr/>
            <p:nvPr/>
          </p:nvSpPr>
          <p:spPr>
            <a:xfrm>
              <a:off x="3057500" y="2418735"/>
              <a:ext cx="13362039" cy="6843252"/>
            </a:xfrm>
            <a:prstGeom prst="roundRect">
              <a:avLst>
                <a:gd name="adj" fmla="val 62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28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0108E432-A3A4-DEB7-B84D-AE03E8A0C287}"/>
                </a:ext>
              </a:extLst>
            </p:cNvPr>
            <p:cNvSpPr/>
            <p:nvPr/>
          </p:nvSpPr>
          <p:spPr>
            <a:xfrm rot="16200000">
              <a:off x="1840927" y="3635310"/>
              <a:ext cx="6843251" cy="4410103"/>
            </a:xfrm>
            <a:prstGeom prst="round2SameRect">
              <a:avLst>
                <a:gd name="adj1" fmla="val 1056"/>
                <a:gd name="adj2" fmla="val 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2E75DE82-5524-9B69-D450-6262D1FB8EB5}"/>
              </a:ext>
            </a:extLst>
          </p:cNvPr>
          <p:cNvSpPr txBox="1"/>
          <p:nvPr/>
        </p:nvSpPr>
        <p:spPr>
          <a:xfrm>
            <a:off x="485873" y="262011"/>
            <a:ext cx="11245653" cy="1285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Desde a sua publicação inicial, a Norma Regulamentadora </a:t>
            </a:r>
            <a:r>
              <a:rPr lang="pt-BR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NR-05, passou por diversas revisões </a:t>
            </a: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para promover </a:t>
            </a:r>
            <a:r>
              <a:rPr lang="pt-BR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atualizações importantes</a:t>
            </a: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, visando refletir as transformações e novas demandas das atividades econômicas e sociais ao longo do tempo. 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FA8F7AF-B59A-39D7-67A4-41C4483F37FF}"/>
              </a:ext>
            </a:extLst>
          </p:cNvPr>
          <p:cNvSpPr txBox="1"/>
          <p:nvPr/>
        </p:nvSpPr>
        <p:spPr>
          <a:xfrm>
            <a:off x="2041223" y="2733494"/>
            <a:ext cx="2393950" cy="253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versão que está em vigor foi publicada em outubro de 2021 e passou a vigorar em janeiro de 2022.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C11A33FA-017E-0EE3-3A3C-871571B4B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009" y="2857500"/>
            <a:ext cx="4791564" cy="2395782"/>
          </a:xfrm>
          <a:prstGeom prst="roundRect">
            <a:avLst>
              <a:gd name="adj" fmla="val 10836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68501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32D1F141-B314-8474-A710-91A966242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908" y="3348541"/>
            <a:ext cx="4896184" cy="3007656"/>
          </a:xfrm>
          <a:prstGeom prst="roundRect">
            <a:avLst>
              <a:gd name="adj" fmla="val 991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AE00DE5F-43DD-4548-208B-63033BDC4D54}"/>
              </a:ext>
            </a:extLst>
          </p:cNvPr>
          <p:cNvSpPr/>
          <p:nvPr/>
        </p:nvSpPr>
        <p:spPr>
          <a:xfrm>
            <a:off x="5571824" y="727218"/>
            <a:ext cx="4511976" cy="2930382"/>
          </a:xfrm>
          <a:prstGeom prst="roundRect">
            <a:avLst>
              <a:gd name="adj" fmla="val 4365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13716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75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5C0C56E3-3E30-3582-703E-2FFC17AEE1BD}"/>
              </a:ext>
            </a:extLst>
          </p:cNvPr>
          <p:cNvSpPr txBox="1"/>
          <p:nvPr/>
        </p:nvSpPr>
        <p:spPr>
          <a:xfrm>
            <a:off x="5765132" y="1006618"/>
            <a:ext cx="4204368" cy="234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NR-05 estipula todas as regras e condições que devem ser seguidas pelas empresas e trabalhadores na implantação e funcionamento da CIPA.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41144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0">
            <a:extLst>
              <a:ext uri="{FF2B5EF4-FFF2-40B4-BE49-F238E27FC236}">
                <a16:creationId xmlns:a16="http://schemas.microsoft.com/office/drawing/2014/main" id="{9DEC53F3-9F3F-E892-F8A3-50F49F00F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2505" y="4664246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03C3F4B-C435-51F8-D8DA-10F9E5260C4F}"/>
              </a:ext>
            </a:extLst>
          </p:cNvPr>
          <p:cNvSpPr/>
          <p:nvPr/>
        </p:nvSpPr>
        <p:spPr>
          <a:xfrm rot="5400000" flipH="1">
            <a:off x="-977220" y="1003980"/>
            <a:ext cx="6858000" cy="48500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087488" y="1096912"/>
            <a:ext cx="6858000" cy="4664176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45E7F93-9C87-37AF-9A0A-45230D09725E}"/>
              </a:ext>
            </a:extLst>
          </p:cNvPr>
          <p:cNvSpPr txBox="1"/>
          <p:nvPr/>
        </p:nvSpPr>
        <p:spPr>
          <a:xfrm>
            <a:off x="5778500" y="475266"/>
            <a:ext cx="5689600" cy="5856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Consolidação das Leis do Trabalho – CLT dedica três artigos (163, 164 e 165) à CIPA. O artigo 163 estabelece a obrigatoriedade da CIPA em estabelecimentos ou locais de obras, de acordo com as instruções definidas pelo Ministério do Trabalho. Determina ainda que este ministério é responsável por regulamentar as atribuições, composição e o funcionamento da CIPA.</a:t>
            </a:r>
          </a:p>
          <a:p>
            <a:pPr algn="just"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algn="just"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artigo 164 da CLT trata da constituição da CIPA e do mandato dos membros da comissão. Cinco parágrafos estabelecem as principais bases para a composição da CIPA.</a:t>
            </a: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3BF01AFC-D6D7-A8EA-7C3C-20649AA1B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223" y="549446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A6B909D7-8406-09AB-054C-0634900BC58A}"/>
              </a:ext>
            </a:extLst>
          </p:cNvPr>
          <p:cNvSpPr txBox="1"/>
          <p:nvPr/>
        </p:nvSpPr>
        <p:spPr>
          <a:xfrm>
            <a:off x="629015" y="2333180"/>
            <a:ext cx="3759868" cy="1647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3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que diz a CLT sobre a CIPA?</a:t>
            </a:r>
            <a:endParaRPr lang="id-ID" sz="3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88495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DE979D18-AE28-8212-EA49-FED129CE6DF9}"/>
              </a:ext>
            </a:extLst>
          </p:cNvPr>
          <p:cNvSpPr/>
          <p:nvPr/>
        </p:nvSpPr>
        <p:spPr>
          <a:xfrm>
            <a:off x="6130188" y="783056"/>
            <a:ext cx="3826612" cy="2986727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93DDEB33-326A-D9C3-4F1D-E88983ABCA98}"/>
              </a:ext>
            </a:extLst>
          </p:cNvPr>
          <p:cNvSpPr/>
          <p:nvPr/>
        </p:nvSpPr>
        <p:spPr>
          <a:xfrm>
            <a:off x="2140134" y="3906778"/>
            <a:ext cx="3826612" cy="2588683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B9B40B63-5BFF-0985-9A2D-F951DC3B06EE}"/>
              </a:ext>
            </a:extLst>
          </p:cNvPr>
          <p:cNvSpPr/>
          <p:nvPr/>
        </p:nvSpPr>
        <p:spPr>
          <a:xfrm>
            <a:off x="3175000" y="1181100"/>
            <a:ext cx="2791746" cy="2588683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2E4357F2-B4A3-BC51-DA0B-01FEFD31029E}"/>
              </a:ext>
            </a:extLst>
          </p:cNvPr>
          <p:cNvSpPr/>
          <p:nvPr/>
        </p:nvSpPr>
        <p:spPr>
          <a:xfrm>
            <a:off x="6130188" y="3906777"/>
            <a:ext cx="2886812" cy="2195510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4E4BDBAD-0287-D1A5-5038-BC9A53B0C037}"/>
              </a:ext>
            </a:extLst>
          </p:cNvPr>
          <p:cNvSpPr/>
          <p:nvPr/>
        </p:nvSpPr>
        <p:spPr>
          <a:xfrm>
            <a:off x="5325745" y="3115560"/>
            <a:ext cx="1445444" cy="1445443"/>
          </a:xfrm>
          <a:prstGeom prst="roundRect">
            <a:avLst/>
          </a:prstGeom>
          <a:gradFill>
            <a:gsLst>
              <a:gs pos="2000">
                <a:srgbClr val="2E3252">
                  <a:alpha val="50000"/>
                </a:srgbClr>
              </a:gs>
              <a:gs pos="100000">
                <a:srgbClr val="161828">
                  <a:alpha val="50000"/>
                </a:srgb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E770DDB1-1404-F3E5-F4A7-65AB7EA3418C}"/>
              </a:ext>
            </a:extLst>
          </p:cNvPr>
          <p:cNvSpPr/>
          <p:nvPr/>
        </p:nvSpPr>
        <p:spPr>
          <a:xfrm>
            <a:off x="5687107" y="3476920"/>
            <a:ext cx="722722" cy="7227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2" name="Group 18">
            <a:extLst>
              <a:ext uri="{FF2B5EF4-FFF2-40B4-BE49-F238E27FC236}">
                <a16:creationId xmlns:a16="http://schemas.microsoft.com/office/drawing/2014/main" id="{F31C8289-3F82-CD4B-ED1D-E902FE90A25E}"/>
              </a:ext>
            </a:extLst>
          </p:cNvPr>
          <p:cNvGrpSpPr/>
          <p:nvPr/>
        </p:nvGrpSpPr>
        <p:grpSpPr>
          <a:xfrm>
            <a:off x="5815417" y="3592328"/>
            <a:ext cx="466099" cy="466099"/>
            <a:chOff x="8216107" y="1647825"/>
            <a:chExt cx="464344" cy="464344"/>
          </a:xfrm>
        </p:grpSpPr>
        <p:sp>
          <p:nvSpPr>
            <p:cNvPr id="13" name="AutoShape 81">
              <a:extLst>
                <a:ext uri="{FF2B5EF4-FFF2-40B4-BE49-F238E27FC236}">
                  <a16:creationId xmlns:a16="http://schemas.microsoft.com/office/drawing/2014/main" id="{4F693B77-6E87-7029-DFB5-D9D9EDDC52FE}"/>
                </a:ext>
              </a:extLst>
            </p:cNvPr>
            <p:cNvSpPr/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4" name="AutoShape 82">
              <a:extLst>
                <a:ext uri="{FF2B5EF4-FFF2-40B4-BE49-F238E27FC236}">
                  <a16:creationId xmlns:a16="http://schemas.microsoft.com/office/drawing/2014/main" id="{319B14A4-0713-164C-97C4-A13F912C0603}"/>
                </a:ext>
              </a:extLst>
            </p:cNvPr>
            <p:cNvSpPr/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2D62296B-6251-582E-4095-3E20BED07589}"/>
              </a:ext>
            </a:extLst>
          </p:cNvPr>
          <p:cNvSpPr txBox="1"/>
          <p:nvPr/>
        </p:nvSpPr>
        <p:spPr>
          <a:xfrm>
            <a:off x="3274361" y="1833787"/>
            <a:ext cx="2635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Os representantes do empregador devem ser designados pela empresa;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268324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AB7A1159-2017-7889-15B5-FE8710155633}"/>
              </a:ext>
            </a:extLst>
          </p:cNvPr>
          <p:cNvSpPr/>
          <p:nvPr/>
        </p:nvSpPr>
        <p:spPr>
          <a:xfrm>
            <a:off x="2140134" y="3906778"/>
            <a:ext cx="3826612" cy="2588683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DE979D18-AE28-8212-EA49-FED129CE6DF9}"/>
              </a:ext>
            </a:extLst>
          </p:cNvPr>
          <p:cNvSpPr/>
          <p:nvPr/>
        </p:nvSpPr>
        <p:spPr>
          <a:xfrm>
            <a:off x="6130188" y="783056"/>
            <a:ext cx="3826612" cy="2986727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B9B40B63-5BFF-0985-9A2D-F951DC3B06EE}"/>
              </a:ext>
            </a:extLst>
          </p:cNvPr>
          <p:cNvSpPr/>
          <p:nvPr/>
        </p:nvSpPr>
        <p:spPr>
          <a:xfrm>
            <a:off x="3175000" y="1181100"/>
            <a:ext cx="2791746" cy="2588683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2E4357F2-B4A3-BC51-DA0B-01FEFD31029E}"/>
              </a:ext>
            </a:extLst>
          </p:cNvPr>
          <p:cNvSpPr/>
          <p:nvPr/>
        </p:nvSpPr>
        <p:spPr>
          <a:xfrm>
            <a:off x="6130188" y="3906777"/>
            <a:ext cx="2886812" cy="2195510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4E4BDBAD-0287-D1A5-5038-BC9A53B0C037}"/>
              </a:ext>
            </a:extLst>
          </p:cNvPr>
          <p:cNvSpPr/>
          <p:nvPr/>
        </p:nvSpPr>
        <p:spPr>
          <a:xfrm>
            <a:off x="5325745" y="3115560"/>
            <a:ext cx="1445444" cy="1445443"/>
          </a:xfrm>
          <a:prstGeom prst="roundRect">
            <a:avLst/>
          </a:prstGeom>
          <a:gradFill>
            <a:gsLst>
              <a:gs pos="2000">
                <a:srgbClr val="2E3252">
                  <a:alpha val="50000"/>
                </a:srgbClr>
              </a:gs>
              <a:gs pos="100000">
                <a:srgbClr val="161828">
                  <a:alpha val="50000"/>
                </a:srgb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E770DDB1-1404-F3E5-F4A7-65AB7EA3418C}"/>
              </a:ext>
            </a:extLst>
          </p:cNvPr>
          <p:cNvSpPr/>
          <p:nvPr/>
        </p:nvSpPr>
        <p:spPr>
          <a:xfrm>
            <a:off x="5687107" y="3476920"/>
            <a:ext cx="722722" cy="7227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2" name="Group 18">
            <a:extLst>
              <a:ext uri="{FF2B5EF4-FFF2-40B4-BE49-F238E27FC236}">
                <a16:creationId xmlns:a16="http://schemas.microsoft.com/office/drawing/2014/main" id="{F31C8289-3F82-CD4B-ED1D-E902FE90A25E}"/>
              </a:ext>
            </a:extLst>
          </p:cNvPr>
          <p:cNvGrpSpPr/>
          <p:nvPr/>
        </p:nvGrpSpPr>
        <p:grpSpPr>
          <a:xfrm>
            <a:off x="5815417" y="3592328"/>
            <a:ext cx="466099" cy="466099"/>
            <a:chOff x="8216107" y="1647825"/>
            <a:chExt cx="464344" cy="464344"/>
          </a:xfrm>
        </p:grpSpPr>
        <p:sp>
          <p:nvSpPr>
            <p:cNvPr id="13" name="AutoShape 81">
              <a:extLst>
                <a:ext uri="{FF2B5EF4-FFF2-40B4-BE49-F238E27FC236}">
                  <a16:creationId xmlns:a16="http://schemas.microsoft.com/office/drawing/2014/main" id="{4F693B77-6E87-7029-DFB5-D9D9EDDC52FE}"/>
                </a:ext>
              </a:extLst>
            </p:cNvPr>
            <p:cNvSpPr/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4" name="AutoShape 82">
              <a:extLst>
                <a:ext uri="{FF2B5EF4-FFF2-40B4-BE49-F238E27FC236}">
                  <a16:creationId xmlns:a16="http://schemas.microsoft.com/office/drawing/2014/main" id="{319B14A4-0713-164C-97C4-A13F912C0603}"/>
                </a:ext>
              </a:extLst>
            </p:cNvPr>
            <p:cNvSpPr/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2D62296B-6251-582E-4095-3E20BED07589}"/>
              </a:ext>
            </a:extLst>
          </p:cNvPr>
          <p:cNvSpPr txBox="1"/>
          <p:nvPr/>
        </p:nvSpPr>
        <p:spPr>
          <a:xfrm>
            <a:off x="6674855" y="1077939"/>
            <a:ext cx="31168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Os representantes dos empregados devem ser eleitos em votação secreta. Participam da eleição os empregados interessados independentemente da filiação sindical;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11262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FD3FBF64-16EC-0ACA-070A-E4BDFD1050AC}"/>
              </a:ext>
            </a:extLst>
          </p:cNvPr>
          <p:cNvSpPr/>
          <p:nvPr/>
        </p:nvSpPr>
        <p:spPr>
          <a:xfrm>
            <a:off x="2140134" y="3906778"/>
            <a:ext cx="3826612" cy="2588683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DE979D18-AE28-8212-EA49-FED129CE6DF9}"/>
              </a:ext>
            </a:extLst>
          </p:cNvPr>
          <p:cNvSpPr/>
          <p:nvPr/>
        </p:nvSpPr>
        <p:spPr>
          <a:xfrm>
            <a:off x="6130188" y="783056"/>
            <a:ext cx="3826612" cy="2986727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B9B40B63-5BFF-0985-9A2D-F951DC3B06EE}"/>
              </a:ext>
            </a:extLst>
          </p:cNvPr>
          <p:cNvSpPr/>
          <p:nvPr/>
        </p:nvSpPr>
        <p:spPr>
          <a:xfrm>
            <a:off x="3175000" y="1181100"/>
            <a:ext cx="2791746" cy="2588683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2E4357F2-B4A3-BC51-DA0B-01FEFD31029E}"/>
              </a:ext>
            </a:extLst>
          </p:cNvPr>
          <p:cNvSpPr/>
          <p:nvPr/>
        </p:nvSpPr>
        <p:spPr>
          <a:xfrm>
            <a:off x="6130188" y="3906777"/>
            <a:ext cx="2886812" cy="2195510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4E4BDBAD-0287-D1A5-5038-BC9A53B0C037}"/>
              </a:ext>
            </a:extLst>
          </p:cNvPr>
          <p:cNvSpPr/>
          <p:nvPr/>
        </p:nvSpPr>
        <p:spPr>
          <a:xfrm>
            <a:off x="5325745" y="3115560"/>
            <a:ext cx="1445444" cy="1445443"/>
          </a:xfrm>
          <a:prstGeom prst="roundRect">
            <a:avLst/>
          </a:prstGeom>
          <a:gradFill>
            <a:gsLst>
              <a:gs pos="2000">
                <a:srgbClr val="2E3252">
                  <a:alpha val="50000"/>
                </a:srgbClr>
              </a:gs>
              <a:gs pos="100000">
                <a:srgbClr val="161828">
                  <a:alpha val="50000"/>
                </a:srgb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E770DDB1-1404-F3E5-F4A7-65AB7EA3418C}"/>
              </a:ext>
            </a:extLst>
          </p:cNvPr>
          <p:cNvSpPr/>
          <p:nvPr/>
        </p:nvSpPr>
        <p:spPr>
          <a:xfrm>
            <a:off x="5687107" y="3476920"/>
            <a:ext cx="722722" cy="7227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2" name="Group 18">
            <a:extLst>
              <a:ext uri="{FF2B5EF4-FFF2-40B4-BE49-F238E27FC236}">
                <a16:creationId xmlns:a16="http://schemas.microsoft.com/office/drawing/2014/main" id="{F31C8289-3F82-CD4B-ED1D-E902FE90A25E}"/>
              </a:ext>
            </a:extLst>
          </p:cNvPr>
          <p:cNvGrpSpPr/>
          <p:nvPr/>
        </p:nvGrpSpPr>
        <p:grpSpPr>
          <a:xfrm>
            <a:off x="5815417" y="3592328"/>
            <a:ext cx="466099" cy="466099"/>
            <a:chOff x="8216107" y="1647825"/>
            <a:chExt cx="464344" cy="464344"/>
          </a:xfrm>
        </p:grpSpPr>
        <p:sp>
          <p:nvSpPr>
            <p:cNvPr id="13" name="AutoShape 81">
              <a:extLst>
                <a:ext uri="{FF2B5EF4-FFF2-40B4-BE49-F238E27FC236}">
                  <a16:creationId xmlns:a16="http://schemas.microsoft.com/office/drawing/2014/main" id="{4F693B77-6E87-7029-DFB5-D9D9EDDC52FE}"/>
                </a:ext>
              </a:extLst>
            </p:cNvPr>
            <p:cNvSpPr/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4" name="AutoShape 82">
              <a:extLst>
                <a:ext uri="{FF2B5EF4-FFF2-40B4-BE49-F238E27FC236}">
                  <a16:creationId xmlns:a16="http://schemas.microsoft.com/office/drawing/2014/main" id="{319B14A4-0713-164C-97C4-A13F912C0603}"/>
                </a:ext>
              </a:extLst>
            </p:cNvPr>
            <p:cNvSpPr/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2D62296B-6251-582E-4095-3E20BED07589}"/>
              </a:ext>
            </a:extLst>
          </p:cNvPr>
          <p:cNvSpPr txBox="1"/>
          <p:nvPr/>
        </p:nvSpPr>
        <p:spPr>
          <a:xfrm>
            <a:off x="2240922" y="3945385"/>
            <a:ext cx="37258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mandato dos membros eleitos da CIPA tem a duração de um ano e é permitida uma reeleição. Essa regra não se aplica ao membro suplente que, durante o mandato não tenha participado de menos da metade das reuniões da CIPA;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091034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FD3FBF64-16EC-0ACA-070A-E4BDFD1050AC}"/>
              </a:ext>
            </a:extLst>
          </p:cNvPr>
          <p:cNvSpPr/>
          <p:nvPr/>
        </p:nvSpPr>
        <p:spPr>
          <a:xfrm>
            <a:off x="2140134" y="3906778"/>
            <a:ext cx="3826612" cy="2588683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DE979D18-AE28-8212-EA49-FED129CE6DF9}"/>
              </a:ext>
            </a:extLst>
          </p:cNvPr>
          <p:cNvSpPr/>
          <p:nvPr/>
        </p:nvSpPr>
        <p:spPr>
          <a:xfrm>
            <a:off x="6130188" y="783056"/>
            <a:ext cx="3826612" cy="2986727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B9B40B63-5BFF-0985-9A2D-F951DC3B06EE}"/>
              </a:ext>
            </a:extLst>
          </p:cNvPr>
          <p:cNvSpPr/>
          <p:nvPr/>
        </p:nvSpPr>
        <p:spPr>
          <a:xfrm>
            <a:off x="3175000" y="1181100"/>
            <a:ext cx="2791746" cy="2588683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2E4357F2-B4A3-BC51-DA0B-01FEFD31029E}"/>
              </a:ext>
            </a:extLst>
          </p:cNvPr>
          <p:cNvSpPr/>
          <p:nvPr/>
        </p:nvSpPr>
        <p:spPr>
          <a:xfrm>
            <a:off x="6130188" y="3906777"/>
            <a:ext cx="2886812" cy="2195510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4E4BDBAD-0287-D1A5-5038-BC9A53B0C037}"/>
              </a:ext>
            </a:extLst>
          </p:cNvPr>
          <p:cNvSpPr/>
          <p:nvPr/>
        </p:nvSpPr>
        <p:spPr>
          <a:xfrm>
            <a:off x="5325745" y="3115560"/>
            <a:ext cx="1445444" cy="1445443"/>
          </a:xfrm>
          <a:prstGeom prst="roundRect">
            <a:avLst/>
          </a:prstGeom>
          <a:gradFill>
            <a:gsLst>
              <a:gs pos="2000">
                <a:srgbClr val="2E3252">
                  <a:alpha val="50000"/>
                </a:srgbClr>
              </a:gs>
              <a:gs pos="100000">
                <a:srgbClr val="161828">
                  <a:alpha val="50000"/>
                </a:srgb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E770DDB1-1404-F3E5-F4A7-65AB7EA3418C}"/>
              </a:ext>
            </a:extLst>
          </p:cNvPr>
          <p:cNvSpPr/>
          <p:nvPr/>
        </p:nvSpPr>
        <p:spPr>
          <a:xfrm>
            <a:off x="5687107" y="3476920"/>
            <a:ext cx="722722" cy="7227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2" name="Group 18">
            <a:extLst>
              <a:ext uri="{FF2B5EF4-FFF2-40B4-BE49-F238E27FC236}">
                <a16:creationId xmlns:a16="http://schemas.microsoft.com/office/drawing/2014/main" id="{F31C8289-3F82-CD4B-ED1D-E902FE90A25E}"/>
              </a:ext>
            </a:extLst>
          </p:cNvPr>
          <p:cNvGrpSpPr/>
          <p:nvPr/>
        </p:nvGrpSpPr>
        <p:grpSpPr>
          <a:xfrm>
            <a:off x="5815417" y="3592328"/>
            <a:ext cx="466099" cy="466099"/>
            <a:chOff x="8216107" y="1647825"/>
            <a:chExt cx="464344" cy="464344"/>
          </a:xfrm>
        </p:grpSpPr>
        <p:sp>
          <p:nvSpPr>
            <p:cNvPr id="13" name="AutoShape 81">
              <a:extLst>
                <a:ext uri="{FF2B5EF4-FFF2-40B4-BE49-F238E27FC236}">
                  <a16:creationId xmlns:a16="http://schemas.microsoft.com/office/drawing/2014/main" id="{4F693B77-6E87-7029-DFB5-D9D9EDDC52FE}"/>
                </a:ext>
              </a:extLst>
            </p:cNvPr>
            <p:cNvSpPr/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4" name="AutoShape 82">
              <a:extLst>
                <a:ext uri="{FF2B5EF4-FFF2-40B4-BE49-F238E27FC236}">
                  <a16:creationId xmlns:a16="http://schemas.microsoft.com/office/drawing/2014/main" id="{319B14A4-0713-164C-97C4-A13F912C0603}"/>
                </a:ext>
              </a:extLst>
            </p:cNvPr>
            <p:cNvSpPr/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2D62296B-6251-582E-4095-3E20BED07589}"/>
              </a:ext>
            </a:extLst>
          </p:cNvPr>
          <p:cNvSpPr txBox="1"/>
          <p:nvPr/>
        </p:nvSpPr>
        <p:spPr>
          <a:xfrm>
            <a:off x="6230976" y="4194643"/>
            <a:ext cx="28868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Cabe ao empregador designar o presidente da CIPA entre os seus representantes indicados. Os empregados elegem entre os eleitos o vice-presidente.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6330856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NR-05 | Conheça o guia definitivo da CIPA">
            <a:extLst>
              <a:ext uri="{FF2B5EF4-FFF2-40B4-BE49-F238E27FC236}">
                <a16:creationId xmlns:a16="http://schemas.microsoft.com/office/drawing/2014/main" id="{37BBCA47-D4B2-0CF6-977E-5DF8203A3C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015"/>
          <a:stretch/>
        </p:blipFill>
        <p:spPr bwMode="auto">
          <a:xfrm>
            <a:off x="4149090" y="1530653"/>
            <a:ext cx="3893820" cy="379773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Arc 39">
            <a:extLst>
              <a:ext uri="{FF2B5EF4-FFF2-40B4-BE49-F238E27FC236}">
                <a16:creationId xmlns:a16="http://schemas.microsoft.com/office/drawing/2014/main" id="{DFDA92EB-B255-F434-FAC0-2AC0D3BF4EAA}"/>
              </a:ext>
            </a:extLst>
          </p:cNvPr>
          <p:cNvSpPr/>
          <p:nvPr/>
        </p:nvSpPr>
        <p:spPr>
          <a:xfrm>
            <a:off x="3937000" y="1270000"/>
            <a:ext cx="4318000" cy="4318000"/>
          </a:xfrm>
          <a:prstGeom prst="arc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1"/>
          </a:gradFill>
          <a:ln w="38100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" name="Arc 40">
            <a:extLst>
              <a:ext uri="{FF2B5EF4-FFF2-40B4-BE49-F238E27FC236}">
                <a16:creationId xmlns:a16="http://schemas.microsoft.com/office/drawing/2014/main" id="{38A7B6C8-C039-AC77-291F-78994441D0B3}"/>
              </a:ext>
            </a:extLst>
          </p:cNvPr>
          <p:cNvSpPr/>
          <p:nvPr/>
        </p:nvSpPr>
        <p:spPr>
          <a:xfrm flipH="1" flipV="1">
            <a:off x="3937000" y="1270000"/>
            <a:ext cx="4318000" cy="4318000"/>
          </a:xfrm>
          <a:prstGeom prst="arc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1"/>
          </a:gradFill>
          <a:ln w="38100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1E0960D1-E5D8-A09C-7FC3-1AF53948DCB4}"/>
              </a:ext>
            </a:extLst>
          </p:cNvPr>
          <p:cNvSpPr/>
          <p:nvPr/>
        </p:nvSpPr>
        <p:spPr>
          <a:xfrm>
            <a:off x="5336481" y="2669481"/>
            <a:ext cx="1519039" cy="1519038"/>
          </a:xfrm>
          <a:prstGeom prst="ellipse">
            <a:avLst/>
          </a:prstGeom>
          <a:gradFill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0C7E457E-B583-96E8-7325-A0C593B358FA}"/>
              </a:ext>
            </a:extLst>
          </p:cNvPr>
          <p:cNvGrpSpPr/>
          <p:nvPr/>
        </p:nvGrpSpPr>
        <p:grpSpPr>
          <a:xfrm>
            <a:off x="5782965" y="3115965"/>
            <a:ext cx="626070" cy="626070"/>
            <a:chOff x="8204317" y="2115665"/>
            <a:chExt cx="464344" cy="464344"/>
          </a:xfrm>
          <a:solidFill>
            <a:schemeClr val="bg1"/>
          </a:solidFill>
        </p:grpSpPr>
        <p:sp>
          <p:nvSpPr>
            <p:cNvPr id="7" name="AutoShape 81">
              <a:extLst>
                <a:ext uri="{FF2B5EF4-FFF2-40B4-BE49-F238E27FC236}">
                  <a16:creationId xmlns:a16="http://schemas.microsoft.com/office/drawing/2014/main" id="{3DD174CD-1399-94ED-C5A4-B084E9C4BAD5}"/>
                </a:ext>
              </a:extLst>
            </p:cNvPr>
            <p:cNvSpPr/>
            <p:nvPr/>
          </p:nvSpPr>
          <p:spPr bwMode="auto">
            <a:xfrm>
              <a:off x="8204317" y="211566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8" name="AutoShape 82">
              <a:extLst>
                <a:ext uri="{FF2B5EF4-FFF2-40B4-BE49-F238E27FC236}">
                  <a16:creationId xmlns:a16="http://schemas.microsoft.com/office/drawing/2014/main" id="{F08611C8-FA49-8048-228D-9C0A8849F5B9}"/>
                </a:ext>
              </a:extLst>
            </p:cNvPr>
            <p:cNvSpPr/>
            <p:nvPr/>
          </p:nvSpPr>
          <p:spPr bwMode="auto">
            <a:xfrm>
              <a:off x="8247973" y="249269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cxnSp>
        <p:nvCxnSpPr>
          <p:cNvPr id="10" name="Straight Connector 37">
            <a:extLst>
              <a:ext uri="{FF2B5EF4-FFF2-40B4-BE49-F238E27FC236}">
                <a16:creationId xmlns:a16="http://schemas.microsoft.com/office/drawing/2014/main" id="{F49032A8-FB40-0F77-3B6E-3FBED4326DA3}"/>
              </a:ext>
            </a:extLst>
          </p:cNvPr>
          <p:cNvCxnSpPr/>
          <p:nvPr/>
        </p:nvCxnSpPr>
        <p:spPr>
          <a:xfrm flipH="1">
            <a:off x="8255000" y="3429000"/>
            <a:ext cx="2714625" cy="0"/>
          </a:xfrm>
          <a:prstGeom prst="lin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1"/>
          </a:gradFill>
          <a:ln w="12700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36">
            <a:extLst>
              <a:ext uri="{FF2B5EF4-FFF2-40B4-BE49-F238E27FC236}">
                <a16:creationId xmlns:a16="http://schemas.microsoft.com/office/drawing/2014/main" id="{8BCF1950-2065-92FC-A55E-EBAA7E145FC9}"/>
              </a:ext>
            </a:extLst>
          </p:cNvPr>
          <p:cNvCxnSpPr/>
          <p:nvPr/>
        </p:nvCxnSpPr>
        <p:spPr>
          <a:xfrm>
            <a:off x="1222375" y="3429000"/>
            <a:ext cx="2714625" cy="0"/>
          </a:xfrm>
          <a:prstGeom prst="lin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1"/>
          </a:gradFill>
          <a:ln w="12700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7">
            <a:extLst>
              <a:ext uri="{FF2B5EF4-FFF2-40B4-BE49-F238E27FC236}">
                <a16:creationId xmlns:a16="http://schemas.microsoft.com/office/drawing/2014/main" id="{5C438C6C-C24C-73C8-C3E2-74BA55BA8658}"/>
              </a:ext>
            </a:extLst>
          </p:cNvPr>
          <p:cNvSpPr txBox="1"/>
          <p:nvPr/>
        </p:nvSpPr>
        <p:spPr>
          <a:xfrm>
            <a:off x="1116328" y="1276653"/>
            <a:ext cx="29349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Isso significa na prática a garantia de proteção contra demissão sem justa causa aos cipeiros titulares, eleitos pelos empregados. 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325EEC73-83C8-A7F7-9533-BBE98DA49E37}"/>
              </a:ext>
            </a:extLst>
          </p:cNvPr>
          <p:cNvSpPr txBox="1"/>
          <p:nvPr/>
        </p:nvSpPr>
        <p:spPr>
          <a:xfrm>
            <a:off x="8255000" y="3680536"/>
            <a:ext cx="33909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Embora, a CLT não determine o prazo para a vigência da estabilidade, a Constituição Federal determina que a garantia provisória de estabilidade tem inicio no momento do registro da candidatura e se estende até um ano após o final do mandato.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AB926B1F-FDB1-35DC-FB05-C4C1C1F3EBFD}"/>
              </a:ext>
            </a:extLst>
          </p:cNvPr>
          <p:cNvSpPr txBox="1"/>
          <p:nvPr/>
        </p:nvSpPr>
        <p:spPr>
          <a:xfrm>
            <a:off x="1854200" y="78681"/>
            <a:ext cx="8267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CIPA (NR-05) é prevista até mesmo na própria Constituição Federal</a:t>
            </a:r>
            <a:endParaRPr lang="id-ID" sz="1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0701651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6">
            <a:extLst>
              <a:ext uri="{FF2B5EF4-FFF2-40B4-BE49-F238E27FC236}">
                <a16:creationId xmlns:a16="http://schemas.microsoft.com/office/drawing/2014/main" id="{6B50654E-5076-E950-12A4-1F3DE6B3D94B}"/>
              </a:ext>
            </a:extLst>
          </p:cNvPr>
          <p:cNvSpPr/>
          <p:nvPr/>
        </p:nvSpPr>
        <p:spPr>
          <a:xfrm>
            <a:off x="4218096" y="1350651"/>
            <a:ext cx="6475303" cy="4773394"/>
          </a:xfrm>
          <a:prstGeom prst="roundRect">
            <a:avLst>
              <a:gd name="adj" fmla="val 1456"/>
            </a:avLst>
          </a:prstGeom>
          <a:solidFill>
            <a:schemeClr val="bg1">
              <a:alpha val="2000"/>
            </a:schemeClr>
          </a:solidFill>
          <a:ln w="38100">
            <a:solidFill>
              <a:schemeClr val="bg1"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Rectangle: Rounded Corners 41">
            <a:extLst>
              <a:ext uri="{FF2B5EF4-FFF2-40B4-BE49-F238E27FC236}">
                <a16:creationId xmlns:a16="http://schemas.microsoft.com/office/drawing/2014/main" id="{9CC573BE-B59B-108D-3FBF-1C076B49D55D}"/>
              </a:ext>
            </a:extLst>
          </p:cNvPr>
          <p:cNvSpPr/>
          <p:nvPr/>
        </p:nvSpPr>
        <p:spPr>
          <a:xfrm>
            <a:off x="3907376" y="1064075"/>
            <a:ext cx="6475303" cy="4773394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" name="Picture 2" descr="IOP Assessoria">
            <a:extLst>
              <a:ext uri="{FF2B5EF4-FFF2-40B4-BE49-F238E27FC236}">
                <a16:creationId xmlns:a16="http://schemas.microsoft.com/office/drawing/2014/main" id="{C30E8F9D-A21E-0745-A93B-1420F86B9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799" y="3742035"/>
            <a:ext cx="4084655" cy="311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AFA6A897-E7B7-14B3-289A-B9AFCBA08EC5}"/>
              </a:ext>
            </a:extLst>
          </p:cNvPr>
          <p:cNvSpPr txBox="1"/>
          <p:nvPr/>
        </p:nvSpPr>
        <p:spPr>
          <a:xfrm>
            <a:off x="4091087" y="1756074"/>
            <a:ext cx="6119713" cy="3345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Além disso, o Supremo Tribunal Federal (Súmula 676) e o Tribunal Superior do Trabalho (TST) têm decisões publicadas que estendem a estabilidade também aos membros eleitos representantes dos empregados suplentes da CIPA.</a:t>
            </a:r>
            <a:endParaRPr lang="id-ID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854744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 que é um EPI - Equipamento de Proteção Individual?">
            <a:extLst>
              <a:ext uri="{FF2B5EF4-FFF2-40B4-BE49-F238E27FC236}">
                <a16:creationId xmlns:a16="http://schemas.microsoft.com/office/drawing/2014/main" id="{135FC5B5-D565-4B37-3C79-F06BA399E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690652A-3EEC-D6E6-0697-E69E73FDED0F}"/>
              </a:ext>
            </a:extLst>
          </p:cNvPr>
          <p:cNvSpPr txBox="1"/>
          <p:nvPr/>
        </p:nvSpPr>
        <p:spPr>
          <a:xfrm>
            <a:off x="7165421" y="2222335"/>
            <a:ext cx="3228408" cy="812966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130">
              <a:spcBef>
                <a:spcPts val="1000"/>
              </a:spcBef>
            </a:pPr>
            <a:r>
              <a:rPr lang="en-US" sz="4500" b="1" dirty="0">
                <a:solidFill>
                  <a:prstClr val="white"/>
                </a:solidFill>
                <a:effectLst>
                  <a:outerShdw blurRad="1270000" dist="9144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Parte 01</a:t>
            </a:r>
            <a:endParaRPr lang="id-ID" sz="4500" b="1" dirty="0">
              <a:solidFill>
                <a:prstClr val="white"/>
              </a:solidFill>
              <a:effectLst>
                <a:outerShdw blurRad="1270000" dist="9144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06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32431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Quem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são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os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membros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da CIPA</a:t>
            </a:r>
            <a:endParaRPr lang="id-ID" sz="28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50" name="Picture 2" descr="Nova NR 5 CIPA: inclui noções sobre a inclusão de pessoas com deficiência e  reabilitados – Desenvolver Inclusão e Diversidade">
            <a:extLst>
              <a:ext uri="{FF2B5EF4-FFF2-40B4-BE49-F238E27FC236}">
                <a16:creationId xmlns:a16="http://schemas.microsoft.com/office/drawing/2014/main" id="{832D58E9-46F8-06C5-6954-2E28069AE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1"/>
          <a:stretch/>
        </p:blipFill>
        <p:spPr bwMode="auto">
          <a:xfrm>
            <a:off x="-317500" y="1995679"/>
            <a:ext cx="3564289" cy="3256012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6477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 que é um EPI - Equipamento de Proteção Individual?">
            <a:extLst>
              <a:ext uri="{FF2B5EF4-FFF2-40B4-BE49-F238E27FC236}">
                <a16:creationId xmlns:a16="http://schemas.microsoft.com/office/drawing/2014/main" id="{4AEB8592-A831-EDD2-7D79-C20446577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3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D5E6EF2D-2E36-CAF9-F314-4A1FA8FC318A}"/>
              </a:ext>
            </a:extLst>
          </p:cNvPr>
          <p:cNvSpPr/>
          <p:nvPr/>
        </p:nvSpPr>
        <p:spPr>
          <a:xfrm>
            <a:off x="1842967" y="-1"/>
            <a:ext cx="3618519" cy="6672943"/>
          </a:xfrm>
          <a:prstGeom prst="rect">
            <a:avLst/>
          </a:prstGeom>
          <a:solidFill>
            <a:srgbClr val="3D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7" name="Straight Connector 24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6DB5E8A7-5615-03CC-890C-6B67FBC11502}"/>
              </a:ext>
            </a:extLst>
          </p:cNvPr>
          <p:cNvCxnSpPr/>
          <p:nvPr/>
        </p:nvCxnSpPr>
        <p:spPr>
          <a:xfrm>
            <a:off x="2033516" y="1009934"/>
            <a:ext cx="3159457" cy="0"/>
          </a:xfrm>
          <a:prstGeom prst="line">
            <a:avLst/>
          </a:prstGeom>
          <a:ln w="6350">
            <a:solidFill>
              <a:schemeClr val="bg1">
                <a:alpha val="2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8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9CC9EF7A-51CE-FCFC-E9EF-958520FE8E34}"/>
              </a:ext>
            </a:extLst>
          </p:cNvPr>
          <p:cNvSpPr txBox="1"/>
          <p:nvPr/>
        </p:nvSpPr>
        <p:spPr>
          <a:xfrm>
            <a:off x="2038158" y="669152"/>
            <a:ext cx="2177368" cy="246414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dirty="0" err="1">
                <a:solidFill>
                  <a:srgbClr val="FFFFFF"/>
                </a:solidFill>
                <a:latin typeface="Century Gothic" panose="020B0502020202020204" pitchFamily="34" charset="0"/>
                <a:cs typeface="+mn-ea"/>
                <a:sym typeface="+mn-lt"/>
              </a:rPr>
              <a:t>Visão</a:t>
            </a:r>
            <a:r>
              <a:rPr lang="en-US" sz="1200" dirty="0">
                <a:solidFill>
                  <a:srgbClr val="FFFFFF"/>
                </a:solidFill>
                <a:latin typeface="Century Gothic" panose="020B0502020202020204" pitchFamily="34" charset="0"/>
                <a:cs typeface="+mn-ea"/>
                <a:sym typeface="+mn-lt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Century Gothic" panose="020B0502020202020204" pitchFamily="34" charset="0"/>
                <a:cs typeface="+mn-ea"/>
                <a:sym typeface="+mn-lt"/>
              </a:rPr>
              <a:t>Geral</a:t>
            </a:r>
            <a:r>
              <a:rPr lang="en-US" sz="1200" dirty="0">
                <a:solidFill>
                  <a:srgbClr val="FFFFFF"/>
                </a:solidFill>
                <a:latin typeface="Century Gothic" panose="020B0502020202020204" pitchFamily="34" charset="0"/>
                <a:cs typeface="+mn-ea"/>
                <a:sym typeface="+mn-lt"/>
              </a:rPr>
              <a:t>  NR 05 - CIPA</a:t>
            </a:r>
            <a:endParaRPr kumimoji="0" lang="en-US" sz="1200" i="0" u="none" strike="noStrike" kern="1200" cap="none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sp>
        <p:nvSpPr>
          <p:cNvPr id="12" name="Rounded Rectangle 22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2230C6C1-5623-85B4-33B4-DA5E81E86347}"/>
              </a:ext>
            </a:extLst>
          </p:cNvPr>
          <p:cNvSpPr/>
          <p:nvPr/>
        </p:nvSpPr>
        <p:spPr>
          <a:xfrm>
            <a:off x="1960727" y="2221970"/>
            <a:ext cx="9872044" cy="4155454"/>
          </a:xfrm>
          <a:prstGeom prst="roundRect">
            <a:avLst>
              <a:gd name="adj" fmla="val 1003"/>
            </a:avLst>
          </a:prstGeom>
          <a:solidFill>
            <a:schemeClr val="bg1"/>
          </a:solidFill>
          <a:ln>
            <a:noFill/>
          </a:ln>
          <a:effectLst>
            <a:outerShdw blurRad="1143000" dist="635000" dir="5400000" algn="ctr" rotWithShape="0">
              <a:schemeClr val="tx1">
                <a:lumMod val="85000"/>
                <a:lumOff val="15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Title 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BBE92880-15E1-27A0-63A7-11E9449A9C6E}"/>
              </a:ext>
            </a:extLst>
          </p:cNvPr>
          <p:cNvSpPr txBox="1"/>
          <p:nvPr/>
        </p:nvSpPr>
        <p:spPr>
          <a:xfrm>
            <a:off x="2389307" y="2329842"/>
            <a:ext cx="3245303" cy="11926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3D7072"/>
                </a:solidFill>
                <a:latin typeface="+mn-lt"/>
                <a:ea typeface="+mn-ea"/>
                <a:cs typeface="+mn-ea"/>
                <a:sym typeface="+mn-lt"/>
              </a:rPr>
              <a:t>Conteúdo</a:t>
            </a:r>
          </a:p>
        </p:txBody>
      </p:sp>
      <p:sp>
        <p:nvSpPr>
          <p:cNvPr id="14" name="TextBox 1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6393F615-5EAC-D9EB-0BF4-07C29BE2EE9C}"/>
              </a:ext>
            </a:extLst>
          </p:cNvPr>
          <p:cNvSpPr txBox="1"/>
          <p:nvPr/>
        </p:nvSpPr>
        <p:spPr>
          <a:xfrm>
            <a:off x="2711726" y="3317156"/>
            <a:ext cx="2646493" cy="17665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Introdução</a:t>
            </a:r>
          </a:p>
        </p:txBody>
      </p:sp>
      <p:sp>
        <p:nvSpPr>
          <p:cNvPr id="22" name="文本框 46">
            <a:extLst>
              <a:ext uri="{FF2B5EF4-FFF2-40B4-BE49-F238E27FC236}">
                <a16:creationId xmlns:a16="http://schemas.microsoft.com/office/drawing/2014/main" id="{1BA2BB74-C3BF-BF25-B040-035843801D45}"/>
              </a:ext>
            </a:extLst>
          </p:cNvPr>
          <p:cNvSpPr txBox="1"/>
          <p:nvPr/>
        </p:nvSpPr>
        <p:spPr>
          <a:xfrm>
            <a:off x="2035082" y="310648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3D70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01</a:t>
            </a:r>
            <a:endParaRPr lang="zh-CN" altLang="en-US" sz="3200" dirty="0">
              <a:solidFill>
                <a:srgbClr val="3D7072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文本框 47">
            <a:extLst>
              <a:ext uri="{FF2B5EF4-FFF2-40B4-BE49-F238E27FC236}">
                <a16:creationId xmlns:a16="http://schemas.microsoft.com/office/drawing/2014/main" id="{F56855C6-120A-E4E4-AB55-A4BC471C9840}"/>
              </a:ext>
            </a:extLst>
          </p:cNvPr>
          <p:cNvSpPr txBox="1"/>
          <p:nvPr/>
        </p:nvSpPr>
        <p:spPr>
          <a:xfrm>
            <a:off x="2035082" y="3561437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3D70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02</a:t>
            </a:r>
            <a:endParaRPr lang="zh-CN" altLang="en-US" sz="3200" dirty="0">
              <a:solidFill>
                <a:srgbClr val="3D7072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7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0C317ABF-F5F2-DF3E-AB20-7ABBAC95E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2502252" y="1521587"/>
            <a:ext cx="525914" cy="49850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70C8CE00-D6F1-6D8E-029A-5B217F161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3292256" y="1521587"/>
            <a:ext cx="525914" cy="502394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atálogo">
            <a:extLst>
              <a:ext uri="{FF2B5EF4-FFF2-40B4-BE49-F238E27FC236}">
                <a16:creationId xmlns:a16="http://schemas.microsoft.com/office/drawing/2014/main" id="{1D2FEB1E-FED6-20D2-222C-4B44FDB91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260" y="1521587"/>
            <a:ext cx="525914" cy="502482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AFFD4578-0004-615A-27E0-44DBB74B56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34941" y="1427553"/>
            <a:ext cx="1676401" cy="1530804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1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481D4B4A-86B2-F125-D208-7ADA7CBB77CD}"/>
              </a:ext>
            </a:extLst>
          </p:cNvPr>
          <p:cNvSpPr txBox="1"/>
          <p:nvPr/>
        </p:nvSpPr>
        <p:spPr>
          <a:xfrm>
            <a:off x="2711726" y="3768703"/>
            <a:ext cx="3696213" cy="17665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Um</a:t>
            </a:r>
            <a:r>
              <a:rPr kumimoji="0" lang="en-US" sz="1400" b="1" i="0" u="none" strike="noStrike" kern="1200" cap="none" spc="200" normalizeH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sz="1400" b="1" i="0" u="none" strike="noStrike" kern="1200" cap="none" spc="200" normalizeH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pouco</a:t>
            </a:r>
            <a:r>
              <a:rPr kumimoji="0" lang="en-US" sz="1400" b="1" i="0" u="none" strike="noStrike" kern="1200" cap="none" spc="200" normalizeH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da </a:t>
            </a:r>
            <a:r>
              <a:rPr kumimoji="0" lang="en-US" sz="1400" b="1" i="0" u="none" strike="noStrike" kern="1200" cap="none" spc="200" normalizeH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história</a:t>
            </a:r>
            <a:r>
              <a:rPr kumimoji="0" lang="en-US" sz="1400" b="1" i="0" u="none" strike="noStrike" kern="1200" cap="none" spc="200" normalizeH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da CIPA</a:t>
            </a:r>
            <a:endParaRPr kumimoji="0" lang="en-US" sz="1400" b="1" i="0" u="none" strike="noStrike" kern="1200" cap="none" spc="200" normalizeH="0" baseline="0" noProof="0" dirty="0">
              <a:ln>
                <a:noFill/>
              </a:ln>
              <a:solidFill>
                <a:srgbClr val="23253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2" name="文本框 48">
            <a:extLst>
              <a:ext uri="{FF2B5EF4-FFF2-40B4-BE49-F238E27FC236}">
                <a16:creationId xmlns:a16="http://schemas.microsoft.com/office/drawing/2014/main" id="{8F1CAC0B-5888-717B-C2E7-BB790BD76664}"/>
              </a:ext>
            </a:extLst>
          </p:cNvPr>
          <p:cNvSpPr txBox="1"/>
          <p:nvPr/>
        </p:nvSpPr>
        <p:spPr>
          <a:xfrm>
            <a:off x="2035082" y="4016389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3D70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03</a:t>
            </a:r>
            <a:endParaRPr lang="zh-CN" altLang="en-US" sz="3200" dirty="0">
              <a:solidFill>
                <a:srgbClr val="3D7072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3" name="文本框 49">
            <a:extLst>
              <a:ext uri="{FF2B5EF4-FFF2-40B4-BE49-F238E27FC236}">
                <a16:creationId xmlns:a16="http://schemas.microsoft.com/office/drawing/2014/main" id="{9DC7A7BB-EEEA-7B65-0141-FB31B28F880B}"/>
              </a:ext>
            </a:extLst>
          </p:cNvPr>
          <p:cNvSpPr txBox="1"/>
          <p:nvPr/>
        </p:nvSpPr>
        <p:spPr>
          <a:xfrm>
            <a:off x="2035082" y="4471341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3D70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04</a:t>
            </a:r>
            <a:endParaRPr lang="zh-CN" altLang="en-US" sz="3200" dirty="0">
              <a:solidFill>
                <a:srgbClr val="3D7072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4" name="文本框 47">
            <a:extLst>
              <a:ext uri="{FF2B5EF4-FFF2-40B4-BE49-F238E27FC236}">
                <a16:creationId xmlns:a16="http://schemas.microsoft.com/office/drawing/2014/main" id="{D7AF064E-4503-4F16-D587-10ABC324AD4E}"/>
              </a:ext>
            </a:extLst>
          </p:cNvPr>
          <p:cNvSpPr txBox="1"/>
          <p:nvPr/>
        </p:nvSpPr>
        <p:spPr>
          <a:xfrm>
            <a:off x="2035082" y="4926293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3D70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05</a:t>
            </a:r>
            <a:endParaRPr lang="zh-CN" altLang="en-US" sz="3200" dirty="0">
              <a:solidFill>
                <a:srgbClr val="3D7072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5" name="文本框 48">
            <a:extLst>
              <a:ext uri="{FF2B5EF4-FFF2-40B4-BE49-F238E27FC236}">
                <a16:creationId xmlns:a16="http://schemas.microsoft.com/office/drawing/2014/main" id="{6273B910-B6BA-48BD-5B4F-3589F44C7465}"/>
              </a:ext>
            </a:extLst>
          </p:cNvPr>
          <p:cNvSpPr txBox="1"/>
          <p:nvPr/>
        </p:nvSpPr>
        <p:spPr>
          <a:xfrm>
            <a:off x="2035082" y="538124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3D70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06</a:t>
            </a:r>
            <a:endParaRPr lang="zh-CN" altLang="en-US" sz="3200" dirty="0">
              <a:solidFill>
                <a:srgbClr val="3D7072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6" name="文本框 49">
            <a:extLst>
              <a:ext uri="{FF2B5EF4-FFF2-40B4-BE49-F238E27FC236}">
                <a16:creationId xmlns:a16="http://schemas.microsoft.com/office/drawing/2014/main" id="{3F2EA630-4293-485C-5B1B-3B8C8A8C7E7B}"/>
              </a:ext>
            </a:extLst>
          </p:cNvPr>
          <p:cNvSpPr txBox="1"/>
          <p:nvPr/>
        </p:nvSpPr>
        <p:spPr>
          <a:xfrm>
            <a:off x="2035082" y="5836199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3D70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07</a:t>
            </a:r>
            <a:endParaRPr lang="zh-CN" altLang="en-US" sz="3200" dirty="0">
              <a:solidFill>
                <a:srgbClr val="3D7072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7" name="TextBox 1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DE15E972-7D27-C099-371C-05B3DE9FB746}"/>
              </a:ext>
            </a:extLst>
          </p:cNvPr>
          <p:cNvSpPr txBox="1"/>
          <p:nvPr/>
        </p:nvSpPr>
        <p:spPr>
          <a:xfrm>
            <a:off x="2711726" y="4220250"/>
            <a:ext cx="2646493" cy="17665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que é a CIPA?</a:t>
            </a:r>
          </a:p>
        </p:txBody>
      </p:sp>
      <p:sp>
        <p:nvSpPr>
          <p:cNvPr id="38" name="TextBox 1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D21CCBBA-4B76-3765-101B-B2B7838017A6}"/>
              </a:ext>
            </a:extLst>
          </p:cNvPr>
          <p:cNvSpPr txBox="1"/>
          <p:nvPr/>
        </p:nvSpPr>
        <p:spPr>
          <a:xfrm>
            <a:off x="2711725" y="4671797"/>
            <a:ext cx="3869337" cy="17665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Todas</a:t>
            </a: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as </a:t>
            </a: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empresas</a:t>
            </a: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devem</a:t>
            </a: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ter</a:t>
            </a: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sz="1400" b="1" i="0" u="none" strike="noStrike" kern="1200" cap="none" spc="200" normalizeH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CIPA?</a:t>
            </a:r>
            <a:endParaRPr kumimoji="0" lang="en-US" sz="1400" b="1" i="0" u="none" strike="noStrike" kern="1200" cap="none" spc="200" normalizeH="0" baseline="0" noProof="0" dirty="0">
              <a:ln>
                <a:noFill/>
              </a:ln>
              <a:solidFill>
                <a:srgbClr val="23253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9" name="TextBox 1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EB0252B3-ECB9-3CC2-42B0-C02759BF28AA}"/>
              </a:ext>
            </a:extLst>
          </p:cNvPr>
          <p:cNvSpPr txBox="1"/>
          <p:nvPr/>
        </p:nvSpPr>
        <p:spPr>
          <a:xfrm>
            <a:off x="2711726" y="5123344"/>
            <a:ext cx="2646493" cy="17665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Base Legal da CIPA</a:t>
            </a:r>
          </a:p>
        </p:txBody>
      </p:sp>
      <p:sp>
        <p:nvSpPr>
          <p:cNvPr id="40" name="TextBox 1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0EE6A7AF-146C-E560-65B2-863DD913FACD}"/>
              </a:ext>
            </a:extLst>
          </p:cNvPr>
          <p:cNvSpPr txBox="1"/>
          <p:nvPr/>
        </p:nvSpPr>
        <p:spPr>
          <a:xfrm>
            <a:off x="2711726" y="5574891"/>
            <a:ext cx="3303279" cy="17665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Quem</a:t>
            </a: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são</a:t>
            </a: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os</a:t>
            </a: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membros</a:t>
            </a: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da CIPA?</a:t>
            </a:r>
          </a:p>
        </p:txBody>
      </p:sp>
      <p:sp>
        <p:nvSpPr>
          <p:cNvPr id="41" name="TextBox 1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FBE56135-6D97-AEE7-C409-9BCD1CC55E1E}"/>
              </a:ext>
            </a:extLst>
          </p:cNvPr>
          <p:cNvSpPr txBox="1"/>
          <p:nvPr/>
        </p:nvSpPr>
        <p:spPr>
          <a:xfrm>
            <a:off x="2711726" y="6026440"/>
            <a:ext cx="3482245" cy="17665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Funções</a:t>
            </a: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da CIPA </a:t>
            </a: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segundo</a:t>
            </a:r>
            <a:r>
              <a:rPr kumimoji="0" lang="en-US" sz="1400" b="1" i="0" u="none" strike="noStrike" kern="1200" cap="none" spc="200" normalizeH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a NR 05</a:t>
            </a:r>
            <a:endParaRPr kumimoji="0" lang="en-US" sz="1400" b="1" i="0" u="none" strike="noStrike" kern="1200" cap="none" spc="200" normalizeH="0" baseline="0" noProof="0" dirty="0">
              <a:ln>
                <a:noFill/>
              </a:ln>
              <a:solidFill>
                <a:srgbClr val="23253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2" name="TextBox 1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AF28BFBF-6E68-0125-03DD-B819DCA9746E}"/>
              </a:ext>
            </a:extLst>
          </p:cNvPr>
          <p:cNvSpPr txBox="1"/>
          <p:nvPr/>
        </p:nvSpPr>
        <p:spPr>
          <a:xfrm>
            <a:off x="7268590" y="3268295"/>
            <a:ext cx="3852000" cy="17665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Como </a:t>
            </a: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formar</a:t>
            </a: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a CIPA</a:t>
            </a:r>
          </a:p>
        </p:txBody>
      </p:sp>
      <p:sp>
        <p:nvSpPr>
          <p:cNvPr id="43" name="文本框 46">
            <a:extLst>
              <a:ext uri="{FF2B5EF4-FFF2-40B4-BE49-F238E27FC236}">
                <a16:creationId xmlns:a16="http://schemas.microsoft.com/office/drawing/2014/main" id="{401B3940-DAB0-8A6E-88C3-117D74D5E031}"/>
              </a:ext>
            </a:extLst>
          </p:cNvPr>
          <p:cNvSpPr txBox="1"/>
          <p:nvPr/>
        </p:nvSpPr>
        <p:spPr>
          <a:xfrm>
            <a:off x="6581063" y="305762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3D70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08</a:t>
            </a:r>
            <a:endParaRPr lang="zh-CN" altLang="en-US" sz="3200" dirty="0">
              <a:solidFill>
                <a:srgbClr val="3D7072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4" name="文本框 47">
            <a:extLst>
              <a:ext uri="{FF2B5EF4-FFF2-40B4-BE49-F238E27FC236}">
                <a16:creationId xmlns:a16="http://schemas.microsoft.com/office/drawing/2014/main" id="{005DE3C1-9AB2-F056-90AB-3E3A76315885}"/>
              </a:ext>
            </a:extLst>
          </p:cNvPr>
          <p:cNvSpPr txBox="1"/>
          <p:nvPr/>
        </p:nvSpPr>
        <p:spPr>
          <a:xfrm>
            <a:off x="6581063" y="351257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3D70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09</a:t>
            </a:r>
            <a:endParaRPr lang="zh-CN" altLang="en-US" sz="3200" dirty="0">
              <a:solidFill>
                <a:srgbClr val="3D7072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5" name="TextBox 1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F61A7C71-A687-291B-1722-5ED262295A46}"/>
              </a:ext>
            </a:extLst>
          </p:cNvPr>
          <p:cNvSpPr txBox="1"/>
          <p:nvPr/>
        </p:nvSpPr>
        <p:spPr>
          <a:xfrm>
            <a:off x="7268590" y="3719842"/>
            <a:ext cx="3852000" cy="17665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Dimensionamento da CIPA</a:t>
            </a:r>
          </a:p>
        </p:txBody>
      </p:sp>
      <p:sp>
        <p:nvSpPr>
          <p:cNvPr id="46" name="文本框 48">
            <a:extLst>
              <a:ext uri="{FF2B5EF4-FFF2-40B4-BE49-F238E27FC236}">
                <a16:creationId xmlns:a16="http://schemas.microsoft.com/office/drawing/2014/main" id="{D2E69140-280B-33E1-1703-1564474FFBA3}"/>
              </a:ext>
            </a:extLst>
          </p:cNvPr>
          <p:cNvSpPr txBox="1"/>
          <p:nvPr/>
        </p:nvSpPr>
        <p:spPr>
          <a:xfrm>
            <a:off x="6581063" y="3967528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3D70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10</a:t>
            </a:r>
            <a:endParaRPr lang="zh-CN" altLang="en-US" sz="3200" dirty="0">
              <a:solidFill>
                <a:srgbClr val="3D7072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7" name="文本框 49">
            <a:extLst>
              <a:ext uri="{FF2B5EF4-FFF2-40B4-BE49-F238E27FC236}">
                <a16:creationId xmlns:a16="http://schemas.microsoft.com/office/drawing/2014/main" id="{7D0450BC-5B85-AA44-8A6D-F5D2726F198E}"/>
              </a:ext>
            </a:extLst>
          </p:cNvPr>
          <p:cNvSpPr txBox="1"/>
          <p:nvPr/>
        </p:nvSpPr>
        <p:spPr>
          <a:xfrm>
            <a:off x="6581063" y="4422480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3D70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11</a:t>
            </a:r>
            <a:endParaRPr lang="zh-CN" altLang="en-US" sz="3200" dirty="0">
              <a:solidFill>
                <a:srgbClr val="3D7072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8AD3A82-FD74-BA22-A440-E28F53174AE4}"/>
              </a:ext>
            </a:extLst>
          </p:cNvPr>
          <p:cNvSpPr txBox="1"/>
          <p:nvPr/>
        </p:nvSpPr>
        <p:spPr>
          <a:xfrm>
            <a:off x="6581063" y="4877432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3D70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12</a:t>
            </a:r>
            <a:endParaRPr lang="zh-CN" altLang="en-US" sz="3200" dirty="0">
              <a:solidFill>
                <a:srgbClr val="3D7072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EE069166-BCE4-B6FD-D07C-F2A9DD25679F}"/>
              </a:ext>
            </a:extLst>
          </p:cNvPr>
          <p:cNvSpPr txBox="1"/>
          <p:nvPr/>
        </p:nvSpPr>
        <p:spPr>
          <a:xfrm>
            <a:off x="6581063" y="533238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3D70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13</a:t>
            </a:r>
            <a:endParaRPr lang="zh-CN" altLang="en-US" sz="3200" dirty="0">
              <a:solidFill>
                <a:srgbClr val="3D7072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BE801B3-33BE-6A8F-0E7B-E7315D1CF064}"/>
              </a:ext>
            </a:extLst>
          </p:cNvPr>
          <p:cNvSpPr txBox="1"/>
          <p:nvPr/>
        </p:nvSpPr>
        <p:spPr>
          <a:xfrm>
            <a:off x="6581063" y="5787338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3D707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14</a:t>
            </a:r>
            <a:endParaRPr lang="zh-CN" altLang="en-US" sz="3200" dirty="0">
              <a:solidFill>
                <a:srgbClr val="3D7072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1" name="TextBox 1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93862FC8-531F-F681-AE69-CD074B3AE0E9}"/>
              </a:ext>
            </a:extLst>
          </p:cNvPr>
          <p:cNvSpPr txBox="1"/>
          <p:nvPr/>
        </p:nvSpPr>
        <p:spPr>
          <a:xfrm>
            <a:off x="7268590" y="4171389"/>
            <a:ext cx="3852000" cy="17665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Treinamento</a:t>
            </a: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para </a:t>
            </a: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Membros</a:t>
            </a: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da</a:t>
            </a:r>
            <a:r>
              <a:rPr kumimoji="0" lang="en-US" sz="1400" b="1" i="0" u="none" strike="noStrike" kern="1200" cap="none" spc="200" normalizeH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CIPA</a:t>
            </a:r>
            <a:endParaRPr kumimoji="0" lang="en-US" sz="1400" b="1" i="0" u="none" strike="noStrike" kern="1200" cap="none" spc="200" normalizeH="0" baseline="0" noProof="0" dirty="0">
              <a:ln>
                <a:noFill/>
              </a:ln>
              <a:solidFill>
                <a:srgbClr val="23253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2" name="TextBox 1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E151E159-2994-9B63-8550-CF5B4F42DBBE}"/>
              </a:ext>
            </a:extLst>
          </p:cNvPr>
          <p:cNvSpPr txBox="1"/>
          <p:nvPr/>
        </p:nvSpPr>
        <p:spPr>
          <a:xfrm>
            <a:off x="7268590" y="4622936"/>
            <a:ext cx="3852000" cy="17665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Processo</a:t>
            </a: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Eleitoral</a:t>
            </a: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da CIPA</a:t>
            </a:r>
          </a:p>
        </p:txBody>
      </p:sp>
      <p:sp>
        <p:nvSpPr>
          <p:cNvPr id="53" name="TextBox 1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BEF2BFBC-D35F-84A1-CFD9-44AEE2E74E62}"/>
              </a:ext>
            </a:extLst>
          </p:cNvPr>
          <p:cNvSpPr txBox="1"/>
          <p:nvPr/>
        </p:nvSpPr>
        <p:spPr>
          <a:xfrm>
            <a:off x="7268590" y="5074483"/>
            <a:ext cx="3852000" cy="17665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Pode</a:t>
            </a: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fazer</a:t>
            </a: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eleição</a:t>
            </a: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eletrônica</a:t>
            </a: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da CIPA?</a:t>
            </a:r>
          </a:p>
        </p:txBody>
      </p:sp>
      <p:sp>
        <p:nvSpPr>
          <p:cNvPr id="54" name="TextBox 1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B6984186-65AD-1FEC-CCD9-AA01B6085780}"/>
              </a:ext>
            </a:extLst>
          </p:cNvPr>
          <p:cNvSpPr txBox="1"/>
          <p:nvPr/>
        </p:nvSpPr>
        <p:spPr>
          <a:xfrm>
            <a:off x="7268590" y="5526030"/>
            <a:ext cx="3852000" cy="17665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Como </a:t>
            </a: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tornar</a:t>
            </a: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a CIPA </a:t>
            </a: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efetiva</a:t>
            </a:r>
            <a:endParaRPr kumimoji="0" lang="en-US" sz="1400" b="1" i="0" u="none" strike="noStrike" kern="1200" cap="none" spc="200" normalizeH="0" baseline="0" noProof="0" dirty="0">
              <a:ln>
                <a:noFill/>
              </a:ln>
              <a:solidFill>
                <a:srgbClr val="23253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5" name="TextBox 15" descr="e7d195523061f1c0c2b73831c94a3edc981f60e396d3e182073EE1468018468A7F192AE5E5CD515B6C3125F8AF6E4EE646174E8CF0B46FD19828DCE8CDA3B3A044A74F0E769C5FA8CB87AB6FC303C8BA3785FAC64AF542476E788CAADB444A39674DDF9DD625352A5FF00F4D80BB9D271207DA1B23F505A5011A8688F6E2AE0C6DE49E3EA56775759A548DC731730E14">
            <a:extLst>
              <a:ext uri="{FF2B5EF4-FFF2-40B4-BE49-F238E27FC236}">
                <a16:creationId xmlns:a16="http://schemas.microsoft.com/office/drawing/2014/main" id="{4388014B-7EA2-52C1-E6EB-286AF9522D75}"/>
              </a:ext>
            </a:extLst>
          </p:cNvPr>
          <p:cNvSpPr txBox="1"/>
          <p:nvPr/>
        </p:nvSpPr>
        <p:spPr>
          <a:xfrm>
            <a:off x="7257703" y="5977579"/>
            <a:ext cx="4431707" cy="17665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Assédio</a:t>
            </a: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Sexual e </a:t>
            </a: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outras</a:t>
            </a: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formas</a:t>
            </a:r>
            <a:r>
              <a:rPr kumimoji="0" lang="en-US" sz="1400" b="1" i="0" u="none" strike="noStrike" kern="1200" cap="none" spc="200" normalizeH="0" baseline="0" noProof="0" dirty="0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de </a:t>
            </a:r>
            <a:r>
              <a:rPr kumimoji="0" lang="en-US" sz="1400" b="1" i="0" u="none" strike="noStrike" kern="1200" cap="none" spc="200" normalizeH="0" baseline="0" noProof="0" dirty="0" err="1">
                <a:ln>
                  <a:noFill/>
                </a:ln>
                <a:solidFill>
                  <a:srgbClr val="23253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violência</a:t>
            </a:r>
            <a:endParaRPr kumimoji="0" lang="en-US" sz="1400" b="1" i="0" u="none" strike="noStrike" kern="1200" cap="none" spc="200" normalizeH="0" baseline="0" noProof="0" dirty="0">
              <a:ln>
                <a:noFill/>
              </a:ln>
              <a:solidFill>
                <a:srgbClr val="23253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980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/>
      <p:bldP spid="14" grpId="0"/>
      <p:bldP spid="22" grpId="0"/>
      <p:bldP spid="23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6D94AEE9-143B-BB69-01C3-93331D42EB17}"/>
              </a:ext>
            </a:extLst>
          </p:cNvPr>
          <p:cNvSpPr/>
          <p:nvPr/>
        </p:nvSpPr>
        <p:spPr>
          <a:xfrm>
            <a:off x="1118320" y="-87475"/>
            <a:ext cx="9915423" cy="2676012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Oval 39">
            <a:extLst>
              <a:ext uri="{FF2B5EF4-FFF2-40B4-BE49-F238E27FC236}">
                <a16:creationId xmlns:a16="http://schemas.microsoft.com/office/drawing/2014/main" id="{E13D190A-85D4-5BBE-C9F2-E8ACA9A121F8}"/>
              </a:ext>
            </a:extLst>
          </p:cNvPr>
          <p:cNvSpPr/>
          <p:nvPr/>
        </p:nvSpPr>
        <p:spPr>
          <a:xfrm>
            <a:off x="2461242" y="1728040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CF8037C-7DE7-C0D9-B1C0-8DDCC2720533}"/>
              </a:ext>
            </a:extLst>
          </p:cNvPr>
          <p:cNvSpPr txBox="1"/>
          <p:nvPr/>
        </p:nvSpPr>
        <p:spPr>
          <a:xfrm>
            <a:off x="2652590" y="64811"/>
            <a:ext cx="665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equipe da CIPA, segundo a NR-05, é composta pelos seguintes cargos:</a:t>
            </a:r>
            <a:endParaRPr lang="id-ID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4B178CAF-26D4-1812-8880-25741B6ACE18}"/>
              </a:ext>
            </a:extLst>
          </p:cNvPr>
          <p:cNvSpPr txBox="1"/>
          <p:nvPr/>
        </p:nvSpPr>
        <p:spPr>
          <a:xfrm>
            <a:off x="2343409" y="2611636"/>
            <a:ext cx="2032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Presidente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8" name="Gráfico 17" descr="Funcionário de escritório com preenchimento sólido">
            <a:extLst>
              <a:ext uri="{FF2B5EF4-FFF2-40B4-BE49-F238E27FC236}">
                <a16:creationId xmlns:a16="http://schemas.microsoft.com/office/drawing/2014/main" id="{1263A666-1F84-B90E-A660-C85AD8ADD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1268" y="1925420"/>
            <a:ext cx="536657" cy="536657"/>
          </a:xfrm>
          <a:prstGeom prst="rect">
            <a:avLst/>
          </a:prstGeom>
        </p:spPr>
      </p:pic>
      <p:sp>
        <p:nvSpPr>
          <p:cNvPr id="7" name="Oval 39">
            <a:extLst>
              <a:ext uri="{FF2B5EF4-FFF2-40B4-BE49-F238E27FC236}">
                <a16:creationId xmlns:a16="http://schemas.microsoft.com/office/drawing/2014/main" id="{A2FD311B-7835-468F-6684-F65FF0F8DBE5}"/>
              </a:ext>
            </a:extLst>
          </p:cNvPr>
          <p:cNvSpPr/>
          <p:nvPr/>
        </p:nvSpPr>
        <p:spPr>
          <a:xfrm>
            <a:off x="8188942" y="2097437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1F66AB-2458-7EFD-5A78-08A6D97CDD2A}"/>
              </a:ext>
            </a:extLst>
          </p:cNvPr>
          <p:cNvSpPr txBox="1"/>
          <p:nvPr/>
        </p:nvSpPr>
        <p:spPr>
          <a:xfrm>
            <a:off x="8109192" y="2806074"/>
            <a:ext cx="2032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Vice-Presidente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Gráfico 8" descr="Funcionário de escritório com preenchimento sólido">
            <a:extLst>
              <a:ext uri="{FF2B5EF4-FFF2-40B4-BE49-F238E27FC236}">
                <a16:creationId xmlns:a16="http://schemas.microsoft.com/office/drawing/2014/main" id="{891D0A1B-3633-584B-BBA6-21E0E702E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18968" y="2294817"/>
            <a:ext cx="536657" cy="536657"/>
          </a:xfrm>
          <a:prstGeom prst="rect">
            <a:avLst/>
          </a:prstGeom>
        </p:spPr>
      </p:pic>
      <p:sp>
        <p:nvSpPr>
          <p:cNvPr id="10" name="Oval 39">
            <a:extLst>
              <a:ext uri="{FF2B5EF4-FFF2-40B4-BE49-F238E27FC236}">
                <a16:creationId xmlns:a16="http://schemas.microsoft.com/office/drawing/2014/main" id="{FE04AE23-BB55-F7E2-1A5C-F1EE4A5522BA}"/>
              </a:ext>
            </a:extLst>
          </p:cNvPr>
          <p:cNvSpPr/>
          <p:nvPr/>
        </p:nvSpPr>
        <p:spPr>
          <a:xfrm>
            <a:off x="1013442" y="4260271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AAAE55F3-18AC-1720-BACA-F42AE468B635}"/>
              </a:ext>
            </a:extLst>
          </p:cNvPr>
          <p:cNvSpPr txBox="1"/>
          <p:nvPr/>
        </p:nvSpPr>
        <p:spPr>
          <a:xfrm>
            <a:off x="895609" y="5143867"/>
            <a:ext cx="2032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Secretário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5" name="Gráfico 14" descr="Funcionário de escritório com preenchimento sólido">
            <a:extLst>
              <a:ext uri="{FF2B5EF4-FFF2-40B4-BE49-F238E27FC236}">
                <a16:creationId xmlns:a16="http://schemas.microsoft.com/office/drawing/2014/main" id="{9F22A658-C911-C88B-DA32-98454C374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3468" y="4457651"/>
            <a:ext cx="536657" cy="536657"/>
          </a:xfrm>
          <a:prstGeom prst="rect">
            <a:avLst/>
          </a:prstGeom>
        </p:spPr>
      </p:pic>
      <p:sp>
        <p:nvSpPr>
          <p:cNvPr id="16" name="Oval 39">
            <a:extLst>
              <a:ext uri="{FF2B5EF4-FFF2-40B4-BE49-F238E27FC236}">
                <a16:creationId xmlns:a16="http://schemas.microsoft.com/office/drawing/2014/main" id="{1D8725CE-6068-17B4-1F25-7D918B7928AC}"/>
              </a:ext>
            </a:extLst>
          </p:cNvPr>
          <p:cNvSpPr/>
          <p:nvPr/>
        </p:nvSpPr>
        <p:spPr>
          <a:xfrm>
            <a:off x="5102842" y="3986753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43F63515-F091-738F-A151-3DCAE5CCA63A}"/>
              </a:ext>
            </a:extLst>
          </p:cNvPr>
          <p:cNvSpPr txBox="1"/>
          <p:nvPr/>
        </p:nvSpPr>
        <p:spPr>
          <a:xfrm>
            <a:off x="4985009" y="4870349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Representantes Titulares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" name="Gráfico 19" descr="Funcionário de escritório com preenchimento sólido">
            <a:extLst>
              <a:ext uri="{FF2B5EF4-FFF2-40B4-BE49-F238E27FC236}">
                <a16:creationId xmlns:a16="http://schemas.microsoft.com/office/drawing/2014/main" id="{0892D0C7-389D-F1C6-25DA-2675DB4F7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2868" y="4184133"/>
            <a:ext cx="536657" cy="536657"/>
          </a:xfrm>
          <a:prstGeom prst="rect">
            <a:avLst/>
          </a:prstGeom>
        </p:spPr>
      </p:pic>
      <p:sp>
        <p:nvSpPr>
          <p:cNvPr id="21" name="Oval 39">
            <a:extLst>
              <a:ext uri="{FF2B5EF4-FFF2-40B4-BE49-F238E27FC236}">
                <a16:creationId xmlns:a16="http://schemas.microsoft.com/office/drawing/2014/main" id="{DAAC9FBF-1B55-3D3E-777C-C3C6B9273D83}"/>
              </a:ext>
            </a:extLst>
          </p:cNvPr>
          <p:cNvSpPr/>
          <p:nvPr/>
        </p:nvSpPr>
        <p:spPr>
          <a:xfrm>
            <a:off x="8818968" y="4565071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3" name="Gráfico 22" descr="Funcionário de escritório com preenchimento sólido">
            <a:extLst>
              <a:ext uri="{FF2B5EF4-FFF2-40B4-BE49-F238E27FC236}">
                <a16:creationId xmlns:a16="http://schemas.microsoft.com/office/drawing/2014/main" id="{EA6BE501-642B-B762-5D2B-BBBB48D99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8994" y="4762451"/>
            <a:ext cx="536657" cy="536657"/>
          </a:xfrm>
          <a:prstGeom prst="rect">
            <a:avLst/>
          </a:prstGeom>
        </p:spPr>
      </p:pic>
      <p:sp>
        <p:nvSpPr>
          <p:cNvPr id="24" name="TextBox 7">
            <a:extLst>
              <a:ext uri="{FF2B5EF4-FFF2-40B4-BE49-F238E27FC236}">
                <a16:creationId xmlns:a16="http://schemas.microsoft.com/office/drawing/2014/main" id="{3EE4D09E-2760-5F6C-DAEF-32CD1AB200F9}"/>
              </a:ext>
            </a:extLst>
          </p:cNvPr>
          <p:cNvSpPr txBox="1"/>
          <p:nvPr/>
        </p:nvSpPr>
        <p:spPr>
          <a:xfrm>
            <a:off x="8701133" y="5346906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Representantes Suplentes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7051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6D94AEE9-143B-BB69-01C3-93331D42EB17}"/>
              </a:ext>
            </a:extLst>
          </p:cNvPr>
          <p:cNvSpPr/>
          <p:nvPr/>
        </p:nvSpPr>
        <p:spPr>
          <a:xfrm>
            <a:off x="1118320" y="-87475"/>
            <a:ext cx="9915423" cy="2676012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Oval 39">
            <a:extLst>
              <a:ext uri="{FF2B5EF4-FFF2-40B4-BE49-F238E27FC236}">
                <a16:creationId xmlns:a16="http://schemas.microsoft.com/office/drawing/2014/main" id="{E13D190A-85D4-5BBE-C9F2-E8ACA9A121F8}"/>
              </a:ext>
            </a:extLst>
          </p:cNvPr>
          <p:cNvSpPr/>
          <p:nvPr/>
        </p:nvSpPr>
        <p:spPr>
          <a:xfrm>
            <a:off x="2461242" y="1728040"/>
            <a:ext cx="1796712" cy="171283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CF8037C-7DE7-C0D9-B1C0-8DDCC2720533}"/>
              </a:ext>
            </a:extLst>
          </p:cNvPr>
          <p:cNvSpPr txBox="1"/>
          <p:nvPr/>
        </p:nvSpPr>
        <p:spPr>
          <a:xfrm>
            <a:off x="2652590" y="64811"/>
            <a:ext cx="6652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indicado pelo empregador</a:t>
            </a:r>
            <a:endParaRPr lang="id-ID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4B178CAF-26D4-1812-8880-25741B6ACE18}"/>
              </a:ext>
            </a:extLst>
          </p:cNvPr>
          <p:cNvSpPr txBox="1"/>
          <p:nvPr/>
        </p:nvSpPr>
        <p:spPr>
          <a:xfrm>
            <a:off x="2343409" y="2611636"/>
            <a:ext cx="2032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Presidente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8" name="Gráfico 17" descr="Funcionário de escritório com preenchimento sólido">
            <a:extLst>
              <a:ext uri="{FF2B5EF4-FFF2-40B4-BE49-F238E27FC236}">
                <a16:creationId xmlns:a16="http://schemas.microsoft.com/office/drawing/2014/main" id="{1263A666-1F84-B90E-A660-C85AD8ADD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1268" y="1925420"/>
            <a:ext cx="536657" cy="536657"/>
          </a:xfrm>
          <a:prstGeom prst="rect">
            <a:avLst/>
          </a:prstGeom>
        </p:spPr>
      </p:pic>
      <p:sp>
        <p:nvSpPr>
          <p:cNvPr id="7" name="Oval 39">
            <a:extLst>
              <a:ext uri="{FF2B5EF4-FFF2-40B4-BE49-F238E27FC236}">
                <a16:creationId xmlns:a16="http://schemas.microsoft.com/office/drawing/2014/main" id="{A2FD311B-7835-468F-6684-F65FF0F8DBE5}"/>
              </a:ext>
            </a:extLst>
          </p:cNvPr>
          <p:cNvSpPr/>
          <p:nvPr/>
        </p:nvSpPr>
        <p:spPr>
          <a:xfrm>
            <a:off x="8188942" y="2097437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1F66AB-2458-7EFD-5A78-08A6D97CDD2A}"/>
              </a:ext>
            </a:extLst>
          </p:cNvPr>
          <p:cNvSpPr txBox="1"/>
          <p:nvPr/>
        </p:nvSpPr>
        <p:spPr>
          <a:xfrm>
            <a:off x="8109192" y="2806074"/>
            <a:ext cx="2032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000" dirty="0">
                <a:solidFill>
                  <a:srgbClr val="4C508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Vice-Presidente</a:t>
            </a:r>
            <a:endParaRPr lang="id-ID" sz="2000" b="1" dirty="0">
              <a:solidFill>
                <a:srgbClr val="4C5084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Gráfico 8" descr="Funcionário de escritório com preenchimento sólido">
            <a:extLst>
              <a:ext uri="{FF2B5EF4-FFF2-40B4-BE49-F238E27FC236}">
                <a16:creationId xmlns:a16="http://schemas.microsoft.com/office/drawing/2014/main" id="{891D0A1B-3633-584B-BBA6-21E0E702E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18968" y="2294817"/>
            <a:ext cx="536657" cy="536657"/>
          </a:xfrm>
          <a:prstGeom prst="rect">
            <a:avLst/>
          </a:prstGeom>
        </p:spPr>
      </p:pic>
      <p:sp>
        <p:nvSpPr>
          <p:cNvPr id="10" name="Oval 39">
            <a:extLst>
              <a:ext uri="{FF2B5EF4-FFF2-40B4-BE49-F238E27FC236}">
                <a16:creationId xmlns:a16="http://schemas.microsoft.com/office/drawing/2014/main" id="{FE04AE23-BB55-F7E2-1A5C-F1EE4A5522BA}"/>
              </a:ext>
            </a:extLst>
          </p:cNvPr>
          <p:cNvSpPr/>
          <p:nvPr/>
        </p:nvSpPr>
        <p:spPr>
          <a:xfrm>
            <a:off x="1013442" y="4260271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AAAE55F3-18AC-1720-BACA-F42AE468B635}"/>
              </a:ext>
            </a:extLst>
          </p:cNvPr>
          <p:cNvSpPr txBox="1"/>
          <p:nvPr/>
        </p:nvSpPr>
        <p:spPr>
          <a:xfrm>
            <a:off x="895609" y="5143867"/>
            <a:ext cx="2032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000" dirty="0">
                <a:solidFill>
                  <a:srgbClr val="4C508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Secretário</a:t>
            </a:r>
            <a:endParaRPr lang="id-ID" sz="2000" b="1" dirty="0">
              <a:solidFill>
                <a:srgbClr val="4C5084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5" name="Gráfico 14" descr="Funcionário de escritório com preenchimento sólido">
            <a:extLst>
              <a:ext uri="{FF2B5EF4-FFF2-40B4-BE49-F238E27FC236}">
                <a16:creationId xmlns:a16="http://schemas.microsoft.com/office/drawing/2014/main" id="{9F22A658-C911-C88B-DA32-98454C374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3468" y="4457651"/>
            <a:ext cx="536657" cy="536657"/>
          </a:xfrm>
          <a:prstGeom prst="rect">
            <a:avLst/>
          </a:prstGeom>
        </p:spPr>
      </p:pic>
      <p:sp>
        <p:nvSpPr>
          <p:cNvPr id="16" name="Oval 39">
            <a:extLst>
              <a:ext uri="{FF2B5EF4-FFF2-40B4-BE49-F238E27FC236}">
                <a16:creationId xmlns:a16="http://schemas.microsoft.com/office/drawing/2014/main" id="{1D8725CE-6068-17B4-1F25-7D918B7928AC}"/>
              </a:ext>
            </a:extLst>
          </p:cNvPr>
          <p:cNvSpPr/>
          <p:nvPr/>
        </p:nvSpPr>
        <p:spPr>
          <a:xfrm>
            <a:off x="5102842" y="3986753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43F63515-F091-738F-A151-3DCAE5CCA63A}"/>
              </a:ext>
            </a:extLst>
          </p:cNvPr>
          <p:cNvSpPr txBox="1"/>
          <p:nvPr/>
        </p:nvSpPr>
        <p:spPr>
          <a:xfrm>
            <a:off x="4985009" y="4870349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1600" dirty="0">
                <a:solidFill>
                  <a:srgbClr val="4C508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Representantes Titulares</a:t>
            </a:r>
            <a:endParaRPr lang="id-ID" sz="1600" b="1" dirty="0">
              <a:solidFill>
                <a:srgbClr val="4C5084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" name="Gráfico 19" descr="Funcionário de escritório com preenchimento sólido">
            <a:extLst>
              <a:ext uri="{FF2B5EF4-FFF2-40B4-BE49-F238E27FC236}">
                <a16:creationId xmlns:a16="http://schemas.microsoft.com/office/drawing/2014/main" id="{0892D0C7-389D-F1C6-25DA-2675DB4F7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2868" y="4184133"/>
            <a:ext cx="536657" cy="536657"/>
          </a:xfrm>
          <a:prstGeom prst="rect">
            <a:avLst/>
          </a:prstGeom>
        </p:spPr>
      </p:pic>
      <p:sp>
        <p:nvSpPr>
          <p:cNvPr id="21" name="Oval 39">
            <a:extLst>
              <a:ext uri="{FF2B5EF4-FFF2-40B4-BE49-F238E27FC236}">
                <a16:creationId xmlns:a16="http://schemas.microsoft.com/office/drawing/2014/main" id="{DAAC9FBF-1B55-3D3E-777C-C3C6B9273D83}"/>
              </a:ext>
            </a:extLst>
          </p:cNvPr>
          <p:cNvSpPr/>
          <p:nvPr/>
        </p:nvSpPr>
        <p:spPr>
          <a:xfrm>
            <a:off x="8818968" y="4565071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3" name="Gráfico 22" descr="Funcionário de escritório com preenchimento sólido">
            <a:extLst>
              <a:ext uri="{FF2B5EF4-FFF2-40B4-BE49-F238E27FC236}">
                <a16:creationId xmlns:a16="http://schemas.microsoft.com/office/drawing/2014/main" id="{EA6BE501-642B-B762-5D2B-BBBB48D99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8994" y="4762451"/>
            <a:ext cx="536657" cy="536657"/>
          </a:xfrm>
          <a:prstGeom prst="rect">
            <a:avLst/>
          </a:prstGeom>
        </p:spPr>
      </p:pic>
      <p:sp>
        <p:nvSpPr>
          <p:cNvPr id="24" name="TextBox 7">
            <a:extLst>
              <a:ext uri="{FF2B5EF4-FFF2-40B4-BE49-F238E27FC236}">
                <a16:creationId xmlns:a16="http://schemas.microsoft.com/office/drawing/2014/main" id="{3EE4D09E-2760-5F6C-DAEF-32CD1AB200F9}"/>
              </a:ext>
            </a:extLst>
          </p:cNvPr>
          <p:cNvSpPr txBox="1"/>
          <p:nvPr/>
        </p:nvSpPr>
        <p:spPr>
          <a:xfrm>
            <a:off x="8701133" y="5346906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1600" dirty="0">
                <a:solidFill>
                  <a:srgbClr val="4C508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Representantes Suplentes</a:t>
            </a:r>
            <a:endParaRPr lang="id-ID" sz="1600" b="1" dirty="0">
              <a:solidFill>
                <a:srgbClr val="4C5084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501008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6D94AEE9-143B-BB69-01C3-93331D42EB17}"/>
              </a:ext>
            </a:extLst>
          </p:cNvPr>
          <p:cNvSpPr/>
          <p:nvPr/>
        </p:nvSpPr>
        <p:spPr>
          <a:xfrm>
            <a:off x="1118320" y="-87475"/>
            <a:ext cx="9915423" cy="2676012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Oval 39">
            <a:extLst>
              <a:ext uri="{FF2B5EF4-FFF2-40B4-BE49-F238E27FC236}">
                <a16:creationId xmlns:a16="http://schemas.microsoft.com/office/drawing/2014/main" id="{E13D190A-85D4-5BBE-C9F2-E8ACA9A121F8}"/>
              </a:ext>
            </a:extLst>
          </p:cNvPr>
          <p:cNvSpPr/>
          <p:nvPr/>
        </p:nvSpPr>
        <p:spPr>
          <a:xfrm>
            <a:off x="2461242" y="1728040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CF8037C-7DE7-C0D9-B1C0-8DDCC2720533}"/>
              </a:ext>
            </a:extLst>
          </p:cNvPr>
          <p:cNvSpPr txBox="1"/>
          <p:nvPr/>
        </p:nvSpPr>
        <p:spPr>
          <a:xfrm>
            <a:off x="2652590" y="64811"/>
            <a:ext cx="6652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nomeado pelos representantes dos empregados, entre os seus titulares. É tradição em algumas organizações que os trabalhadores definem que o vice-presidente é o empregado que obtém o maior número de votos na eleição da CIPA;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4B178CAF-26D4-1812-8880-25741B6ACE18}"/>
              </a:ext>
            </a:extLst>
          </p:cNvPr>
          <p:cNvSpPr txBox="1"/>
          <p:nvPr/>
        </p:nvSpPr>
        <p:spPr>
          <a:xfrm>
            <a:off x="2343409" y="2611636"/>
            <a:ext cx="2032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000" dirty="0">
                <a:solidFill>
                  <a:srgbClr val="4C508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Presidente</a:t>
            </a:r>
            <a:endParaRPr lang="id-ID" sz="2000" b="1" dirty="0">
              <a:solidFill>
                <a:srgbClr val="4C5084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8" name="Gráfico 17" descr="Funcionário de escritório com preenchimento sólido">
            <a:extLst>
              <a:ext uri="{FF2B5EF4-FFF2-40B4-BE49-F238E27FC236}">
                <a16:creationId xmlns:a16="http://schemas.microsoft.com/office/drawing/2014/main" id="{1263A666-1F84-B90E-A660-C85AD8ADD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1268" y="1925420"/>
            <a:ext cx="536657" cy="536657"/>
          </a:xfrm>
          <a:prstGeom prst="rect">
            <a:avLst/>
          </a:prstGeom>
        </p:spPr>
      </p:pic>
      <p:sp>
        <p:nvSpPr>
          <p:cNvPr id="7" name="Oval 39">
            <a:extLst>
              <a:ext uri="{FF2B5EF4-FFF2-40B4-BE49-F238E27FC236}">
                <a16:creationId xmlns:a16="http://schemas.microsoft.com/office/drawing/2014/main" id="{A2FD311B-7835-468F-6684-F65FF0F8DBE5}"/>
              </a:ext>
            </a:extLst>
          </p:cNvPr>
          <p:cNvSpPr/>
          <p:nvPr/>
        </p:nvSpPr>
        <p:spPr>
          <a:xfrm>
            <a:off x="8188942" y="2097437"/>
            <a:ext cx="1796712" cy="171283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1F66AB-2458-7EFD-5A78-08A6D97CDD2A}"/>
              </a:ext>
            </a:extLst>
          </p:cNvPr>
          <p:cNvSpPr txBox="1"/>
          <p:nvPr/>
        </p:nvSpPr>
        <p:spPr>
          <a:xfrm>
            <a:off x="8109192" y="2806074"/>
            <a:ext cx="2032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Vice-Presidente</a:t>
            </a:r>
            <a:endParaRPr lang="id-ID" sz="20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Gráfico 8" descr="Funcionário de escritório com preenchimento sólido">
            <a:extLst>
              <a:ext uri="{FF2B5EF4-FFF2-40B4-BE49-F238E27FC236}">
                <a16:creationId xmlns:a16="http://schemas.microsoft.com/office/drawing/2014/main" id="{891D0A1B-3633-584B-BBA6-21E0E702E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18968" y="2294817"/>
            <a:ext cx="536657" cy="536657"/>
          </a:xfrm>
          <a:prstGeom prst="rect">
            <a:avLst/>
          </a:prstGeom>
        </p:spPr>
      </p:pic>
      <p:sp>
        <p:nvSpPr>
          <p:cNvPr id="10" name="Oval 39">
            <a:extLst>
              <a:ext uri="{FF2B5EF4-FFF2-40B4-BE49-F238E27FC236}">
                <a16:creationId xmlns:a16="http://schemas.microsoft.com/office/drawing/2014/main" id="{FE04AE23-BB55-F7E2-1A5C-F1EE4A5522BA}"/>
              </a:ext>
            </a:extLst>
          </p:cNvPr>
          <p:cNvSpPr/>
          <p:nvPr/>
        </p:nvSpPr>
        <p:spPr>
          <a:xfrm>
            <a:off x="1013442" y="4260271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AAAE55F3-18AC-1720-BACA-F42AE468B635}"/>
              </a:ext>
            </a:extLst>
          </p:cNvPr>
          <p:cNvSpPr txBox="1"/>
          <p:nvPr/>
        </p:nvSpPr>
        <p:spPr>
          <a:xfrm>
            <a:off x="895609" y="5143867"/>
            <a:ext cx="2032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000" dirty="0">
                <a:solidFill>
                  <a:srgbClr val="4C508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Secretário</a:t>
            </a:r>
            <a:endParaRPr lang="id-ID" sz="2000" b="1" dirty="0">
              <a:solidFill>
                <a:srgbClr val="4C5084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5" name="Gráfico 14" descr="Funcionário de escritório com preenchimento sólido">
            <a:extLst>
              <a:ext uri="{FF2B5EF4-FFF2-40B4-BE49-F238E27FC236}">
                <a16:creationId xmlns:a16="http://schemas.microsoft.com/office/drawing/2014/main" id="{9F22A658-C911-C88B-DA32-98454C374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3468" y="4457651"/>
            <a:ext cx="536657" cy="536657"/>
          </a:xfrm>
          <a:prstGeom prst="rect">
            <a:avLst/>
          </a:prstGeom>
        </p:spPr>
      </p:pic>
      <p:sp>
        <p:nvSpPr>
          <p:cNvPr id="16" name="Oval 39">
            <a:extLst>
              <a:ext uri="{FF2B5EF4-FFF2-40B4-BE49-F238E27FC236}">
                <a16:creationId xmlns:a16="http://schemas.microsoft.com/office/drawing/2014/main" id="{1D8725CE-6068-17B4-1F25-7D918B7928AC}"/>
              </a:ext>
            </a:extLst>
          </p:cNvPr>
          <p:cNvSpPr/>
          <p:nvPr/>
        </p:nvSpPr>
        <p:spPr>
          <a:xfrm>
            <a:off x="5102842" y="3986753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43F63515-F091-738F-A151-3DCAE5CCA63A}"/>
              </a:ext>
            </a:extLst>
          </p:cNvPr>
          <p:cNvSpPr txBox="1"/>
          <p:nvPr/>
        </p:nvSpPr>
        <p:spPr>
          <a:xfrm>
            <a:off x="4985009" y="4870349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1600" dirty="0">
                <a:solidFill>
                  <a:srgbClr val="4C508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Representantes Titulares</a:t>
            </a:r>
            <a:endParaRPr lang="id-ID" sz="1600" b="1" dirty="0">
              <a:solidFill>
                <a:srgbClr val="4C5084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" name="Gráfico 19" descr="Funcionário de escritório com preenchimento sólido">
            <a:extLst>
              <a:ext uri="{FF2B5EF4-FFF2-40B4-BE49-F238E27FC236}">
                <a16:creationId xmlns:a16="http://schemas.microsoft.com/office/drawing/2014/main" id="{0892D0C7-389D-F1C6-25DA-2675DB4F7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2868" y="4184133"/>
            <a:ext cx="536657" cy="536657"/>
          </a:xfrm>
          <a:prstGeom prst="rect">
            <a:avLst/>
          </a:prstGeom>
        </p:spPr>
      </p:pic>
      <p:sp>
        <p:nvSpPr>
          <p:cNvPr id="21" name="Oval 39">
            <a:extLst>
              <a:ext uri="{FF2B5EF4-FFF2-40B4-BE49-F238E27FC236}">
                <a16:creationId xmlns:a16="http://schemas.microsoft.com/office/drawing/2014/main" id="{DAAC9FBF-1B55-3D3E-777C-C3C6B9273D83}"/>
              </a:ext>
            </a:extLst>
          </p:cNvPr>
          <p:cNvSpPr/>
          <p:nvPr/>
        </p:nvSpPr>
        <p:spPr>
          <a:xfrm>
            <a:off x="8818968" y="4565071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3" name="Gráfico 22" descr="Funcionário de escritório com preenchimento sólido">
            <a:extLst>
              <a:ext uri="{FF2B5EF4-FFF2-40B4-BE49-F238E27FC236}">
                <a16:creationId xmlns:a16="http://schemas.microsoft.com/office/drawing/2014/main" id="{EA6BE501-642B-B762-5D2B-BBBB48D99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8994" y="4762451"/>
            <a:ext cx="536657" cy="536657"/>
          </a:xfrm>
          <a:prstGeom prst="rect">
            <a:avLst/>
          </a:prstGeom>
        </p:spPr>
      </p:pic>
      <p:sp>
        <p:nvSpPr>
          <p:cNvPr id="24" name="TextBox 7">
            <a:extLst>
              <a:ext uri="{FF2B5EF4-FFF2-40B4-BE49-F238E27FC236}">
                <a16:creationId xmlns:a16="http://schemas.microsoft.com/office/drawing/2014/main" id="{3EE4D09E-2760-5F6C-DAEF-32CD1AB200F9}"/>
              </a:ext>
            </a:extLst>
          </p:cNvPr>
          <p:cNvSpPr txBox="1"/>
          <p:nvPr/>
        </p:nvSpPr>
        <p:spPr>
          <a:xfrm>
            <a:off x="8701133" y="5346906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1600" dirty="0">
                <a:solidFill>
                  <a:srgbClr val="4C508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Representantes Suplentes</a:t>
            </a:r>
            <a:endParaRPr lang="id-ID" sz="1600" b="1" dirty="0">
              <a:solidFill>
                <a:srgbClr val="4C5084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0808685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6D94AEE9-143B-BB69-01C3-93331D42EB17}"/>
              </a:ext>
            </a:extLst>
          </p:cNvPr>
          <p:cNvSpPr/>
          <p:nvPr/>
        </p:nvSpPr>
        <p:spPr>
          <a:xfrm>
            <a:off x="1118320" y="-87475"/>
            <a:ext cx="9915423" cy="2676012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Oval 39">
            <a:extLst>
              <a:ext uri="{FF2B5EF4-FFF2-40B4-BE49-F238E27FC236}">
                <a16:creationId xmlns:a16="http://schemas.microsoft.com/office/drawing/2014/main" id="{E13D190A-85D4-5BBE-C9F2-E8ACA9A121F8}"/>
              </a:ext>
            </a:extLst>
          </p:cNvPr>
          <p:cNvSpPr/>
          <p:nvPr/>
        </p:nvSpPr>
        <p:spPr>
          <a:xfrm>
            <a:off x="2461242" y="1728040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CF8037C-7DE7-C0D9-B1C0-8DDCC2720533}"/>
              </a:ext>
            </a:extLst>
          </p:cNvPr>
          <p:cNvSpPr txBox="1"/>
          <p:nvPr/>
        </p:nvSpPr>
        <p:spPr>
          <a:xfrm>
            <a:off x="2652590" y="64811"/>
            <a:ext cx="6652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definição do secretário mudou na nova versão da NR-05 (voltaremos a esse ponto mais a frente);</a:t>
            </a:r>
            <a:endParaRPr lang="id-ID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4B178CAF-26D4-1812-8880-25741B6ACE18}"/>
              </a:ext>
            </a:extLst>
          </p:cNvPr>
          <p:cNvSpPr txBox="1"/>
          <p:nvPr/>
        </p:nvSpPr>
        <p:spPr>
          <a:xfrm>
            <a:off x="2343409" y="2611636"/>
            <a:ext cx="2032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000" dirty="0">
                <a:solidFill>
                  <a:srgbClr val="4C508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Presidente</a:t>
            </a:r>
            <a:endParaRPr lang="id-ID" sz="2000" b="1" dirty="0">
              <a:solidFill>
                <a:srgbClr val="4C5084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8" name="Gráfico 17" descr="Funcionário de escritório com preenchimento sólido">
            <a:extLst>
              <a:ext uri="{FF2B5EF4-FFF2-40B4-BE49-F238E27FC236}">
                <a16:creationId xmlns:a16="http://schemas.microsoft.com/office/drawing/2014/main" id="{1263A666-1F84-B90E-A660-C85AD8ADD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1268" y="1925420"/>
            <a:ext cx="536657" cy="536657"/>
          </a:xfrm>
          <a:prstGeom prst="rect">
            <a:avLst/>
          </a:prstGeom>
        </p:spPr>
      </p:pic>
      <p:sp>
        <p:nvSpPr>
          <p:cNvPr id="7" name="Oval 39">
            <a:extLst>
              <a:ext uri="{FF2B5EF4-FFF2-40B4-BE49-F238E27FC236}">
                <a16:creationId xmlns:a16="http://schemas.microsoft.com/office/drawing/2014/main" id="{A2FD311B-7835-468F-6684-F65FF0F8DBE5}"/>
              </a:ext>
            </a:extLst>
          </p:cNvPr>
          <p:cNvSpPr/>
          <p:nvPr/>
        </p:nvSpPr>
        <p:spPr>
          <a:xfrm>
            <a:off x="8188942" y="2097437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1F66AB-2458-7EFD-5A78-08A6D97CDD2A}"/>
              </a:ext>
            </a:extLst>
          </p:cNvPr>
          <p:cNvSpPr txBox="1"/>
          <p:nvPr/>
        </p:nvSpPr>
        <p:spPr>
          <a:xfrm>
            <a:off x="8109192" y="2806074"/>
            <a:ext cx="2032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000" dirty="0">
                <a:solidFill>
                  <a:srgbClr val="4C508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Vice-Presidente</a:t>
            </a:r>
            <a:endParaRPr lang="id-ID" sz="2000" b="1" dirty="0">
              <a:solidFill>
                <a:srgbClr val="4C5084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Gráfico 8" descr="Funcionário de escritório com preenchimento sólido">
            <a:extLst>
              <a:ext uri="{FF2B5EF4-FFF2-40B4-BE49-F238E27FC236}">
                <a16:creationId xmlns:a16="http://schemas.microsoft.com/office/drawing/2014/main" id="{891D0A1B-3633-584B-BBA6-21E0E702E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18968" y="2294817"/>
            <a:ext cx="536657" cy="536657"/>
          </a:xfrm>
          <a:prstGeom prst="rect">
            <a:avLst/>
          </a:prstGeom>
        </p:spPr>
      </p:pic>
      <p:sp>
        <p:nvSpPr>
          <p:cNvPr id="10" name="Oval 39">
            <a:extLst>
              <a:ext uri="{FF2B5EF4-FFF2-40B4-BE49-F238E27FC236}">
                <a16:creationId xmlns:a16="http://schemas.microsoft.com/office/drawing/2014/main" id="{FE04AE23-BB55-F7E2-1A5C-F1EE4A5522BA}"/>
              </a:ext>
            </a:extLst>
          </p:cNvPr>
          <p:cNvSpPr/>
          <p:nvPr/>
        </p:nvSpPr>
        <p:spPr>
          <a:xfrm>
            <a:off x="1013442" y="4260271"/>
            <a:ext cx="1796712" cy="171283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AAAE55F3-18AC-1720-BACA-F42AE468B635}"/>
              </a:ext>
            </a:extLst>
          </p:cNvPr>
          <p:cNvSpPr txBox="1"/>
          <p:nvPr/>
        </p:nvSpPr>
        <p:spPr>
          <a:xfrm>
            <a:off x="895609" y="5143867"/>
            <a:ext cx="2032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Secretário</a:t>
            </a:r>
            <a:endParaRPr lang="id-ID" sz="20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5" name="Gráfico 14" descr="Funcionário de escritório com preenchimento sólido">
            <a:extLst>
              <a:ext uri="{FF2B5EF4-FFF2-40B4-BE49-F238E27FC236}">
                <a16:creationId xmlns:a16="http://schemas.microsoft.com/office/drawing/2014/main" id="{9F22A658-C911-C88B-DA32-98454C374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3468" y="4457651"/>
            <a:ext cx="536657" cy="536657"/>
          </a:xfrm>
          <a:prstGeom prst="rect">
            <a:avLst/>
          </a:prstGeom>
        </p:spPr>
      </p:pic>
      <p:sp>
        <p:nvSpPr>
          <p:cNvPr id="16" name="Oval 39">
            <a:extLst>
              <a:ext uri="{FF2B5EF4-FFF2-40B4-BE49-F238E27FC236}">
                <a16:creationId xmlns:a16="http://schemas.microsoft.com/office/drawing/2014/main" id="{1D8725CE-6068-17B4-1F25-7D918B7928AC}"/>
              </a:ext>
            </a:extLst>
          </p:cNvPr>
          <p:cNvSpPr/>
          <p:nvPr/>
        </p:nvSpPr>
        <p:spPr>
          <a:xfrm>
            <a:off x="5102842" y="3986753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43F63515-F091-738F-A151-3DCAE5CCA63A}"/>
              </a:ext>
            </a:extLst>
          </p:cNvPr>
          <p:cNvSpPr txBox="1"/>
          <p:nvPr/>
        </p:nvSpPr>
        <p:spPr>
          <a:xfrm>
            <a:off x="4985009" y="4870349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1600" dirty="0">
                <a:solidFill>
                  <a:srgbClr val="4C508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Representantes Titulares</a:t>
            </a:r>
            <a:endParaRPr lang="id-ID" sz="1600" b="1" dirty="0">
              <a:solidFill>
                <a:srgbClr val="4C5084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" name="Gráfico 19" descr="Funcionário de escritório com preenchimento sólido">
            <a:extLst>
              <a:ext uri="{FF2B5EF4-FFF2-40B4-BE49-F238E27FC236}">
                <a16:creationId xmlns:a16="http://schemas.microsoft.com/office/drawing/2014/main" id="{0892D0C7-389D-F1C6-25DA-2675DB4F7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2868" y="4184133"/>
            <a:ext cx="536657" cy="536657"/>
          </a:xfrm>
          <a:prstGeom prst="rect">
            <a:avLst/>
          </a:prstGeom>
        </p:spPr>
      </p:pic>
      <p:sp>
        <p:nvSpPr>
          <p:cNvPr id="21" name="Oval 39">
            <a:extLst>
              <a:ext uri="{FF2B5EF4-FFF2-40B4-BE49-F238E27FC236}">
                <a16:creationId xmlns:a16="http://schemas.microsoft.com/office/drawing/2014/main" id="{DAAC9FBF-1B55-3D3E-777C-C3C6B9273D83}"/>
              </a:ext>
            </a:extLst>
          </p:cNvPr>
          <p:cNvSpPr/>
          <p:nvPr/>
        </p:nvSpPr>
        <p:spPr>
          <a:xfrm>
            <a:off x="8818968" y="4565071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3" name="Gráfico 22" descr="Funcionário de escritório com preenchimento sólido">
            <a:extLst>
              <a:ext uri="{FF2B5EF4-FFF2-40B4-BE49-F238E27FC236}">
                <a16:creationId xmlns:a16="http://schemas.microsoft.com/office/drawing/2014/main" id="{EA6BE501-642B-B762-5D2B-BBBB48D99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8994" y="4762451"/>
            <a:ext cx="536657" cy="536657"/>
          </a:xfrm>
          <a:prstGeom prst="rect">
            <a:avLst/>
          </a:prstGeom>
        </p:spPr>
      </p:pic>
      <p:sp>
        <p:nvSpPr>
          <p:cNvPr id="24" name="TextBox 7">
            <a:extLst>
              <a:ext uri="{FF2B5EF4-FFF2-40B4-BE49-F238E27FC236}">
                <a16:creationId xmlns:a16="http://schemas.microsoft.com/office/drawing/2014/main" id="{3EE4D09E-2760-5F6C-DAEF-32CD1AB200F9}"/>
              </a:ext>
            </a:extLst>
          </p:cNvPr>
          <p:cNvSpPr txBox="1"/>
          <p:nvPr/>
        </p:nvSpPr>
        <p:spPr>
          <a:xfrm>
            <a:off x="8701133" y="5346906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1600" dirty="0">
                <a:solidFill>
                  <a:srgbClr val="4C508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Representantes Suplentes</a:t>
            </a:r>
            <a:endParaRPr lang="id-ID" sz="1600" b="1" dirty="0">
              <a:solidFill>
                <a:srgbClr val="4C5084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290868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6D94AEE9-143B-BB69-01C3-93331D42EB17}"/>
              </a:ext>
            </a:extLst>
          </p:cNvPr>
          <p:cNvSpPr/>
          <p:nvPr/>
        </p:nvSpPr>
        <p:spPr>
          <a:xfrm>
            <a:off x="1118320" y="-87475"/>
            <a:ext cx="9915423" cy="2676012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Oval 39">
            <a:extLst>
              <a:ext uri="{FF2B5EF4-FFF2-40B4-BE49-F238E27FC236}">
                <a16:creationId xmlns:a16="http://schemas.microsoft.com/office/drawing/2014/main" id="{E13D190A-85D4-5BBE-C9F2-E8ACA9A121F8}"/>
              </a:ext>
            </a:extLst>
          </p:cNvPr>
          <p:cNvSpPr/>
          <p:nvPr/>
        </p:nvSpPr>
        <p:spPr>
          <a:xfrm>
            <a:off x="2461242" y="1728040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CF8037C-7DE7-C0D9-B1C0-8DDCC2720533}"/>
              </a:ext>
            </a:extLst>
          </p:cNvPr>
          <p:cNvSpPr txBox="1"/>
          <p:nvPr/>
        </p:nvSpPr>
        <p:spPr>
          <a:xfrm>
            <a:off x="2652590" y="64811"/>
            <a:ext cx="665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são os membros eleitos pelos empregados e os indicados pelo </a:t>
            </a:r>
            <a:endParaRPr lang="id-ID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4B178CAF-26D4-1812-8880-25741B6ACE18}"/>
              </a:ext>
            </a:extLst>
          </p:cNvPr>
          <p:cNvSpPr txBox="1"/>
          <p:nvPr/>
        </p:nvSpPr>
        <p:spPr>
          <a:xfrm>
            <a:off x="2343409" y="2611636"/>
            <a:ext cx="2032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000" dirty="0">
                <a:solidFill>
                  <a:srgbClr val="4C508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Presidente</a:t>
            </a:r>
            <a:endParaRPr lang="id-ID" sz="2000" b="1" dirty="0">
              <a:solidFill>
                <a:srgbClr val="4C5084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8" name="Gráfico 17" descr="Funcionário de escritório com preenchimento sólido">
            <a:extLst>
              <a:ext uri="{FF2B5EF4-FFF2-40B4-BE49-F238E27FC236}">
                <a16:creationId xmlns:a16="http://schemas.microsoft.com/office/drawing/2014/main" id="{1263A666-1F84-B90E-A660-C85AD8ADD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1268" y="1925420"/>
            <a:ext cx="536657" cy="536657"/>
          </a:xfrm>
          <a:prstGeom prst="rect">
            <a:avLst/>
          </a:prstGeom>
        </p:spPr>
      </p:pic>
      <p:sp>
        <p:nvSpPr>
          <p:cNvPr id="7" name="Oval 39">
            <a:extLst>
              <a:ext uri="{FF2B5EF4-FFF2-40B4-BE49-F238E27FC236}">
                <a16:creationId xmlns:a16="http://schemas.microsoft.com/office/drawing/2014/main" id="{A2FD311B-7835-468F-6684-F65FF0F8DBE5}"/>
              </a:ext>
            </a:extLst>
          </p:cNvPr>
          <p:cNvSpPr/>
          <p:nvPr/>
        </p:nvSpPr>
        <p:spPr>
          <a:xfrm>
            <a:off x="8188942" y="2097437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1F66AB-2458-7EFD-5A78-08A6D97CDD2A}"/>
              </a:ext>
            </a:extLst>
          </p:cNvPr>
          <p:cNvSpPr txBox="1"/>
          <p:nvPr/>
        </p:nvSpPr>
        <p:spPr>
          <a:xfrm>
            <a:off x="8109192" y="2806074"/>
            <a:ext cx="2032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000" dirty="0">
                <a:solidFill>
                  <a:srgbClr val="4C508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Vice-Presidente</a:t>
            </a:r>
            <a:endParaRPr lang="id-ID" sz="2000" b="1" dirty="0">
              <a:solidFill>
                <a:srgbClr val="4C5084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Gráfico 8" descr="Funcionário de escritório com preenchimento sólido">
            <a:extLst>
              <a:ext uri="{FF2B5EF4-FFF2-40B4-BE49-F238E27FC236}">
                <a16:creationId xmlns:a16="http://schemas.microsoft.com/office/drawing/2014/main" id="{891D0A1B-3633-584B-BBA6-21E0E702E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18968" y="2294817"/>
            <a:ext cx="536657" cy="536657"/>
          </a:xfrm>
          <a:prstGeom prst="rect">
            <a:avLst/>
          </a:prstGeom>
        </p:spPr>
      </p:pic>
      <p:sp>
        <p:nvSpPr>
          <p:cNvPr id="10" name="Oval 39">
            <a:extLst>
              <a:ext uri="{FF2B5EF4-FFF2-40B4-BE49-F238E27FC236}">
                <a16:creationId xmlns:a16="http://schemas.microsoft.com/office/drawing/2014/main" id="{FE04AE23-BB55-F7E2-1A5C-F1EE4A5522BA}"/>
              </a:ext>
            </a:extLst>
          </p:cNvPr>
          <p:cNvSpPr/>
          <p:nvPr/>
        </p:nvSpPr>
        <p:spPr>
          <a:xfrm>
            <a:off x="1013442" y="4260271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AAAE55F3-18AC-1720-BACA-F42AE468B635}"/>
              </a:ext>
            </a:extLst>
          </p:cNvPr>
          <p:cNvSpPr txBox="1"/>
          <p:nvPr/>
        </p:nvSpPr>
        <p:spPr>
          <a:xfrm>
            <a:off x="895609" y="5143867"/>
            <a:ext cx="2032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000" dirty="0">
                <a:solidFill>
                  <a:srgbClr val="4C508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Secretário</a:t>
            </a:r>
            <a:endParaRPr lang="id-ID" sz="2000" b="1" dirty="0">
              <a:solidFill>
                <a:srgbClr val="4C5084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5" name="Gráfico 14" descr="Funcionário de escritório com preenchimento sólido">
            <a:extLst>
              <a:ext uri="{FF2B5EF4-FFF2-40B4-BE49-F238E27FC236}">
                <a16:creationId xmlns:a16="http://schemas.microsoft.com/office/drawing/2014/main" id="{9F22A658-C911-C88B-DA32-98454C374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3468" y="4457651"/>
            <a:ext cx="536657" cy="536657"/>
          </a:xfrm>
          <a:prstGeom prst="rect">
            <a:avLst/>
          </a:prstGeom>
        </p:spPr>
      </p:pic>
      <p:sp>
        <p:nvSpPr>
          <p:cNvPr id="16" name="Oval 39">
            <a:extLst>
              <a:ext uri="{FF2B5EF4-FFF2-40B4-BE49-F238E27FC236}">
                <a16:creationId xmlns:a16="http://schemas.microsoft.com/office/drawing/2014/main" id="{1D8725CE-6068-17B4-1F25-7D918B7928AC}"/>
              </a:ext>
            </a:extLst>
          </p:cNvPr>
          <p:cNvSpPr/>
          <p:nvPr/>
        </p:nvSpPr>
        <p:spPr>
          <a:xfrm>
            <a:off x="5102842" y="3986753"/>
            <a:ext cx="1796712" cy="171283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43F63515-F091-738F-A151-3DCAE5CCA63A}"/>
              </a:ext>
            </a:extLst>
          </p:cNvPr>
          <p:cNvSpPr txBox="1"/>
          <p:nvPr/>
        </p:nvSpPr>
        <p:spPr>
          <a:xfrm>
            <a:off x="4985009" y="4870349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Representantes Titulares</a:t>
            </a:r>
            <a:endParaRPr lang="id-ID" sz="16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" name="Gráfico 19" descr="Funcionário de escritório com preenchimento sólido">
            <a:extLst>
              <a:ext uri="{FF2B5EF4-FFF2-40B4-BE49-F238E27FC236}">
                <a16:creationId xmlns:a16="http://schemas.microsoft.com/office/drawing/2014/main" id="{0892D0C7-389D-F1C6-25DA-2675DB4F7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2868" y="4184133"/>
            <a:ext cx="536657" cy="536657"/>
          </a:xfrm>
          <a:prstGeom prst="rect">
            <a:avLst/>
          </a:prstGeom>
        </p:spPr>
      </p:pic>
      <p:sp>
        <p:nvSpPr>
          <p:cNvPr id="21" name="Oval 39">
            <a:extLst>
              <a:ext uri="{FF2B5EF4-FFF2-40B4-BE49-F238E27FC236}">
                <a16:creationId xmlns:a16="http://schemas.microsoft.com/office/drawing/2014/main" id="{DAAC9FBF-1B55-3D3E-777C-C3C6B9273D83}"/>
              </a:ext>
            </a:extLst>
          </p:cNvPr>
          <p:cNvSpPr/>
          <p:nvPr/>
        </p:nvSpPr>
        <p:spPr>
          <a:xfrm>
            <a:off x="8818968" y="4565071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3" name="Gráfico 22" descr="Funcionário de escritório com preenchimento sólido">
            <a:extLst>
              <a:ext uri="{FF2B5EF4-FFF2-40B4-BE49-F238E27FC236}">
                <a16:creationId xmlns:a16="http://schemas.microsoft.com/office/drawing/2014/main" id="{EA6BE501-642B-B762-5D2B-BBBB48D99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8994" y="4762451"/>
            <a:ext cx="536657" cy="536657"/>
          </a:xfrm>
          <a:prstGeom prst="rect">
            <a:avLst/>
          </a:prstGeom>
        </p:spPr>
      </p:pic>
      <p:sp>
        <p:nvSpPr>
          <p:cNvPr id="24" name="TextBox 7">
            <a:extLst>
              <a:ext uri="{FF2B5EF4-FFF2-40B4-BE49-F238E27FC236}">
                <a16:creationId xmlns:a16="http://schemas.microsoft.com/office/drawing/2014/main" id="{3EE4D09E-2760-5F6C-DAEF-32CD1AB200F9}"/>
              </a:ext>
            </a:extLst>
          </p:cNvPr>
          <p:cNvSpPr txBox="1"/>
          <p:nvPr/>
        </p:nvSpPr>
        <p:spPr>
          <a:xfrm>
            <a:off x="8701133" y="5346906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1600" dirty="0">
                <a:solidFill>
                  <a:srgbClr val="4C508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Representantes Suplentes</a:t>
            </a:r>
            <a:endParaRPr lang="id-ID" sz="1600" b="1" dirty="0">
              <a:solidFill>
                <a:srgbClr val="4C5084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0481068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6D94AEE9-143B-BB69-01C3-93331D42EB17}"/>
              </a:ext>
            </a:extLst>
          </p:cNvPr>
          <p:cNvSpPr/>
          <p:nvPr/>
        </p:nvSpPr>
        <p:spPr>
          <a:xfrm>
            <a:off x="1118320" y="-87475"/>
            <a:ext cx="9915423" cy="2676012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Oval 39">
            <a:extLst>
              <a:ext uri="{FF2B5EF4-FFF2-40B4-BE49-F238E27FC236}">
                <a16:creationId xmlns:a16="http://schemas.microsoft.com/office/drawing/2014/main" id="{E13D190A-85D4-5BBE-C9F2-E8ACA9A121F8}"/>
              </a:ext>
            </a:extLst>
          </p:cNvPr>
          <p:cNvSpPr/>
          <p:nvPr/>
        </p:nvSpPr>
        <p:spPr>
          <a:xfrm>
            <a:off x="2461242" y="1728040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CF8037C-7DE7-C0D9-B1C0-8DDCC2720533}"/>
              </a:ext>
            </a:extLst>
          </p:cNvPr>
          <p:cNvSpPr txBox="1"/>
          <p:nvPr/>
        </p:nvSpPr>
        <p:spPr>
          <a:xfrm>
            <a:off x="2652590" y="64811"/>
            <a:ext cx="6652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são os membros eleitos pelos empregados e os indicados pelo empregador que atuam somente quando por alguma razão os titulares não podem participar das atividades da CIPA.</a:t>
            </a:r>
            <a:endParaRPr lang="id-ID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4B178CAF-26D4-1812-8880-25741B6ACE18}"/>
              </a:ext>
            </a:extLst>
          </p:cNvPr>
          <p:cNvSpPr txBox="1"/>
          <p:nvPr/>
        </p:nvSpPr>
        <p:spPr>
          <a:xfrm>
            <a:off x="2343409" y="2611636"/>
            <a:ext cx="2032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000" dirty="0">
                <a:solidFill>
                  <a:srgbClr val="4C508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Presidente</a:t>
            </a:r>
            <a:endParaRPr lang="id-ID" sz="2000" b="1" dirty="0">
              <a:solidFill>
                <a:srgbClr val="4C5084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8" name="Gráfico 17" descr="Funcionário de escritório com preenchimento sólido">
            <a:extLst>
              <a:ext uri="{FF2B5EF4-FFF2-40B4-BE49-F238E27FC236}">
                <a16:creationId xmlns:a16="http://schemas.microsoft.com/office/drawing/2014/main" id="{1263A666-1F84-B90E-A660-C85AD8ADD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1268" y="1925420"/>
            <a:ext cx="536657" cy="536657"/>
          </a:xfrm>
          <a:prstGeom prst="rect">
            <a:avLst/>
          </a:prstGeom>
        </p:spPr>
      </p:pic>
      <p:sp>
        <p:nvSpPr>
          <p:cNvPr id="7" name="Oval 39">
            <a:extLst>
              <a:ext uri="{FF2B5EF4-FFF2-40B4-BE49-F238E27FC236}">
                <a16:creationId xmlns:a16="http://schemas.microsoft.com/office/drawing/2014/main" id="{A2FD311B-7835-468F-6684-F65FF0F8DBE5}"/>
              </a:ext>
            </a:extLst>
          </p:cNvPr>
          <p:cNvSpPr/>
          <p:nvPr/>
        </p:nvSpPr>
        <p:spPr>
          <a:xfrm>
            <a:off x="8188942" y="2097437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1F66AB-2458-7EFD-5A78-08A6D97CDD2A}"/>
              </a:ext>
            </a:extLst>
          </p:cNvPr>
          <p:cNvSpPr txBox="1"/>
          <p:nvPr/>
        </p:nvSpPr>
        <p:spPr>
          <a:xfrm>
            <a:off x="8109192" y="2806074"/>
            <a:ext cx="2032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000" dirty="0">
                <a:solidFill>
                  <a:srgbClr val="4C508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Vice-Presidente</a:t>
            </a:r>
            <a:endParaRPr lang="id-ID" sz="2000" b="1" dirty="0">
              <a:solidFill>
                <a:srgbClr val="4C5084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Gráfico 8" descr="Funcionário de escritório com preenchimento sólido">
            <a:extLst>
              <a:ext uri="{FF2B5EF4-FFF2-40B4-BE49-F238E27FC236}">
                <a16:creationId xmlns:a16="http://schemas.microsoft.com/office/drawing/2014/main" id="{891D0A1B-3633-584B-BBA6-21E0E702E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18968" y="2294817"/>
            <a:ext cx="536657" cy="536657"/>
          </a:xfrm>
          <a:prstGeom prst="rect">
            <a:avLst/>
          </a:prstGeom>
        </p:spPr>
      </p:pic>
      <p:sp>
        <p:nvSpPr>
          <p:cNvPr id="10" name="Oval 39">
            <a:extLst>
              <a:ext uri="{FF2B5EF4-FFF2-40B4-BE49-F238E27FC236}">
                <a16:creationId xmlns:a16="http://schemas.microsoft.com/office/drawing/2014/main" id="{FE04AE23-BB55-F7E2-1A5C-F1EE4A5522BA}"/>
              </a:ext>
            </a:extLst>
          </p:cNvPr>
          <p:cNvSpPr/>
          <p:nvPr/>
        </p:nvSpPr>
        <p:spPr>
          <a:xfrm>
            <a:off x="1013442" y="4260271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AAAE55F3-18AC-1720-BACA-F42AE468B635}"/>
              </a:ext>
            </a:extLst>
          </p:cNvPr>
          <p:cNvSpPr txBox="1"/>
          <p:nvPr/>
        </p:nvSpPr>
        <p:spPr>
          <a:xfrm>
            <a:off x="895609" y="5143867"/>
            <a:ext cx="2032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2000" dirty="0">
                <a:solidFill>
                  <a:srgbClr val="4C508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Secretário</a:t>
            </a:r>
            <a:endParaRPr lang="id-ID" sz="2000" b="1" dirty="0">
              <a:solidFill>
                <a:srgbClr val="4C5084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5" name="Gráfico 14" descr="Funcionário de escritório com preenchimento sólido">
            <a:extLst>
              <a:ext uri="{FF2B5EF4-FFF2-40B4-BE49-F238E27FC236}">
                <a16:creationId xmlns:a16="http://schemas.microsoft.com/office/drawing/2014/main" id="{9F22A658-C911-C88B-DA32-98454C374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43468" y="4457651"/>
            <a:ext cx="536657" cy="536657"/>
          </a:xfrm>
          <a:prstGeom prst="rect">
            <a:avLst/>
          </a:prstGeom>
        </p:spPr>
      </p:pic>
      <p:sp>
        <p:nvSpPr>
          <p:cNvPr id="16" name="Oval 39">
            <a:extLst>
              <a:ext uri="{FF2B5EF4-FFF2-40B4-BE49-F238E27FC236}">
                <a16:creationId xmlns:a16="http://schemas.microsoft.com/office/drawing/2014/main" id="{1D8725CE-6068-17B4-1F25-7D918B7928AC}"/>
              </a:ext>
            </a:extLst>
          </p:cNvPr>
          <p:cNvSpPr/>
          <p:nvPr/>
        </p:nvSpPr>
        <p:spPr>
          <a:xfrm>
            <a:off x="5102842" y="3986753"/>
            <a:ext cx="1796712" cy="171283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43F63515-F091-738F-A151-3DCAE5CCA63A}"/>
              </a:ext>
            </a:extLst>
          </p:cNvPr>
          <p:cNvSpPr txBox="1"/>
          <p:nvPr/>
        </p:nvSpPr>
        <p:spPr>
          <a:xfrm>
            <a:off x="4985009" y="4870349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1600" dirty="0">
                <a:solidFill>
                  <a:srgbClr val="4C5084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Representantes Titulares</a:t>
            </a:r>
            <a:endParaRPr lang="id-ID" sz="1600" b="1" dirty="0">
              <a:solidFill>
                <a:srgbClr val="4C5084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" name="Gráfico 19" descr="Funcionário de escritório com preenchimento sólido">
            <a:extLst>
              <a:ext uri="{FF2B5EF4-FFF2-40B4-BE49-F238E27FC236}">
                <a16:creationId xmlns:a16="http://schemas.microsoft.com/office/drawing/2014/main" id="{0892D0C7-389D-F1C6-25DA-2675DB4F7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2868" y="4184133"/>
            <a:ext cx="536657" cy="536657"/>
          </a:xfrm>
          <a:prstGeom prst="rect">
            <a:avLst/>
          </a:prstGeom>
        </p:spPr>
      </p:pic>
      <p:sp>
        <p:nvSpPr>
          <p:cNvPr id="21" name="Oval 39">
            <a:extLst>
              <a:ext uri="{FF2B5EF4-FFF2-40B4-BE49-F238E27FC236}">
                <a16:creationId xmlns:a16="http://schemas.microsoft.com/office/drawing/2014/main" id="{DAAC9FBF-1B55-3D3E-777C-C3C6B9273D83}"/>
              </a:ext>
            </a:extLst>
          </p:cNvPr>
          <p:cNvSpPr/>
          <p:nvPr/>
        </p:nvSpPr>
        <p:spPr>
          <a:xfrm>
            <a:off x="8818968" y="4565071"/>
            <a:ext cx="1796712" cy="171283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3" name="Gráfico 22" descr="Funcionário de escritório com preenchimento sólido">
            <a:extLst>
              <a:ext uri="{FF2B5EF4-FFF2-40B4-BE49-F238E27FC236}">
                <a16:creationId xmlns:a16="http://schemas.microsoft.com/office/drawing/2014/main" id="{EA6BE501-642B-B762-5D2B-BBBB48D99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48994" y="4762451"/>
            <a:ext cx="536657" cy="536657"/>
          </a:xfrm>
          <a:prstGeom prst="rect">
            <a:avLst/>
          </a:prstGeom>
        </p:spPr>
      </p:pic>
      <p:sp>
        <p:nvSpPr>
          <p:cNvPr id="24" name="TextBox 7">
            <a:extLst>
              <a:ext uri="{FF2B5EF4-FFF2-40B4-BE49-F238E27FC236}">
                <a16:creationId xmlns:a16="http://schemas.microsoft.com/office/drawing/2014/main" id="{3EE4D09E-2760-5F6C-DAEF-32CD1AB200F9}"/>
              </a:ext>
            </a:extLst>
          </p:cNvPr>
          <p:cNvSpPr txBox="1"/>
          <p:nvPr/>
        </p:nvSpPr>
        <p:spPr>
          <a:xfrm>
            <a:off x="8701133" y="5346906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16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Representantes Suplentes</a:t>
            </a:r>
            <a:endParaRPr lang="id-ID" sz="16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5645809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 que é um EPI - Equipamento de Proteção Individual?">
            <a:extLst>
              <a:ext uri="{FF2B5EF4-FFF2-40B4-BE49-F238E27FC236}">
                <a16:creationId xmlns:a16="http://schemas.microsoft.com/office/drawing/2014/main" id="{135FC5B5-D565-4B37-3C79-F06BA399E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690652A-3EEC-D6E6-0697-E69E73FDED0F}"/>
              </a:ext>
            </a:extLst>
          </p:cNvPr>
          <p:cNvSpPr txBox="1"/>
          <p:nvPr/>
        </p:nvSpPr>
        <p:spPr>
          <a:xfrm>
            <a:off x="7165421" y="2222335"/>
            <a:ext cx="3228408" cy="812966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130">
              <a:spcBef>
                <a:spcPts val="1000"/>
              </a:spcBef>
            </a:pPr>
            <a:r>
              <a:rPr lang="en-US" sz="4500" b="1" dirty="0">
                <a:solidFill>
                  <a:prstClr val="white"/>
                </a:solidFill>
                <a:effectLst>
                  <a:outerShdw blurRad="1270000" dist="9144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Parte 01</a:t>
            </a:r>
            <a:endParaRPr lang="id-ID" sz="4500" b="1" dirty="0">
              <a:solidFill>
                <a:prstClr val="white"/>
              </a:solidFill>
              <a:effectLst>
                <a:outerShdw blurRad="1270000" dist="9144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07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29591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Funções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da CIPA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segundo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a NR 05</a:t>
            </a:r>
            <a:endParaRPr lang="id-ID" sz="28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50" name="Picture 2" descr="Nova NR 5 CIPA: inclui noções sobre a inclusão de pessoas com deficiência e  reabilitados – Desenvolver Inclusão e Diversidade">
            <a:extLst>
              <a:ext uri="{FF2B5EF4-FFF2-40B4-BE49-F238E27FC236}">
                <a16:creationId xmlns:a16="http://schemas.microsoft.com/office/drawing/2014/main" id="{832D58E9-46F8-06C5-6954-2E28069AE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1"/>
          <a:stretch/>
        </p:blipFill>
        <p:spPr bwMode="auto">
          <a:xfrm>
            <a:off x="-317500" y="1995679"/>
            <a:ext cx="3564289" cy="3256012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831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2">
            <a:extLst>
              <a:ext uri="{FF2B5EF4-FFF2-40B4-BE49-F238E27FC236}">
                <a16:creationId xmlns:a16="http://schemas.microsoft.com/office/drawing/2014/main" id="{97691B36-AC11-C7D2-4297-C422C6531108}"/>
              </a:ext>
            </a:extLst>
          </p:cNvPr>
          <p:cNvSpPr/>
          <p:nvPr/>
        </p:nvSpPr>
        <p:spPr>
          <a:xfrm flipH="1" flipV="1">
            <a:off x="9425" y="44521"/>
            <a:ext cx="12185322" cy="264159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CC83B5EF-374A-EFD6-91AA-3DE9DD562BD6}"/>
              </a:ext>
            </a:extLst>
          </p:cNvPr>
          <p:cNvSpPr/>
          <p:nvPr/>
        </p:nvSpPr>
        <p:spPr>
          <a:xfrm flipH="1" flipV="1">
            <a:off x="9425" y="0"/>
            <a:ext cx="12185322" cy="26416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3AA99BDB-5BE6-D5DE-AF00-2876BAE544D4}"/>
              </a:ext>
            </a:extLst>
          </p:cNvPr>
          <p:cNvSpPr txBox="1"/>
          <p:nvPr/>
        </p:nvSpPr>
        <p:spPr>
          <a:xfrm>
            <a:off x="495300" y="511112"/>
            <a:ext cx="10909300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NR-05 descreve detalhadamente todas as atribuições da CIPA.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99671ED9-DC4E-0CEC-0502-487B673EDE6C}"/>
              </a:ext>
            </a:extLst>
          </p:cNvPr>
          <p:cNvSpPr txBox="1"/>
          <p:nvPr/>
        </p:nvSpPr>
        <p:spPr>
          <a:xfrm>
            <a:off x="5646153" y="4004965"/>
            <a:ext cx="5435600" cy="234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norma define pontualmente o que compete aos membros da comissão, o papel do presidente e vice-presidente e também os deveres da empresa para o funcionamento da CIPA.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1E7389C-2F1D-9C62-460E-BFF29780E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847779"/>
            <a:ext cx="3332749" cy="4965700"/>
          </a:xfrm>
          <a:prstGeom prst="rect">
            <a:avLst/>
          </a:prstGeom>
        </p:spPr>
      </p:pic>
      <p:sp>
        <p:nvSpPr>
          <p:cNvPr id="2" name="Freeform 20">
            <a:extLst>
              <a:ext uri="{FF2B5EF4-FFF2-40B4-BE49-F238E27FC236}">
                <a16:creationId xmlns:a16="http://schemas.microsoft.com/office/drawing/2014/main" id="{FFC93A3A-5554-8052-9423-303A3177B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7657" y="3384620"/>
            <a:ext cx="464586" cy="471176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9606068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64366E1-4FDC-1448-BE09-3CF7BE2907EE}"/>
              </a:ext>
            </a:extLst>
          </p:cNvPr>
          <p:cNvGrpSpPr/>
          <p:nvPr/>
        </p:nvGrpSpPr>
        <p:grpSpPr>
          <a:xfrm>
            <a:off x="4077802" y="1167688"/>
            <a:ext cx="4515260" cy="4586860"/>
            <a:chOff x="2349137" y="2384640"/>
            <a:chExt cx="3238500" cy="3634202"/>
          </a:xfrm>
          <a:gradFill>
            <a:gsLst>
              <a:gs pos="100000">
                <a:schemeClr val="accent5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effectLst>
            <a:outerShdw blurRad="1270000" dist="1968500" dir="5400000" sx="90000" sy="9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0C79DC9E-954C-738A-26CB-B94529B9047E}"/>
                </a:ext>
              </a:extLst>
            </p:cNvPr>
            <p:cNvSpPr/>
            <p:nvPr/>
          </p:nvSpPr>
          <p:spPr>
            <a:xfrm>
              <a:off x="2349137" y="2815937"/>
              <a:ext cx="3238500" cy="2817708"/>
            </a:xfrm>
            <a:prstGeom prst="roundRect">
              <a:avLst>
                <a:gd name="adj" fmla="val 16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Freeform: Shape 4">
              <a:extLst>
                <a:ext uri="{FF2B5EF4-FFF2-40B4-BE49-F238E27FC236}">
                  <a16:creationId xmlns:a16="http://schemas.microsoft.com/office/drawing/2014/main" id="{FB1B6B95-AEDA-A32D-71FC-C47A41695491}"/>
                </a:ext>
              </a:extLst>
            </p:cNvPr>
            <p:cNvSpPr/>
            <p:nvPr/>
          </p:nvSpPr>
          <p:spPr>
            <a:xfrm flipV="1">
              <a:off x="2349137" y="2384640"/>
              <a:ext cx="957974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56D7B490-F7BE-549B-7673-9EA5157E8C7E}"/>
                </a:ext>
              </a:extLst>
            </p:cNvPr>
            <p:cNvSpPr/>
            <p:nvPr/>
          </p:nvSpPr>
          <p:spPr>
            <a:xfrm>
              <a:off x="4629665" y="5541444"/>
              <a:ext cx="957972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C51D6972-CC2C-3D0B-40E2-C1F10E34475F}"/>
              </a:ext>
            </a:extLst>
          </p:cNvPr>
          <p:cNvSpPr/>
          <p:nvPr/>
        </p:nvSpPr>
        <p:spPr>
          <a:xfrm>
            <a:off x="4505363" y="1373982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C0C1C35-7BDF-2F8C-50D4-1B6297CE7C4C}"/>
              </a:ext>
            </a:extLst>
          </p:cNvPr>
          <p:cNvSpPr txBox="1"/>
          <p:nvPr/>
        </p:nvSpPr>
        <p:spPr>
          <a:xfrm>
            <a:off x="4151514" y="1975750"/>
            <a:ext cx="4314548" cy="3072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20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Abaixo, listamos essas atribuições e na sequência, destacamos alterações importantes em alguns pontos feitos na nova versão da NR-05.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" name="Picture 8" descr="Catálogo">
            <a:extLst>
              <a:ext uri="{FF2B5EF4-FFF2-40B4-BE49-F238E27FC236}">
                <a16:creationId xmlns:a16="http://schemas.microsoft.com/office/drawing/2014/main" id="{ABDF55B0-1796-F927-CC8F-45DE33A52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638" y="4628899"/>
            <a:ext cx="950600" cy="908246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515002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6" name="Picture 2" descr="Quando é necessário um curso de Cipa - Curso de Cipa">
            <a:extLst>
              <a:ext uri="{FF2B5EF4-FFF2-40B4-BE49-F238E27FC236}">
                <a16:creationId xmlns:a16="http://schemas.microsoft.com/office/drawing/2014/main" id="{F963BF2E-611A-F37E-9BED-B725E2364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42333"/>
          <a:stretch/>
        </p:blipFill>
        <p:spPr bwMode="auto">
          <a:xfrm>
            <a:off x="0" y="0"/>
            <a:ext cx="5689600" cy="686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540500" y="2412146"/>
            <a:ext cx="4902740" cy="234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Acompanhar a identificação de perigos e avaliação de riscos, além da adoção de medidas de prevenção a ser implantadas pela organização;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2400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A</a:t>
            </a:r>
            <a:endParaRPr lang="id-ID" sz="2400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2400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B</a:t>
            </a:r>
            <a:endParaRPr lang="id-ID" sz="2400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6F6D61B-099F-A6AB-A0C1-7AEAF31985D5}"/>
              </a:ext>
            </a:extLst>
          </p:cNvPr>
          <p:cNvSpPr txBox="1"/>
          <p:nvPr/>
        </p:nvSpPr>
        <p:spPr>
          <a:xfrm>
            <a:off x="-157290" y="389659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F</a:t>
            </a:r>
            <a:endParaRPr lang="id-ID" dirty="0">
              <a:sym typeface="+mn-lt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984BCC8D-4546-23D0-C005-70CDFD478282}"/>
              </a:ext>
            </a:extLst>
          </p:cNvPr>
          <p:cNvSpPr txBox="1"/>
          <p:nvPr/>
        </p:nvSpPr>
        <p:spPr>
          <a:xfrm>
            <a:off x="-157290" y="460378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G</a:t>
            </a:r>
            <a:endParaRPr lang="id-ID" dirty="0">
              <a:sym typeface="+mn-lt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5440361C-2014-3BC0-2C10-F5AE45D06935}"/>
              </a:ext>
            </a:extLst>
          </p:cNvPr>
          <p:cNvSpPr txBox="1"/>
          <p:nvPr/>
        </p:nvSpPr>
        <p:spPr>
          <a:xfrm>
            <a:off x="-157290" y="531097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H</a:t>
            </a:r>
            <a:endParaRPr lang="id-ID" dirty="0">
              <a:sym typeface="+mn-lt"/>
            </a:endParaRPr>
          </a:p>
        </p:txBody>
      </p:sp>
      <p:sp>
        <p:nvSpPr>
          <p:cNvPr id="13" name="TextBox 45">
            <a:extLst>
              <a:ext uri="{FF2B5EF4-FFF2-40B4-BE49-F238E27FC236}">
                <a16:creationId xmlns:a16="http://schemas.microsoft.com/office/drawing/2014/main" id="{8B5843A2-5E71-6B89-EB65-EFD48F834E3C}"/>
              </a:ext>
            </a:extLst>
          </p:cNvPr>
          <p:cNvSpPr txBox="1"/>
          <p:nvPr/>
        </p:nvSpPr>
        <p:spPr>
          <a:xfrm>
            <a:off x="-157290" y="6018157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I</a:t>
            </a:r>
            <a:endParaRPr lang="id-ID" dirty="0">
              <a:sym typeface="+mn-lt"/>
            </a:endParaRPr>
          </a:p>
        </p:txBody>
      </p:sp>
      <p:pic>
        <p:nvPicPr>
          <p:cNvPr id="15" name="Gráfico 14" descr="Aviso com preenchimento sólido">
            <a:extLst>
              <a:ext uri="{FF2B5EF4-FFF2-40B4-BE49-F238E27FC236}">
                <a16:creationId xmlns:a16="http://schemas.microsoft.com/office/drawing/2014/main" id="{AC3D9ED3-D370-77A2-485B-EB07C05F9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0500" y="15657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1006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 que é um EPI - Equipamento de Proteção Individual?">
            <a:extLst>
              <a:ext uri="{FF2B5EF4-FFF2-40B4-BE49-F238E27FC236}">
                <a16:creationId xmlns:a16="http://schemas.microsoft.com/office/drawing/2014/main" id="{135FC5B5-D565-4B37-3C79-F06BA399E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690652A-3EEC-D6E6-0697-E69E73FDED0F}"/>
              </a:ext>
            </a:extLst>
          </p:cNvPr>
          <p:cNvSpPr txBox="1"/>
          <p:nvPr/>
        </p:nvSpPr>
        <p:spPr>
          <a:xfrm>
            <a:off x="7165421" y="2222335"/>
            <a:ext cx="3228408" cy="812966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130">
              <a:spcBef>
                <a:spcPts val="1000"/>
              </a:spcBef>
            </a:pPr>
            <a:r>
              <a:rPr lang="en-US" sz="4500" b="1" dirty="0">
                <a:solidFill>
                  <a:prstClr val="white"/>
                </a:solidFill>
                <a:effectLst>
                  <a:outerShdw blurRad="1270000" dist="9144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Parte 01</a:t>
            </a:r>
            <a:endParaRPr lang="id-ID" sz="4500" b="1" dirty="0">
              <a:solidFill>
                <a:prstClr val="white"/>
              </a:solidFill>
              <a:effectLst>
                <a:outerShdw blurRad="1270000" dist="9144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01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289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en-US" sz="32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Introdução</a:t>
            </a:r>
            <a:endParaRPr lang="id-ID" sz="32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50" name="Picture 2" descr="Nova NR 5 CIPA: inclui noções sobre a inclusão de pessoas com deficiência e  reabilitados – Desenvolver Inclusão e Diversidade">
            <a:extLst>
              <a:ext uri="{FF2B5EF4-FFF2-40B4-BE49-F238E27FC236}">
                <a16:creationId xmlns:a16="http://schemas.microsoft.com/office/drawing/2014/main" id="{832D58E9-46F8-06C5-6954-2E28069AE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1"/>
          <a:stretch/>
        </p:blipFill>
        <p:spPr bwMode="auto">
          <a:xfrm>
            <a:off x="-317500" y="1995679"/>
            <a:ext cx="3564289" cy="3256012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116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6" name="Picture 2" descr="Quando é necessário um curso de Cipa - Curso de Cipa">
            <a:extLst>
              <a:ext uri="{FF2B5EF4-FFF2-40B4-BE49-F238E27FC236}">
                <a16:creationId xmlns:a16="http://schemas.microsoft.com/office/drawing/2014/main" id="{F963BF2E-611A-F37E-9BED-B725E2364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42333"/>
          <a:stretch/>
        </p:blipFill>
        <p:spPr bwMode="auto">
          <a:xfrm>
            <a:off x="0" y="0"/>
            <a:ext cx="5689600" cy="686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591300" y="269228"/>
            <a:ext cx="4902740" cy="1880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Realizar a verificação dos ambientes e as condições de trabalho para identificar situações que possam trazer riscos;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A</a:t>
            </a:r>
            <a:endParaRPr lang="id-ID" dirty="0"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B</a:t>
            </a:r>
            <a:endParaRPr lang="id-ID" dirty="0"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6F6D61B-099F-A6AB-A0C1-7AEAF31985D5}"/>
              </a:ext>
            </a:extLst>
          </p:cNvPr>
          <p:cNvSpPr txBox="1"/>
          <p:nvPr/>
        </p:nvSpPr>
        <p:spPr>
          <a:xfrm>
            <a:off x="-157290" y="389659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F</a:t>
            </a:r>
            <a:endParaRPr lang="id-ID" dirty="0">
              <a:sym typeface="+mn-lt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984BCC8D-4546-23D0-C005-70CDFD478282}"/>
              </a:ext>
            </a:extLst>
          </p:cNvPr>
          <p:cNvSpPr txBox="1"/>
          <p:nvPr/>
        </p:nvSpPr>
        <p:spPr>
          <a:xfrm>
            <a:off x="-157290" y="460378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G</a:t>
            </a:r>
            <a:endParaRPr lang="id-ID" dirty="0">
              <a:sym typeface="+mn-lt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5440361C-2014-3BC0-2C10-F5AE45D06935}"/>
              </a:ext>
            </a:extLst>
          </p:cNvPr>
          <p:cNvSpPr txBox="1"/>
          <p:nvPr/>
        </p:nvSpPr>
        <p:spPr>
          <a:xfrm>
            <a:off x="-157290" y="531097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H</a:t>
            </a:r>
            <a:endParaRPr lang="id-ID" dirty="0">
              <a:sym typeface="+mn-lt"/>
            </a:endParaRPr>
          </a:p>
        </p:txBody>
      </p:sp>
      <p:sp>
        <p:nvSpPr>
          <p:cNvPr id="13" name="TextBox 45">
            <a:extLst>
              <a:ext uri="{FF2B5EF4-FFF2-40B4-BE49-F238E27FC236}">
                <a16:creationId xmlns:a16="http://schemas.microsoft.com/office/drawing/2014/main" id="{8B5843A2-5E71-6B89-EB65-EFD48F834E3C}"/>
              </a:ext>
            </a:extLst>
          </p:cNvPr>
          <p:cNvSpPr txBox="1"/>
          <p:nvPr/>
        </p:nvSpPr>
        <p:spPr>
          <a:xfrm>
            <a:off x="-157290" y="6018157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I</a:t>
            </a:r>
            <a:endParaRPr lang="id-ID" dirty="0">
              <a:sym typeface="+mn-lt"/>
            </a:endParaRPr>
          </a:p>
        </p:txBody>
      </p:sp>
      <p:pic>
        <p:nvPicPr>
          <p:cNvPr id="9218" name="Picture 2" descr="Segurança e Saude Ocupacional | Ludus">
            <a:extLst>
              <a:ext uri="{FF2B5EF4-FFF2-40B4-BE49-F238E27FC236}">
                <a16:creationId xmlns:a16="http://schemas.microsoft.com/office/drawing/2014/main" id="{506FC1B8-F91C-CB34-A620-5DED25790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067" y="3181194"/>
            <a:ext cx="3613205" cy="2741052"/>
          </a:xfrm>
          <a:prstGeom prst="roundRect">
            <a:avLst>
              <a:gd name="adj" fmla="val 991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968862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6" name="Picture 2" descr="Quando é necessário um curso de Cipa - Curso de Cipa">
            <a:extLst>
              <a:ext uri="{FF2B5EF4-FFF2-40B4-BE49-F238E27FC236}">
                <a16:creationId xmlns:a16="http://schemas.microsoft.com/office/drawing/2014/main" id="{F963BF2E-611A-F37E-9BED-B725E2364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42333"/>
          <a:stretch/>
        </p:blipFill>
        <p:spPr bwMode="auto">
          <a:xfrm>
            <a:off x="0" y="0"/>
            <a:ext cx="5689600" cy="686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591300" y="3700186"/>
            <a:ext cx="4902740" cy="956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Elaborar e acompanhar planos de ações preventivas;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A</a:t>
            </a:r>
            <a:endParaRPr lang="id-ID" dirty="0"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B</a:t>
            </a:r>
            <a:endParaRPr lang="id-ID" dirty="0"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6F6D61B-099F-A6AB-A0C1-7AEAF31985D5}"/>
              </a:ext>
            </a:extLst>
          </p:cNvPr>
          <p:cNvSpPr txBox="1"/>
          <p:nvPr/>
        </p:nvSpPr>
        <p:spPr>
          <a:xfrm>
            <a:off x="-157290" y="389659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F</a:t>
            </a:r>
            <a:endParaRPr lang="id-ID" dirty="0">
              <a:sym typeface="+mn-lt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984BCC8D-4546-23D0-C005-70CDFD478282}"/>
              </a:ext>
            </a:extLst>
          </p:cNvPr>
          <p:cNvSpPr txBox="1"/>
          <p:nvPr/>
        </p:nvSpPr>
        <p:spPr>
          <a:xfrm>
            <a:off x="-157290" y="460378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G</a:t>
            </a:r>
            <a:endParaRPr lang="id-ID" dirty="0">
              <a:sym typeface="+mn-lt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5440361C-2014-3BC0-2C10-F5AE45D06935}"/>
              </a:ext>
            </a:extLst>
          </p:cNvPr>
          <p:cNvSpPr txBox="1"/>
          <p:nvPr/>
        </p:nvSpPr>
        <p:spPr>
          <a:xfrm>
            <a:off x="-157290" y="531097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H</a:t>
            </a:r>
            <a:endParaRPr lang="id-ID" dirty="0">
              <a:sym typeface="+mn-lt"/>
            </a:endParaRPr>
          </a:p>
        </p:txBody>
      </p:sp>
      <p:sp>
        <p:nvSpPr>
          <p:cNvPr id="13" name="TextBox 45">
            <a:extLst>
              <a:ext uri="{FF2B5EF4-FFF2-40B4-BE49-F238E27FC236}">
                <a16:creationId xmlns:a16="http://schemas.microsoft.com/office/drawing/2014/main" id="{8B5843A2-5E71-6B89-EB65-EFD48F834E3C}"/>
              </a:ext>
            </a:extLst>
          </p:cNvPr>
          <p:cNvSpPr txBox="1"/>
          <p:nvPr/>
        </p:nvSpPr>
        <p:spPr>
          <a:xfrm>
            <a:off x="-157290" y="6018157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I</a:t>
            </a:r>
            <a:endParaRPr lang="id-ID" dirty="0">
              <a:sym typeface="+mn-lt"/>
            </a:endParaRPr>
          </a:p>
        </p:txBody>
      </p:sp>
      <p:pic>
        <p:nvPicPr>
          <p:cNvPr id="8194" name="Picture 2" descr="7 passos para implementar uma Gestão de SST eficaz - SST Online">
            <a:extLst>
              <a:ext uri="{FF2B5EF4-FFF2-40B4-BE49-F238E27FC236}">
                <a16:creationId xmlns:a16="http://schemas.microsoft.com/office/drawing/2014/main" id="{C99A5C3C-4EEA-A7DF-AC46-996009F1C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226157"/>
            <a:ext cx="4578773" cy="2146300"/>
          </a:xfrm>
          <a:prstGeom prst="roundRect">
            <a:avLst>
              <a:gd name="adj" fmla="val 991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77000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4D0C0F-2EE7-802E-D653-4FBF3821BD95}"/>
              </a:ext>
            </a:extLst>
          </p:cNvPr>
          <p:cNvSpPr/>
          <p:nvPr/>
        </p:nvSpPr>
        <p:spPr>
          <a:xfrm>
            <a:off x="7531100" y="2566973"/>
            <a:ext cx="5207000" cy="2393551"/>
          </a:xfrm>
          <a:prstGeom prst="roundRect">
            <a:avLst>
              <a:gd name="adj" fmla="val 12694"/>
            </a:avLst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6" name="Picture 2" descr="Quando é necessário um curso de Cipa - Curso de Cipa">
            <a:extLst>
              <a:ext uri="{FF2B5EF4-FFF2-40B4-BE49-F238E27FC236}">
                <a16:creationId xmlns:a16="http://schemas.microsoft.com/office/drawing/2014/main" id="{F963BF2E-611A-F37E-9BED-B725E2364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42333"/>
          <a:stretch/>
        </p:blipFill>
        <p:spPr bwMode="auto">
          <a:xfrm>
            <a:off x="0" y="0"/>
            <a:ext cx="5689600" cy="686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591300" y="269228"/>
            <a:ext cx="4902740" cy="956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Participar de programas relacionados à segurança e saúde;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A</a:t>
            </a:r>
            <a:endParaRPr lang="id-ID" dirty="0"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B</a:t>
            </a:r>
            <a:endParaRPr lang="id-ID" dirty="0"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6F6D61B-099F-A6AB-A0C1-7AEAF31985D5}"/>
              </a:ext>
            </a:extLst>
          </p:cNvPr>
          <p:cNvSpPr txBox="1"/>
          <p:nvPr/>
        </p:nvSpPr>
        <p:spPr>
          <a:xfrm>
            <a:off x="-157290" y="389659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F</a:t>
            </a:r>
            <a:endParaRPr lang="id-ID" dirty="0">
              <a:sym typeface="+mn-lt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984BCC8D-4546-23D0-C005-70CDFD478282}"/>
              </a:ext>
            </a:extLst>
          </p:cNvPr>
          <p:cNvSpPr txBox="1"/>
          <p:nvPr/>
        </p:nvSpPr>
        <p:spPr>
          <a:xfrm>
            <a:off x="-157290" y="460378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G</a:t>
            </a:r>
            <a:endParaRPr lang="id-ID" dirty="0">
              <a:sym typeface="+mn-lt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5440361C-2014-3BC0-2C10-F5AE45D06935}"/>
              </a:ext>
            </a:extLst>
          </p:cNvPr>
          <p:cNvSpPr txBox="1"/>
          <p:nvPr/>
        </p:nvSpPr>
        <p:spPr>
          <a:xfrm>
            <a:off x="-157290" y="531097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H</a:t>
            </a:r>
            <a:endParaRPr lang="id-ID" dirty="0">
              <a:sym typeface="+mn-lt"/>
            </a:endParaRPr>
          </a:p>
        </p:txBody>
      </p:sp>
      <p:sp>
        <p:nvSpPr>
          <p:cNvPr id="13" name="TextBox 45">
            <a:extLst>
              <a:ext uri="{FF2B5EF4-FFF2-40B4-BE49-F238E27FC236}">
                <a16:creationId xmlns:a16="http://schemas.microsoft.com/office/drawing/2014/main" id="{8B5843A2-5E71-6B89-EB65-EFD48F834E3C}"/>
              </a:ext>
            </a:extLst>
          </p:cNvPr>
          <p:cNvSpPr txBox="1"/>
          <p:nvPr/>
        </p:nvSpPr>
        <p:spPr>
          <a:xfrm>
            <a:off x="-157290" y="6018157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I</a:t>
            </a:r>
            <a:endParaRPr lang="id-ID" dirty="0">
              <a:sym typeface="+mn-lt"/>
            </a:endParaRPr>
          </a:p>
        </p:txBody>
      </p:sp>
      <p:pic>
        <p:nvPicPr>
          <p:cNvPr id="7170" name="Picture 2" descr="SST: entenda importância dos dados da saúde e segurança do trabalho para o  eSocial">
            <a:extLst>
              <a:ext uri="{FF2B5EF4-FFF2-40B4-BE49-F238E27FC236}">
                <a16:creationId xmlns:a16="http://schemas.microsoft.com/office/drawing/2014/main" id="{30C76295-1D4B-5378-798D-8B482B63F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2694333"/>
            <a:ext cx="4638675" cy="2399315"/>
          </a:xfrm>
          <a:prstGeom prst="roundRect">
            <a:avLst>
              <a:gd name="adj" fmla="val 1031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0344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6" name="Picture 2" descr="Quando é necessário um curso de Cipa - Curso de Cipa">
            <a:extLst>
              <a:ext uri="{FF2B5EF4-FFF2-40B4-BE49-F238E27FC236}">
                <a16:creationId xmlns:a16="http://schemas.microsoft.com/office/drawing/2014/main" id="{F963BF2E-611A-F37E-9BED-B725E2364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42333"/>
          <a:stretch/>
        </p:blipFill>
        <p:spPr bwMode="auto">
          <a:xfrm>
            <a:off x="0" y="0"/>
            <a:ext cx="5689600" cy="686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591300" y="269228"/>
            <a:ext cx="4902740" cy="234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Acompanhar a análise de acidentes e doenças relacionadas ao trabalho e propor medidas, quando for o caso, para a correção dos problemas identificados;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A</a:t>
            </a:r>
            <a:endParaRPr lang="id-ID" dirty="0"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B</a:t>
            </a:r>
            <a:endParaRPr lang="id-ID" dirty="0"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6F6D61B-099F-A6AB-A0C1-7AEAF31985D5}"/>
              </a:ext>
            </a:extLst>
          </p:cNvPr>
          <p:cNvSpPr txBox="1"/>
          <p:nvPr/>
        </p:nvSpPr>
        <p:spPr>
          <a:xfrm>
            <a:off x="-157290" y="389659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F</a:t>
            </a:r>
            <a:endParaRPr lang="id-ID" dirty="0">
              <a:sym typeface="+mn-lt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984BCC8D-4546-23D0-C005-70CDFD478282}"/>
              </a:ext>
            </a:extLst>
          </p:cNvPr>
          <p:cNvSpPr txBox="1"/>
          <p:nvPr/>
        </p:nvSpPr>
        <p:spPr>
          <a:xfrm>
            <a:off x="-157290" y="460378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G</a:t>
            </a:r>
            <a:endParaRPr lang="id-ID" dirty="0">
              <a:sym typeface="+mn-lt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5440361C-2014-3BC0-2C10-F5AE45D06935}"/>
              </a:ext>
            </a:extLst>
          </p:cNvPr>
          <p:cNvSpPr txBox="1"/>
          <p:nvPr/>
        </p:nvSpPr>
        <p:spPr>
          <a:xfrm>
            <a:off x="-157290" y="531097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H</a:t>
            </a:r>
            <a:endParaRPr lang="id-ID" dirty="0">
              <a:sym typeface="+mn-lt"/>
            </a:endParaRPr>
          </a:p>
        </p:txBody>
      </p:sp>
      <p:sp>
        <p:nvSpPr>
          <p:cNvPr id="13" name="TextBox 45">
            <a:extLst>
              <a:ext uri="{FF2B5EF4-FFF2-40B4-BE49-F238E27FC236}">
                <a16:creationId xmlns:a16="http://schemas.microsoft.com/office/drawing/2014/main" id="{8B5843A2-5E71-6B89-EB65-EFD48F834E3C}"/>
              </a:ext>
            </a:extLst>
          </p:cNvPr>
          <p:cNvSpPr txBox="1"/>
          <p:nvPr/>
        </p:nvSpPr>
        <p:spPr>
          <a:xfrm>
            <a:off x="-157290" y="6018157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I</a:t>
            </a:r>
            <a:endParaRPr lang="id-ID" dirty="0">
              <a:sym typeface="+mn-lt"/>
            </a:endParaRPr>
          </a:p>
        </p:txBody>
      </p:sp>
      <p:sp>
        <p:nvSpPr>
          <p:cNvPr id="3" name="Rectangle: Rounded Corners 26">
            <a:extLst>
              <a:ext uri="{FF2B5EF4-FFF2-40B4-BE49-F238E27FC236}">
                <a16:creationId xmlns:a16="http://schemas.microsoft.com/office/drawing/2014/main" id="{63527B2F-5B6D-46B4-7FB9-24F3A9AF2C6E}"/>
              </a:ext>
            </a:extLst>
          </p:cNvPr>
          <p:cNvSpPr/>
          <p:nvPr/>
        </p:nvSpPr>
        <p:spPr>
          <a:xfrm>
            <a:off x="7275708" y="3133125"/>
            <a:ext cx="4218332" cy="2227449"/>
          </a:xfrm>
          <a:prstGeom prst="roundRect">
            <a:avLst/>
          </a:prstGeom>
          <a:solidFill>
            <a:schemeClr val="bg1">
              <a:alpha val="2000"/>
            </a:schemeClr>
          </a:solidFill>
          <a:ln w="38100">
            <a:solidFill>
              <a:schemeClr val="bg1"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6146" name="Picture 2" descr="Garanta a segurança no trabalho: identifique riscos e previna perigos no  ambiente - LTA: Saúde, Segurança do Trabalho e envio de eventos SST no  eSocial">
            <a:extLst>
              <a:ext uri="{FF2B5EF4-FFF2-40B4-BE49-F238E27FC236}">
                <a16:creationId xmlns:a16="http://schemas.microsoft.com/office/drawing/2014/main" id="{5542F24D-2147-915D-ABAA-D18BE40FD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947" y="3320169"/>
            <a:ext cx="4246245" cy="2359025"/>
          </a:xfrm>
          <a:prstGeom prst="roundRect">
            <a:avLst>
              <a:gd name="adj" fmla="val 1397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52792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6" name="Picture 2" descr="Quando é necessário um curso de Cipa - Curso de Cipa">
            <a:extLst>
              <a:ext uri="{FF2B5EF4-FFF2-40B4-BE49-F238E27FC236}">
                <a16:creationId xmlns:a16="http://schemas.microsoft.com/office/drawing/2014/main" id="{F963BF2E-611A-F37E-9BED-B725E2364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42333"/>
          <a:stretch/>
        </p:blipFill>
        <p:spPr bwMode="auto">
          <a:xfrm>
            <a:off x="0" y="0"/>
            <a:ext cx="5689600" cy="686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489700" y="3189408"/>
            <a:ext cx="4902740" cy="3265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Solicitar à organização informações relacionadas à segurança e saúde. Isso inclui as Comunicações de Acidente de Trabalho (CAT) emitidas pela organização, obedecendo as regras de proteção de informações pessoais e sigilo médico;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A</a:t>
            </a:r>
            <a:endParaRPr lang="id-ID" dirty="0"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B</a:t>
            </a:r>
            <a:endParaRPr lang="id-ID" dirty="0"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6F6D61B-099F-A6AB-A0C1-7AEAF31985D5}"/>
              </a:ext>
            </a:extLst>
          </p:cNvPr>
          <p:cNvSpPr txBox="1"/>
          <p:nvPr/>
        </p:nvSpPr>
        <p:spPr>
          <a:xfrm>
            <a:off x="-157290" y="3896596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F</a:t>
            </a:r>
            <a:endParaRPr lang="id-ID" dirty="0">
              <a:sym typeface="+mn-lt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984BCC8D-4546-23D0-C005-70CDFD478282}"/>
              </a:ext>
            </a:extLst>
          </p:cNvPr>
          <p:cNvSpPr txBox="1"/>
          <p:nvPr/>
        </p:nvSpPr>
        <p:spPr>
          <a:xfrm>
            <a:off x="-157290" y="460378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G</a:t>
            </a:r>
            <a:endParaRPr lang="id-ID" dirty="0">
              <a:sym typeface="+mn-lt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5440361C-2014-3BC0-2C10-F5AE45D06935}"/>
              </a:ext>
            </a:extLst>
          </p:cNvPr>
          <p:cNvSpPr txBox="1"/>
          <p:nvPr/>
        </p:nvSpPr>
        <p:spPr>
          <a:xfrm>
            <a:off x="-157290" y="531097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H</a:t>
            </a:r>
            <a:endParaRPr lang="id-ID" dirty="0">
              <a:sym typeface="+mn-lt"/>
            </a:endParaRPr>
          </a:p>
        </p:txBody>
      </p:sp>
      <p:sp>
        <p:nvSpPr>
          <p:cNvPr id="13" name="TextBox 45">
            <a:extLst>
              <a:ext uri="{FF2B5EF4-FFF2-40B4-BE49-F238E27FC236}">
                <a16:creationId xmlns:a16="http://schemas.microsoft.com/office/drawing/2014/main" id="{8B5843A2-5E71-6B89-EB65-EFD48F834E3C}"/>
              </a:ext>
            </a:extLst>
          </p:cNvPr>
          <p:cNvSpPr txBox="1"/>
          <p:nvPr/>
        </p:nvSpPr>
        <p:spPr>
          <a:xfrm>
            <a:off x="-157290" y="6018157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I</a:t>
            </a:r>
            <a:endParaRPr lang="id-ID" dirty="0"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F3E5E9-D6EE-DF40-2533-0DD15D7CB47B}"/>
              </a:ext>
            </a:extLst>
          </p:cNvPr>
          <p:cNvSpPr/>
          <p:nvPr/>
        </p:nvSpPr>
        <p:spPr>
          <a:xfrm>
            <a:off x="7569200" y="-179455"/>
            <a:ext cx="2781300" cy="2393551"/>
          </a:xfrm>
          <a:prstGeom prst="roundRect">
            <a:avLst>
              <a:gd name="adj" fmla="val 12694"/>
            </a:avLst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5122" name="Picture 2" descr="5 perguntas sobre a CAT - RM Consultoria em SSTMA">
            <a:extLst>
              <a:ext uri="{FF2B5EF4-FFF2-40B4-BE49-F238E27FC236}">
                <a16:creationId xmlns:a16="http://schemas.microsoft.com/office/drawing/2014/main" id="{7F5452FD-2D13-2267-8503-F2E938209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3"/>
          <a:stretch/>
        </p:blipFill>
        <p:spPr bwMode="auto">
          <a:xfrm>
            <a:off x="7802300" y="-179455"/>
            <a:ext cx="2781300" cy="255610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699104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6" name="Picture 2" descr="Quando é necessário um curso de Cipa - Curso de Cipa">
            <a:extLst>
              <a:ext uri="{FF2B5EF4-FFF2-40B4-BE49-F238E27FC236}">
                <a16:creationId xmlns:a16="http://schemas.microsoft.com/office/drawing/2014/main" id="{F963BF2E-611A-F37E-9BED-B725E2364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42333"/>
          <a:stretch/>
        </p:blipFill>
        <p:spPr bwMode="auto">
          <a:xfrm>
            <a:off x="0" y="0"/>
            <a:ext cx="5689600" cy="686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400800" y="332728"/>
            <a:ext cx="5130800" cy="280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Propor a análise das condições de trabalho que apresentam risco grave e iminente. A CIPA deve, se for o caso, solicitar a interrupção das atividades até que medidas corretivas sejam adotadas;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A</a:t>
            </a:r>
            <a:endParaRPr lang="id-ID" dirty="0"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B</a:t>
            </a:r>
            <a:endParaRPr lang="id-ID" dirty="0"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6F6D61B-099F-A6AB-A0C1-7AEAF31985D5}"/>
              </a:ext>
            </a:extLst>
          </p:cNvPr>
          <p:cNvSpPr txBox="1"/>
          <p:nvPr/>
        </p:nvSpPr>
        <p:spPr>
          <a:xfrm>
            <a:off x="-157290" y="389659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F</a:t>
            </a:r>
            <a:endParaRPr lang="id-ID" dirty="0">
              <a:sym typeface="+mn-lt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984BCC8D-4546-23D0-C005-70CDFD478282}"/>
              </a:ext>
            </a:extLst>
          </p:cNvPr>
          <p:cNvSpPr txBox="1"/>
          <p:nvPr/>
        </p:nvSpPr>
        <p:spPr>
          <a:xfrm>
            <a:off x="-157290" y="4603784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G</a:t>
            </a:r>
            <a:endParaRPr lang="id-ID" dirty="0">
              <a:sym typeface="+mn-lt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5440361C-2014-3BC0-2C10-F5AE45D06935}"/>
              </a:ext>
            </a:extLst>
          </p:cNvPr>
          <p:cNvSpPr txBox="1"/>
          <p:nvPr/>
        </p:nvSpPr>
        <p:spPr>
          <a:xfrm>
            <a:off x="-157290" y="531097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H</a:t>
            </a:r>
            <a:endParaRPr lang="id-ID" dirty="0">
              <a:sym typeface="+mn-lt"/>
            </a:endParaRPr>
          </a:p>
        </p:txBody>
      </p:sp>
      <p:sp>
        <p:nvSpPr>
          <p:cNvPr id="13" name="TextBox 45">
            <a:extLst>
              <a:ext uri="{FF2B5EF4-FFF2-40B4-BE49-F238E27FC236}">
                <a16:creationId xmlns:a16="http://schemas.microsoft.com/office/drawing/2014/main" id="{8B5843A2-5E71-6B89-EB65-EFD48F834E3C}"/>
              </a:ext>
            </a:extLst>
          </p:cNvPr>
          <p:cNvSpPr txBox="1"/>
          <p:nvPr/>
        </p:nvSpPr>
        <p:spPr>
          <a:xfrm>
            <a:off x="-157290" y="6018157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I</a:t>
            </a:r>
            <a:endParaRPr lang="id-ID" dirty="0">
              <a:sym typeface="+mn-lt"/>
            </a:endParaRPr>
          </a:p>
        </p:txBody>
      </p:sp>
      <p:pic>
        <p:nvPicPr>
          <p:cNvPr id="4098" name="Picture 2" descr="TODAS AS ATIVIDADES SUSPENSAS - Colégio Fernando Ferrari">
            <a:extLst>
              <a:ext uri="{FF2B5EF4-FFF2-40B4-BE49-F238E27FC236}">
                <a16:creationId xmlns:a16="http://schemas.microsoft.com/office/drawing/2014/main" id="{6D479403-2F88-A1AC-E546-4F8513AC4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3507698"/>
            <a:ext cx="3175001" cy="2314052"/>
          </a:xfrm>
          <a:prstGeom prst="roundRect">
            <a:avLst>
              <a:gd name="adj" fmla="val 991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C02B630-A20E-A423-107C-30E1D8488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33" y="5065505"/>
            <a:ext cx="1387535" cy="138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064054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6" name="Picture 2" descr="Quando é necessário um curso de Cipa - Curso de Cipa">
            <a:extLst>
              <a:ext uri="{FF2B5EF4-FFF2-40B4-BE49-F238E27FC236}">
                <a16:creationId xmlns:a16="http://schemas.microsoft.com/office/drawing/2014/main" id="{F963BF2E-611A-F37E-9BED-B725E2364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42333"/>
          <a:stretch/>
        </p:blipFill>
        <p:spPr bwMode="auto">
          <a:xfrm>
            <a:off x="0" y="0"/>
            <a:ext cx="5689600" cy="686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591300" y="269228"/>
            <a:ext cx="4902740" cy="1880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Realizar anualmente, em conjunto com o SESMT, a Semana Interna de Prevenção de Acidentes do Trabalho – SIPAT;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A</a:t>
            </a:r>
            <a:endParaRPr lang="id-ID" dirty="0"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B</a:t>
            </a:r>
            <a:endParaRPr lang="id-ID" dirty="0"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6F6D61B-099F-A6AB-A0C1-7AEAF31985D5}"/>
              </a:ext>
            </a:extLst>
          </p:cNvPr>
          <p:cNvSpPr txBox="1"/>
          <p:nvPr/>
        </p:nvSpPr>
        <p:spPr>
          <a:xfrm>
            <a:off x="-157290" y="389659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F</a:t>
            </a:r>
            <a:endParaRPr lang="id-ID" dirty="0">
              <a:sym typeface="+mn-lt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984BCC8D-4546-23D0-C005-70CDFD478282}"/>
              </a:ext>
            </a:extLst>
          </p:cNvPr>
          <p:cNvSpPr txBox="1"/>
          <p:nvPr/>
        </p:nvSpPr>
        <p:spPr>
          <a:xfrm>
            <a:off x="-157290" y="460378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G</a:t>
            </a:r>
            <a:endParaRPr lang="id-ID" dirty="0">
              <a:sym typeface="+mn-lt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5440361C-2014-3BC0-2C10-F5AE45D06935}"/>
              </a:ext>
            </a:extLst>
          </p:cNvPr>
          <p:cNvSpPr txBox="1"/>
          <p:nvPr/>
        </p:nvSpPr>
        <p:spPr>
          <a:xfrm>
            <a:off x="-157290" y="5310972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H</a:t>
            </a:r>
            <a:endParaRPr lang="id-ID" dirty="0">
              <a:sym typeface="+mn-lt"/>
            </a:endParaRPr>
          </a:p>
        </p:txBody>
      </p:sp>
      <p:sp>
        <p:nvSpPr>
          <p:cNvPr id="13" name="TextBox 45">
            <a:extLst>
              <a:ext uri="{FF2B5EF4-FFF2-40B4-BE49-F238E27FC236}">
                <a16:creationId xmlns:a16="http://schemas.microsoft.com/office/drawing/2014/main" id="{8B5843A2-5E71-6B89-EB65-EFD48F834E3C}"/>
              </a:ext>
            </a:extLst>
          </p:cNvPr>
          <p:cNvSpPr txBox="1"/>
          <p:nvPr/>
        </p:nvSpPr>
        <p:spPr>
          <a:xfrm>
            <a:off x="-157290" y="6018157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I</a:t>
            </a:r>
            <a:endParaRPr lang="id-ID" dirty="0">
              <a:sym typeface="+mn-lt"/>
            </a:endParaRPr>
          </a:p>
        </p:txBody>
      </p:sp>
      <p:pic>
        <p:nvPicPr>
          <p:cNvPr id="3074" name="Picture 2" descr="Entenda o que é SESMT e como fazer o seu Dimensionamento - NR-4">
            <a:extLst>
              <a:ext uri="{FF2B5EF4-FFF2-40B4-BE49-F238E27FC236}">
                <a16:creationId xmlns:a16="http://schemas.microsoft.com/office/drawing/2014/main" id="{C906B8F7-7DE1-A6C4-06C7-0608B4240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3260759"/>
            <a:ext cx="4762500" cy="2686050"/>
          </a:xfrm>
          <a:prstGeom prst="roundRect">
            <a:avLst>
              <a:gd name="adj" fmla="val 991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390793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6" name="Picture 2" descr="Quando é necessário um curso de Cipa - Curso de Cipa">
            <a:extLst>
              <a:ext uri="{FF2B5EF4-FFF2-40B4-BE49-F238E27FC236}">
                <a16:creationId xmlns:a16="http://schemas.microsoft.com/office/drawing/2014/main" id="{F963BF2E-611A-F37E-9BED-B725E2364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42333"/>
          <a:stretch/>
        </p:blipFill>
        <p:spPr bwMode="auto">
          <a:xfrm>
            <a:off x="0" y="0"/>
            <a:ext cx="5689600" cy="686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591300" y="269228"/>
            <a:ext cx="4902740" cy="234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Incluir temas referentes à prevenção e ao combate ao assédio sexual e a outras formas de violência no trabalho nas suas atividades e práticas.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A</a:t>
            </a:r>
            <a:endParaRPr lang="id-ID" dirty="0"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B</a:t>
            </a:r>
            <a:endParaRPr lang="id-ID" dirty="0"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  <p:sp>
        <p:nvSpPr>
          <p:cNvPr id="10" name="TextBox 45">
            <a:extLst>
              <a:ext uri="{FF2B5EF4-FFF2-40B4-BE49-F238E27FC236}">
                <a16:creationId xmlns:a16="http://schemas.microsoft.com/office/drawing/2014/main" id="{76F6D61B-099F-A6AB-A0C1-7AEAF31985D5}"/>
              </a:ext>
            </a:extLst>
          </p:cNvPr>
          <p:cNvSpPr txBox="1"/>
          <p:nvPr/>
        </p:nvSpPr>
        <p:spPr>
          <a:xfrm>
            <a:off x="-157290" y="389659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F</a:t>
            </a:r>
            <a:endParaRPr lang="id-ID" dirty="0">
              <a:sym typeface="+mn-lt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984BCC8D-4546-23D0-C005-70CDFD478282}"/>
              </a:ext>
            </a:extLst>
          </p:cNvPr>
          <p:cNvSpPr txBox="1"/>
          <p:nvPr/>
        </p:nvSpPr>
        <p:spPr>
          <a:xfrm>
            <a:off x="-157290" y="460378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G</a:t>
            </a:r>
            <a:endParaRPr lang="id-ID" dirty="0">
              <a:sym typeface="+mn-lt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5440361C-2014-3BC0-2C10-F5AE45D06935}"/>
              </a:ext>
            </a:extLst>
          </p:cNvPr>
          <p:cNvSpPr txBox="1"/>
          <p:nvPr/>
        </p:nvSpPr>
        <p:spPr>
          <a:xfrm>
            <a:off x="-157290" y="531097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H</a:t>
            </a:r>
            <a:endParaRPr lang="id-ID" dirty="0">
              <a:sym typeface="+mn-lt"/>
            </a:endParaRPr>
          </a:p>
        </p:txBody>
      </p:sp>
      <p:sp>
        <p:nvSpPr>
          <p:cNvPr id="13" name="TextBox 45">
            <a:extLst>
              <a:ext uri="{FF2B5EF4-FFF2-40B4-BE49-F238E27FC236}">
                <a16:creationId xmlns:a16="http://schemas.microsoft.com/office/drawing/2014/main" id="{8B5843A2-5E71-6B89-EB65-EFD48F834E3C}"/>
              </a:ext>
            </a:extLst>
          </p:cNvPr>
          <p:cNvSpPr txBox="1"/>
          <p:nvPr/>
        </p:nvSpPr>
        <p:spPr>
          <a:xfrm>
            <a:off x="-157290" y="6018157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I</a:t>
            </a:r>
            <a:endParaRPr lang="id-ID" dirty="0"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A1DD0FC-41F7-6FDD-5627-87D71D029016}"/>
              </a:ext>
            </a:extLst>
          </p:cNvPr>
          <p:cNvSpPr/>
          <p:nvPr/>
        </p:nvSpPr>
        <p:spPr>
          <a:xfrm>
            <a:off x="7937598" y="3133941"/>
            <a:ext cx="4668060" cy="2880013"/>
          </a:xfrm>
          <a:prstGeom prst="roundRect">
            <a:avLst>
              <a:gd name="adj" fmla="val 12694"/>
            </a:avLst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50" name="Picture 2" descr="Gestão de empresas brasileiras se mobiliza para combater assédio sexual -  Doctor's">
            <a:extLst>
              <a:ext uri="{FF2B5EF4-FFF2-40B4-BE49-F238E27FC236}">
                <a16:creationId xmlns:a16="http://schemas.microsoft.com/office/drawing/2014/main" id="{F42505B9-9661-15BA-2B2C-9B14FB1A7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956" y="3354278"/>
            <a:ext cx="4323344" cy="2880012"/>
          </a:xfrm>
          <a:prstGeom prst="roundRect">
            <a:avLst>
              <a:gd name="adj" fmla="val 1358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133935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03C3F4B-C435-51F8-D8DA-10F9E5260C4F}"/>
              </a:ext>
            </a:extLst>
          </p:cNvPr>
          <p:cNvSpPr/>
          <p:nvPr/>
        </p:nvSpPr>
        <p:spPr>
          <a:xfrm rot="5400000" flipH="1">
            <a:off x="-977220" y="1003980"/>
            <a:ext cx="6858000" cy="48500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087488" y="1096912"/>
            <a:ext cx="6858000" cy="4664176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45E7F93-9C87-37AF-9A0A-45230D09725E}"/>
              </a:ext>
            </a:extLst>
          </p:cNvPr>
          <p:cNvSpPr txBox="1"/>
          <p:nvPr/>
        </p:nvSpPr>
        <p:spPr>
          <a:xfrm>
            <a:off x="5778500" y="475266"/>
            <a:ext cx="5245100" cy="2948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Historicamente essa sempre foi uma importante atribuição da CIPA a cada nova gestão. </a:t>
            </a:r>
          </a:p>
          <a:p>
            <a:pPr algn="just"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Porém, a nova versão da NR-05 reflete alterações que já haviam sido feitas no gerenciamento de riscos ocupacionais na atualização da NR-01.</a:t>
            </a:r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3BF01AFC-D6D7-A8EA-7C3C-20649AA1B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223" y="549446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A6B909D7-8406-09AB-054C-0634900BC58A}"/>
              </a:ext>
            </a:extLst>
          </p:cNvPr>
          <p:cNvSpPr txBox="1"/>
          <p:nvPr/>
        </p:nvSpPr>
        <p:spPr>
          <a:xfrm>
            <a:off x="235315" y="2853880"/>
            <a:ext cx="3759868" cy="81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36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Mapa de Risco</a:t>
            </a:r>
            <a:endParaRPr lang="id-ID" sz="3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0242" name="Picture 2" descr="iJS Cursos: MAPA DE RISCO - NR-05">
            <a:extLst>
              <a:ext uri="{FF2B5EF4-FFF2-40B4-BE49-F238E27FC236}">
                <a16:creationId xmlns:a16="http://schemas.microsoft.com/office/drawing/2014/main" id="{A7A002B5-46B9-B75D-CC16-9F7A472EA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8"/>
          <a:stretch/>
        </p:blipFill>
        <p:spPr bwMode="auto">
          <a:xfrm>
            <a:off x="5778500" y="3872015"/>
            <a:ext cx="5245100" cy="2414486"/>
          </a:xfrm>
          <a:prstGeom prst="roundRect">
            <a:avLst>
              <a:gd name="adj" fmla="val 991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182276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0">
            <a:extLst>
              <a:ext uri="{FF2B5EF4-FFF2-40B4-BE49-F238E27FC236}">
                <a16:creationId xmlns:a16="http://schemas.microsoft.com/office/drawing/2014/main" id="{37B3CE7E-40A8-2FEE-A51C-B67066778485}"/>
              </a:ext>
            </a:extLst>
          </p:cNvPr>
          <p:cNvSpPr/>
          <p:nvPr/>
        </p:nvSpPr>
        <p:spPr>
          <a:xfrm>
            <a:off x="4742330" y="1377450"/>
            <a:ext cx="6225311" cy="4103101"/>
          </a:xfrm>
          <a:prstGeom prst="roundRect">
            <a:avLst>
              <a:gd name="adj" fmla="val 27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632553-F891-7BA3-408E-4BFD4A39637E}"/>
              </a:ext>
            </a:extLst>
          </p:cNvPr>
          <p:cNvSpPr/>
          <p:nvPr/>
        </p:nvSpPr>
        <p:spPr>
          <a:xfrm>
            <a:off x="1245101" y="980818"/>
            <a:ext cx="6160610" cy="4896365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4" name="Picture 8" descr="Catálogo">
            <a:extLst>
              <a:ext uri="{FF2B5EF4-FFF2-40B4-BE49-F238E27FC236}">
                <a16:creationId xmlns:a16="http://schemas.microsoft.com/office/drawing/2014/main" id="{6F784770-FCA4-ECEC-8F62-492680D19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97" y="1306134"/>
            <a:ext cx="1358333" cy="1297813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7">
            <a:extLst>
              <a:ext uri="{FF2B5EF4-FFF2-40B4-BE49-F238E27FC236}">
                <a16:creationId xmlns:a16="http://schemas.microsoft.com/office/drawing/2014/main" id="{6445C569-163E-4B0D-6A57-4229CCD3B049}"/>
              </a:ext>
            </a:extLst>
          </p:cNvPr>
          <p:cNvSpPr txBox="1"/>
          <p:nvPr/>
        </p:nvSpPr>
        <p:spPr>
          <a:xfrm>
            <a:off x="1644173" y="2823226"/>
            <a:ext cx="5201127" cy="2791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nova versão da NR-05 flexibiliza o uso do mapa de riscos como única possibilidade para identificar e registrar os riscos dos processos de trabalho.</a:t>
            </a:r>
            <a:endParaRPr lang="id-ID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4B853294-F695-A000-3D0C-43A2FE75E11D}"/>
              </a:ext>
            </a:extLst>
          </p:cNvPr>
          <p:cNvSpPr txBox="1"/>
          <p:nvPr/>
        </p:nvSpPr>
        <p:spPr>
          <a:xfrm>
            <a:off x="7626385" y="1855272"/>
            <a:ext cx="3169901" cy="3345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Confira o que diz o novo texto no artigo 5.3.1 que trata das atribuições da comissão:</a:t>
            </a:r>
            <a:endParaRPr lang="id-ID" sz="2400" b="1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193489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0">
            <a:extLst>
              <a:ext uri="{FF2B5EF4-FFF2-40B4-BE49-F238E27FC236}">
                <a16:creationId xmlns:a16="http://schemas.microsoft.com/office/drawing/2014/main" id="{37B3CE7E-40A8-2FEE-A51C-B67066778485}"/>
              </a:ext>
            </a:extLst>
          </p:cNvPr>
          <p:cNvSpPr/>
          <p:nvPr/>
        </p:nvSpPr>
        <p:spPr>
          <a:xfrm>
            <a:off x="4742330" y="1377450"/>
            <a:ext cx="6225311" cy="4103101"/>
          </a:xfrm>
          <a:prstGeom prst="roundRect">
            <a:avLst>
              <a:gd name="adj" fmla="val 27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632553-F891-7BA3-408E-4BFD4A39637E}"/>
              </a:ext>
            </a:extLst>
          </p:cNvPr>
          <p:cNvSpPr/>
          <p:nvPr/>
        </p:nvSpPr>
        <p:spPr>
          <a:xfrm>
            <a:off x="1245101" y="980818"/>
            <a:ext cx="6160610" cy="4896365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Rectangle: Rounded Corners 18">
            <a:extLst>
              <a:ext uri="{FF2B5EF4-FFF2-40B4-BE49-F238E27FC236}">
                <a16:creationId xmlns:a16="http://schemas.microsoft.com/office/drawing/2014/main" id="{8E6CBDFD-69A6-CBFD-7D9F-011C6C392A87}"/>
              </a:ext>
            </a:extLst>
          </p:cNvPr>
          <p:cNvSpPr/>
          <p:nvPr/>
        </p:nvSpPr>
        <p:spPr>
          <a:xfrm>
            <a:off x="8032767" y="3399206"/>
            <a:ext cx="2612528" cy="76857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US" sz="15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2" name="Rectangle: Rounded Corners 19">
            <a:extLst>
              <a:ext uri="{FF2B5EF4-FFF2-40B4-BE49-F238E27FC236}">
                <a16:creationId xmlns:a16="http://schemas.microsoft.com/office/drawing/2014/main" id="{6CA05017-BBBB-B407-9443-AFAFB2C63A4C}"/>
              </a:ext>
            </a:extLst>
          </p:cNvPr>
          <p:cNvSpPr/>
          <p:nvPr/>
        </p:nvSpPr>
        <p:spPr>
          <a:xfrm>
            <a:off x="8032768" y="3399206"/>
            <a:ext cx="2172175" cy="7685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US" sz="150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CA019F5-E86A-4898-9A8A-099ABF7FA955}"/>
              </a:ext>
            </a:extLst>
          </p:cNvPr>
          <p:cNvGrpSpPr/>
          <p:nvPr/>
        </p:nvGrpSpPr>
        <p:grpSpPr>
          <a:xfrm>
            <a:off x="10099372" y="3332223"/>
            <a:ext cx="210822" cy="210822"/>
            <a:chOff x="2436700" y="4989244"/>
            <a:chExt cx="250824" cy="250824"/>
          </a:xfrm>
        </p:grpSpPr>
        <p:sp>
          <p:nvSpPr>
            <p:cNvPr id="14" name="Oval 21">
              <a:extLst>
                <a:ext uri="{FF2B5EF4-FFF2-40B4-BE49-F238E27FC236}">
                  <a16:creationId xmlns:a16="http://schemas.microsoft.com/office/drawing/2014/main" id="{889CE8CE-DE78-CDFB-15DC-2D7571B00AE0}"/>
                </a:ext>
              </a:extLst>
            </p:cNvPr>
            <p:cNvSpPr/>
            <p:nvPr/>
          </p:nvSpPr>
          <p:spPr>
            <a:xfrm>
              <a:off x="2436700" y="4989244"/>
              <a:ext cx="250824" cy="250824"/>
            </a:xfrm>
            <a:prstGeom prst="ellipse">
              <a:avLst/>
            </a:prstGeom>
            <a:solidFill>
              <a:schemeClr val="accent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en-US" sz="15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Oval 22">
              <a:extLst>
                <a:ext uri="{FF2B5EF4-FFF2-40B4-BE49-F238E27FC236}">
                  <a16:creationId xmlns:a16="http://schemas.microsoft.com/office/drawing/2014/main" id="{88EB34F5-FFF1-0FF2-F391-A5F83E7476F9}"/>
                </a:ext>
              </a:extLst>
            </p:cNvPr>
            <p:cNvSpPr/>
            <p:nvPr/>
          </p:nvSpPr>
          <p:spPr>
            <a:xfrm>
              <a:off x="2466750" y="5019294"/>
              <a:ext cx="190725" cy="1907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762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en-US" sz="15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1" name="Rectangle 28">
            <a:extLst>
              <a:ext uri="{FF2B5EF4-FFF2-40B4-BE49-F238E27FC236}">
                <a16:creationId xmlns:a16="http://schemas.microsoft.com/office/drawing/2014/main" id="{8A33FAF2-2E01-EE21-2948-E21581EB8575}"/>
              </a:ext>
            </a:extLst>
          </p:cNvPr>
          <p:cNvSpPr/>
          <p:nvPr/>
        </p:nvSpPr>
        <p:spPr>
          <a:xfrm>
            <a:off x="7953755" y="3059198"/>
            <a:ext cx="1987680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85750">
              <a:lnSpc>
                <a:spcPct val="120000"/>
              </a:lnSpc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lt"/>
              </a:rPr>
              <a:t>2,5 mil </a:t>
            </a:r>
            <a:r>
              <a:rPr lang="en-US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lt"/>
              </a:rPr>
              <a:t>óbitos</a:t>
            </a:r>
            <a:endParaRPr lang="en-US" sz="1600" dirty="0">
              <a:solidFill>
                <a:prstClr val="black">
                  <a:lumMod val="65000"/>
                  <a:lumOff val="35000"/>
                </a:prst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23" name="Rectangle: Rounded Corners 30">
            <a:extLst>
              <a:ext uri="{FF2B5EF4-FFF2-40B4-BE49-F238E27FC236}">
                <a16:creationId xmlns:a16="http://schemas.microsoft.com/office/drawing/2014/main" id="{84924F59-449E-85D7-EC0B-840F41553C0A}"/>
              </a:ext>
            </a:extLst>
          </p:cNvPr>
          <p:cNvSpPr/>
          <p:nvPr/>
        </p:nvSpPr>
        <p:spPr>
          <a:xfrm>
            <a:off x="8032767" y="3997403"/>
            <a:ext cx="2612528" cy="76857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US" sz="15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Rectangle: Rounded Corners 31">
            <a:extLst>
              <a:ext uri="{FF2B5EF4-FFF2-40B4-BE49-F238E27FC236}">
                <a16:creationId xmlns:a16="http://schemas.microsoft.com/office/drawing/2014/main" id="{8E82A053-8DB7-F035-B76B-C0E9006D9EE0}"/>
              </a:ext>
            </a:extLst>
          </p:cNvPr>
          <p:cNvSpPr/>
          <p:nvPr/>
        </p:nvSpPr>
        <p:spPr>
          <a:xfrm>
            <a:off x="8032768" y="3997403"/>
            <a:ext cx="2088000" cy="7685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US" sz="150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25" name="Group 32">
            <a:extLst>
              <a:ext uri="{FF2B5EF4-FFF2-40B4-BE49-F238E27FC236}">
                <a16:creationId xmlns:a16="http://schemas.microsoft.com/office/drawing/2014/main" id="{613F041F-00B7-ABF8-C546-844DFB92B507}"/>
              </a:ext>
            </a:extLst>
          </p:cNvPr>
          <p:cNvGrpSpPr/>
          <p:nvPr/>
        </p:nvGrpSpPr>
        <p:grpSpPr>
          <a:xfrm>
            <a:off x="10028578" y="3930419"/>
            <a:ext cx="210822" cy="210822"/>
            <a:chOff x="2436700" y="4989244"/>
            <a:chExt cx="250824" cy="250824"/>
          </a:xfrm>
        </p:grpSpPr>
        <p:sp>
          <p:nvSpPr>
            <p:cNvPr id="26" name="Oval 33">
              <a:extLst>
                <a:ext uri="{FF2B5EF4-FFF2-40B4-BE49-F238E27FC236}">
                  <a16:creationId xmlns:a16="http://schemas.microsoft.com/office/drawing/2014/main" id="{6297CACB-2CFB-1779-0A8D-2A0E365674D7}"/>
                </a:ext>
              </a:extLst>
            </p:cNvPr>
            <p:cNvSpPr/>
            <p:nvPr/>
          </p:nvSpPr>
          <p:spPr>
            <a:xfrm>
              <a:off x="2436700" y="4989244"/>
              <a:ext cx="250824" cy="250824"/>
            </a:xfrm>
            <a:prstGeom prst="ellipse">
              <a:avLst/>
            </a:prstGeom>
            <a:solidFill>
              <a:schemeClr val="accent3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en-US" sz="15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27" name="Oval 34">
              <a:extLst>
                <a:ext uri="{FF2B5EF4-FFF2-40B4-BE49-F238E27FC236}">
                  <a16:creationId xmlns:a16="http://schemas.microsoft.com/office/drawing/2014/main" id="{71F459DD-BDD1-11A9-56F5-0B1E3F303154}"/>
                </a:ext>
              </a:extLst>
            </p:cNvPr>
            <p:cNvSpPr/>
            <p:nvPr/>
          </p:nvSpPr>
          <p:spPr>
            <a:xfrm>
              <a:off x="2466750" y="5019294"/>
              <a:ext cx="190725" cy="19072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762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en-US" sz="15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1" name="TextBox 45">
            <a:extLst>
              <a:ext uri="{FF2B5EF4-FFF2-40B4-BE49-F238E27FC236}">
                <a16:creationId xmlns:a16="http://schemas.microsoft.com/office/drawing/2014/main" id="{75592253-6986-0422-DC51-5B399EAC0AB9}"/>
              </a:ext>
            </a:extLst>
          </p:cNvPr>
          <p:cNvSpPr txBox="1"/>
          <p:nvPr/>
        </p:nvSpPr>
        <p:spPr>
          <a:xfrm>
            <a:off x="7953755" y="2339006"/>
            <a:ext cx="1707662" cy="307777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1400" spc="188" dirty="0" err="1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Cenário</a:t>
            </a:r>
            <a:endParaRPr lang="id-ID" sz="1400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pic>
        <p:nvPicPr>
          <p:cNvPr id="34" name="Picture 8" descr="Catálogo">
            <a:extLst>
              <a:ext uri="{FF2B5EF4-FFF2-40B4-BE49-F238E27FC236}">
                <a16:creationId xmlns:a16="http://schemas.microsoft.com/office/drawing/2014/main" id="{6F784770-FCA4-ECEC-8F62-492680D19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97" y="1179134"/>
            <a:ext cx="1358333" cy="1297813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7">
            <a:extLst>
              <a:ext uri="{FF2B5EF4-FFF2-40B4-BE49-F238E27FC236}">
                <a16:creationId xmlns:a16="http://schemas.microsoft.com/office/drawing/2014/main" id="{6445C569-163E-4B0D-6A57-4229CCD3B049}"/>
              </a:ext>
            </a:extLst>
          </p:cNvPr>
          <p:cNvSpPr txBox="1"/>
          <p:nvPr/>
        </p:nvSpPr>
        <p:spPr>
          <a:xfrm>
            <a:off x="1364455" y="2544342"/>
            <a:ext cx="5895706" cy="326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Brasil registrou 2,5 mil óbitos e 571,8 mil Comunicações de Acidente de Trabalho (</a:t>
            </a:r>
            <a:r>
              <a:rPr lang="pt-BR" sz="20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CATs</a:t>
            </a: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) em 2021, segundo dados do Observatório de Saúde e Segurança do Trabalho </a:t>
            </a:r>
            <a:r>
              <a:rPr lang="pt-BR" sz="20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SmartLab</a:t>
            </a: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e do Ministério Público do Trabalho (MPT). </a:t>
            </a:r>
            <a:r>
              <a:rPr lang="pt-BR" sz="20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Esses números significam um aumento de 30% em relação ao ano anterior.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5C102E1E-0FF1-8E57-D982-A356F10FD0A8}"/>
              </a:ext>
            </a:extLst>
          </p:cNvPr>
          <p:cNvSpPr/>
          <p:nvPr/>
        </p:nvSpPr>
        <p:spPr>
          <a:xfrm>
            <a:off x="7953755" y="3604098"/>
            <a:ext cx="1987680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85750">
              <a:lnSpc>
                <a:spcPct val="120000"/>
              </a:lnSpc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lt"/>
              </a:rPr>
              <a:t>571,8 mil CATs</a:t>
            </a:r>
          </a:p>
        </p:txBody>
      </p:sp>
      <p:sp>
        <p:nvSpPr>
          <p:cNvPr id="37" name="Triângulo isósceles 36">
            <a:extLst>
              <a:ext uri="{FF2B5EF4-FFF2-40B4-BE49-F238E27FC236}">
                <a16:creationId xmlns:a16="http://schemas.microsoft.com/office/drawing/2014/main" id="{1D68CFCF-6130-2AAC-F5FF-3F3750CD8D77}"/>
              </a:ext>
            </a:extLst>
          </p:cNvPr>
          <p:cNvSpPr/>
          <p:nvPr/>
        </p:nvSpPr>
        <p:spPr>
          <a:xfrm>
            <a:off x="7968990" y="4450632"/>
            <a:ext cx="388339" cy="3368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6E48CA71-FC43-F541-A890-C1B910C0F665}"/>
              </a:ext>
            </a:extLst>
          </p:cNvPr>
          <p:cNvSpPr/>
          <p:nvPr/>
        </p:nvSpPr>
        <p:spPr>
          <a:xfrm>
            <a:off x="8431917" y="4464922"/>
            <a:ext cx="1987680" cy="36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85750">
              <a:lnSpc>
                <a:spcPct val="120000"/>
              </a:lnSpc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lt"/>
              </a:rPr>
              <a:t>+ 30% vs 2021</a:t>
            </a:r>
          </a:p>
        </p:txBody>
      </p:sp>
    </p:spTree>
    <p:extLst>
      <p:ext uri="{BB962C8B-B14F-4D97-AF65-F5344CB8AC3E}">
        <p14:creationId xmlns:p14="http://schemas.microsoft.com/office/powerpoint/2010/main" val="328799118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urso Análise de Risco, Perigo e Confiabilidade NR 05 - Rescue Cursos -  Segurança do Trabalho">
            <a:extLst>
              <a:ext uri="{FF2B5EF4-FFF2-40B4-BE49-F238E27FC236}">
                <a16:creationId xmlns:a16="http://schemas.microsoft.com/office/drawing/2014/main" id="{B0BC699E-44A9-027A-68EC-FD157FDF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">
                <a:schemeClr val="accent1">
                  <a:alpha val="74000"/>
                </a:schemeClr>
              </a:gs>
              <a:gs pos="100000">
                <a:schemeClr val="accent1">
                  <a:lumMod val="75000"/>
                  <a:alpha val="92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1003301" y="1518714"/>
            <a:ext cx="10299699" cy="388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Registrar a percepção dos riscos dos trabalhadores, em conformidade com o subitem 1.5.3.3 da NR-1, por meio do mapa de risco ou outra técnica ou ferramenta apropriada à sua escolha, sem ordem de preferência, com assessoria do Serviço Especializado em Segurança e em Medicina do Trabalho – SESMT, onde houver.</a:t>
            </a:r>
            <a:endParaRPr lang="id-ID" sz="28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Freeform: Shape 6">
            <a:extLst>
              <a:ext uri="{FF2B5EF4-FFF2-40B4-BE49-F238E27FC236}">
                <a16:creationId xmlns:a16="http://schemas.microsoft.com/office/drawing/2014/main" id="{87E4B49C-16D9-2231-5441-79AE687ACE5E}"/>
              </a:ext>
            </a:extLst>
          </p:cNvPr>
          <p:cNvSpPr/>
          <p:nvPr/>
        </p:nvSpPr>
        <p:spPr>
          <a:xfrm>
            <a:off x="611674" y="948830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5" name="Freeform: Shape 6">
            <a:extLst>
              <a:ext uri="{FF2B5EF4-FFF2-40B4-BE49-F238E27FC236}">
                <a16:creationId xmlns:a16="http://schemas.microsoft.com/office/drawing/2014/main" id="{07C08EB7-AEE2-5EC7-E715-728A67DA417F}"/>
              </a:ext>
            </a:extLst>
          </p:cNvPr>
          <p:cNvSpPr/>
          <p:nvPr/>
        </p:nvSpPr>
        <p:spPr>
          <a:xfrm>
            <a:off x="10657374" y="5638544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2145029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6">
            <a:extLst>
              <a:ext uri="{FF2B5EF4-FFF2-40B4-BE49-F238E27FC236}">
                <a16:creationId xmlns:a16="http://schemas.microsoft.com/office/drawing/2014/main" id="{6B50654E-5076-E950-12A4-1F3DE6B3D94B}"/>
              </a:ext>
            </a:extLst>
          </p:cNvPr>
          <p:cNvSpPr/>
          <p:nvPr/>
        </p:nvSpPr>
        <p:spPr>
          <a:xfrm>
            <a:off x="4218096" y="1350651"/>
            <a:ext cx="6475303" cy="4773394"/>
          </a:xfrm>
          <a:prstGeom prst="roundRect">
            <a:avLst>
              <a:gd name="adj" fmla="val 1456"/>
            </a:avLst>
          </a:prstGeom>
          <a:solidFill>
            <a:schemeClr val="bg1">
              <a:alpha val="2000"/>
            </a:schemeClr>
          </a:solidFill>
          <a:ln w="38100">
            <a:solidFill>
              <a:schemeClr val="bg1"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Rectangle: Rounded Corners 41">
            <a:extLst>
              <a:ext uri="{FF2B5EF4-FFF2-40B4-BE49-F238E27FC236}">
                <a16:creationId xmlns:a16="http://schemas.microsoft.com/office/drawing/2014/main" id="{9CC573BE-B59B-108D-3FBF-1C076B49D55D}"/>
              </a:ext>
            </a:extLst>
          </p:cNvPr>
          <p:cNvSpPr/>
          <p:nvPr/>
        </p:nvSpPr>
        <p:spPr>
          <a:xfrm>
            <a:off x="3907376" y="1064075"/>
            <a:ext cx="6475303" cy="4773394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" name="Picture 2" descr="IOP Assessoria">
            <a:extLst>
              <a:ext uri="{FF2B5EF4-FFF2-40B4-BE49-F238E27FC236}">
                <a16:creationId xmlns:a16="http://schemas.microsoft.com/office/drawing/2014/main" id="{C30E8F9D-A21E-0745-A93B-1420F86B9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799" y="3742035"/>
            <a:ext cx="4084655" cy="311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AFA6A897-E7B7-14B3-289A-B9AFCBA08EC5}"/>
              </a:ext>
            </a:extLst>
          </p:cNvPr>
          <p:cNvSpPr txBox="1"/>
          <p:nvPr/>
        </p:nvSpPr>
        <p:spPr>
          <a:xfrm>
            <a:off x="4085170" y="1223848"/>
            <a:ext cx="6119713" cy="4453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É importante ficar atento, pois o que a NR-05 flexibiliza é a escolha da ferramenta para registro dos riscos e não a necessidade de realizar o mapeamento. Também estabelece que cabe ao SESMT (NR-04) </a:t>
            </a:r>
            <a:r>
              <a:rPr lang="pt-BR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assessorar a comissão na definição dessa ferramenta de registro dos riscos.</a:t>
            </a:r>
            <a:endParaRPr lang="id-ID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0543923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C4B0BF86-D71E-D320-F03F-746849FD97C2}"/>
              </a:ext>
            </a:extLst>
          </p:cNvPr>
          <p:cNvSpPr/>
          <p:nvPr/>
        </p:nvSpPr>
        <p:spPr>
          <a:xfrm>
            <a:off x="6040690" y="2433075"/>
            <a:ext cx="4788000" cy="90257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Freeform 29">
            <a:extLst>
              <a:ext uri="{FF2B5EF4-FFF2-40B4-BE49-F238E27FC236}">
                <a16:creationId xmlns:a16="http://schemas.microsoft.com/office/drawing/2014/main" id="{6D0A8EFD-876E-725B-6392-A67DC5565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0690" y="2747905"/>
            <a:ext cx="329739" cy="340207"/>
          </a:xfrm>
          <a:custGeom>
            <a:avLst/>
            <a:gdLst>
              <a:gd name="T0" fmla="*/ 111726 w 444"/>
              <a:gd name="T1" fmla="*/ 150538 h 462"/>
              <a:gd name="T2" fmla="*/ 111726 w 444"/>
              <a:gd name="T3" fmla="*/ 150538 h 462"/>
              <a:gd name="T4" fmla="*/ 144162 w 444"/>
              <a:gd name="T5" fmla="*/ 114802 h 462"/>
              <a:gd name="T6" fmla="*/ 199574 w 444"/>
              <a:gd name="T7" fmla="*/ 31716 h 462"/>
              <a:gd name="T8" fmla="*/ 191916 w 444"/>
              <a:gd name="T9" fmla="*/ 23675 h 462"/>
              <a:gd name="T10" fmla="*/ 155875 w 444"/>
              <a:gd name="T11" fmla="*/ 23675 h 462"/>
              <a:gd name="T12" fmla="*/ 100013 w 444"/>
              <a:gd name="T13" fmla="*/ 0 h 462"/>
              <a:gd name="T14" fmla="*/ 44150 w 444"/>
              <a:gd name="T15" fmla="*/ 23675 h 462"/>
              <a:gd name="T16" fmla="*/ 8109 w 444"/>
              <a:gd name="T17" fmla="*/ 23675 h 462"/>
              <a:gd name="T18" fmla="*/ 0 w 444"/>
              <a:gd name="T19" fmla="*/ 31716 h 462"/>
              <a:gd name="T20" fmla="*/ 55863 w 444"/>
              <a:gd name="T21" fmla="*/ 114802 h 462"/>
              <a:gd name="T22" fmla="*/ 87849 w 444"/>
              <a:gd name="T23" fmla="*/ 150538 h 462"/>
              <a:gd name="T24" fmla="*/ 87849 w 444"/>
              <a:gd name="T25" fmla="*/ 166172 h 462"/>
              <a:gd name="T26" fmla="*/ 48204 w 444"/>
              <a:gd name="T27" fmla="*/ 185827 h 462"/>
              <a:gd name="T28" fmla="*/ 100013 w 444"/>
              <a:gd name="T29" fmla="*/ 205928 h 462"/>
              <a:gd name="T30" fmla="*/ 147766 w 444"/>
              <a:gd name="T31" fmla="*/ 185827 h 462"/>
              <a:gd name="T32" fmla="*/ 111726 w 444"/>
              <a:gd name="T33" fmla="*/ 166172 h 462"/>
              <a:gd name="T34" fmla="*/ 111726 w 444"/>
              <a:gd name="T35" fmla="*/ 150538 h 462"/>
              <a:gd name="T36" fmla="*/ 144162 w 444"/>
              <a:gd name="T37" fmla="*/ 94700 h 462"/>
              <a:gd name="T38" fmla="*/ 144162 w 444"/>
              <a:gd name="T39" fmla="*/ 94700 h 462"/>
              <a:gd name="T40" fmla="*/ 155875 w 444"/>
              <a:gd name="T41" fmla="*/ 39756 h 462"/>
              <a:gd name="T42" fmla="*/ 183807 w 444"/>
              <a:gd name="T43" fmla="*/ 39756 h 462"/>
              <a:gd name="T44" fmla="*/ 144162 w 444"/>
              <a:gd name="T45" fmla="*/ 94700 h 462"/>
              <a:gd name="T46" fmla="*/ 100013 w 444"/>
              <a:gd name="T47" fmla="*/ 16081 h 462"/>
              <a:gd name="T48" fmla="*/ 100013 w 444"/>
              <a:gd name="T49" fmla="*/ 16081 h 462"/>
              <a:gd name="T50" fmla="*/ 144162 w 444"/>
              <a:gd name="T51" fmla="*/ 31716 h 462"/>
              <a:gd name="T52" fmla="*/ 100013 w 444"/>
              <a:gd name="T53" fmla="*/ 51370 h 462"/>
              <a:gd name="T54" fmla="*/ 55863 w 444"/>
              <a:gd name="T55" fmla="*/ 31716 h 462"/>
              <a:gd name="T56" fmla="*/ 100013 w 444"/>
              <a:gd name="T57" fmla="*/ 16081 h 462"/>
              <a:gd name="T58" fmla="*/ 16218 w 444"/>
              <a:gd name="T59" fmla="*/ 39756 h 462"/>
              <a:gd name="T60" fmla="*/ 16218 w 444"/>
              <a:gd name="T61" fmla="*/ 39756 h 462"/>
              <a:gd name="T62" fmla="*/ 44150 w 444"/>
              <a:gd name="T63" fmla="*/ 39756 h 462"/>
              <a:gd name="T64" fmla="*/ 55863 w 444"/>
              <a:gd name="T65" fmla="*/ 94700 h 462"/>
              <a:gd name="T66" fmla="*/ 16218 w 444"/>
              <a:gd name="T67" fmla="*/ 39756 h 46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44" h="462">
                <a:moveTo>
                  <a:pt x="248" y="337"/>
                </a:moveTo>
                <a:lnTo>
                  <a:pt x="248" y="337"/>
                </a:lnTo>
                <a:cubicBezTo>
                  <a:pt x="248" y="302"/>
                  <a:pt x="275" y="283"/>
                  <a:pt x="320" y="257"/>
                </a:cubicBezTo>
                <a:cubicBezTo>
                  <a:pt x="373" y="221"/>
                  <a:pt x="443" y="177"/>
                  <a:pt x="443" y="71"/>
                </a:cubicBezTo>
                <a:cubicBezTo>
                  <a:pt x="443" y="62"/>
                  <a:pt x="434" y="53"/>
                  <a:pt x="426" y="53"/>
                </a:cubicBezTo>
                <a:cubicBezTo>
                  <a:pt x="346" y="53"/>
                  <a:pt x="346" y="53"/>
                  <a:pt x="346" y="53"/>
                </a:cubicBezTo>
                <a:cubicBezTo>
                  <a:pt x="328" y="27"/>
                  <a:pt x="293" y="0"/>
                  <a:pt x="222" y="0"/>
                </a:cubicBezTo>
                <a:cubicBezTo>
                  <a:pt x="151" y="0"/>
                  <a:pt x="116" y="27"/>
                  <a:pt x="98" y="53"/>
                </a:cubicBezTo>
                <a:cubicBezTo>
                  <a:pt x="18" y="53"/>
                  <a:pt x="18" y="53"/>
                  <a:pt x="18" y="53"/>
                </a:cubicBezTo>
                <a:cubicBezTo>
                  <a:pt x="9" y="53"/>
                  <a:pt x="0" y="62"/>
                  <a:pt x="0" y="71"/>
                </a:cubicBezTo>
                <a:cubicBezTo>
                  <a:pt x="0" y="177"/>
                  <a:pt x="62" y="221"/>
                  <a:pt x="124" y="257"/>
                </a:cubicBezTo>
                <a:cubicBezTo>
                  <a:pt x="169" y="283"/>
                  <a:pt x="195" y="302"/>
                  <a:pt x="195" y="337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42" y="381"/>
                  <a:pt x="107" y="399"/>
                  <a:pt x="107" y="416"/>
                </a:cubicBezTo>
                <a:cubicBezTo>
                  <a:pt x="107" y="443"/>
                  <a:pt x="160" y="461"/>
                  <a:pt x="222" y="461"/>
                </a:cubicBezTo>
                <a:cubicBezTo>
                  <a:pt x="283" y="461"/>
                  <a:pt x="328" y="443"/>
                  <a:pt x="328" y="416"/>
                </a:cubicBezTo>
                <a:cubicBezTo>
                  <a:pt x="328" y="399"/>
                  <a:pt x="302" y="381"/>
                  <a:pt x="248" y="372"/>
                </a:cubicBezTo>
                <a:lnTo>
                  <a:pt x="248" y="337"/>
                </a:lnTo>
                <a:close/>
                <a:moveTo>
                  <a:pt x="320" y="212"/>
                </a:moveTo>
                <a:lnTo>
                  <a:pt x="320" y="212"/>
                </a:lnTo>
                <a:cubicBezTo>
                  <a:pt x="337" y="186"/>
                  <a:pt x="346" y="142"/>
                  <a:pt x="346" y="89"/>
                </a:cubicBezTo>
                <a:cubicBezTo>
                  <a:pt x="408" y="89"/>
                  <a:pt x="408" y="89"/>
                  <a:pt x="408" y="89"/>
                </a:cubicBezTo>
                <a:cubicBezTo>
                  <a:pt x="399" y="151"/>
                  <a:pt x="364" y="186"/>
                  <a:pt x="320" y="212"/>
                </a:cubicBezTo>
                <a:close/>
                <a:moveTo>
                  <a:pt x="222" y="36"/>
                </a:moveTo>
                <a:lnTo>
                  <a:pt x="222" y="36"/>
                </a:lnTo>
                <a:cubicBezTo>
                  <a:pt x="293" y="36"/>
                  <a:pt x="320" y="62"/>
                  <a:pt x="320" y="71"/>
                </a:cubicBezTo>
                <a:cubicBezTo>
                  <a:pt x="320" y="80"/>
                  <a:pt x="293" y="106"/>
                  <a:pt x="222" y="115"/>
                </a:cubicBezTo>
                <a:cubicBezTo>
                  <a:pt x="151" y="106"/>
                  <a:pt x="124" y="80"/>
                  <a:pt x="124" y="71"/>
                </a:cubicBezTo>
                <a:cubicBezTo>
                  <a:pt x="124" y="62"/>
                  <a:pt x="151" y="36"/>
                  <a:pt x="222" y="36"/>
                </a:cubicBezTo>
                <a:close/>
                <a:moveTo>
                  <a:pt x="36" y="89"/>
                </a:moveTo>
                <a:lnTo>
                  <a:pt x="36" y="89"/>
                </a:lnTo>
                <a:cubicBezTo>
                  <a:pt x="98" y="89"/>
                  <a:pt x="98" y="89"/>
                  <a:pt x="98" y="89"/>
                </a:cubicBezTo>
                <a:cubicBezTo>
                  <a:pt x="98" y="142"/>
                  <a:pt x="107" y="186"/>
                  <a:pt x="124" y="212"/>
                </a:cubicBezTo>
                <a:cubicBezTo>
                  <a:pt x="80" y="186"/>
                  <a:pt x="36" y="151"/>
                  <a:pt x="36" y="89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3F9AF71-F73D-DCEA-E7AF-72853AE6C23A}"/>
              </a:ext>
            </a:extLst>
          </p:cNvPr>
          <p:cNvSpPr txBox="1"/>
          <p:nvPr/>
        </p:nvSpPr>
        <p:spPr>
          <a:xfrm>
            <a:off x="5939090" y="1857750"/>
            <a:ext cx="530326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8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Atribuições da organização</a:t>
            </a:r>
          </a:p>
          <a:p>
            <a:pPr defTabSz="285750"/>
            <a:endParaRPr lang="pt-BR" sz="28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endParaRPr lang="pt-BR" sz="28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endParaRPr lang="pt-BR" sz="28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NR-05 estabelece obrigações que os estabelecimentos devem cumprir em relação ao funcionamento da CIPA: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9DB8A205-2D4D-0BE9-9909-7EAE953B8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11" y="1933511"/>
            <a:ext cx="4453189" cy="2798316"/>
          </a:xfrm>
          <a:prstGeom prst="roundRect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31338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DE979D18-AE28-8212-EA49-FED129CE6DF9}"/>
              </a:ext>
            </a:extLst>
          </p:cNvPr>
          <p:cNvSpPr/>
          <p:nvPr/>
        </p:nvSpPr>
        <p:spPr>
          <a:xfrm>
            <a:off x="6130188" y="783056"/>
            <a:ext cx="3826612" cy="2986727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93DDEB33-326A-D9C3-4F1D-E88983ABCA98}"/>
              </a:ext>
            </a:extLst>
          </p:cNvPr>
          <p:cNvSpPr/>
          <p:nvPr/>
        </p:nvSpPr>
        <p:spPr>
          <a:xfrm>
            <a:off x="2140134" y="3906778"/>
            <a:ext cx="3826612" cy="2588683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B9B40B63-5BFF-0985-9A2D-F951DC3B06EE}"/>
              </a:ext>
            </a:extLst>
          </p:cNvPr>
          <p:cNvSpPr/>
          <p:nvPr/>
        </p:nvSpPr>
        <p:spPr>
          <a:xfrm>
            <a:off x="3175000" y="1181100"/>
            <a:ext cx="2791746" cy="2588683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2E4357F2-B4A3-BC51-DA0B-01FEFD31029E}"/>
              </a:ext>
            </a:extLst>
          </p:cNvPr>
          <p:cNvSpPr/>
          <p:nvPr/>
        </p:nvSpPr>
        <p:spPr>
          <a:xfrm>
            <a:off x="6130188" y="3906777"/>
            <a:ext cx="2886812" cy="2195510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4E4BDBAD-0287-D1A5-5038-BC9A53B0C037}"/>
              </a:ext>
            </a:extLst>
          </p:cNvPr>
          <p:cNvSpPr/>
          <p:nvPr/>
        </p:nvSpPr>
        <p:spPr>
          <a:xfrm>
            <a:off x="5325745" y="3115560"/>
            <a:ext cx="1445444" cy="1445443"/>
          </a:xfrm>
          <a:prstGeom prst="roundRect">
            <a:avLst/>
          </a:prstGeom>
          <a:gradFill>
            <a:gsLst>
              <a:gs pos="2000">
                <a:srgbClr val="2E3252">
                  <a:alpha val="50000"/>
                </a:srgbClr>
              </a:gs>
              <a:gs pos="100000">
                <a:srgbClr val="161828">
                  <a:alpha val="50000"/>
                </a:srgb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E770DDB1-1404-F3E5-F4A7-65AB7EA3418C}"/>
              </a:ext>
            </a:extLst>
          </p:cNvPr>
          <p:cNvSpPr/>
          <p:nvPr/>
        </p:nvSpPr>
        <p:spPr>
          <a:xfrm>
            <a:off x="5687107" y="3476920"/>
            <a:ext cx="722722" cy="7227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2" name="Group 18">
            <a:extLst>
              <a:ext uri="{FF2B5EF4-FFF2-40B4-BE49-F238E27FC236}">
                <a16:creationId xmlns:a16="http://schemas.microsoft.com/office/drawing/2014/main" id="{F31C8289-3F82-CD4B-ED1D-E902FE90A25E}"/>
              </a:ext>
            </a:extLst>
          </p:cNvPr>
          <p:cNvGrpSpPr/>
          <p:nvPr/>
        </p:nvGrpSpPr>
        <p:grpSpPr>
          <a:xfrm>
            <a:off x="5815417" y="3592328"/>
            <a:ext cx="466099" cy="466099"/>
            <a:chOff x="8216107" y="1647825"/>
            <a:chExt cx="464344" cy="464344"/>
          </a:xfrm>
        </p:grpSpPr>
        <p:sp>
          <p:nvSpPr>
            <p:cNvPr id="13" name="AutoShape 81">
              <a:extLst>
                <a:ext uri="{FF2B5EF4-FFF2-40B4-BE49-F238E27FC236}">
                  <a16:creationId xmlns:a16="http://schemas.microsoft.com/office/drawing/2014/main" id="{4F693B77-6E87-7029-DFB5-D9D9EDDC52FE}"/>
                </a:ext>
              </a:extLst>
            </p:cNvPr>
            <p:cNvSpPr/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4" name="AutoShape 82">
              <a:extLst>
                <a:ext uri="{FF2B5EF4-FFF2-40B4-BE49-F238E27FC236}">
                  <a16:creationId xmlns:a16="http://schemas.microsoft.com/office/drawing/2014/main" id="{319B14A4-0713-164C-97C4-A13F912C0603}"/>
                </a:ext>
              </a:extLst>
            </p:cNvPr>
            <p:cNvSpPr/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2D62296B-6251-582E-4095-3E20BED07589}"/>
              </a:ext>
            </a:extLst>
          </p:cNvPr>
          <p:cNvSpPr txBox="1"/>
          <p:nvPr/>
        </p:nvSpPr>
        <p:spPr>
          <a:xfrm>
            <a:off x="3331069" y="1459778"/>
            <a:ext cx="26356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Proporcionar aos membros da comissão os meios necessários para que possam desempenhar de suas atribuições;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6923396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AB7A1159-2017-7889-15B5-FE8710155633}"/>
              </a:ext>
            </a:extLst>
          </p:cNvPr>
          <p:cNvSpPr/>
          <p:nvPr/>
        </p:nvSpPr>
        <p:spPr>
          <a:xfrm>
            <a:off x="2140134" y="3906778"/>
            <a:ext cx="3826612" cy="2588683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DE979D18-AE28-8212-EA49-FED129CE6DF9}"/>
              </a:ext>
            </a:extLst>
          </p:cNvPr>
          <p:cNvSpPr/>
          <p:nvPr/>
        </p:nvSpPr>
        <p:spPr>
          <a:xfrm>
            <a:off x="6130188" y="783056"/>
            <a:ext cx="3826612" cy="2986727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B9B40B63-5BFF-0985-9A2D-F951DC3B06EE}"/>
              </a:ext>
            </a:extLst>
          </p:cNvPr>
          <p:cNvSpPr/>
          <p:nvPr/>
        </p:nvSpPr>
        <p:spPr>
          <a:xfrm>
            <a:off x="3175000" y="1181100"/>
            <a:ext cx="2791746" cy="2588683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2E4357F2-B4A3-BC51-DA0B-01FEFD31029E}"/>
              </a:ext>
            </a:extLst>
          </p:cNvPr>
          <p:cNvSpPr/>
          <p:nvPr/>
        </p:nvSpPr>
        <p:spPr>
          <a:xfrm>
            <a:off x="6130188" y="3906777"/>
            <a:ext cx="2886812" cy="2195510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4E4BDBAD-0287-D1A5-5038-BC9A53B0C037}"/>
              </a:ext>
            </a:extLst>
          </p:cNvPr>
          <p:cNvSpPr/>
          <p:nvPr/>
        </p:nvSpPr>
        <p:spPr>
          <a:xfrm>
            <a:off x="5325745" y="3115560"/>
            <a:ext cx="1445444" cy="1445443"/>
          </a:xfrm>
          <a:prstGeom prst="roundRect">
            <a:avLst/>
          </a:prstGeom>
          <a:gradFill>
            <a:gsLst>
              <a:gs pos="2000">
                <a:srgbClr val="2E3252">
                  <a:alpha val="50000"/>
                </a:srgbClr>
              </a:gs>
              <a:gs pos="100000">
                <a:srgbClr val="161828">
                  <a:alpha val="50000"/>
                </a:srgb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E770DDB1-1404-F3E5-F4A7-65AB7EA3418C}"/>
              </a:ext>
            </a:extLst>
          </p:cNvPr>
          <p:cNvSpPr/>
          <p:nvPr/>
        </p:nvSpPr>
        <p:spPr>
          <a:xfrm>
            <a:off x="5687107" y="3476920"/>
            <a:ext cx="722722" cy="7227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2" name="Group 18">
            <a:extLst>
              <a:ext uri="{FF2B5EF4-FFF2-40B4-BE49-F238E27FC236}">
                <a16:creationId xmlns:a16="http://schemas.microsoft.com/office/drawing/2014/main" id="{F31C8289-3F82-CD4B-ED1D-E902FE90A25E}"/>
              </a:ext>
            </a:extLst>
          </p:cNvPr>
          <p:cNvGrpSpPr/>
          <p:nvPr/>
        </p:nvGrpSpPr>
        <p:grpSpPr>
          <a:xfrm>
            <a:off x="5815417" y="3592328"/>
            <a:ext cx="466099" cy="466099"/>
            <a:chOff x="8216107" y="1647825"/>
            <a:chExt cx="464344" cy="464344"/>
          </a:xfrm>
        </p:grpSpPr>
        <p:sp>
          <p:nvSpPr>
            <p:cNvPr id="13" name="AutoShape 81">
              <a:extLst>
                <a:ext uri="{FF2B5EF4-FFF2-40B4-BE49-F238E27FC236}">
                  <a16:creationId xmlns:a16="http://schemas.microsoft.com/office/drawing/2014/main" id="{4F693B77-6E87-7029-DFB5-D9D9EDDC52FE}"/>
                </a:ext>
              </a:extLst>
            </p:cNvPr>
            <p:cNvSpPr/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4" name="AutoShape 82">
              <a:extLst>
                <a:ext uri="{FF2B5EF4-FFF2-40B4-BE49-F238E27FC236}">
                  <a16:creationId xmlns:a16="http://schemas.microsoft.com/office/drawing/2014/main" id="{319B14A4-0713-164C-97C4-A13F912C0603}"/>
                </a:ext>
              </a:extLst>
            </p:cNvPr>
            <p:cNvSpPr/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2D62296B-6251-582E-4095-3E20BED07589}"/>
              </a:ext>
            </a:extLst>
          </p:cNvPr>
          <p:cNvSpPr txBox="1"/>
          <p:nvPr/>
        </p:nvSpPr>
        <p:spPr>
          <a:xfrm>
            <a:off x="6561271" y="1384154"/>
            <a:ext cx="31168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Garantir tempo suficiente para a realização das tarefas definidas no plano de trabalho da comissão;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3129696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FD3FBF64-16EC-0ACA-070A-E4BDFD1050AC}"/>
              </a:ext>
            </a:extLst>
          </p:cNvPr>
          <p:cNvSpPr/>
          <p:nvPr/>
        </p:nvSpPr>
        <p:spPr>
          <a:xfrm>
            <a:off x="2140134" y="3906778"/>
            <a:ext cx="3826612" cy="2588683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DE979D18-AE28-8212-EA49-FED129CE6DF9}"/>
              </a:ext>
            </a:extLst>
          </p:cNvPr>
          <p:cNvSpPr/>
          <p:nvPr/>
        </p:nvSpPr>
        <p:spPr>
          <a:xfrm>
            <a:off x="6130188" y="783056"/>
            <a:ext cx="3826612" cy="2986727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B9B40B63-5BFF-0985-9A2D-F951DC3B06EE}"/>
              </a:ext>
            </a:extLst>
          </p:cNvPr>
          <p:cNvSpPr/>
          <p:nvPr/>
        </p:nvSpPr>
        <p:spPr>
          <a:xfrm>
            <a:off x="3175000" y="1181100"/>
            <a:ext cx="2791746" cy="2588683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2E4357F2-B4A3-BC51-DA0B-01FEFD31029E}"/>
              </a:ext>
            </a:extLst>
          </p:cNvPr>
          <p:cNvSpPr/>
          <p:nvPr/>
        </p:nvSpPr>
        <p:spPr>
          <a:xfrm>
            <a:off x="6130188" y="3906777"/>
            <a:ext cx="2886812" cy="2195510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4E4BDBAD-0287-D1A5-5038-BC9A53B0C037}"/>
              </a:ext>
            </a:extLst>
          </p:cNvPr>
          <p:cNvSpPr/>
          <p:nvPr/>
        </p:nvSpPr>
        <p:spPr>
          <a:xfrm>
            <a:off x="5325745" y="3115560"/>
            <a:ext cx="1445444" cy="1445443"/>
          </a:xfrm>
          <a:prstGeom prst="roundRect">
            <a:avLst/>
          </a:prstGeom>
          <a:gradFill>
            <a:gsLst>
              <a:gs pos="2000">
                <a:srgbClr val="2E3252">
                  <a:alpha val="50000"/>
                </a:srgbClr>
              </a:gs>
              <a:gs pos="100000">
                <a:srgbClr val="161828">
                  <a:alpha val="50000"/>
                </a:srgb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E770DDB1-1404-F3E5-F4A7-65AB7EA3418C}"/>
              </a:ext>
            </a:extLst>
          </p:cNvPr>
          <p:cNvSpPr/>
          <p:nvPr/>
        </p:nvSpPr>
        <p:spPr>
          <a:xfrm>
            <a:off x="5687107" y="3476920"/>
            <a:ext cx="722722" cy="7227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2" name="Group 18">
            <a:extLst>
              <a:ext uri="{FF2B5EF4-FFF2-40B4-BE49-F238E27FC236}">
                <a16:creationId xmlns:a16="http://schemas.microsoft.com/office/drawing/2014/main" id="{F31C8289-3F82-CD4B-ED1D-E902FE90A25E}"/>
              </a:ext>
            </a:extLst>
          </p:cNvPr>
          <p:cNvGrpSpPr/>
          <p:nvPr/>
        </p:nvGrpSpPr>
        <p:grpSpPr>
          <a:xfrm>
            <a:off x="5815417" y="3592328"/>
            <a:ext cx="466099" cy="466099"/>
            <a:chOff x="8216107" y="1647825"/>
            <a:chExt cx="464344" cy="464344"/>
          </a:xfrm>
        </p:grpSpPr>
        <p:sp>
          <p:nvSpPr>
            <p:cNvPr id="13" name="AutoShape 81">
              <a:extLst>
                <a:ext uri="{FF2B5EF4-FFF2-40B4-BE49-F238E27FC236}">
                  <a16:creationId xmlns:a16="http://schemas.microsoft.com/office/drawing/2014/main" id="{4F693B77-6E87-7029-DFB5-D9D9EDDC52FE}"/>
                </a:ext>
              </a:extLst>
            </p:cNvPr>
            <p:cNvSpPr/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4" name="AutoShape 82">
              <a:extLst>
                <a:ext uri="{FF2B5EF4-FFF2-40B4-BE49-F238E27FC236}">
                  <a16:creationId xmlns:a16="http://schemas.microsoft.com/office/drawing/2014/main" id="{319B14A4-0713-164C-97C4-A13F912C0603}"/>
                </a:ext>
              </a:extLst>
            </p:cNvPr>
            <p:cNvSpPr/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2D62296B-6251-582E-4095-3E20BED07589}"/>
              </a:ext>
            </a:extLst>
          </p:cNvPr>
          <p:cNvSpPr txBox="1"/>
          <p:nvPr/>
        </p:nvSpPr>
        <p:spPr>
          <a:xfrm>
            <a:off x="2335342" y="4548810"/>
            <a:ext cx="31891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Permitir a colaboração dos trabalhadores nas ações da CIPA;</a:t>
            </a:r>
            <a:endParaRPr lang="id-ID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4721586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FD3FBF64-16EC-0ACA-070A-E4BDFD1050AC}"/>
              </a:ext>
            </a:extLst>
          </p:cNvPr>
          <p:cNvSpPr/>
          <p:nvPr/>
        </p:nvSpPr>
        <p:spPr>
          <a:xfrm>
            <a:off x="2140134" y="3906778"/>
            <a:ext cx="3826612" cy="2588683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DE979D18-AE28-8212-EA49-FED129CE6DF9}"/>
              </a:ext>
            </a:extLst>
          </p:cNvPr>
          <p:cNvSpPr/>
          <p:nvPr/>
        </p:nvSpPr>
        <p:spPr>
          <a:xfrm>
            <a:off x="6130188" y="783056"/>
            <a:ext cx="3826612" cy="2986727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B9B40B63-5BFF-0985-9A2D-F951DC3B06EE}"/>
              </a:ext>
            </a:extLst>
          </p:cNvPr>
          <p:cNvSpPr/>
          <p:nvPr/>
        </p:nvSpPr>
        <p:spPr>
          <a:xfrm>
            <a:off x="3175000" y="1181100"/>
            <a:ext cx="2791746" cy="2588683"/>
          </a:xfrm>
          <a:prstGeom prst="round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2E4357F2-B4A3-BC51-DA0B-01FEFD31029E}"/>
              </a:ext>
            </a:extLst>
          </p:cNvPr>
          <p:cNvSpPr/>
          <p:nvPr/>
        </p:nvSpPr>
        <p:spPr>
          <a:xfrm>
            <a:off x="6130188" y="3906777"/>
            <a:ext cx="2886812" cy="2195510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4E4BDBAD-0287-D1A5-5038-BC9A53B0C037}"/>
              </a:ext>
            </a:extLst>
          </p:cNvPr>
          <p:cNvSpPr/>
          <p:nvPr/>
        </p:nvSpPr>
        <p:spPr>
          <a:xfrm>
            <a:off x="5325745" y="3115560"/>
            <a:ext cx="1445444" cy="1445443"/>
          </a:xfrm>
          <a:prstGeom prst="roundRect">
            <a:avLst/>
          </a:prstGeom>
          <a:gradFill>
            <a:gsLst>
              <a:gs pos="2000">
                <a:srgbClr val="2E3252">
                  <a:alpha val="50000"/>
                </a:srgbClr>
              </a:gs>
              <a:gs pos="100000">
                <a:srgbClr val="161828">
                  <a:alpha val="50000"/>
                </a:srgb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E770DDB1-1404-F3E5-F4A7-65AB7EA3418C}"/>
              </a:ext>
            </a:extLst>
          </p:cNvPr>
          <p:cNvSpPr/>
          <p:nvPr/>
        </p:nvSpPr>
        <p:spPr>
          <a:xfrm>
            <a:off x="5687107" y="3476920"/>
            <a:ext cx="722722" cy="7227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en-GB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2" name="Group 18">
            <a:extLst>
              <a:ext uri="{FF2B5EF4-FFF2-40B4-BE49-F238E27FC236}">
                <a16:creationId xmlns:a16="http://schemas.microsoft.com/office/drawing/2014/main" id="{F31C8289-3F82-CD4B-ED1D-E902FE90A25E}"/>
              </a:ext>
            </a:extLst>
          </p:cNvPr>
          <p:cNvGrpSpPr/>
          <p:nvPr/>
        </p:nvGrpSpPr>
        <p:grpSpPr>
          <a:xfrm>
            <a:off x="5815417" y="3592328"/>
            <a:ext cx="466099" cy="466099"/>
            <a:chOff x="8216107" y="1647825"/>
            <a:chExt cx="464344" cy="464344"/>
          </a:xfrm>
        </p:grpSpPr>
        <p:sp>
          <p:nvSpPr>
            <p:cNvPr id="13" name="AutoShape 81">
              <a:extLst>
                <a:ext uri="{FF2B5EF4-FFF2-40B4-BE49-F238E27FC236}">
                  <a16:creationId xmlns:a16="http://schemas.microsoft.com/office/drawing/2014/main" id="{4F693B77-6E87-7029-DFB5-D9D9EDDC52FE}"/>
                </a:ext>
              </a:extLst>
            </p:cNvPr>
            <p:cNvSpPr/>
            <p:nvPr/>
          </p:nvSpPr>
          <p:spPr bwMode="auto">
            <a:xfrm>
              <a:off x="8216107" y="164782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14" name="AutoShape 82">
              <a:extLst>
                <a:ext uri="{FF2B5EF4-FFF2-40B4-BE49-F238E27FC236}">
                  <a16:creationId xmlns:a16="http://schemas.microsoft.com/office/drawing/2014/main" id="{319B14A4-0713-164C-97C4-A13F912C0603}"/>
                </a:ext>
              </a:extLst>
            </p:cNvPr>
            <p:cNvSpPr/>
            <p:nvPr/>
          </p:nvSpPr>
          <p:spPr bwMode="auto">
            <a:xfrm>
              <a:off x="8259763" y="202485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solidFill>
              <a:srgbClr val="424242"/>
            </a:solidFill>
            <a:ln>
              <a:noFill/>
            </a:ln>
            <a:effectLst/>
          </p:spPr>
          <p:txBody>
            <a:bodyPr lIns="11906" tIns="11906" rIns="11906" bIns="11906" anchor="ctr"/>
            <a:lstStyle/>
            <a:p>
              <a:pPr algn="ctr" defTabSz="14287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94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id="{2D62296B-6251-582E-4095-3E20BED07589}"/>
              </a:ext>
            </a:extLst>
          </p:cNvPr>
          <p:cNvSpPr txBox="1"/>
          <p:nvPr/>
        </p:nvSpPr>
        <p:spPr>
          <a:xfrm>
            <a:off x="6248530" y="4272699"/>
            <a:ext cx="27557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Fornecer à comissão informações relacionadas ao cumprimento de suas atribuições.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263368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7129280" y="-376580"/>
            <a:ext cx="4616716" cy="4497848"/>
          </a:xfrm>
          <a:prstGeom prst="roundRect">
            <a:avLst>
              <a:gd name="adj" fmla="val 6327"/>
            </a:avLst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AAC0250E-B638-577A-C6CA-353407A4B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303040" y="-451755"/>
            <a:ext cx="4616714" cy="4406156"/>
          </a:xfrm>
          <a:prstGeom prst="roundRect">
            <a:avLst>
              <a:gd name="adj" fmla="val 7478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446004" y="2026976"/>
            <a:ext cx="5865714" cy="4188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presidente da comissão, que é um membro indicado pelo empregador, tem atribuições específicas estabelecidas na NR-05. </a:t>
            </a: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É dever dele convocar os membros para as reuniões, coordenar as reuniões e encaminhar as decisões da comissão aos SESMT ou administração da organização.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407904" y="1108112"/>
            <a:ext cx="6221496" cy="369332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defTabSz="285750"/>
            <a:r>
              <a:rPr lang="pt-BR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Atribuições do presidente e vice-presidente</a:t>
            </a:r>
            <a:endParaRPr lang="id-ID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3618278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IPA – O que é NR-5? E o que ela pode fazer? – KOCH · Proteção que você  veste">
            <a:extLst>
              <a:ext uri="{FF2B5EF4-FFF2-40B4-BE49-F238E27FC236}">
                <a16:creationId xmlns:a16="http://schemas.microsoft.com/office/drawing/2014/main" id="{7A801F2E-996B-6D38-06C7-F03F76ADD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932" y="1638301"/>
            <a:ext cx="3698135" cy="3595391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c 39">
            <a:extLst>
              <a:ext uri="{FF2B5EF4-FFF2-40B4-BE49-F238E27FC236}">
                <a16:creationId xmlns:a16="http://schemas.microsoft.com/office/drawing/2014/main" id="{DFDA92EB-B255-F434-FAC0-2AC0D3BF4EAA}"/>
              </a:ext>
            </a:extLst>
          </p:cNvPr>
          <p:cNvSpPr/>
          <p:nvPr/>
        </p:nvSpPr>
        <p:spPr>
          <a:xfrm>
            <a:off x="3937000" y="1270000"/>
            <a:ext cx="4318000" cy="4318000"/>
          </a:xfrm>
          <a:prstGeom prst="arc">
            <a:avLst/>
          </a:prstGeom>
          <a:gradFill>
            <a:gsLst>
              <a:gs pos="0">
                <a:schemeClr val="accent1"/>
              </a:gs>
              <a:gs pos="100000">
                <a:schemeClr val="accent5">
                  <a:alpha val="16000"/>
                </a:schemeClr>
              </a:gs>
            </a:gsLst>
            <a:lin ang="5400000" scaled="1"/>
          </a:gradFill>
          <a:ln w="38100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" name="Arc 40">
            <a:extLst>
              <a:ext uri="{FF2B5EF4-FFF2-40B4-BE49-F238E27FC236}">
                <a16:creationId xmlns:a16="http://schemas.microsoft.com/office/drawing/2014/main" id="{38A7B6C8-C039-AC77-291F-78994441D0B3}"/>
              </a:ext>
            </a:extLst>
          </p:cNvPr>
          <p:cNvSpPr/>
          <p:nvPr/>
        </p:nvSpPr>
        <p:spPr>
          <a:xfrm flipH="1" flipV="1">
            <a:off x="3937000" y="1270000"/>
            <a:ext cx="4318000" cy="4318000"/>
          </a:xfrm>
          <a:prstGeom prst="arc">
            <a:avLst/>
          </a:prstGeom>
          <a:gradFill>
            <a:gsLst>
              <a:gs pos="0">
                <a:schemeClr val="accent1"/>
              </a:gs>
              <a:gs pos="100000">
                <a:schemeClr val="accent5">
                  <a:alpha val="16000"/>
                </a:schemeClr>
              </a:gs>
            </a:gsLst>
            <a:lin ang="5400000" scaled="1"/>
          </a:gradFill>
          <a:ln w="38100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1E0960D1-E5D8-A09C-7FC3-1AF53948DCB4}"/>
              </a:ext>
            </a:extLst>
          </p:cNvPr>
          <p:cNvSpPr/>
          <p:nvPr/>
        </p:nvSpPr>
        <p:spPr>
          <a:xfrm>
            <a:off x="5336481" y="2669481"/>
            <a:ext cx="1519039" cy="1519038"/>
          </a:xfrm>
          <a:prstGeom prst="ellipse">
            <a:avLst/>
          </a:prstGeom>
          <a:gradFill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6" name="Group 31">
            <a:extLst>
              <a:ext uri="{FF2B5EF4-FFF2-40B4-BE49-F238E27FC236}">
                <a16:creationId xmlns:a16="http://schemas.microsoft.com/office/drawing/2014/main" id="{0C7E457E-B583-96E8-7325-A0C593B358FA}"/>
              </a:ext>
            </a:extLst>
          </p:cNvPr>
          <p:cNvGrpSpPr/>
          <p:nvPr/>
        </p:nvGrpSpPr>
        <p:grpSpPr>
          <a:xfrm>
            <a:off x="5782965" y="3115965"/>
            <a:ext cx="626070" cy="626070"/>
            <a:chOff x="8204317" y="2115665"/>
            <a:chExt cx="464344" cy="464344"/>
          </a:xfrm>
          <a:solidFill>
            <a:schemeClr val="bg1"/>
          </a:solidFill>
        </p:grpSpPr>
        <p:sp>
          <p:nvSpPr>
            <p:cNvPr id="7" name="AutoShape 81">
              <a:extLst>
                <a:ext uri="{FF2B5EF4-FFF2-40B4-BE49-F238E27FC236}">
                  <a16:creationId xmlns:a16="http://schemas.microsoft.com/office/drawing/2014/main" id="{3DD174CD-1399-94ED-C5A4-B084E9C4BAD5}"/>
                </a:ext>
              </a:extLst>
            </p:cNvPr>
            <p:cNvSpPr/>
            <p:nvPr/>
          </p:nvSpPr>
          <p:spPr bwMode="auto">
            <a:xfrm>
              <a:off x="8204317" y="2115665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35" y="9811"/>
                  </a:moveTo>
                  <a:cubicBezTo>
                    <a:pt x="20220" y="10144"/>
                    <a:pt x="20081" y="10800"/>
                    <a:pt x="18899" y="10800"/>
                  </a:cubicBezTo>
                  <a:lnTo>
                    <a:pt x="17549" y="10800"/>
                  </a:lnTo>
                  <a:cubicBezTo>
                    <a:pt x="17363" y="10800"/>
                    <a:pt x="17212" y="10950"/>
                    <a:pt x="17212" y="11137"/>
                  </a:cubicBezTo>
                  <a:cubicBezTo>
                    <a:pt x="17212" y="11324"/>
                    <a:pt x="17363" y="11475"/>
                    <a:pt x="17549" y="11475"/>
                  </a:cubicBezTo>
                  <a:lnTo>
                    <a:pt x="18858" y="11475"/>
                  </a:lnTo>
                  <a:cubicBezTo>
                    <a:pt x="19870" y="11475"/>
                    <a:pt x="20003" y="12314"/>
                    <a:pt x="19938" y="12719"/>
                  </a:cubicBezTo>
                  <a:cubicBezTo>
                    <a:pt x="19855" y="13223"/>
                    <a:pt x="19618" y="14175"/>
                    <a:pt x="18478" y="14175"/>
                  </a:cubicBezTo>
                  <a:lnTo>
                    <a:pt x="16874" y="14175"/>
                  </a:lnTo>
                  <a:cubicBezTo>
                    <a:pt x="16688" y="14175"/>
                    <a:pt x="16537" y="14325"/>
                    <a:pt x="16537" y="14512"/>
                  </a:cubicBezTo>
                  <a:cubicBezTo>
                    <a:pt x="16537" y="14699"/>
                    <a:pt x="16688" y="14850"/>
                    <a:pt x="16874" y="14850"/>
                  </a:cubicBezTo>
                  <a:lnTo>
                    <a:pt x="18203" y="14850"/>
                  </a:lnTo>
                  <a:cubicBezTo>
                    <a:pt x="19343" y="14850"/>
                    <a:pt x="19243" y="15718"/>
                    <a:pt x="19079" y="16237"/>
                  </a:cubicBezTo>
                  <a:cubicBezTo>
                    <a:pt x="18864" y="16918"/>
                    <a:pt x="18732" y="17549"/>
                    <a:pt x="17297" y="17549"/>
                  </a:cubicBezTo>
                  <a:lnTo>
                    <a:pt x="16196" y="17549"/>
                  </a:lnTo>
                  <a:cubicBezTo>
                    <a:pt x="16009" y="17549"/>
                    <a:pt x="15859" y="17700"/>
                    <a:pt x="15859" y="17887"/>
                  </a:cubicBezTo>
                  <a:cubicBezTo>
                    <a:pt x="15859" y="18073"/>
                    <a:pt x="16009" y="18225"/>
                    <a:pt x="16196" y="18225"/>
                  </a:cubicBezTo>
                  <a:lnTo>
                    <a:pt x="17255" y="18225"/>
                  </a:lnTo>
                  <a:cubicBezTo>
                    <a:pt x="17993" y="18225"/>
                    <a:pt x="18027" y="18923"/>
                    <a:pt x="17950" y="19174"/>
                  </a:cubicBezTo>
                  <a:cubicBezTo>
                    <a:pt x="17866" y="19448"/>
                    <a:pt x="17767" y="19651"/>
                    <a:pt x="17762" y="19660"/>
                  </a:cubicBezTo>
                  <a:cubicBezTo>
                    <a:pt x="17558" y="20028"/>
                    <a:pt x="17229" y="20249"/>
                    <a:pt x="16534" y="20249"/>
                  </a:cubicBezTo>
                  <a:lnTo>
                    <a:pt x="12844" y="20249"/>
                  </a:lnTo>
                  <a:cubicBezTo>
                    <a:pt x="10990" y="20249"/>
                    <a:pt x="9151" y="19829"/>
                    <a:pt x="9104" y="19818"/>
                  </a:cubicBezTo>
                  <a:cubicBezTo>
                    <a:pt x="6299" y="19172"/>
                    <a:pt x="6152" y="19122"/>
                    <a:pt x="5976" y="19072"/>
                  </a:cubicBezTo>
                  <a:cubicBezTo>
                    <a:pt x="5976" y="19072"/>
                    <a:pt x="5405" y="18976"/>
                    <a:pt x="5405" y="18478"/>
                  </a:cubicBezTo>
                  <a:lnTo>
                    <a:pt x="5399" y="9155"/>
                  </a:lnTo>
                  <a:cubicBezTo>
                    <a:pt x="5399" y="8839"/>
                    <a:pt x="5601" y="8552"/>
                    <a:pt x="5935" y="8452"/>
                  </a:cubicBezTo>
                  <a:cubicBezTo>
                    <a:pt x="5977" y="8435"/>
                    <a:pt x="6034" y="8419"/>
                    <a:pt x="6074" y="8401"/>
                  </a:cubicBezTo>
                  <a:cubicBezTo>
                    <a:pt x="9158" y="7125"/>
                    <a:pt x="10097" y="4324"/>
                    <a:pt x="10124" y="2025"/>
                  </a:cubicBezTo>
                  <a:cubicBezTo>
                    <a:pt x="10128" y="1702"/>
                    <a:pt x="10378" y="1350"/>
                    <a:pt x="10800" y="1350"/>
                  </a:cubicBezTo>
                  <a:cubicBezTo>
                    <a:pt x="11514" y="1350"/>
                    <a:pt x="12774" y="2782"/>
                    <a:pt x="12774" y="4554"/>
                  </a:cubicBezTo>
                  <a:cubicBezTo>
                    <a:pt x="12774" y="6155"/>
                    <a:pt x="12711" y="6432"/>
                    <a:pt x="12149" y="8100"/>
                  </a:cubicBezTo>
                  <a:cubicBezTo>
                    <a:pt x="18899" y="8100"/>
                    <a:pt x="18852" y="8196"/>
                    <a:pt x="19448" y="8353"/>
                  </a:cubicBezTo>
                  <a:cubicBezTo>
                    <a:pt x="20187" y="8564"/>
                    <a:pt x="20249" y="9175"/>
                    <a:pt x="20249" y="9386"/>
                  </a:cubicBezTo>
                  <a:cubicBezTo>
                    <a:pt x="20249" y="9618"/>
                    <a:pt x="20243" y="9584"/>
                    <a:pt x="20235" y="9811"/>
                  </a:cubicBezTo>
                  <a:moveTo>
                    <a:pt x="4724" y="19575"/>
                  </a:moveTo>
                  <a:cubicBezTo>
                    <a:pt x="4724" y="19948"/>
                    <a:pt x="4423" y="20249"/>
                    <a:pt x="4049" y="20249"/>
                  </a:cubicBezTo>
                  <a:lnTo>
                    <a:pt x="2024" y="20249"/>
                  </a:lnTo>
                  <a:cubicBezTo>
                    <a:pt x="1652" y="20249"/>
                    <a:pt x="1349" y="19948"/>
                    <a:pt x="1349" y="19575"/>
                  </a:cubicBezTo>
                  <a:lnTo>
                    <a:pt x="1349" y="8774"/>
                  </a:lnTo>
                  <a:cubicBezTo>
                    <a:pt x="1349" y="8401"/>
                    <a:pt x="1652" y="8100"/>
                    <a:pt x="2024" y="8100"/>
                  </a:cubicBezTo>
                  <a:lnTo>
                    <a:pt x="4049" y="8100"/>
                  </a:lnTo>
                  <a:cubicBezTo>
                    <a:pt x="4423" y="8100"/>
                    <a:pt x="4724" y="8401"/>
                    <a:pt x="4724" y="8774"/>
                  </a:cubicBezTo>
                  <a:cubicBezTo>
                    <a:pt x="4724" y="8774"/>
                    <a:pt x="4724" y="19575"/>
                    <a:pt x="4724" y="19575"/>
                  </a:cubicBezTo>
                  <a:close/>
                  <a:moveTo>
                    <a:pt x="19686" y="7069"/>
                  </a:moveTo>
                  <a:cubicBezTo>
                    <a:pt x="18842" y="6846"/>
                    <a:pt x="16858" y="6849"/>
                    <a:pt x="13956" y="6773"/>
                  </a:cubicBezTo>
                  <a:cubicBezTo>
                    <a:pt x="14093" y="6139"/>
                    <a:pt x="14124" y="5568"/>
                    <a:pt x="14124" y="4554"/>
                  </a:cubicBezTo>
                  <a:cubicBezTo>
                    <a:pt x="14124" y="2133"/>
                    <a:pt x="12361" y="0"/>
                    <a:pt x="10800" y="0"/>
                  </a:cubicBezTo>
                  <a:cubicBezTo>
                    <a:pt x="9698" y="0"/>
                    <a:pt x="8789" y="901"/>
                    <a:pt x="8774" y="2009"/>
                  </a:cubicBezTo>
                  <a:cubicBezTo>
                    <a:pt x="8760" y="3368"/>
                    <a:pt x="8340" y="5716"/>
                    <a:pt x="6074" y="6906"/>
                  </a:cubicBezTo>
                  <a:cubicBezTo>
                    <a:pt x="5908" y="6994"/>
                    <a:pt x="5433" y="7228"/>
                    <a:pt x="5364" y="7259"/>
                  </a:cubicBezTo>
                  <a:lnTo>
                    <a:pt x="5399" y="7289"/>
                  </a:lnTo>
                  <a:cubicBezTo>
                    <a:pt x="5045" y="6984"/>
                    <a:pt x="4554" y="6750"/>
                    <a:pt x="4049" y="6750"/>
                  </a:cubicBezTo>
                  <a:lnTo>
                    <a:pt x="2024" y="6750"/>
                  </a:lnTo>
                  <a:cubicBezTo>
                    <a:pt x="908" y="6750"/>
                    <a:pt x="0" y="7658"/>
                    <a:pt x="0" y="8774"/>
                  </a:cubicBezTo>
                  <a:lnTo>
                    <a:pt x="0" y="19575"/>
                  </a:lnTo>
                  <a:cubicBezTo>
                    <a:pt x="0" y="20691"/>
                    <a:pt x="908" y="21599"/>
                    <a:pt x="2024" y="21599"/>
                  </a:cubicBezTo>
                  <a:lnTo>
                    <a:pt x="4049" y="21599"/>
                  </a:lnTo>
                  <a:cubicBezTo>
                    <a:pt x="4853" y="21599"/>
                    <a:pt x="5525" y="21114"/>
                    <a:pt x="5850" y="20434"/>
                  </a:cubicBezTo>
                  <a:cubicBezTo>
                    <a:pt x="5859" y="20437"/>
                    <a:pt x="5873" y="20441"/>
                    <a:pt x="5882" y="20442"/>
                  </a:cubicBezTo>
                  <a:cubicBezTo>
                    <a:pt x="5927" y="20454"/>
                    <a:pt x="5979" y="20467"/>
                    <a:pt x="6044" y="20485"/>
                  </a:cubicBezTo>
                  <a:cubicBezTo>
                    <a:pt x="6056" y="20487"/>
                    <a:pt x="6062" y="20488"/>
                    <a:pt x="6074" y="20492"/>
                  </a:cubicBezTo>
                  <a:cubicBezTo>
                    <a:pt x="6464" y="20588"/>
                    <a:pt x="7212" y="20768"/>
                    <a:pt x="8812" y="21135"/>
                  </a:cubicBezTo>
                  <a:cubicBezTo>
                    <a:pt x="9155" y="21213"/>
                    <a:pt x="10966" y="21599"/>
                    <a:pt x="12844" y="21599"/>
                  </a:cubicBezTo>
                  <a:lnTo>
                    <a:pt x="16534" y="21599"/>
                  </a:lnTo>
                  <a:cubicBezTo>
                    <a:pt x="17659" y="21599"/>
                    <a:pt x="18469" y="21167"/>
                    <a:pt x="18952" y="20298"/>
                  </a:cubicBezTo>
                  <a:cubicBezTo>
                    <a:pt x="18958" y="20285"/>
                    <a:pt x="19114" y="19982"/>
                    <a:pt x="19240" y="19572"/>
                  </a:cubicBezTo>
                  <a:cubicBezTo>
                    <a:pt x="19336" y="19263"/>
                    <a:pt x="19371" y="18827"/>
                    <a:pt x="19256" y="18384"/>
                  </a:cubicBezTo>
                  <a:cubicBezTo>
                    <a:pt x="19981" y="17886"/>
                    <a:pt x="20214" y="17133"/>
                    <a:pt x="20366" y="16643"/>
                  </a:cubicBezTo>
                  <a:cubicBezTo>
                    <a:pt x="20620" y="15838"/>
                    <a:pt x="20544" y="15235"/>
                    <a:pt x="20367" y="14803"/>
                  </a:cubicBezTo>
                  <a:cubicBezTo>
                    <a:pt x="20775" y="14418"/>
                    <a:pt x="21122" y="13831"/>
                    <a:pt x="21269" y="12935"/>
                  </a:cubicBezTo>
                  <a:cubicBezTo>
                    <a:pt x="21361" y="12380"/>
                    <a:pt x="21263" y="11809"/>
                    <a:pt x="21007" y="11334"/>
                  </a:cubicBezTo>
                  <a:cubicBezTo>
                    <a:pt x="21389" y="10905"/>
                    <a:pt x="21564" y="10365"/>
                    <a:pt x="21583" y="9865"/>
                  </a:cubicBezTo>
                  <a:lnTo>
                    <a:pt x="21591" y="9724"/>
                  </a:lnTo>
                  <a:cubicBezTo>
                    <a:pt x="21596" y="9635"/>
                    <a:pt x="21600" y="9581"/>
                    <a:pt x="21600" y="9386"/>
                  </a:cubicBezTo>
                  <a:cubicBezTo>
                    <a:pt x="21600" y="8533"/>
                    <a:pt x="21010" y="7446"/>
                    <a:pt x="19686" y="706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8" name="AutoShape 82">
              <a:extLst>
                <a:ext uri="{FF2B5EF4-FFF2-40B4-BE49-F238E27FC236}">
                  <a16:creationId xmlns:a16="http://schemas.microsoft.com/office/drawing/2014/main" id="{F08611C8-FA49-8048-228D-9C0A8849F5B9}"/>
                </a:ext>
              </a:extLst>
            </p:cNvPr>
            <p:cNvSpPr/>
            <p:nvPr/>
          </p:nvSpPr>
          <p:spPr bwMode="auto">
            <a:xfrm>
              <a:off x="8247973" y="2492697"/>
              <a:ext cx="43657" cy="436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4400"/>
                  </a:moveTo>
                  <a:cubicBezTo>
                    <a:pt x="8820" y="14400"/>
                    <a:pt x="7200" y="12782"/>
                    <a:pt x="7200" y="10800"/>
                  </a:cubicBezTo>
                  <a:cubicBezTo>
                    <a:pt x="7200" y="8817"/>
                    <a:pt x="8820" y="7200"/>
                    <a:pt x="10800" y="7200"/>
                  </a:cubicBezTo>
                  <a:cubicBezTo>
                    <a:pt x="12779" y="7200"/>
                    <a:pt x="14400" y="8817"/>
                    <a:pt x="14400" y="10800"/>
                  </a:cubicBezTo>
                  <a:cubicBezTo>
                    <a:pt x="14400" y="12782"/>
                    <a:pt x="12779" y="14400"/>
                    <a:pt x="10800" y="14400"/>
                  </a:cubicBezTo>
                  <a:moveTo>
                    <a:pt x="10800" y="0"/>
                  </a:moveTo>
                  <a:cubicBezTo>
                    <a:pt x="4837" y="0"/>
                    <a:pt x="0" y="4837"/>
                    <a:pt x="0" y="10800"/>
                  </a:cubicBezTo>
                  <a:cubicBezTo>
                    <a:pt x="0" y="16762"/>
                    <a:pt x="4837" y="21599"/>
                    <a:pt x="10800" y="21599"/>
                  </a:cubicBezTo>
                  <a:cubicBezTo>
                    <a:pt x="16762" y="21599"/>
                    <a:pt x="21600" y="16762"/>
                    <a:pt x="21600" y="10800"/>
                  </a:cubicBezTo>
                  <a:cubicBezTo>
                    <a:pt x="21600" y="4837"/>
                    <a:pt x="1676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ea"/>
                <a:sym typeface="+mn-lt"/>
              </a:endParaRPr>
            </a:p>
          </p:txBody>
        </p:sp>
      </p:grpSp>
      <p:cxnSp>
        <p:nvCxnSpPr>
          <p:cNvPr id="10" name="Straight Connector 37">
            <a:extLst>
              <a:ext uri="{FF2B5EF4-FFF2-40B4-BE49-F238E27FC236}">
                <a16:creationId xmlns:a16="http://schemas.microsoft.com/office/drawing/2014/main" id="{F49032A8-FB40-0F77-3B6E-3FBED4326DA3}"/>
              </a:ext>
            </a:extLst>
          </p:cNvPr>
          <p:cNvCxnSpPr/>
          <p:nvPr/>
        </p:nvCxnSpPr>
        <p:spPr>
          <a:xfrm flipH="1">
            <a:off x="8255000" y="3429000"/>
            <a:ext cx="2714625" cy="0"/>
          </a:xfrm>
          <a:prstGeom prst="lin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1"/>
          </a:gradFill>
          <a:ln w="12700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36">
            <a:extLst>
              <a:ext uri="{FF2B5EF4-FFF2-40B4-BE49-F238E27FC236}">
                <a16:creationId xmlns:a16="http://schemas.microsoft.com/office/drawing/2014/main" id="{8BCF1950-2065-92FC-A55E-EBAA7E145FC9}"/>
              </a:ext>
            </a:extLst>
          </p:cNvPr>
          <p:cNvCxnSpPr/>
          <p:nvPr/>
        </p:nvCxnSpPr>
        <p:spPr>
          <a:xfrm>
            <a:off x="1222375" y="3429000"/>
            <a:ext cx="2714625" cy="0"/>
          </a:xfrm>
          <a:prstGeom prst="line">
            <a:avLst/>
          </a:pr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5400000" scaled="1"/>
          </a:gradFill>
          <a:ln w="12700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7">
            <a:extLst>
              <a:ext uri="{FF2B5EF4-FFF2-40B4-BE49-F238E27FC236}">
                <a16:creationId xmlns:a16="http://schemas.microsoft.com/office/drawing/2014/main" id="{5C438C6C-C24C-73C8-C3E2-74BA55BA8658}"/>
              </a:ext>
            </a:extLst>
          </p:cNvPr>
          <p:cNvSpPr txBox="1"/>
          <p:nvPr/>
        </p:nvSpPr>
        <p:spPr>
          <a:xfrm>
            <a:off x="546101" y="859443"/>
            <a:ext cx="3501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vice-presidente tem como principal atribuição substituir o presidente nas situações em que este não possa estar presente nos compromissos da CIPA.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325EEC73-83C8-A7F7-9533-BBE98DA49E37}"/>
              </a:ext>
            </a:extLst>
          </p:cNvPr>
          <p:cNvSpPr txBox="1"/>
          <p:nvPr/>
        </p:nvSpPr>
        <p:spPr>
          <a:xfrm>
            <a:off x="8255000" y="3972636"/>
            <a:ext cx="3543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Cabem as dois, presidente e vice-presidente, coordenar e supervisionar as atividades da CIPA, visando atingir os objetivos da comissão. A eles também compete divulgar as decisões da CIPA a todos os trabalhadores.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0992083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4470812" y="1104900"/>
            <a:ext cx="3855881" cy="5753100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241D8A-5239-9ADF-E06B-13CE7096F06B}"/>
              </a:ext>
            </a:extLst>
          </p:cNvPr>
          <p:cNvSpPr/>
          <p:nvPr/>
        </p:nvSpPr>
        <p:spPr>
          <a:xfrm>
            <a:off x="8326693" y="1104900"/>
            <a:ext cx="3855881" cy="5753100"/>
          </a:xfrm>
          <a:prstGeom prst="rect">
            <a:avLst/>
          </a:prstGeom>
          <a:gradFill flip="none" rotWithShape="1">
            <a:gsLst>
              <a:gs pos="2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EB3D0E3E-1989-1286-2487-3F22E50128F9}"/>
              </a:ext>
            </a:extLst>
          </p:cNvPr>
          <p:cNvSpPr txBox="1"/>
          <p:nvPr/>
        </p:nvSpPr>
        <p:spPr>
          <a:xfrm>
            <a:off x="4657141" y="1240181"/>
            <a:ext cx="867360" cy="52322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2800" b="1" spc="188" dirty="0">
                <a:solidFill>
                  <a:prstClr val="whit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lt"/>
              </a:rPr>
              <a:t>01</a:t>
            </a:r>
            <a:endParaRPr lang="id-ID" sz="2800" b="1" spc="188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31D27C35-267D-1026-C01F-D629A3008E2E}"/>
              </a:ext>
            </a:extLst>
          </p:cNvPr>
          <p:cNvSpPr txBox="1"/>
          <p:nvPr/>
        </p:nvSpPr>
        <p:spPr>
          <a:xfrm>
            <a:off x="8513021" y="1240181"/>
            <a:ext cx="863396" cy="52322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2800" b="1" spc="188" dirty="0">
                <a:solidFill>
                  <a:prstClr val="whit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lt"/>
              </a:rPr>
              <a:t>02</a:t>
            </a:r>
            <a:endParaRPr lang="id-ID" sz="2800" b="1" spc="188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4559675" y="1871383"/>
            <a:ext cx="3542925" cy="4846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nova NR-05 traz uma alteração inovadora no papel desse membro da CIPA. </a:t>
            </a:r>
          </a:p>
          <a:p>
            <a:pPr defTabSz="285750">
              <a:lnSpc>
                <a:spcPct val="150000"/>
              </a:lnSpc>
            </a:pPr>
            <a:endParaRPr lang="pt-BR" sz="16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Anteriormente, um único secretário era designado e cumpria esse papel durante toda a gestão. </a:t>
            </a:r>
          </a:p>
          <a:p>
            <a:pPr defTabSz="285750">
              <a:lnSpc>
                <a:spcPct val="150000"/>
              </a:lnSpc>
            </a:pPr>
            <a:endParaRPr lang="pt-BR" sz="16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Esse membro é responsável por redigir a ata de cada reunião e as correspondências oficiais da comissão.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5772400E-3162-03D3-2117-C14CE7759A31}"/>
              </a:ext>
            </a:extLst>
          </p:cNvPr>
          <p:cNvSpPr txBox="1"/>
          <p:nvPr/>
        </p:nvSpPr>
        <p:spPr>
          <a:xfrm>
            <a:off x="8474996" y="2355882"/>
            <a:ext cx="3627355" cy="3738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partir da nova versão, em cada reunião ordinária ou extraordinária, os membros da comissão podem definir o secretário. </a:t>
            </a:r>
          </a:p>
          <a:p>
            <a:pPr defTabSz="285750">
              <a:lnSpc>
                <a:spcPct val="150000"/>
              </a:lnSpc>
            </a:pPr>
            <a:endParaRPr lang="pt-BR" sz="16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comissão tem autonomia para definir se uma mesma pessoa vai cumprir esse papel em todas as reuniões ou não.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514E30D6-1740-3A0F-9EEC-7FAE54FE11A1}"/>
              </a:ext>
            </a:extLst>
          </p:cNvPr>
          <p:cNvSpPr txBox="1"/>
          <p:nvPr/>
        </p:nvSpPr>
        <p:spPr>
          <a:xfrm>
            <a:off x="5029612" y="117766"/>
            <a:ext cx="6472230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>
              <a:lnSpc>
                <a:spcPct val="150000"/>
              </a:lnSpc>
            </a:pPr>
            <a:r>
              <a:rPr lang="pt-BR" sz="32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Atribuições da CIPA</a:t>
            </a:r>
            <a:endParaRPr lang="id-ID" sz="32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098" name="Picture 2" descr="Nova CIPA representa avanços para preservação dos direitos nos ambientes de  trabalho - Revista Cipa &amp; Incêndio">
            <a:extLst>
              <a:ext uri="{FF2B5EF4-FFF2-40B4-BE49-F238E27FC236}">
                <a16:creationId xmlns:a16="http://schemas.microsoft.com/office/drawing/2014/main" id="{CD71FA13-703C-B150-3942-C86931D69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5" r="19783"/>
          <a:stretch/>
        </p:blipFill>
        <p:spPr bwMode="auto">
          <a:xfrm>
            <a:off x="-25399" y="0"/>
            <a:ext cx="44962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48138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524200" y="-262280"/>
            <a:ext cx="4616716" cy="4497848"/>
          </a:xfrm>
          <a:prstGeom prst="roundRect">
            <a:avLst>
              <a:gd name="adj" fmla="val 6327"/>
            </a:avLst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AAC0250E-B638-577A-C6CA-353407A4B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697960" y="-337455"/>
            <a:ext cx="4616714" cy="4406156"/>
          </a:xfrm>
          <a:prstGeom prst="roundRect">
            <a:avLst>
              <a:gd name="adj" fmla="val 7478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5628326" y="269228"/>
            <a:ext cx="5865714" cy="6035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É para reduzir cada vez mais esses números, que existe no país um conjunto de leis que vão desde a Constituição Federal, a CLT (Consolidação das Leis do Trabalho) e inclui normas específicas relacionadas à Segurança do Trabalho, as chamadas </a:t>
            </a:r>
            <a:r>
              <a:rPr lang="pt-BR" sz="20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NRs</a:t>
            </a: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(Normas Regulamentadoras). </a:t>
            </a: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Atualmente existem 38 normas e cada uma delas e conhecida por seu número e regulamenta um aspecto específico da Segurança do Trabalho.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5802084" y="3914812"/>
            <a:ext cx="1707662" cy="307777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1400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38 NRs</a:t>
            </a:r>
            <a:endParaRPr lang="id-ID" sz="1400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6419436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 que é um EPI - Equipamento de Proteção Individual?">
            <a:extLst>
              <a:ext uri="{FF2B5EF4-FFF2-40B4-BE49-F238E27FC236}">
                <a16:creationId xmlns:a16="http://schemas.microsoft.com/office/drawing/2014/main" id="{135FC5B5-D565-4B37-3C79-F06BA399E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690652A-3EEC-D6E6-0697-E69E73FDED0F}"/>
              </a:ext>
            </a:extLst>
          </p:cNvPr>
          <p:cNvSpPr txBox="1"/>
          <p:nvPr/>
        </p:nvSpPr>
        <p:spPr>
          <a:xfrm>
            <a:off x="7165421" y="2222335"/>
            <a:ext cx="3228408" cy="812966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130">
              <a:spcBef>
                <a:spcPts val="1000"/>
              </a:spcBef>
            </a:pPr>
            <a:r>
              <a:rPr lang="en-US" sz="4500" b="1" dirty="0">
                <a:solidFill>
                  <a:prstClr val="white"/>
                </a:solidFill>
                <a:effectLst>
                  <a:outerShdw blurRad="1270000" dist="9144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Parte 01</a:t>
            </a:r>
            <a:endParaRPr lang="id-ID" sz="4500" b="1" dirty="0">
              <a:solidFill>
                <a:prstClr val="white"/>
              </a:solidFill>
              <a:effectLst>
                <a:outerShdw blurRad="1270000" dist="9144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08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29591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Como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formar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a CIPA</a:t>
            </a:r>
            <a:endParaRPr lang="id-ID" sz="28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50" name="Picture 2" descr="Nova NR 5 CIPA: inclui noções sobre a inclusão de pessoas com deficiência e  reabilitados – Desenvolver Inclusão e Diversidade">
            <a:extLst>
              <a:ext uri="{FF2B5EF4-FFF2-40B4-BE49-F238E27FC236}">
                <a16:creationId xmlns:a16="http://schemas.microsoft.com/office/drawing/2014/main" id="{832D58E9-46F8-06C5-6954-2E28069AE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1"/>
          <a:stretch/>
        </p:blipFill>
        <p:spPr bwMode="auto">
          <a:xfrm>
            <a:off x="-317500" y="1995679"/>
            <a:ext cx="3564289" cy="3256012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3105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5F89EBCF-45BA-DF2A-22FD-C95888659E93}"/>
              </a:ext>
            </a:extLst>
          </p:cNvPr>
          <p:cNvSpPr/>
          <p:nvPr/>
        </p:nvSpPr>
        <p:spPr>
          <a:xfrm>
            <a:off x="6934201" y="4381500"/>
            <a:ext cx="4140200" cy="2476500"/>
          </a:xfrm>
          <a:prstGeom prst="round2SameRect">
            <a:avLst>
              <a:gd name="adj1" fmla="val 10145"/>
              <a:gd name="adj2" fmla="val 0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487F46-1C35-F971-CB80-BA5A13742E25}"/>
              </a:ext>
            </a:extLst>
          </p:cNvPr>
          <p:cNvSpPr/>
          <p:nvPr/>
        </p:nvSpPr>
        <p:spPr>
          <a:xfrm rot="5400000">
            <a:off x="-642988" y="652412"/>
            <a:ext cx="6858000" cy="5553176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B8715A8D-5385-4E49-A30B-DCF5515B00B2}"/>
              </a:ext>
            </a:extLst>
          </p:cNvPr>
          <p:cNvSpPr txBox="1"/>
          <p:nvPr/>
        </p:nvSpPr>
        <p:spPr>
          <a:xfrm>
            <a:off x="330201" y="1569100"/>
            <a:ext cx="4521199" cy="4188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escolha dos representantes dos empregados que integram a CIPA deve ser feito por meio de um processo eleitoral. </a:t>
            </a: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Como o mandato é anual, todos os anos deve ser realizada uma nova eleição. Esse assunto é tratado em dois artigos da NR-05.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1DF1DBF-5EFE-B437-8886-868C1B796578}"/>
              </a:ext>
            </a:extLst>
          </p:cNvPr>
          <p:cNvSpPr txBox="1"/>
          <p:nvPr/>
        </p:nvSpPr>
        <p:spPr>
          <a:xfrm>
            <a:off x="5880100" y="282512"/>
            <a:ext cx="6095999" cy="3726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nova versão da NR-05 trouxe uma mudança relacionada ao percentual de participação dos empregados na votação. </a:t>
            </a: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Agora, </a:t>
            </a:r>
            <a:r>
              <a:rPr lang="pt-BR" sz="20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quando o índice de participação for inferior a 50% do total dos empregados, o período de votação deve ser prorrogado para o dia seguinte.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" name="Freeform 79">
            <a:extLst>
              <a:ext uri="{FF2B5EF4-FFF2-40B4-BE49-F238E27FC236}">
                <a16:creationId xmlns:a16="http://schemas.microsoft.com/office/drawing/2014/main" id="{1A37BA83-E43E-975B-F62D-F3F723B57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1" y="787270"/>
            <a:ext cx="800509" cy="781830"/>
          </a:xfrm>
          <a:custGeom>
            <a:avLst/>
            <a:gdLst>
              <a:gd name="T0" fmla="*/ 106933 w 479"/>
              <a:gd name="T1" fmla="*/ 0 h 479"/>
              <a:gd name="T2" fmla="*/ 106933 w 479"/>
              <a:gd name="T3" fmla="*/ 0 h 479"/>
              <a:gd name="T4" fmla="*/ 0 w 479"/>
              <a:gd name="T5" fmla="*/ 107725 h 479"/>
              <a:gd name="T6" fmla="*/ 106933 w 479"/>
              <a:gd name="T7" fmla="*/ 215449 h 479"/>
              <a:gd name="T8" fmla="*/ 213866 w 479"/>
              <a:gd name="T9" fmla="*/ 107725 h 479"/>
              <a:gd name="T10" fmla="*/ 106933 w 479"/>
              <a:gd name="T11" fmla="*/ 0 h 479"/>
              <a:gd name="T12" fmla="*/ 198206 w 479"/>
              <a:gd name="T13" fmla="*/ 107725 h 479"/>
              <a:gd name="T14" fmla="*/ 198206 w 479"/>
              <a:gd name="T15" fmla="*/ 107725 h 479"/>
              <a:gd name="T16" fmla="*/ 178520 w 479"/>
              <a:gd name="T17" fmla="*/ 163615 h 479"/>
              <a:gd name="T18" fmla="*/ 174493 w 479"/>
              <a:gd name="T19" fmla="*/ 147840 h 479"/>
              <a:gd name="T20" fmla="*/ 178520 w 479"/>
              <a:gd name="T21" fmla="*/ 115838 h 479"/>
              <a:gd name="T22" fmla="*/ 166439 w 479"/>
              <a:gd name="T23" fmla="*/ 91949 h 479"/>
              <a:gd name="T24" fmla="*/ 142726 w 479"/>
              <a:gd name="T25" fmla="*/ 80230 h 479"/>
              <a:gd name="T26" fmla="*/ 154806 w 479"/>
              <a:gd name="T27" fmla="*/ 39664 h 479"/>
              <a:gd name="T28" fmla="*/ 131093 w 479"/>
              <a:gd name="T29" fmla="*/ 27945 h 479"/>
              <a:gd name="T30" fmla="*/ 134673 w 479"/>
              <a:gd name="T31" fmla="*/ 23889 h 479"/>
              <a:gd name="T32" fmla="*/ 198206 w 479"/>
              <a:gd name="T33" fmla="*/ 107725 h 479"/>
              <a:gd name="T34" fmla="*/ 94853 w 479"/>
              <a:gd name="T35" fmla="*/ 19832 h 479"/>
              <a:gd name="T36" fmla="*/ 94853 w 479"/>
              <a:gd name="T37" fmla="*/ 19832 h 479"/>
              <a:gd name="T38" fmla="*/ 83220 w 479"/>
              <a:gd name="T39" fmla="*/ 27945 h 479"/>
              <a:gd name="T40" fmla="*/ 67113 w 479"/>
              <a:gd name="T41" fmla="*/ 39664 h 479"/>
              <a:gd name="T42" fmla="*/ 51453 w 479"/>
              <a:gd name="T43" fmla="*/ 59947 h 479"/>
              <a:gd name="T44" fmla="*/ 59507 w 479"/>
              <a:gd name="T45" fmla="*/ 71666 h 479"/>
              <a:gd name="T46" fmla="*/ 79193 w 479"/>
              <a:gd name="T47" fmla="*/ 71666 h 479"/>
              <a:gd name="T48" fmla="*/ 110960 w 479"/>
              <a:gd name="T49" fmla="*/ 107725 h 479"/>
              <a:gd name="T50" fmla="*/ 83220 w 479"/>
              <a:gd name="T51" fmla="*/ 131613 h 479"/>
              <a:gd name="T52" fmla="*/ 79193 w 479"/>
              <a:gd name="T53" fmla="*/ 151896 h 479"/>
              <a:gd name="T54" fmla="*/ 79193 w 479"/>
              <a:gd name="T55" fmla="*/ 175785 h 479"/>
              <a:gd name="T56" fmla="*/ 59507 w 479"/>
              <a:gd name="T57" fmla="*/ 155502 h 479"/>
              <a:gd name="T58" fmla="*/ 55480 w 479"/>
              <a:gd name="T59" fmla="*/ 128008 h 479"/>
              <a:gd name="T60" fmla="*/ 39373 w 479"/>
              <a:gd name="T61" fmla="*/ 107725 h 479"/>
              <a:gd name="T62" fmla="*/ 47426 w 479"/>
              <a:gd name="T63" fmla="*/ 83836 h 479"/>
              <a:gd name="T64" fmla="*/ 23713 w 479"/>
              <a:gd name="T65" fmla="*/ 76173 h 479"/>
              <a:gd name="T66" fmla="*/ 94853 w 479"/>
              <a:gd name="T67" fmla="*/ 19832 h 479"/>
              <a:gd name="T68" fmla="*/ 79193 w 479"/>
              <a:gd name="T69" fmla="*/ 195617 h 479"/>
              <a:gd name="T70" fmla="*/ 79193 w 479"/>
              <a:gd name="T71" fmla="*/ 195617 h 479"/>
              <a:gd name="T72" fmla="*/ 91273 w 479"/>
              <a:gd name="T73" fmla="*/ 187504 h 479"/>
              <a:gd name="T74" fmla="*/ 106933 w 479"/>
              <a:gd name="T75" fmla="*/ 183447 h 479"/>
              <a:gd name="T76" fmla="*/ 131093 w 479"/>
              <a:gd name="T77" fmla="*/ 175785 h 479"/>
              <a:gd name="T78" fmla="*/ 158386 w 479"/>
              <a:gd name="T79" fmla="*/ 183447 h 479"/>
              <a:gd name="T80" fmla="*/ 106933 w 479"/>
              <a:gd name="T81" fmla="*/ 199674 h 479"/>
              <a:gd name="T82" fmla="*/ 79193 w 479"/>
              <a:gd name="T83" fmla="*/ 195617 h 4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79" h="479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6"/>
                  <a:pt x="0" y="239"/>
                </a:cubicBezTo>
                <a:cubicBezTo>
                  <a:pt x="0" y="372"/>
                  <a:pt x="106" y="478"/>
                  <a:pt x="239" y="478"/>
                </a:cubicBezTo>
                <a:cubicBezTo>
                  <a:pt x="372" y="478"/>
                  <a:pt x="478" y="372"/>
                  <a:pt x="478" y="239"/>
                </a:cubicBezTo>
                <a:cubicBezTo>
                  <a:pt x="478" y="106"/>
                  <a:pt x="372" y="0"/>
                  <a:pt x="239" y="0"/>
                </a:cubicBezTo>
                <a:close/>
                <a:moveTo>
                  <a:pt x="443" y="239"/>
                </a:moveTo>
                <a:lnTo>
                  <a:pt x="443" y="239"/>
                </a:lnTo>
                <a:cubicBezTo>
                  <a:pt x="443" y="292"/>
                  <a:pt x="425" y="328"/>
                  <a:pt x="399" y="363"/>
                </a:cubicBezTo>
                <a:cubicBezTo>
                  <a:pt x="390" y="363"/>
                  <a:pt x="381" y="345"/>
                  <a:pt x="390" y="328"/>
                </a:cubicBezTo>
                <a:cubicBezTo>
                  <a:pt x="399" y="310"/>
                  <a:pt x="399" y="275"/>
                  <a:pt x="399" y="257"/>
                </a:cubicBezTo>
                <a:cubicBezTo>
                  <a:pt x="399" y="239"/>
                  <a:pt x="390" y="204"/>
                  <a:pt x="372" y="204"/>
                </a:cubicBezTo>
                <a:cubicBezTo>
                  <a:pt x="346" y="204"/>
                  <a:pt x="337" y="204"/>
                  <a:pt x="319" y="178"/>
                </a:cubicBezTo>
                <a:cubicBezTo>
                  <a:pt x="301" y="124"/>
                  <a:pt x="372" y="115"/>
                  <a:pt x="346" y="88"/>
                </a:cubicBezTo>
                <a:cubicBezTo>
                  <a:pt x="337" y="80"/>
                  <a:pt x="301" y="115"/>
                  <a:pt x="293" y="62"/>
                </a:cubicBezTo>
                <a:lnTo>
                  <a:pt x="301" y="53"/>
                </a:lnTo>
                <a:cubicBezTo>
                  <a:pt x="381" y="80"/>
                  <a:pt x="443" y="150"/>
                  <a:pt x="443" y="239"/>
                </a:cubicBezTo>
                <a:close/>
                <a:moveTo>
                  <a:pt x="212" y="44"/>
                </a:moveTo>
                <a:lnTo>
                  <a:pt x="212" y="44"/>
                </a:lnTo>
                <a:cubicBezTo>
                  <a:pt x="204" y="53"/>
                  <a:pt x="194" y="53"/>
                  <a:pt x="186" y="62"/>
                </a:cubicBezTo>
                <a:cubicBezTo>
                  <a:pt x="168" y="80"/>
                  <a:pt x="159" y="71"/>
                  <a:pt x="150" y="88"/>
                </a:cubicBezTo>
                <a:cubicBezTo>
                  <a:pt x="141" y="106"/>
                  <a:pt x="115" y="124"/>
                  <a:pt x="115" y="133"/>
                </a:cubicBezTo>
                <a:cubicBezTo>
                  <a:pt x="115" y="142"/>
                  <a:pt x="133" y="159"/>
                  <a:pt x="133" y="159"/>
                </a:cubicBezTo>
                <a:cubicBezTo>
                  <a:pt x="141" y="150"/>
                  <a:pt x="159" y="150"/>
                  <a:pt x="177" y="159"/>
                </a:cubicBezTo>
                <a:cubicBezTo>
                  <a:pt x="186" y="159"/>
                  <a:pt x="275" y="169"/>
                  <a:pt x="248" y="239"/>
                </a:cubicBezTo>
                <a:cubicBezTo>
                  <a:pt x="239" y="266"/>
                  <a:pt x="194" y="257"/>
                  <a:pt x="186" y="292"/>
                </a:cubicBezTo>
                <a:cubicBezTo>
                  <a:pt x="186" y="301"/>
                  <a:pt x="186" y="328"/>
                  <a:pt x="177" y="337"/>
                </a:cubicBezTo>
                <a:cubicBezTo>
                  <a:pt x="177" y="345"/>
                  <a:pt x="186" y="390"/>
                  <a:pt x="177" y="390"/>
                </a:cubicBezTo>
                <a:cubicBezTo>
                  <a:pt x="168" y="390"/>
                  <a:pt x="133" y="345"/>
                  <a:pt x="133" y="345"/>
                </a:cubicBezTo>
                <a:cubicBezTo>
                  <a:pt x="133" y="337"/>
                  <a:pt x="124" y="310"/>
                  <a:pt x="124" y="284"/>
                </a:cubicBezTo>
                <a:cubicBezTo>
                  <a:pt x="124" y="266"/>
                  <a:pt x="88" y="266"/>
                  <a:pt x="88" y="239"/>
                </a:cubicBezTo>
                <a:cubicBezTo>
                  <a:pt x="88" y="213"/>
                  <a:pt x="106" y="195"/>
                  <a:pt x="106" y="186"/>
                </a:cubicBezTo>
                <a:cubicBezTo>
                  <a:pt x="97" y="169"/>
                  <a:pt x="62" y="169"/>
                  <a:pt x="53" y="169"/>
                </a:cubicBezTo>
                <a:cubicBezTo>
                  <a:pt x="80" y="97"/>
                  <a:pt x="141" y="53"/>
                  <a:pt x="212" y="44"/>
                </a:cubicBezTo>
                <a:close/>
                <a:moveTo>
                  <a:pt x="177" y="434"/>
                </a:moveTo>
                <a:lnTo>
                  <a:pt x="177" y="434"/>
                </a:lnTo>
                <a:cubicBezTo>
                  <a:pt x="186" y="425"/>
                  <a:pt x="186" y="416"/>
                  <a:pt x="204" y="416"/>
                </a:cubicBezTo>
                <a:cubicBezTo>
                  <a:pt x="212" y="416"/>
                  <a:pt x="221" y="416"/>
                  <a:pt x="239" y="407"/>
                </a:cubicBezTo>
                <a:cubicBezTo>
                  <a:pt x="248" y="407"/>
                  <a:pt x="275" y="398"/>
                  <a:pt x="293" y="390"/>
                </a:cubicBezTo>
                <a:cubicBezTo>
                  <a:pt x="310" y="390"/>
                  <a:pt x="346" y="398"/>
                  <a:pt x="354" y="407"/>
                </a:cubicBezTo>
                <a:cubicBezTo>
                  <a:pt x="319" y="434"/>
                  <a:pt x="284" y="443"/>
                  <a:pt x="239" y="443"/>
                </a:cubicBezTo>
                <a:cubicBezTo>
                  <a:pt x="221" y="443"/>
                  <a:pt x="194" y="443"/>
                  <a:pt x="177" y="4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3074" name="Picture 2" descr="Cipa RMM faz 1ª Reunião Ordinária para definir ações da gestão 2022/2023 -  Casal">
            <a:extLst>
              <a:ext uri="{FF2B5EF4-FFF2-40B4-BE49-F238E27FC236}">
                <a16:creationId xmlns:a16="http://schemas.microsoft.com/office/drawing/2014/main" id="{7358EC59-588E-032A-3DEE-80F4A5E60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r="6458"/>
          <a:stretch/>
        </p:blipFill>
        <p:spPr bwMode="auto">
          <a:xfrm>
            <a:off x="6667500" y="4481044"/>
            <a:ext cx="4291724" cy="2376955"/>
          </a:xfrm>
          <a:prstGeom prst="round2SameRect">
            <a:avLst>
              <a:gd name="adj1" fmla="val 9723"/>
              <a:gd name="adj2" fmla="val 0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876097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refeitura de Itanhaém">
            <a:extLst>
              <a:ext uri="{FF2B5EF4-FFF2-40B4-BE49-F238E27FC236}">
                <a16:creationId xmlns:a16="http://schemas.microsoft.com/office/drawing/2014/main" id="{A65B67AD-B019-8396-6706-503F5D1B4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0" y="2124211"/>
            <a:ext cx="5390650" cy="3205163"/>
          </a:xfrm>
          <a:prstGeom prst="roundRect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CE4869F3-4A19-50B9-E129-FC3E01CFEB1B}"/>
              </a:ext>
            </a:extLst>
          </p:cNvPr>
          <p:cNvSpPr/>
          <p:nvPr/>
        </p:nvSpPr>
        <p:spPr>
          <a:xfrm>
            <a:off x="6347164" y="2229875"/>
            <a:ext cx="4824000" cy="90257"/>
          </a:xfrm>
          <a:prstGeom prst="rect">
            <a:avLst/>
          </a:prstGeom>
          <a:gradFill flip="none" rotWithShape="1"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Freeform 20">
            <a:extLst>
              <a:ext uri="{FF2B5EF4-FFF2-40B4-BE49-F238E27FC236}">
                <a16:creationId xmlns:a16="http://schemas.microsoft.com/office/drawing/2014/main" id="{9B66D779-92DC-E487-850E-EB93BF7EB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935" y="2527694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62510618-B977-59EF-2FDE-6211C8D7CF2E}"/>
              </a:ext>
            </a:extLst>
          </p:cNvPr>
          <p:cNvSpPr txBox="1"/>
          <p:nvPr/>
        </p:nvSpPr>
        <p:spPr>
          <a:xfrm>
            <a:off x="6311901" y="2982950"/>
            <a:ext cx="4971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Nesse segundo dia, é necessário atingir no mínimo 1/3 dos empregados. </a:t>
            </a:r>
          </a:p>
          <a:p>
            <a:pPr defTabSz="285750"/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Caso contrário, deve ser prorrogado por mais um dia e, se ainda assim, não atingir um terço dos empregados, a eleição é considerada válida com a participação que tiver sido obtida.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9218148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 que é um EPI - Equipamento de Proteção Individual?">
            <a:extLst>
              <a:ext uri="{FF2B5EF4-FFF2-40B4-BE49-F238E27FC236}">
                <a16:creationId xmlns:a16="http://schemas.microsoft.com/office/drawing/2014/main" id="{135FC5B5-D565-4B37-3C79-F06BA399E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690652A-3EEC-D6E6-0697-E69E73FDED0F}"/>
              </a:ext>
            </a:extLst>
          </p:cNvPr>
          <p:cNvSpPr txBox="1"/>
          <p:nvPr/>
        </p:nvSpPr>
        <p:spPr>
          <a:xfrm>
            <a:off x="7165421" y="2222335"/>
            <a:ext cx="3228408" cy="812966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130">
              <a:spcBef>
                <a:spcPts val="1000"/>
              </a:spcBef>
            </a:pPr>
            <a:r>
              <a:rPr lang="en-US" sz="4500" b="1" dirty="0">
                <a:solidFill>
                  <a:prstClr val="white"/>
                </a:solidFill>
                <a:effectLst>
                  <a:outerShdw blurRad="1270000" dist="9144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Parte 01</a:t>
            </a:r>
            <a:endParaRPr lang="id-ID" sz="4500" b="1" dirty="0">
              <a:solidFill>
                <a:prstClr val="white"/>
              </a:solidFill>
              <a:effectLst>
                <a:outerShdw blurRad="1270000" dist="9144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09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41113" y="2902579"/>
            <a:ext cx="3369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Dimensionamento da CIPA</a:t>
            </a:r>
            <a:endParaRPr lang="id-ID" sz="28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50" name="Picture 2" descr="Nova NR 5 CIPA: inclui noções sobre a inclusão de pessoas com deficiência e  reabilitados – Desenvolver Inclusão e Diversidade">
            <a:extLst>
              <a:ext uri="{FF2B5EF4-FFF2-40B4-BE49-F238E27FC236}">
                <a16:creationId xmlns:a16="http://schemas.microsoft.com/office/drawing/2014/main" id="{832D58E9-46F8-06C5-6954-2E28069AE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1"/>
          <a:stretch/>
        </p:blipFill>
        <p:spPr bwMode="auto">
          <a:xfrm>
            <a:off x="-317500" y="1995679"/>
            <a:ext cx="3564289" cy="3256012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489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5">
            <a:extLst>
              <a:ext uri="{FF2B5EF4-FFF2-40B4-BE49-F238E27FC236}">
                <a16:creationId xmlns:a16="http://schemas.microsoft.com/office/drawing/2014/main" id="{3BB580C6-D1DD-37BD-84F5-30E1A15AB7B6}"/>
              </a:ext>
            </a:extLst>
          </p:cNvPr>
          <p:cNvSpPr/>
          <p:nvPr/>
        </p:nvSpPr>
        <p:spPr bwMode="auto">
          <a:xfrm>
            <a:off x="950302" y="3737073"/>
            <a:ext cx="10225698" cy="1223339"/>
          </a:xfrm>
          <a:prstGeom prst="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path path="circle">
              <a:fillToRect l="50000" t="-80000" r="50000" b="180000"/>
            </a:path>
          </a:gradFill>
          <a:ln w="3175">
            <a:noFill/>
          </a:ln>
          <a:effectLst>
            <a:outerShdw blurRad="1270000" dist="901700" dir="5400000" sx="75000" sy="7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85750">
              <a:defRPr/>
            </a:pPr>
            <a:endParaRPr lang="en-US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0" name="Group 56">
            <a:extLst>
              <a:ext uri="{FF2B5EF4-FFF2-40B4-BE49-F238E27FC236}">
                <a16:creationId xmlns:a16="http://schemas.microsoft.com/office/drawing/2014/main" id="{48BC2AE5-3B2C-9C35-86AA-2E5B40BE71FF}"/>
              </a:ext>
            </a:extLst>
          </p:cNvPr>
          <p:cNvGrpSpPr/>
          <p:nvPr/>
        </p:nvGrpSpPr>
        <p:grpSpPr>
          <a:xfrm>
            <a:off x="453269" y="3602077"/>
            <a:ext cx="1781950" cy="1175694"/>
            <a:chOff x="1579434" y="3491400"/>
            <a:chExt cx="2851120" cy="1881111"/>
          </a:xfrm>
        </p:grpSpPr>
        <p:sp>
          <p:nvSpPr>
            <p:cNvPr id="11" name="Trapezoid 2">
              <a:extLst>
                <a:ext uri="{FF2B5EF4-FFF2-40B4-BE49-F238E27FC236}">
                  <a16:creationId xmlns:a16="http://schemas.microsoft.com/office/drawing/2014/main" id="{9CCEB385-1BCA-1ADB-AFB2-30CE2102B6FE}"/>
                </a:ext>
              </a:extLst>
            </p:cNvPr>
            <p:cNvSpPr/>
            <p:nvPr/>
          </p:nvSpPr>
          <p:spPr bwMode="auto">
            <a:xfrm rot="19191503">
              <a:off x="1579434" y="3870373"/>
              <a:ext cx="2851120" cy="661727"/>
            </a:xfrm>
            <a:custGeom>
              <a:avLst/>
              <a:gdLst>
                <a:gd name="connsiteX0" fmla="*/ 0 w 1828800"/>
                <a:gd name="connsiteY0" fmla="*/ 457200 h 457200"/>
                <a:gd name="connsiteX1" fmla="*/ 114300 w 1828800"/>
                <a:gd name="connsiteY1" fmla="*/ 0 h 457200"/>
                <a:gd name="connsiteX2" fmla="*/ 1714500 w 1828800"/>
                <a:gd name="connsiteY2" fmla="*/ 0 h 457200"/>
                <a:gd name="connsiteX3" fmla="*/ 1828800 w 1828800"/>
                <a:gd name="connsiteY3" fmla="*/ 457200 h 457200"/>
                <a:gd name="connsiteX4" fmla="*/ 0 w 1828800"/>
                <a:gd name="connsiteY4" fmla="*/ 457200 h 457200"/>
                <a:gd name="connsiteX0-1" fmla="*/ 0 w 1828800"/>
                <a:gd name="connsiteY0-2" fmla="*/ 463642 h 463642"/>
                <a:gd name="connsiteX1-3" fmla="*/ 402156 w 1828800"/>
                <a:gd name="connsiteY1-4" fmla="*/ 0 h 463642"/>
                <a:gd name="connsiteX2-5" fmla="*/ 1714500 w 1828800"/>
                <a:gd name="connsiteY2-6" fmla="*/ 6442 h 463642"/>
                <a:gd name="connsiteX3-7" fmla="*/ 1828800 w 1828800"/>
                <a:gd name="connsiteY3-8" fmla="*/ 463642 h 463642"/>
                <a:gd name="connsiteX4-9" fmla="*/ 0 w 1828800"/>
                <a:gd name="connsiteY4-10" fmla="*/ 463642 h 463642"/>
                <a:gd name="connsiteX0-11" fmla="*/ 0 w 2001385"/>
                <a:gd name="connsiteY0-12" fmla="*/ 463642 h 463642"/>
                <a:gd name="connsiteX1-13" fmla="*/ 402156 w 2001385"/>
                <a:gd name="connsiteY1-14" fmla="*/ 0 h 463642"/>
                <a:gd name="connsiteX2-15" fmla="*/ 1714500 w 2001385"/>
                <a:gd name="connsiteY2-16" fmla="*/ 6442 h 463642"/>
                <a:gd name="connsiteX3-17" fmla="*/ 2001385 w 2001385"/>
                <a:gd name="connsiteY3-18" fmla="*/ 426441 h 463642"/>
                <a:gd name="connsiteX4-19" fmla="*/ 0 w 2001385"/>
                <a:gd name="connsiteY4-20" fmla="*/ 463642 h 463642"/>
                <a:gd name="connsiteX0-21" fmla="*/ 0 w 2001385"/>
                <a:gd name="connsiteY0-22" fmla="*/ 463642 h 463642"/>
                <a:gd name="connsiteX1-23" fmla="*/ 402156 w 2001385"/>
                <a:gd name="connsiteY1-24" fmla="*/ 0 h 463642"/>
                <a:gd name="connsiteX2-25" fmla="*/ 1514076 w 2001385"/>
                <a:gd name="connsiteY2-26" fmla="*/ 7706 h 463642"/>
                <a:gd name="connsiteX3-27" fmla="*/ 2001385 w 2001385"/>
                <a:gd name="connsiteY3-28" fmla="*/ 426441 h 463642"/>
                <a:gd name="connsiteX4-29" fmla="*/ 0 w 2001385"/>
                <a:gd name="connsiteY4-30" fmla="*/ 463642 h 4636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01385" h="463642">
                  <a:moveTo>
                    <a:pt x="0" y="463642"/>
                  </a:moveTo>
                  <a:lnTo>
                    <a:pt x="402156" y="0"/>
                  </a:lnTo>
                  <a:lnTo>
                    <a:pt x="1514076" y="7706"/>
                  </a:lnTo>
                  <a:lnTo>
                    <a:pt x="2001385" y="426441"/>
                  </a:lnTo>
                  <a:lnTo>
                    <a:pt x="0" y="46364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42000">
                  <a:schemeClr val="bg1">
                    <a:lumMod val="95000"/>
                  </a:schemeClr>
                </a:gs>
                <a:gs pos="84000">
                  <a:schemeClr val="bg1"/>
                </a:gs>
              </a:gsLst>
              <a:lin ang="3600000" scaled="0"/>
              <a:tileRect/>
            </a:gradFill>
            <a:ln w="3175">
              <a:noFill/>
            </a:ln>
            <a:effectLst>
              <a:outerShdw blurRad="1270000" dist="584200" dir="2700000" sx="75000" sy="7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85750">
                <a:defRPr/>
              </a:pPr>
              <a:endParaRPr 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12" name="Group 58">
              <a:extLst>
                <a:ext uri="{FF2B5EF4-FFF2-40B4-BE49-F238E27FC236}">
                  <a16:creationId xmlns:a16="http://schemas.microsoft.com/office/drawing/2014/main" id="{BEC7236B-8C05-D15D-3F30-78440FEEE75C}"/>
                </a:ext>
              </a:extLst>
            </p:cNvPr>
            <p:cNvGrpSpPr/>
            <p:nvPr/>
          </p:nvGrpSpPr>
          <p:grpSpPr>
            <a:xfrm>
              <a:off x="1878737" y="3491400"/>
              <a:ext cx="2398658" cy="1881111"/>
              <a:chOff x="1878737" y="3491400"/>
              <a:chExt cx="2398658" cy="1881111"/>
            </a:xfrm>
          </p:grpSpPr>
          <p:sp>
            <p:nvSpPr>
              <p:cNvPr id="13" name="Right Triangle 59">
                <a:extLst>
                  <a:ext uri="{FF2B5EF4-FFF2-40B4-BE49-F238E27FC236}">
                    <a16:creationId xmlns:a16="http://schemas.microsoft.com/office/drawing/2014/main" id="{CE945AEC-89C6-07E4-5433-1BBCF5BE0203}"/>
                  </a:ext>
                </a:extLst>
              </p:cNvPr>
              <p:cNvSpPr/>
              <p:nvPr/>
            </p:nvSpPr>
            <p:spPr bwMode="auto">
              <a:xfrm flipH="1">
                <a:off x="2129238" y="5156517"/>
                <a:ext cx="245448" cy="215994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85750">
                  <a:defRPr/>
                </a:pPr>
                <a:endParaRPr lang="en-US" sz="20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Right Triangle 60">
                <a:extLst>
                  <a:ext uri="{FF2B5EF4-FFF2-40B4-BE49-F238E27FC236}">
                    <a16:creationId xmlns:a16="http://schemas.microsoft.com/office/drawing/2014/main" id="{907821C6-757B-314F-56B4-78603CF57297}"/>
                  </a:ext>
                </a:extLst>
              </p:cNvPr>
              <p:cNvSpPr/>
              <p:nvPr/>
            </p:nvSpPr>
            <p:spPr bwMode="auto">
              <a:xfrm flipH="1">
                <a:off x="4031948" y="3491400"/>
                <a:ext cx="245447" cy="215994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85750">
                  <a:defRPr/>
                </a:pPr>
                <a:endParaRPr lang="en-US" sz="20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" name="Rectangle 61">
                <a:extLst>
                  <a:ext uri="{FF2B5EF4-FFF2-40B4-BE49-F238E27FC236}">
                    <a16:creationId xmlns:a16="http://schemas.microsoft.com/office/drawing/2014/main" id="{FE790588-0BDF-F965-6C4C-18C6BFE352F0}"/>
                  </a:ext>
                </a:extLst>
              </p:cNvPr>
              <p:cNvSpPr/>
              <p:nvPr/>
            </p:nvSpPr>
            <p:spPr>
              <a:xfrm rot="19126099">
                <a:off x="1878737" y="3835615"/>
                <a:ext cx="2262047" cy="738664"/>
              </a:xfrm>
              <a:prstGeom prst="rect">
                <a:avLst/>
              </a:prstGeom>
            </p:spPr>
            <p:txBody>
              <a:bodyPr anchor="ctr">
                <a:spAutoFit/>
              </a:bodyPr>
              <a:lstStyle/>
              <a:p>
                <a:pPr algn="ctr" defTabSz="285750">
                  <a:defRPr/>
                </a:pPr>
                <a:r>
                  <a:rPr lang="en-US" sz="2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cs typeface="+mn-ea"/>
                    <a:sym typeface="+mn-lt"/>
                  </a:rPr>
                  <a:t>02</a:t>
                </a:r>
              </a:p>
            </p:txBody>
          </p:sp>
        </p:grpSp>
      </p:grpSp>
      <p:sp>
        <p:nvSpPr>
          <p:cNvPr id="16" name="Freeform 20">
            <a:extLst>
              <a:ext uri="{FF2B5EF4-FFF2-40B4-BE49-F238E27FC236}">
                <a16:creationId xmlns:a16="http://schemas.microsoft.com/office/drawing/2014/main" id="{E957977B-211D-5862-0FF4-8D4EE61FB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5471" y="4143536"/>
            <a:ext cx="464586" cy="471176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D3D05C4B-483C-796C-1942-6E474DBEBC16}"/>
              </a:ext>
            </a:extLst>
          </p:cNvPr>
          <p:cNvSpPr txBox="1"/>
          <p:nvPr/>
        </p:nvSpPr>
        <p:spPr>
          <a:xfrm>
            <a:off x="1999239" y="3889671"/>
            <a:ext cx="8356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nova versão da NR-05 simplificou esse processo. Ela traz um quadro que permite fazer o cruzamento de alguns dados básicos e obter esse dimensionamento.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52CD8AA8-530A-741B-4DE1-1DA7CD7A5565}"/>
              </a:ext>
            </a:extLst>
          </p:cNvPr>
          <p:cNvGrpSpPr/>
          <p:nvPr/>
        </p:nvGrpSpPr>
        <p:grpSpPr>
          <a:xfrm>
            <a:off x="453269" y="1896549"/>
            <a:ext cx="10722731" cy="1358335"/>
            <a:chOff x="453269" y="1896549"/>
            <a:chExt cx="10722731" cy="1358335"/>
          </a:xfrm>
        </p:grpSpPr>
        <p:sp>
          <p:nvSpPr>
            <p:cNvPr id="2" name="Rectangle 18">
              <a:extLst>
                <a:ext uri="{FF2B5EF4-FFF2-40B4-BE49-F238E27FC236}">
                  <a16:creationId xmlns:a16="http://schemas.microsoft.com/office/drawing/2014/main" id="{17757603-233A-E2F1-2841-0D93D0B4EDBA}"/>
                </a:ext>
              </a:extLst>
            </p:cNvPr>
            <p:cNvSpPr/>
            <p:nvPr/>
          </p:nvSpPr>
          <p:spPr bwMode="auto">
            <a:xfrm>
              <a:off x="950302" y="2031545"/>
              <a:ext cx="10225698" cy="1223339"/>
            </a:xfrm>
            <a:prstGeom prst="rect">
              <a:avLst/>
            </a:prstGeom>
            <a:gradFill>
              <a:gsLst>
                <a:gs pos="2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-80000" r="50000" b="180000"/>
              </a:path>
            </a:gradFill>
            <a:ln w="3175">
              <a:noFill/>
            </a:ln>
            <a:effectLst>
              <a:outerShdw blurRad="1270000" dist="901700" dir="5400000" sx="75000" sy="7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85750">
                <a:defRPr/>
              </a:pPr>
              <a:endParaRPr lang="en-US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3" name="Group 35">
              <a:extLst>
                <a:ext uri="{FF2B5EF4-FFF2-40B4-BE49-F238E27FC236}">
                  <a16:creationId xmlns:a16="http://schemas.microsoft.com/office/drawing/2014/main" id="{B8649341-9662-1770-FA64-2E72FBBE7463}"/>
                </a:ext>
              </a:extLst>
            </p:cNvPr>
            <p:cNvGrpSpPr/>
            <p:nvPr/>
          </p:nvGrpSpPr>
          <p:grpSpPr>
            <a:xfrm>
              <a:off x="453269" y="1896549"/>
              <a:ext cx="1781950" cy="1175694"/>
              <a:chOff x="1579434" y="3491400"/>
              <a:chExt cx="2851120" cy="1881111"/>
            </a:xfrm>
          </p:grpSpPr>
          <p:sp>
            <p:nvSpPr>
              <p:cNvPr id="4" name="Trapezoid 2">
                <a:extLst>
                  <a:ext uri="{FF2B5EF4-FFF2-40B4-BE49-F238E27FC236}">
                    <a16:creationId xmlns:a16="http://schemas.microsoft.com/office/drawing/2014/main" id="{858425A2-8D88-AC87-0E36-3217D9C8E9F6}"/>
                  </a:ext>
                </a:extLst>
              </p:cNvPr>
              <p:cNvSpPr/>
              <p:nvPr/>
            </p:nvSpPr>
            <p:spPr bwMode="auto">
              <a:xfrm rot="19191503">
                <a:off x="1579434" y="3870373"/>
                <a:ext cx="2851120" cy="661727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-1" fmla="*/ 0 w 1828800"/>
                  <a:gd name="connsiteY0-2" fmla="*/ 463642 h 463642"/>
                  <a:gd name="connsiteX1-3" fmla="*/ 402156 w 1828800"/>
                  <a:gd name="connsiteY1-4" fmla="*/ 0 h 463642"/>
                  <a:gd name="connsiteX2-5" fmla="*/ 1714500 w 1828800"/>
                  <a:gd name="connsiteY2-6" fmla="*/ 6442 h 463642"/>
                  <a:gd name="connsiteX3-7" fmla="*/ 1828800 w 1828800"/>
                  <a:gd name="connsiteY3-8" fmla="*/ 463642 h 463642"/>
                  <a:gd name="connsiteX4-9" fmla="*/ 0 w 1828800"/>
                  <a:gd name="connsiteY4-10" fmla="*/ 463642 h 463642"/>
                  <a:gd name="connsiteX0-11" fmla="*/ 0 w 2001385"/>
                  <a:gd name="connsiteY0-12" fmla="*/ 463642 h 463642"/>
                  <a:gd name="connsiteX1-13" fmla="*/ 402156 w 2001385"/>
                  <a:gd name="connsiteY1-14" fmla="*/ 0 h 463642"/>
                  <a:gd name="connsiteX2-15" fmla="*/ 1714500 w 2001385"/>
                  <a:gd name="connsiteY2-16" fmla="*/ 6442 h 463642"/>
                  <a:gd name="connsiteX3-17" fmla="*/ 2001385 w 2001385"/>
                  <a:gd name="connsiteY3-18" fmla="*/ 426441 h 463642"/>
                  <a:gd name="connsiteX4-19" fmla="*/ 0 w 2001385"/>
                  <a:gd name="connsiteY4-20" fmla="*/ 463642 h 463642"/>
                  <a:gd name="connsiteX0-21" fmla="*/ 0 w 2001385"/>
                  <a:gd name="connsiteY0-22" fmla="*/ 463642 h 463642"/>
                  <a:gd name="connsiteX1-23" fmla="*/ 402156 w 2001385"/>
                  <a:gd name="connsiteY1-24" fmla="*/ 0 h 463642"/>
                  <a:gd name="connsiteX2-25" fmla="*/ 1514076 w 2001385"/>
                  <a:gd name="connsiteY2-26" fmla="*/ 7706 h 463642"/>
                  <a:gd name="connsiteX3-27" fmla="*/ 2001385 w 2001385"/>
                  <a:gd name="connsiteY3-28" fmla="*/ 426441 h 463642"/>
                  <a:gd name="connsiteX4-29" fmla="*/ 0 w 2001385"/>
                  <a:gd name="connsiteY4-30" fmla="*/ 463642 h 46364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42000">
                    <a:schemeClr val="bg1">
                      <a:lumMod val="95000"/>
                    </a:schemeClr>
                  </a:gs>
                  <a:gs pos="84000">
                    <a:schemeClr val="bg1"/>
                  </a:gs>
                </a:gsLst>
                <a:lin ang="3600000" scaled="0"/>
                <a:tileRect/>
              </a:gradFill>
              <a:ln w="3175">
                <a:noFill/>
              </a:ln>
              <a:effectLst>
                <a:outerShdw blurRad="1270000" dist="584200" dir="2700000" sx="75000" sy="75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85750">
                  <a:defRPr/>
                </a:pPr>
                <a:endParaRPr lang="en-US" sz="20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5" name="Group 34">
                <a:extLst>
                  <a:ext uri="{FF2B5EF4-FFF2-40B4-BE49-F238E27FC236}">
                    <a16:creationId xmlns:a16="http://schemas.microsoft.com/office/drawing/2014/main" id="{4E679849-48FC-9CB5-5AEE-DCDA44786D0D}"/>
                  </a:ext>
                </a:extLst>
              </p:cNvPr>
              <p:cNvGrpSpPr/>
              <p:nvPr/>
            </p:nvGrpSpPr>
            <p:grpSpPr>
              <a:xfrm>
                <a:off x="1878737" y="3491400"/>
                <a:ext cx="2398658" cy="1881111"/>
                <a:chOff x="1878737" y="3491400"/>
                <a:chExt cx="2398658" cy="1881111"/>
              </a:xfrm>
            </p:grpSpPr>
            <p:sp>
              <p:nvSpPr>
                <p:cNvPr id="6" name="Right Triangle 2">
                  <a:extLst>
                    <a:ext uri="{FF2B5EF4-FFF2-40B4-BE49-F238E27FC236}">
                      <a16:creationId xmlns:a16="http://schemas.microsoft.com/office/drawing/2014/main" id="{765F8285-3EE1-F5A2-5747-C4C02DF1357C}"/>
                    </a:ext>
                  </a:extLst>
                </p:cNvPr>
                <p:cNvSpPr/>
                <p:nvPr/>
              </p:nvSpPr>
              <p:spPr bwMode="auto">
                <a:xfrm flipH="1">
                  <a:off x="2129238" y="5156517"/>
                  <a:ext cx="245448" cy="215994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85750">
                    <a:defRPr/>
                  </a:pPr>
                  <a:endParaRPr lang="en-US" sz="2000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Right Triangle 3">
                  <a:extLst>
                    <a:ext uri="{FF2B5EF4-FFF2-40B4-BE49-F238E27FC236}">
                      <a16:creationId xmlns:a16="http://schemas.microsoft.com/office/drawing/2014/main" id="{FE97F43D-22DF-7D1A-140F-FF2C731ED430}"/>
                    </a:ext>
                  </a:extLst>
                </p:cNvPr>
                <p:cNvSpPr/>
                <p:nvPr/>
              </p:nvSpPr>
              <p:spPr bwMode="auto">
                <a:xfrm flipH="1">
                  <a:off x="4031948" y="3491400"/>
                  <a:ext cx="245447" cy="215994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85750">
                    <a:defRPr/>
                  </a:pPr>
                  <a:endParaRPr lang="en-US" sz="2000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" name="Rectangle 6">
                  <a:extLst>
                    <a:ext uri="{FF2B5EF4-FFF2-40B4-BE49-F238E27FC236}">
                      <a16:creationId xmlns:a16="http://schemas.microsoft.com/office/drawing/2014/main" id="{FA1A1916-5DCE-9F33-6C53-1319D05EBC85}"/>
                    </a:ext>
                  </a:extLst>
                </p:cNvPr>
                <p:cNvSpPr/>
                <p:nvPr/>
              </p:nvSpPr>
              <p:spPr>
                <a:xfrm rot="19126099">
                  <a:off x="1878737" y="3835615"/>
                  <a:ext cx="2262047" cy="738664"/>
                </a:xfrm>
                <a:prstGeom prst="rect">
                  <a:avLst/>
                </a:prstGeom>
              </p:spPr>
              <p:txBody>
                <a:bodyPr anchor="ctr">
                  <a:spAutoFit/>
                </a:bodyPr>
                <a:lstStyle/>
                <a:p>
                  <a:pPr algn="ctr" defTabSz="285750">
                    <a:defRPr/>
                  </a:pPr>
                  <a:r>
                    <a:rPr lang="en-US" sz="24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cs typeface="+mn-ea"/>
                      <a:sym typeface="+mn-lt"/>
                    </a:rPr>
                    <a:t>01</a:t>
                  </a:r>
                </a:p>
              </p:txBody>
            </p:sp>
          </p:grpSp>
        </p:grp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6B360DCC-051F-D8DC-C149-669711D240AC}"/>
                </a:ext>
              </a:extLst>
            </p:cNvPr>
            <p:cNvSpPr txBox="1"/>
            <p:nvPr/>
          </p:nvSpPr>
          <p:spPr>
            <a:xfrm>
              <a:off x="1973270" y="2314549"/>
              <a:ext cx="79073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85750"/>
              <a:r>
                <a:rPr lang="pt-BR" dirty="0">
                  <a:solidFill>
                    <a:prstClr val="white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Uma das principais dúvidas relacionadas à CIPA é sobre como dimensionar a quantidade de membros que a comissão deve ter. </a:t>
              </a:r>
              <a:endParaRPr lang="id-ID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C117ADCE-1977-66FE-3D17-1325BEAE8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5470" y="2407626"/>
              <a:ext cx="464586" cy="471176"/>
            </a:xfrm>
            <a:custGeom>
              <a:avLst/>
              <a:gdLst>
                <a:gd name="T0" fmla="*/ 211227 w 497"/>
                <a:gd name="T1" fmla="*/ 3596 h 505"/>
                <a:gd name="T2" fmla="*/ 211227 w 497"/>
                <a:gd name="T3" fmla="*/ 3596 h 505"/>
                <a:gd name="T4" fmla="*/ 203571 w 497"/>
                <a:gd name="T5" fmla="*/ 0 h 505"/>
                <a:gd name="T6" fmla="*/ 199518 w 497"/>
                <a:gd name="T7" fmla="*/ 7642 h 505"/>
                <a:gd name="T8" fmla="*/ 171594 w 497"/>
                <a:gd name="T9" fmla="*/ 75521 h 505"/>
                <a:gd name="T10" fmla="*/ 167541 w 497"/>
                <a:gd name="T11" fmla="*/ 63384 h 505"/>
                <a:gd name="T12" fmla="*/ 155831 w 497"/>
                <a:gd name="T13" fmla="*/ 59338 h 505"/>
                <a:gd name="T14" fmla="*/ 119350 w 497"/>
                <a:gd name="T15" fmla="*/ 59338 h 505"/>
                <a:gd name="T16" fmla="*/ 108091 w 497"/>
                <a:gd name="T17" fmla="*/ 63384 h 505"/>
                <a:gd name="T18" fmla="*/ 4053 w 497"/>
                <a:gd name="T19" fmla="*/ 134859 h 505"/>
                <a:gd name="T20" fmla="*/ 4053 w 497"/>
                <a:gd name="T21" fmla="*/ 151042 h 505"/>
                <a:gd name="T22" fmla="*/ 47740 w 497"/>
                <a:gd name="T23" fmla="*/ 218472 h 505"/>
                <a:gd name="T24" fmla="*/ 63954 w 497"/>
                <a:gd name="T25" fmla="*/ 222518 h 505"/>
                <a:gd name="T26" fmla="*/ 167541 w 497"/>
                <a:gd name="T27" fmla="*/ 146997 h 505"/>
                <a:gd name="T28" fmla="*/ 175648 w 497"/>
                <a:gd name="T29" fmla="*/ 138905 h 505"/>
                <a:gd name="T30" fmla="*/ 187357 w 497"/>
                <a:gd name="T31" fmla="*/ 102943 h 505"/>
                <a:gd name="T32" fmla="*/ 183754 w 497"/>
                <a:gd name="T33" fmla="*/ 91255 h 505"/>
                <a:gd name="T34" fmla="*/ 179701 w 497"/>
                <a:gd name="T35" fmla="*/ 83163 h 505"/>
                <a:gd name="T36" fmla="*/ 211227 w 497"/>
                <a:gd name="T37" fmla="*/ 3596 h 505"/>
                <a:gd name="T38" fmla="*/ 163487 w 497"/>
                <a:gd name="T39" fmla="*/ 111034 h 505"/>
                <a:gd name="T40" fmla="*/ 163487 w 497"/>
                <a:gd name="T41" fmla="*/ 111034 h 505"/>
                <a:gd name="T42" fmla="*/ 139617 w 497"/>
                <a:gd name="T43" fmla="*/ 102943 h 505"/>
                <a:gd name="T44" fmla="*/ 143671 w 497"/>
                <a:gd name="T45" fmla="*/ 79117 h 505"/>
                <a:gd name="T46" fmla="*/ 163487 w 497"/>
                <a:gd name="T47" fmla="*/ 79117 h 505"/>
                <a:gd name="T48" fmla="*/ 159884 w 497"/>
                <a:gd name="T49" fmla="*/ 83163 h 505"/>
                <a:gd name="T50" fmla="*/ 155831 w 497"/>
                <a:gd name="T51" fmla="*/ 91255 h 505"/>
                <a:gd name="T52" fmla="*/ 159884 w 497"/>
                <a:gd name="T53" fmla="*/ 95301 h 505"/>
                <a:gd name="T54" fmla="*/ 163487 w 497"/>
                <a:gd name="T55" fmla="*/ 95301 h 505"/>
                <a:gd name="T56" fmla="*/ 171594 w 497"/>
                <a:gd name="T57" fmla="*/ 91255 h 505"/>
                <a:gd name="T58" fmla="*/ 163487 w 497"/>
                <a:gd name="T59" fmla="*/ 111034 h 50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97" h="505">
                  <a:moveTo>
                    <a:pt x="469" y="8"/>
                  </a:moveTo>
                  <a:lnTo>
                    <a:pt x="469" y="8"/>
                  </a:lnTo>
                  <a:cubicBezTo>
                    <a:pt x="469" y="8"/>
                    <a:pt x="461" y="0"/>
                    <a:pt x="452" y="0"/>
                  </a:cubicBezTo>
                  <a:cubicBezTo>
                    <a:pt x="443" y="8"/>
                    <a:pt x="443" y="17"/>
                    <a:pt x="443" y="17"/>
                  </a:cubicBezTo>
                  <a:cubicBezTo>
                    <a:pt x="461" y="88"/>
                    <a:pt x="416" y="141"/>
                    <a:pt x="381" y="168"/>
                  </a:cubicBezTo>
                  <a:cubicBezTo>
                    <a:pt x="372" y="141"/>
                    <a:pt x="372" y="141"/>
                    <a:pt x="372" y="141"/>
                  </a:cubicBezTo>
                  <a:cubicBezTo>
                    <a:pt x="363" y="141"/>
                    <a:pt x="355" y="132"/>
                    <a:pt x="346" y="132"/>
                  </a:cubicBezTo>
                  <a:cubicBezTo>
                    <a:pt x="265" y="132"/>
                    <a:pt x="265" y="132"/>
                    <a:pt x="265" y="132"/>
                  </a:cubicBezTo>
                  <a:cubicBezTo>
                    <a:pt x="257" y="132"/>
                    <a:pt x="248" y="132"/>
                    <a:pt x="240" y="141"/>
                  </a:cubicBezTo>
                  <a:cubicBezTo>
                    <a:pt x="9" y="300"/>
                    <a:pt x="9" y="300"/>
                    <a:pt x="9" y="300"/>
                  </a:cubicBezTo>
                  <a:cubicBezTo>
                    <a:pt x="0" y="309"/>
                    <a:pt x="0" y="327"/>
                    <a:pt x="9" y="336"/>
                  </a:cubicBezTo>
                  <a:cubicBezTo>
                    <a:pt x="106" y="486"/>
                    <a:pt x="106" y="486"/>
                    <a:pt x="106" y="486"/>
                  </a:cubicBezTo>
                  <a:cubicBezTo>
                    <a:pt x="115" y="504"/>
                    <a:pt x="133" y="495"/>
                    <a:pt x="142" y="495"/>
                  </a:cubicBezTo>
                  <a:cubicBezTo>
                    <a:pt x="372" y="327"/>
                    <a:pt x="372" y="327"/>
                    <a:pt x="372" y="327"/>
                  </a:cubicBezTo>
                  <a:cubicBezTo>
                    <a:pt x="381" y="327"/>
                    <a:pt x="390" y="309"/>
                    <a:pt x="390" y="309"/>
                  </a:cubicBezTo>
                  <a:cubicBezTo>
                    <a:pt x="416" y="229"/>
                    <a:pt x="416" y="229"/>
                    <a:pt x="416" y="229"/>
                  </a:cubicBezTo>
                  <a:cubicBezTo>
                    <a:pt x="416" y="221"/>
                    <a:pt x="416" y="212"/>
                    <a:pt x="408" y="203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452" y="150"/>
                    <a:pt x="496" y="88"/>
                    <a:pt x="469" y="8"/>
                  </a:cubicBezTo>
                  <a:close/>
                  <a:moveTo>
                    <a:pt x="363" y="247"/>
                  </a:moveTo>
                  <a:lnTo>
                    <a:pt x="363" y="247"/>
                  </a:lnTo>
                  <a:cubicBezTo>
                    <a:pt x="346" y="256"/>
                    <a:pt x="319" y="256"/>
                    <a:pt x="310" y="229"/>
                  </a:cubicBezTo>
                  <a:cubicBezTo>
                    <a:pt x="293" y="212"/>
                    <a:pt x="301" y="194"/>
                    <a:pt x="319" y="176"/>
                  </a:cubicBezTo>
                  <a:cubicBezTo>
                    <a:pt x="328" y="168"/>
                    <a:pt x="346" y="168"/>
                    <a:pt x="363" y="176"/>
                  </a:cubicBezTo>
                  <a:cubicBezTo>
                    <a:pt x="355" y="185"/>
                    <a:pt x="355" y="185"/>
                    <a:pt x="355" y="185"/>
                  </a:cubicBezTo>
                  <a:cubicBezTo>
                    <a:pt x="346" y="185"/>
                    <a:pt x="337" y="194"/>
                    <a:pt x="346" y="203"/>
                  </a:cubicBezTo>
                  <a:cubicBezTo>
                    <a:pt x="346" y="212"/>
                    <a:pt x="355" y="212"/>
                    <a:pt x="355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72" y="212"/>
                    <a:pt x="372" y="212"/>
                    <a:pt x="381" y="203"/>
                  </a:cubicBezTo>
                  <a:cubicBezTo>
                    <a:pt x="381" y="221"/>
                    <a:pt x="372" y="238"/>
                    <a:pt x="363" y="2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21431" tIns="10716" rIns="21431" bIns="10716" anchor="ctr"/>
            <a:lstStyle/>
            <a:p>
              <a:pPr defTabSz="285750"/>
              <a:endParaRPr lang="en-US" sz="11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4175298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2">
            <a:extLst>
              <a:ext uri="{FF2B5EF4-FFF2-40B4-BE49-F238E27FC236}">
                <a16:creationId xmlns:a16="http://schemas.microsoft.com/office/drawing/2014/main" id="{97691B36-AC11-C7D2-4297-C422C6531108}"/>
              </a:ext>
            </a:extLst>
          </p:cNvPr>
          <p:cNvSpPr/>
          <p:nvPr/>
        </p:nvSpPr>
        <p:spPr>
          <a:xfrm flipH="1" flipV="1">
            <a:off x="9425" y="44521"/>
            <a:ext cx="12185322" cy="264159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CC83B5EF-374A-EFD6-91AA-3DE9DD562BD6}"/>
              </a:ext>
            </a:extLst>
          </p:cNvPr>
          <p:cNvSpPr/>
          <p:nvPr/>
        </p:nvSpPr>
        <p:spPr>
          <a:xfrm flipH="1" flipV="1">
            <a:off x="9425" y="0"/>
            <a:ext cx="12185322" cy="26416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3AA99BDB-5BE6-D5DE-AF00-2876BAE544D4}"/>
              </a:ext>
            </a:extLst>
          </p:cNvPr>
          <p:cNvSpPr txBox="1"/>
          <p:nvPr/>
        </p:nvSpPr>
        <p:spPr>
          <a:xfrm>
            <a:off x="495300" y="511112"/>
            <a:ext cx="10909300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primeiro passo é levantar o número total de empregados da organização. 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99671ED9-DC4E-0CEC-0502-487B673EDE6C}"/>
              </a:ext>
            </a:extLst>
          </p:cNvPr>
          <p:cNvSpPr txBox="1"/>
          <p:nvPr/>
        </p:nvSpPr>
        <p:spPr>
          <a:xfrm>
            <a:off x="636538" y="3429000"/>
            <a:ext cx="4686300" cy="1880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seguir é necessário descobrir em que grau de risco essa organização se enquadra. Para isso você vai precisar do CNPJ.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EA94C706-53E8-C161-D15F-1952C1E6D78D}"/>
              </a:ext>
            </a:extLst>
          </p:cNvPr>
          <p:cNvSpPr txBox="1"/>
          <p:nvPr/>
        </p:nvSpPr>
        <p:spPr>
          <a:xfrm>
            <a:off x="723900" y="5652402"/>
            <a:ext cx="4267200" cy="369332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Para isso você vai precisar do CNPJ.</a:t>
            </a:r>
            <a:endParaRPr lang="id-ID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1E7389C-2F1D-9C62-460E-BFF29780E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950" y="1228516"/>
            <a:ext cx="3778250" cy="562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51221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NR-05 | Conheça o guia definitivo da CIPA">
            <a:extLst>
              <a:ext uri="{FF2B5EF4-FFF2-40B4-BE49-F238E27FC236}">
                <a16:creationId xmlns:a16="http://schemas.microsoft.com/office/drawing/2014/main" id="{5F3105D0-9014-5CEF-69CB-0783C4858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7" y="3187700"/>
            <a:ext cx="3819525" cy="3276600"/>
          </a:xfrm>
          <a:prstGeom prst="roundRect">
            <a:avLst>
              <a:gd name="adj" fmla="val 9911"/>
            </a:avLst>
          </a:prstGeom>
          <a:solidFill>
            <a:schemeClr val="bg1"/>
          </a:solidFill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AE00DE5F-43DD-4548-208B-63033BDC4D54}"/>
              </a:ext>
            </a:extLst>
          </p:cNvPr>
          <p:cNvSpPr/>
          <p:nvPr/>
        </p:nvSpPr>
        <p:spPr>
          <a:xfrm>
            <a:off x="5571824" y="727218"/>
            <a:ext cx="5019976" cy="3276600"/>
          </a:xfrm>
          <a:prstGeom prst="roundRect">
            <a:avLst>
              <a:gd name="adj" fmla="val 4365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13716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75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5C0C56E3-3E30-3582-703E-2FFC17AEE1BD}"/>
              </a:ext>
            </a:extLst>
          </p:cNvPr>
          <p:cNvSpPr txBox="1"/>
          <p:nvPr/>
        </p:nvSpPr>
        <p:spPr>
          <a:xfrm>
            <a:off x="6006432" y="891524"/>
            <a:ext cx="4420268" cy="2947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Com o CNPJ, é só acessar o site da Receita Federal para descobrir o CNAE. Essa é sigla para Classificação Nacional de Atividades Econômicas, que identifica as atividades econômicas atreladas a um determinado CNPJ.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7128712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411338" y="1420762"/>
            <a:ext cx="6858000" cy="4016476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A6B909D7-8406-09AB-054C-0634900BC58A}"/>
              </a:ext>
            </a:extLst>
          </p:cNvPr>
          <p:cNvSpPr txBox="1"/>
          <p:nvPr/>
        </p:nvSpPr>
        <p:spPr>
          <a:xfrm>
            <a:off x="197215" y="847280"/>
            <a:ext cx="3460385" cy="5025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Com o CNAE você deve pesquisar na NR-04, mais especificamente no anexo 1.</a:t>
            </a:r>
          </a:p>
          <a:p>
            <a:pPr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Com o grau de risco definido, e com a quantidade de empregados, agora você pode voltar à NR-05 e fazer o cruzamento no quadro I, mostrado ao lado.</a:t>
            </a:r>
          </a:p>
          <a:p>
            <a:pPr defTabSz="285750">
              <a:lnSpc>
                <a:spcPct val="150000"/>
              </a:lnSpc>
            </a:pPr>
            <a:endParaRPr lang="id-ID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Imagem 2" descr="NR-05 | Conheça o guia definitivo da CIPA">
            <a:extLst>
              <a:ext uri="{FF2B5EF4-FFF2-40B4-BE49-F238E27FC236}">
                <a16:creationId xmlns:a16="http://schemas.microsoft.com/office/drawing/2014/main" id="{AE4D4DB7-5760-2160-95F2-0DDD0FD56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634" y="2171700"/>
            <a:ext cx="7913551" cy="28512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474540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6">
            <a:extLst>
              <a:ext uri="{FF2B5EF4-FFF2-40B4-BE49-F238E27FC236}">
                <a16:creationId xmlns:a16="http://schemas.microsoft.com/office/drawing/2014/main" id="{6B50654E-5076-E950-12A4-1F3DE6B3D94B}"/>
              </a:ext>
            </a:extLst>
          </p:cNvPr>
          <p:cNvSpPr/>
          <p:nvPr/>
        </p:nvSpPr>
        <p:spPr>
          <a:xfrm>
            <a:off x="4218096" y="1350651"/>
            <a:ext cx="6475303" cy="4773394"/>
          </a:xfrm>
          <a:prstGeom prst="roundRect">
            <a:avLst>
              <a:gd name="adj" fmla="val 1456"/>
            </a:avLst>
          </a:prstGeom>
          <a:solidFill>
            <a:schemeClr val="bg1">
              <a:alpha val="2000"/>
            </a:schemeClr>
          </a:solidFill>
          <a:ln w="38100">
            <a:solidFill>
              <a:schemeClr val="bg1"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Rectangle: Rounded Corners 41">
            <a:extLst>
              <a:ext uri="{FF2B5EF4-FFF2-40B4-BE49-F238E27FC236}">
                <a16:creationId xmlns:a16="http://schemas.microsoft.com/office/drawing/2014/main" id="{9CC573BE-B59B-108D-3FBF-1C076B49D55D}"/>
              </a:ext>
            </a:extLst>
          </p:cNvPr>
          <p:cNvSpPr/>
          <p:nvPr/>
        </p:nvSpPr>
        <p:spPr>
          <a:xfrm>
            <a:off x="3907376" y="1064075"/>
            <a:ext cx="6475303" cy="4773394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" name="Picture 2" descr="IOP Assessoria">
            <a:extLst>
              <a:ext uri="{FF2B5EF4-FFF2-40B4-BE49-F238E27FC236}">
                <a16:creationId xmlns:a16="http://schemas.microsoft.com/office/drawing/2014/main" id="{C30E8F9D-A21E-0745-A93B-1420F86B9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799" y="3742035"/>
            <a:ext cx="4084655" cy="311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AFA6A897-E7B7-14B3-289A-B9AFCBA08EC5}"/>
              </a:ext>
            </a:extLst>
          </p:cNvPr>
          <p:cNvSpPr txBox="1"/>
          <p:nvPr/>
        </p:nvSpPr>
        <p:spPr>
          <a:xfrm>
            <a:off x="4085170" y="1223848"/>
            <a:ext cx="6119713" cy="419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Por exemplo, uma empresa com grau de risco 3 e com 180 funcionários deverá ter </a:t>
            </a:r>
            <a:r>
              <a:rPr lang="pt-B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4 efetivos e 2 suplentes.</a:t>
            </a:r>
          </a:p>
          <a:p>
            <a:pPr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Fique atento pois esse não é o número total de membros da CIPA, mas sim </a:t>
            </a:r>
            <a:r>
              <a:rPr lang="pt-B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apenas dos eleitos!</a:t>
            </a:r>
          </a:p>
          <a:p>
            <a:pPr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Como é uma comissão paritária, então é necessário ter uma quantidade igual de representantes dos empregados e do empregador.</a:t>
            </a:r>
          </a:p>
        </p:txBody>
      </p:sp>
    </p:spTree>
    <p:extLst>
      <p:ext uri="{BB962C8B-B14F-4D97-AF65-F5344CB8AC3E}">
        <p14:creationId xmlns:p14="http://schemas.microsoft.com/office/powerpoint/2010/main" val="790363957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E6CB55B-0676-2833-C734-0D485090EBBA}"/>
              </a:ext>
            </a:extLst>
          </p:cNvPr>
          <p:cNvSpPr/>
          <p:nvPr/>
        </p:nvSpPr>
        <p:spPr>
          <a:xfrm>
            <a:off x="9426" y="0"/>
            <a:ext cx="12173149" cy="4608871"/>
          </a:xfrm>
          <a:prstGeom prst="rect">
            <a:avLst/>
          </a:pr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22A5DADF-2B1B-E00A-E4C0-2A8476ABEF8F}"/>
              </a:ext>
            </a:extLst>
          </p:cNvPr>
          <p:cNvGrpSpPr/>
          <p:nvPr/>
        </p:nvGrpSpPr>
        <p:grpSpPr>
          <a:xfrm>
            <a:off x="1920364" y="2068352"/>
            <a:ext cx="8351274" cy="3862773"/>
            <a:chOff x="3057500" y="2418734"/>
            <a:chExt cx="13362039" cy="684325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5283811-A3FD-7025-E792-10BE4133D724}"/>
                </a:ext>
              </a:extLst>
            </p:cNvPr>
            <p:cNvSpPr/>
            <p:nvPr/>
          </p:nvSpPr>
          <p:spPr>
            <a:xfrm>
              <a:off x="3057500" y="2418735"/>
              <a:ext cx="13362039" cy="6843252"/>
            </a:xfrm>
            <a:prstGeom prst="roundRect">
              <a:avLst>
                <a:gd name="adj" fmla="val 628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128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0108E432-A3A4-DEB7-B84D-AE03E8A0C287}"/>
                </a:ext>
              </a:extLst>
            </p:cNvPr>
            <p:cNvSpPr/>
            <p:nvPr/>
          </p:nvSpPr>
          <p:spPr>
            <a:xfrm rot="16200000">
              <a:off x="2285505" y="3190730"/>
              <a:ext cx="6843250" cy="5299258"/>
            </a:xfrm>
            <a:prstGeom prst="round2SameRect">
              <a:avLst>
                <a:gd name="adj1" fmla="val 1056"/>
                <a:gd name="adj2" fmla="val 0"/>
              </a:avLst>
            </a:prstGeom>
            <a:gradFill flip="none" rotWithShape="1">
              <a:gsLst>
                <a:gs pos="2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2E75DE82-5524-9B69-D450-6262D1FB8EB5}"/>
              </a:ext>
            </a:extLst>
          </p:cNvPr>
          <p:cNvSpPr txBox="1"/>
          <p:nvPr/>
        </p:nvSpPr>
        <p:spPr>
          <a:xfrm>
            <a:off x="447773" y="587095"/>
            <a:ext cx="11245653" cy="87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>
              <a:lnSpc>
                <a:spcPct val="150000"/>
              </a:lnSpc>
            </a:pPr>
            <a:r>
              <a:rPr lang="pt-BR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Por isso, no exemplo acima, o número total será de 8 efetivos </a:t>
            </a: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(4 eleitos pelos empregados e 4 indicados pela empresa) e 4 suplentes (2 indicados e 2 eleitos).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FA8F7AF-B59A-39D7-67A4-41C4483F37FF}"/>
              </a:ext>
            </a:extLst>
          </p:cNvPr>
          <p:cNvSpPr txBox="1"/>
          <p:nvPr/>
        </p:nvSpPr>
        <p:spPr>
          <a:xfrm>
            <a:off x="2053923" y="2525743"/>
            <a:ext cx="2987978" cy="2947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É muito importante estar atento ao fato de que cada unidade ou planta da empresa deve ter uma comissão própria. </a:t>
            </a:r>
          </a:p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CIPA é por estabelecimento.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1227CE-457B-B6B5-61C3-73CFB841DD5A}"/>
              </a:ext>
            </a:extLst>
          </p:cNvPr>
          <p:cNvSpPr txBox="1"/>
          <p:nvPr/>
        </p:nvSpPr>
        <p:spPr>
          <a:xfrm>
            <a:off x="5378661" y="2121532"/>
            <a:ext cx="4772116" cy="3778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Pode acontecer da empresa não se enquadrar em nenhum no dimensionamento previsto na NR-4. Neste caso, a empresa deve indicar um representante dos empregados para atuar nas ações de prevenção em segurança e saúde no trabalho. </a:t>
            </a:r>
            <a:r>
              <a:rPr lang="pt-BR" b="1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Esse representante é conhecido como designado da CIPA.</a:t>
            </a:r>
            <a:endParaRPr lang="id-ID" b="1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700440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64366E1-4FDC-1448-BE09-3CF7BE2907EE}"/>
              </a:ext>
            </a:extLst>
          </p:cNvPr>
          <p:cNvGrpSpPr/>
          <p:nvPr/>
        </p:nvGrpSpPr>
        <p:grpSpPr>
          <a:xfrm>
            <a:off x="2449048" y="133178"/>
            <a:ext cx="6451967" cy="6554279"/>
            <a:chOff x="2349137" y="2384640"/>
            <a:chExt cx="3238500" cy="3634202"/>
          </a:xfrm>
          <a:gradFill>
            <a:gsLst>
              <a:gs pos="100000">
                <a:schemeClr val="accent5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effectLst>
            <a:outerShdw blurRad="1270000" dist="1968500" dir="5400000" sx="90000" sy="9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0C79DC9E-954C-738A-26CB-B94529B9047E}"/>
                </a:ext>
              </a:extLst>
            </p:cNvPr>
            <p:cNvSpPr/>
            <p:nvPr/>
          </p:nvSpPr>
          <p:spPr>
            <a:xfrm>
              <a:off x="2349137" y="2815937"/>
              <a:ext cx="3238500" cy="2817708"/>
            </a:xfrm>
            <a:prstGeom prst="roundRect">
              <a:avLst>
                <a:gd name="adj" fmla="val 16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Freeform: Shape 4">
              <a:extLst>
                <a:ext uri="{FF2B5EF4-FFF2-40B4-BE49-F238E27FC236}">
                  <a16:creationId xmlns:a16="http://schemas.microsoft.com/office/drawing/2014/main" id="{FB1B6B95-AEDA-A32D-71FC-C47A41695491}"/>
                </a:ext>
              </a:extLst>
            </p:cNvPr>
            <p:cNvSpPr/>
            <p:nvPr/>
          </p:nvSpPr>
          <p:spPr>
            <a:xfrm flipV="1">
              <a:off x="2349137" y="2384640"/>
              <a:ext cx="957974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56D7B490-F7BE-549B-7673-9EA5157E8C7E}"/>
                </a:ext>
              </a:extLst>
            </p:cNvPr>
            <p:cNvSpPr/>
            <p:nvPr/>
          </p:nvSpPr>
          <p:spPr>
            <a:xfrm>
              <a:off x="4629665" y="5541444"/>
              <a:ext cx="957972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C51D6972-CC2C-3D0B-40E2-C1F10E34475F}"/>
              </a:ext>
            </a:extLst>
          </p:cNvPr>
          <p:cNvSpPr/>
          <p:nvPr/>
        </p:nvSpPr>
        <p:spPr>
          <a:xfrm>
            <a:off x="3238972" y="582072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C0C1C35-7BDF-2F8C-50D4-1B6297CE7C4C}"/>
              </a:ext>
            </a:extLst>
          </p:cNvPr>
          <p:cNvSpPr txBox="1"/>
          <p:nvPr/>
        </p:nvSpPr>
        <p:spPr>
          <a:xfrm>
            <a:off x="2781301" y="1154253"/>
            <a:ext cx="5865714" cy="4303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20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Este treinamento é dedicado à </a:t>
            </a:r>
            <a:r>
              <a:rPr lang="pt-BR" sz="20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Comissão Interna de Prevenção de Acidentes – CIPA</a:t>
            </a: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, que é objeto da NR-05. Esta norma passou por uma revisão e atualização que entrou em vigor em janeiro de 2022. Por isso, vamos dedicar atenção especial aos pontos que sofreram alterações.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" name="Picture 8" descr="Catálogo">
            <a:extLst>
              <a:ext uri="{FF2B5EF4-FFF2-40B4-BE49-F238E27FC236}">
                <a16:creationId xmlns:a16="http://schemas.microsoft.com/office/drawing/2014/main" id="{ABDF55B0-1796-F927-CC8F-45DE33A52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8" y="5125988"/>
            <a:ext cx="1358333" cy="1297813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785126"/>
      </p:ext>
    </p:extLst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 que é um EPI - Equipamento de Proteção Individual?">
            <a:extLst>
              <a:ext uri="{FF2B5EF4-FFF2-40B4-BE49-F238E27FC236}">
                <a16:creationId xmlns:a16="http://schemas.microsoft.com/office/drawing/2014/main" id="{135FC5B5-D565-4B37-3C79-F06BA399E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690652A-3EEC-D6E6-0697-E69E73FDED0F}"/>
              </a:ext>
            </a:extLst>
          </p:cNvPr>
          <p:cNvSpPr txBox="1"/>
          <p:nvPr/>
        </p:nvSpPr>
        <p:spPr>
          <a:xfrm>
            <a:off x="7165421" y="2222335"/>
            <a:ext cx="3228408" cy="812966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130">
              <a:spcBef>
                <a:spcPts val="1000"/>
              </a:spcBef>
            </a:pPr>
            <a:r>
              <a:rPr lang="en-US" sz="4500" b="1" dirty="0">
                <a:solidFill>
                  <a:prstClr val="white"/>
                </a:solidFill>
                <a:effectLst>
                  <a:outerShdw blurRad="1270000" dist="9144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Parte 01</a:t>
            </a:r>
            <a:endParaRPr lang="id-ID" sz="4500" b="1" dirty="0">
              <a:solidFill>
                <a:prstClr val="white"/>
              </a:solidFill>
              <a:effectLst>
                <a:outerShdw blurRad="1270000" dist="9144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10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29591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Treinamento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para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Membros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da CIPA</a:t>
            </a:r>
            <a:endParaRPr lang="id-ID" sz="28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50" name="Picture 2" descr="Nova NR 5 CIPA: inclui noções sobre a inclusão de pessoas com deficiência e  reabilitados – Desenvolver Inclusão e Diversidade">
            <a:extLst>
              <a:ext uri="{FF2B5EF4-FFF2-40B4-BE49-F238E27FC236}">
                <a16:creationId xmlns:a16="http://schemas.microsoft.com/office/drawing/2014/main" id="{832D58E9-46F8-06C5-6954-2E28069AE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1"/>
          <a:stretch/>
        </p:blipFill>
        <p:spPr bwMode="auto">
          <a:xfrm>
            <a:off x="-317500" y="1995679"/>
            <a:ext cx="3564289" cy="3256012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525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64366E1-4FDC-1448-BE09-3CF7BE2907EE}"/>
              </a:ext>
            </a:extLst>
          </p:cNvPr>
          <p:cNvGrpSpPr/>
          <p:nvPr/>
        </p:nvGrpSpPr>
        <p:grpSpPr>
          <a:xfrm>
            <a:off x="3247464" y="324183"/>
            <a:ext cx="6175936" cy="6273870"/>
            <a:chOff x="2349137" y="2384640"/>
            <a:chExt cx="3238500" cy="3634202"/>
          </a:xfrm>
          <a:gradFill>
            <a:gsLst>
              <a:gs pos="100000">
                <a:schemeClr val="accent5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effectLst>
            <a:outerShdw blurRad="1270000" dist="1968500" dir="5400000" sx="90000" sy="9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0C79DC9E-954C-738A-26CB-B94529B9047E}"/>
                </a:ext>
              </a:extLst>
            </p:cNvPr>
            <p:cNvSpPr/>
            <p:nvPr/>
          </p:nvSpPr>
          <p:spPr>
            <a:xfrm>
              <a:off x="2349137" y="2815937"/>
              <a:ext cx="3238500" cy="2817708"/>
            </a:xfrm>
            <a:prstGeom prst="roundRect">
              <a:avLst>
                <a:gd name="adj" fmla="val 16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Freeform: Shape 4">
              <a:extLst>
                <a:ext uri="{FF2B5EF4-FFF2-40B4-BE49-F238E27FC236}">
                  <a16:creationId xmlns:a16="http://schemas.microsoft.com/office/drawing/2014/main" id="{FB1B6B95-AEDA-A32D-71FC-C47A41695491}"/>
                </a:ext>
              </a:extLst>
            </p:cNvPr>
            <p:cNvSpPr/>
            <p:nvPr/>
          </p:nvSpPr>
          <p:spPr>
            <a:xfrm flipV="1">
              <a:off x="2349137" y="2384640"/>
              <a:ext cx="957974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56D7B490-F7BE-549B-7673-9EA5157E8C7E}"/>
                </a:ext>
              </a:extLst>
            </p:cNvPr>
            <p:cNvSpPr/>
            <p:nvPr/>
          </p:nvSpPr>
          <p:spPr>
            <a:xfrm>
              <a:off x="4629665" y="5541444"/>
              <a:ext cx="957972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C51D6972-CC2C-3D0B-40E2-C1F10E34475F}"/>
              </a:ext>
            </a:extLst>
          </p:cNvPr>
          <p:cNvSpPr/>
          <p:nvPr/>
        </p:nvSpPr>
        <p:spPr>
          <a:xfrm>
            <a:off x="3949350" y="659845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C0C1C35-7BDF-2F8C-50D4-1B6297CE7C4C}"/>
              </a:ext>
            </a:extLst>
          </p:cNvPr>
          <p:cNvSpPr txBox="1"/>
          <p:nvPr/>
        </p:nvSpPr>
        <p:spPr>
          <a:xfrm>
            <a:off x="3503176" y="1483996"/>
            <a:ext cx="5704324" cy="3726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Após a constituição da comissão com a escolha dos membros eleitos e os indicados pelo empregador, todos devem realizar o treinamento da CIPA. </a:t>
            </a: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objetivo é capacitar os integrantes para cumprir as determinações da NR-05, por isso o conteúdo são os tópicos da norma.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" name="Picture 8" descr="Catálogo">
            <a:extLst>
              <a:ext uri="{FF2B5EF4-FFF2-40B4-BE49-F238E27FC236}">
                <a16:creationId xmlns:a16="http://schemas.microsoft.com/office/drawing/2014/main" id="{ABDF55B0-1796-F927-CC8F-45DE33A52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622" y="5264591"/>
            <a:ext cx="1099268" cy="1050290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053721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4" name="Imagem 3" descr="NR-05 | Conheça o guia definitivo da CIPA">
            <a:extLst>
              <a:ext uri="{FF2B5EF4-FFF2-40B4-BE49-F238E27FC236}">
                <a16:creationId xmlns:a16="http://schemas.microsoft.com/office/drawing/2014/main" id="{FE64C1CE-C53A-6641-0D4C-70A68E9E6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408" y="1659745"/>
            <a:ext cx="5400040" cy="3601720"/>
          </a:xfrm>
          <a:prstGeom prst="roundRect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952501" y="1340914"/>
            <a:ext cx="4889499" cy="4188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treinamento dos membros da CIPA foi um dos itens alterados na nova NR-05. Uma das principais mudanças foi o fim da obrigatoriedade de tratar temas relacionados à AIDS. </a:t>
            </a: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No seu lugar entrou a exigência de abordar a inclusão de pessoas com deficiência e reabilitados nos processos de trabalho.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Freeform: Shape 6">
            <a:extLst>
              <a:ext uri="{FF2B5EF4-FFF2-40B4-BE49-F238E27FC236}">
                <a16:creationId xmlns:a16="http://schemas.microsoft.com/office/drawing/2014/main" id="{87E4B49C-16D9-2231-5441-79AE687ACE5E}"/>
              </a:ext>
            </a:extLst>
          </p:cNvPr>
          <p:cNvSpPr/>
          <p:nvPr/>
        </p:nvSpPr>
        <p:spPr>
          <a:xfrm>
            <a:off x="637074" y="955699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5" name="Freeform: Shape 6">
            <a:extLst>
              <a:ext uri="{FF2B5EF4-FFF2-40B4-BE49-F238E27FC236}">
                <a16:creationId xmlns:a16="http://schemas.microsoft.com/office/drawing/2014/main" id="{07C08EB7-AEE2-5EC7-E715-728A67DA417F}"/>
              </a:ext>
            </a:extLst>
          </p:cNvPr>
          <p:cNvSpPr/>
          <p:nvPr/>
        </p:nvSpPr>
        <p:spPr>
          <a:xfrm>
            <a:off x="4853474" y="5517086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89B09AAA-17EB-649A-0457-445831FA4927}"/>
              </a:ext>
            </a:extLst>
          </p:cNvPr>
          <p:cNvSpPr txBox="1"/>
          <p:nvPr/>
        </p:nvSpPr>
        <p:spPr>
          <a:xfrm>
            <a:off x="9093200" y="2691164"/>
            <a:ext cx="2587948" cy="553998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1000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A NR-05 traz o conteúdo programático do treinamento dos cipeiros</a:t>
            </a:r>
            <a:endParaRPr lang="id-ID" sz="1000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047798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C4B0BF86-D71E-D320-F03F-746849FD97C2}"/>
              </a:ext>
            </a:extLst>
          </p:cNvPr>
          <p:cNvSpPr/>
          <p:nvPr/>
        </p:nvSpPr>
        <p:spPr>
          <a:xfrm>
            <a:off x="6040690" y="1544075"/>
            <a:ext cx="4788000" cy="90257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Freeform 29">
            <a:extLst>
              <a:ext uri="{FF2B5EF4-FFF2-40B4-BE49-F238E27FC236}">
                <a16:creationId xmlns:a16="http://schemas.microsoft.com/office/drawing/2014/main" id="{6D0A8EFD-876E-725B-6392-A67DC5565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0690" y="1858905"/>
            <a:ext cx="329739" cy="340207"/>
          </a:xfrm>
          <a:custGeom>
            <a:avLst/>
            <a:gdLst>
              <a:gd name="T0" fmla="*/ 111726 w 444"/>
              <a:gd name="T1" fmla="*/ 150538 h 462"/>
              <a:gd name="T2" fmla="*/ 111726 w 444"/>
              <a:gd name="T3" fmla="*/ 150538 h 462"/>
              <a:gd name="T4" fmla="*/ 144162 w 444"/>
              <a:gd name="T5" fmla="*/ 114802 h 462"/>
              <a:gd name="T6" fmla="*/ 199574 w 444"/>
              <a:gd name="T7" fmla="*/ 31716 h 462"/>
              <a:gd name="T8" fmla="*/ 191916 w 444"/>
              <a:gd name="T9" fmla="*/ 23675 h 462"/>
              <a:gd name="T10" fmla="*/ 155875 w 444"/>
              <a:gd name="T11" fmla="*/ 23675 h 462"/>
              <a:gd name="T12" fmla="*/ 100013 w 444"/>
              <a:gd name="T13" fmla="*/ 0 h 462"/>
              <a:gd name="T14" fmla="*/ 44150 w 444"/>
              <a:gd name="T15" fmla="*/ 23675 h 462"/>
              <a:gd name="T16" fmla="*/ 8109 w 444"/>
              <a:gd name="T17" fmla="*/ 23675 h 462"/>
              <a:gd name="T18" fmla="*/ 0 w 444"/>
              <a:gd name="T19" fmla="*/ 31716 h 462"/>
              <a:gd name="T20" fmla="*/ 55863 w 444"/>
              <a:gd name="T21" fmla="*/ 114802 h 462"/>
              <a:gd name="T22" fmla="*/ 87849 w 444"/>
              <a:gd name="T23" fmla="*/ 150538 h 462"/>
              <a:gd name="T24" fmla="*/ 87849 w 444"/>
              <a:gd name="T25" fmla="*/ 166172 h 462"/>
              <a:gd name="T26" fmla="*/ 48204 w 444"/>
              <a:gd name="T27" fmla="*/ 185827 h 462"/>
              <a:gd name="T28" fmla="*/ 100013 w 444"/>
              <a:gd name="T29" fmla="*/ 205928 h 462"/>
              <a:gd name="T30" fmla="*/ 147766 w 444"/>
              <a:gd name="T31" fmla="*/ 185827 h 462"/>
              <a:gd name="T32" fmla="*/ 111726 w 444"/>
              <a:gd name="T33" fmla="*/ 166172 h 462"/>
              <a:gd name="T34" fmla="*/ 111726 w 444"/>
              <a:gd name="T35" fmla="*/ 150538 h 462"/>
              <a:gd name="T36" fmla="*/ 144162 w 444"/>
              <a:gd name="T37" fmla="*/ 94700 h 462"/>
              <a:gd name="T38" fmla="*/ 144162 w 444"/>
              <a:gd name="T39" fmla="*/ 94700 h 462"/>
              <a:gd name="T40" fmla="*/ 155875 w 444"/>
              <a:gd name="T41" fmla="*/ 39756 h 462"/>
              <a:gd name="T42" fmla="*/ 183807 w 444"/>
              <a:gd name="T43" fmla="*/ 39756 h 462"/>
              <a:gd name="T44" fmla="*/ 144162 w 444"/>
              <a:gd name="T45" fmla="*/ 94700 h 462"/>
              <a:gd name="T46" fmla="*/ 100013 w 444"/>
              <a:gd name="T47" fmla="*/ 16081 h 462"/>
              <a:gd name="T48" fmla="*/ 100013 w 444"/>
              <a:gd name="T49" fmla="*/ 16081 h 462"/>
              <a:gd name="T50" fmla="*/ 144162 w 444"/>
              <a:gd name="T51" fmla="*/ 31716 h 462"/>
              <a:gd name="T52" fmla="*/ 100013 w 444"/>
              <a:gd name="T53" fmla="*/ 51370 h 462"/>
              <a:gd name="T54" fmla="*/ 55863 w 444"/>
              <a:gd name="T55" fmla="*/ 31716 h 462"/>
              <a:gd name="T56" fmla="*/ 100013 w 444"/>
              <a:gd name="T57" fmla="*/ 16081 h 462"/>
              <a:gd name="T58" fmla="*/ 16218 w 444"/>
              <a:gd name="T59" fmla="*/ 39756 h 462"/>
              <a:gd name="T60" fmla="*/ 16218 w 444"/>
              <a:gd name="T61" fmla="*/ 39756 h 462"/>
              <a:gd name="T62" fmla="*/ 44150 w 444"/>
              <a:gd name="T63" fmla="*/ 39756 h 462"/>
              <a:gd name="T64" fmla="*/ 55863 w 444"/>
              <a:gd name="T65" fmla="*/ 94700 h 462"/>
              <a:gd name="T66" fmla="*/ 16218 w 444"/>
              <a:gd name="T67" fmla="*/ 39756 h 46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44" h="462">
                <a:moveTo>
                  <a:pt x="248" y="337"/>
                </a:moveTo>
                <a:lnTo>
                  <a:pt x="248" y="337"/>
                </a:lnTo>
                <a:cubicBezTo>
                  <a:pt x="248" y="302"/>
                  <a:pt x="275" y="283"/>
                  <a:pt x="320" y="257"/>
                </a:cubicBezTo>
                <a:cubicBezTo>
                  <a:pt x="373" y="221"/>
                  <a:pt x="443" y="177"/>
                  <a:pt x="443" y="71"/>
                </a:cubicBezTo>
                <a:cubicBezTo>
                  <a:pt x="443" y="62"/>
                  <a:pt x="434" y="53"/>
                  <a:pt x="426" y="53"/>
                </a:cubicBezTo>
                <a:cubicBezTo>
                  <a:pt x="346" y="53"/>
                  <a:pt x="346" y="53"/>
                  <a:pt x="346" y="53"/>
                </a:cubicBezTo>
                <a:cubicBezTo>
                  <a:pt x="328" y="27"/>
                  <a:pt x="293" y="0"/>
                  <a:pt x="222" y="0"/>
                </a:cubicBezTo>
                <a:cubicBezTo>
                  <a:pt x="151" y="0"/>
                  <a:pt x="116" y="27"/>
                  <a:pt x="98" y="53"/>
                </a:cubicBezTo>
                <a:cubicBezTo>
                  <a:pt x="18" y="53"/>
                  <a:pt x="18" y="53"/>
                  <a:pt x="18" y="53"/>
                </a:cubicBezTo>
                <a:cubicBezTo>
                  <a:pt x="9" y="53"/>
                  <a:pt x="0" y="62"/>
                  <a:pt x="0" y="71"/>
                </a:cubicBezTo>
                <a:cubicBezTo>
                  <a:pt x="0" y="177"/>
                  <a:pt x="62" y="221"/>
                  <a:pt x="124" y="257"/>
                </a:cubicBezTo>
                <a:cubicBezTo>
                  <a:pt x="169" y="283"/>
                  <a:pt x="195" y="302"/>
                  <a:pt x="195" y="337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42" y="381"/>
                  <a:pt x="107" y="399"/>
                  <a:pt x="107" y="416"/>
                </a:cubicBezTo>
                <a:cubicBezTo>
                  <a:pt x="107" y="443"/>
                  <a:pt x="160" y="461"/>
                  <a:pt x="222" y="461"/>
                </a:cubicBezTo>
                <a:cubicBezTo>
                  <a:pt x="283" y="461"/>
                  <a:pt x="328" y="443"/>
                  <a:pt x="328" y="416"/>
                </a:cubicBezTo>
                <a:cubicBezTo>
                  <a:pt x="328" y="399"/>
                  <a:pt x="302" y="381"/>
                  <a:pt x="248" y="372"/>
                </a:cubicBezTo>
                <a:lnTo>
                  <a:pt x="248" y="337"/>
                </a:lnTo>
                <a:close/>
                <a:moveTo>
                  <a:pt x="320" y="212"/>
                </a:moveTo>
                <a:lnTo>
                  <a:pt x="320" y="212"/>
                </a:lnTo>
                <a:cubicBezTo>
                  <a:pt x="337" y="186"/>
                  <a:pt x="346" y="142"/>
                  <a:pt x="346" y="89"/>
                </a:cubicBezTo>
                <a:cubicBezTo>
                  <a:pt x="408" y="89"/>
                  <a:pt x="408" y="89"/>
                  <a:pt x="408" y="89"/>
                </a:cubicBezTo>
                <a:cubicBezTo>
                  <a:pt x="399" y="151"/>
                  <a:pt x="364" y="186"/>
                  <a:pt x="320" y="212"/>
                </a:cubicBezTo>
                <a:close/>
                <a:moveTo>
                  <a:pt x="222" y="36"/>
                </a:moveTo>
                <a:lnTo>
                  <a:pt x="222" y="36"/>
                </a:lnTo>
                <a:cubicBezTo>
                  <a:pt x="293" y="36"/>
                  <a:pt x="320" y="62"/>
                  <a:pt x="320" y="71"/>
                </a:cubicBezTo>
                <a:cubicBezTo>
                  <a:pt x="320" y="80"/>
                  <a:pt x="293" y="106"/>
                  <a:pt x="222" y="115"/>
                </a:cubicBezTo>
                <a:cubicBezTo>
                  <a:pt x="151" y="106"/>
                  <a:pt x="124" y="80"/>
                  <a:pt x="124" y="71"/>
                </a:cubicBezTo>
                <a:cubicBezTo>
                  <a:pt x="124" y="62"/>
                  <a:pt x="151" y="36"/>
                  <a:pt x="222" y="36"/>
                </a:cubicBezTo>
                <a:close/>
                <a:moveTo>
                  <a:pt x="36" y="89"/>
                </a:moveTo>
                <a:lnTo>
                  <a:pt x="36" y="89"/>
                </a:lnTo>
                <a:cubicBezTo>
                  <a:pt x="98" y="89"/>
                  <a:pt x="98" y="89"/>
                  <a:pt x="98" y="89"/>
                </a:cubicBezTo>
                <a:cubicBezTo>
                  <a:pt x="98" y="142"/>
                  <a:pt x="107" y="186"/>
                  <a:pt x="124" y="212"/>
                </a:cubicBezTo>
                <a:cubicBezTo>
                  <a:pt x="80" y="186"/>
                  <a:pt x="36" y="151"/>
                  <a:pt x="36" y="89"/>
                </a:cubicBez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13F9AF71-F73D-DCEA-E7AF-72853AE6C23A}"/>
              </a:ext>
            </a:extLst>
          </p:cNvPr>
          <p:cNvSpPr txBox="1"/>
          <p:nvPr/>
        </p:nvSpPr>
        <p:spPr>
          <a:xfrm>
            <a:off x="5939090" y="2423685"/>
            <a:ext cx="54101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Outra alteração foi que o treinamento tem validade de dois anos, contados a partir da data da conclusão. </a:t>
            </a:r>
          </a:p>
          <a:p>
            <a:pPr defTabSz="285750"/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Isso significa que o empregado reeleito para a CIPA não precisa refazer o treinamento para o segundo o mandato.</a:t>
            </a:r>
          </a:p>
          <a:p>
            <a:pPr defTabSz="285750"/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/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Os membros da CIPA que integram o SESMT estão dispensados do treinamento.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9DB8A205-2D4D-0BE9-9909-7EAE953B8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11" y="2084812"/>
            <a:ext cx="5044836" cy="3170098"/>
          </a:xfrm>
          <a:prstGeom prst="roundRect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620096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35E1E540-37BF-40B1-6654-5CBCFC8363A1}"/>
              </a:ext>
            </a:extLst>
          </p:cNvPr>
          <p:cNvSpPr/>
          <p:nvPr/>
        </p:nvSpPr>
        <p:spPr>
          <a:xfrm>
            <a:off x="768350" y="5905909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6D94AEE9-143B-BB69-01C3-93331D42EB17}"/>
              </a:ext>
            </a:extLst>
          </p:cNvPr>
          <p:cNvSpPr/>
          <p:nvPr/>
        </p:nvSpPr>
        <p:spPr>
          <a:xfrm>
            <a:off x="1118320" y="-87475"/>
            <a:ext cx="9915423" cy="1649575"/>
          </a:xfrm>
          <a:prstGeom prst="roundRect">
            <a:avLst>
              <a:gd name="adj" fmla="val 762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CF8037C-7DE7-C0D9-B1C0-8DDCC2720533}"/>
              </a:ext>
            </a:extLst>
          </p:cNvPr>
          <p:cNvSpPr txBox="1"/>
          <p:nvPr/>
        </p:nvSpPr>
        <p:spPr>
          <a:xfrm>
            <a:off x="1118320" y="-36789"/>
            <a:ext cx="8292380" cy="1314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32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Conteúdo obrigatório segundo a NR-05</a:t>
            </a:r>
          </a:p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conteúdo mínimo deve contemplar: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2D67A07-2840-0BEE-1B98-7225264237D8}"/>
              </a:ext>
            </a:extLst>
          </p:cNvPr>
          <p:cNvSpPr/>
          <p:nvPr/>
        </p:nvSpPr>
        <p:spPr>
          <a:xfrm>
            <a:off x="768350" y="2387600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95527EC-3153-B8D1-3F6D-00B4A28ADF99}"/>
              </a:ext>
            </a:extLst>
          </p:cNvPr>
          <p:cNvSpPr/>
          <p:nvPr/>
        </p:nvSpPr>
        <p:spPr>
          <a:xfrm>
            <a:off x="768350" y="2828810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8C4BA40-84F7-2ED9-0687-898EC252CC18}"/>
              </a:ext>
            </a:extLst>
          </p:cNvPr>
          <p:cNvSpPr/>
          <p:nvPr/>
        </p:nvSpPr>
        <p:spPr>
          <a:xfrm>
            <a:off x="768350" y="326248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0043CAB-AC2E-11B2-C2C3-228678C488A7}"/>
              </a:ext>
            </a:extLst>
          </p:cNvPr>
          <p:cNvSpPr/>
          <p:nvPr/>
        </p:nvSpPr>
        <p:spPr>
          <a:xfrm>
            <a:off x="768350" y="370369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543A3FAC-B60B-2431-7F48-4AD219426641}"/>
              </a:ext>
            </a:extLst>
          </p:cNvPr>
          <p:cNvSpPr/>
          <p:nvPr/>
        </p:nvSpPr>
        <p:spPr>
          <a:xfrm>
            <a:off x="768350" y="414490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D2DBB3CE-2727-CBA9-C618-D4D3A801BC5E}"/>
              </a:ext>
            </a:extLst>
          </p:cNvPr>
          <p:cNvSpPr/>
          <p:nvPr/>
        </p:nvSpPr>
        <p:spPr>
          <a:xfrm>
            <a:off x="768350" y="458611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0DF28D6D-DF86-5E4A-9CFD-462B4F89B218}"/>
              </a:ext>
            </a:extLst>
          </p:cNvPr>
          <p:cNvSpPr/>
          <p:nvPr/>
        </p:nvSpPr>
        <p:spPr>
          <a:xfrm>
            <a:off x="768350" y="5027325"/>
            <a:ext cx="10655300" cy="44121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255E7BD5-5F33-E264-346E-1F37E4B563E5}"/>
              </a:ext>
            </a:extLst>
          </p:cNvPr>
          <p:cNvSpPr/>
          <p:nvPr/>
        </p:nvSpPr>
        <p:spPr>
          <a:xfrm>
            <a:off x="768350" y="5468535"/>
            <a:ext cx="10655300" cy="441210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3D707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5888407F-EEE4-D942-A35F-534B19752F52}"/>
              </a:ext>
            </a:extLst>
          </p:cNvPr>
          <p:cNvSpPr txBox="1"/>
          <p:nvPr/>
        </p:nvSpPr>
        <p:spPr>
          <a:xfrm>
            <a:off x="876300" y="2334265"/>
            <a:ext cx="10655300" cy="394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ts val="3380"/>
              </a:lnSpc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•	Estudo do ambiente, das condições de trabalho e riscos presentes no processo produtivo;</a:t>
            </a:r>
          </a:p>
          <a:p>
            <a:pPr defTabSz="285750">
              <a:lnSpc>
                <a:spcPts val="3380"/>
              </a:lnSpc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•	Acidentes e doenças relacionadas ao trabalho;</a:t>
            </a:r>
          </a:p>
          <a:p>
            <a:pPr defTabSz="285750">
              <a:lnSpc>
                <a:spcPts val="3380"/>
              </a:lnSpc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•	Medidas de prevenção;</a:t>
            </a:r>
          </a:p>
          <a:p>
            <a:pPr defTabSz="285750">
              <a:lnSpc>
                <a:spcPts val="3380"/>
              </a:lnSpc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•	Métodos para a investigação e análise de acidentes e doenças relacionadas ao trabalho;</a:t>
            </a:r>
          </a:p>
          <a:p>
            <a:pPr defTabSz="285750">
              <a:lnSpc>
                <a:spcPts val="3380"/>
              </a:lnSpc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•	Higiene do trabalho e de medidas de prevenção dos riscos;</a:t>
            </a:r>
          </a:p>
          <a:p>
            <a:pPr defTabSz="285750">
              <a:lnSpc>
                <a:spcPts val="3380"/>
              </a:lnSpc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•	Legislações trabalhista e previdenciária relacionadas à saúde e segurança;</a:t>
            </a:r>
          </a:p>
          <a:p>
            <a:pPr defTabSz="285750">
              <a:lnSpc>
                <a:spcPts val="3380"/>
              </a:lnSpc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•	A inclusão de pessoas com deficiência e reabilitados nos processos de trabalho;</a:t>
            </a:r>
          </a:p>
          <a:p>
            <a:pPr defTabSz="285750">
              <a:lnSpc>
                <a:spcPts val="3380"/>
              </a:lnSpc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•	Organização da CIPA e outros assuntos necessários ao exercício das atribuições da Comissão;</a:t>
            </a:r>
          </a:p>
          <a:p>
            <a:pPr defTabSz="285750">
              <a:lnSpc>
                <a:spcPts val="3380"/>
              </a:lnSpc>
            </a:pPr>
            <a:r>
              <a:rPr lang="pt-BR" sz="1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•	Prevenção e combate ao assédio sexual e a outras formas de violência no trabalho.</a:t>
            </a:r>
          </a:p>
        </p:txBody>
      </p:sp>
    </p:spTree>
    <p:extLst>
      <p:ext uri="{BB962C8B-B14F-4D97-AF65-F5344CB8AC3E}">
        <p14:creationId xmlns:p14="http://schemas.microsoft.com/office/powerpoint/2010/main" val="2794422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nual Input 2">
            <a:extLst>
              <a:ext uri="{FF2B5EF4-FFF2-40B4-BE49-F238E27FC236}">
                <a16:creationId xmlns:a16="http://schemas.microsoft.com/office/drawing/2014/main" id="{97691B36-AC11-C7D2-4297-C422C6531108}"/>
              </a:ext>
            </a:extLst>
          </p:cNvPr>
          <p:cNvSpPr/>
          <p:nvPr/>
        </p:nvSpPr>
        <p:spPr>
          <a:xfrm flipH="1" flipV="1">
            <a:off x="9425" y="44521"/>
            <a:ext cx="12185322" cy="264159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CC83B5EF-374A-EFD6-91AA-3DE9DD562BD6}"/>
              </a:ext>
            </a:extLst>
          </p:cNvPr>
          <p:cNvSpPr/>
          <p:nvPr/>
        </p:nvSpPr>
        <p:spPr>
          <a:xfrm flipH="1" flipV="1">
            <a:off x="9425" y="0"/>
            <a:ext cx="12185322" cy="26416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3AA99BDB-5BE6-D5DE-AF00-2876BAE544D4}"/>
              </a:ext>
            </a:extLst>
          </p:cNvPr>
          <p:cNvSpPr txBox="1"/>
          <p:nvPr/>
        </p:nvSpPr>
        <p:spPr>
          <a:xfrm>
            <a:off x="495300" y="511112"/>
            <a:ext cx="10909300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Para isso deve atender às exigências do anexo 2 da NR-1.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99671ED9-DC4E-0CEC-0502-487B673EDE6C}"/>
              </a:ext>
            </a:extLst>
          </p:cNvPr>
          <p:cNvSpPr txBox="1"/>
          <p:nvPr/>
        </p:nvSpPr>
        <p:spPr>
          <a:xfrm>
            <a:off x="5054600" y="2504151"/>
            <a:ext cx="6972300" cy="3726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Já empresas enquadradas no grau de risco 2 têm a carga horária mínima exigida de 12 horas. </a:t>
            </a: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norma exige que pelo menos quatro horas sejam obrigatoriamente realizadas presencialmente. </a:t>
            </a: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empresa tem autonomia para definir realizar as oito horas restantes no modo EAD ou não.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1E7389C-2F1D-9C62-460E-BFF29780E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38" y="1225404"/>
            <a:ext cx="3778250" cy="562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01531"/>
      </p:ext>
    </p:extLst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6926080" y="-376580"/>
            <a:ext cx="5050020" cy="3978300"/>
          </a:xfrm>
          <a:prstGeom prst="roundRect">
            <a:avLst>
              <a:gd name="adj" fmla="val 6327"/>
            </a:avLst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407904" y="557091"/>
            <a:ext cx="5865714" cy="544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carga horária obrigatória para estabelecimentos de grau 3 é de pelo menos 16 horas. A NR-05 exige que no mínimo oito horas sejam feitas presencialmente. A empresa pode optar por completar as outras oito horas com treinamento presencial ou EAD.</a:t>
            </a:r>
          </a:p>
          <a:p>
            <a:pPr defTabSz="285750">
              <a:lnSpc>
                <a:spcPct val="150000"/>
              </a:lnSpc>
            </a:pPr>
            <a:endParaRPr lang="pt-BR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defTabSz="285750">
              <a:lnSpc>
                <a:spcPct val="150000"/>
              </a:lnSpc>
            </a:pPr>
            <a:r>
              <a:rPr lang="pt-BR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As 20 horas de treinamento passaram a ser obrigatórias para empresas enquadradas no grau de risco 4. </a:t>
            </a: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norma exige que pelo menos oito horas sejam realizadas no modelo presencial. As 12 horas restantes de treinamento podem ser ministradas pela modalidade EAD.</a:t>
            </a: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6799080" y="4410100"/>
            <a:ext cx="5177020" cy="830997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defTabSz="285750"/>
            <a:r>
              <a:rPr lang="pt-BR" sz="1600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A NR-05 prevê que a carga horária varia de acordo com o grau de risco do estabelecimento</a:t>
            </a:r>
            <a:endParaRPr lang="id-ID" sz="1600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pic>
        <p:nvPicPr>
          <p:cNvPr id="6" name="Imagem 5" descr="NR-05 | Conheça o guia definitivo da CIPA">
            <a:extLst>
              <a:ext uri="{FF2B5EF4-FFF2-40B4-BE49-F238E27FC236}">
                <a16:creationId xmlns:a16="http://schemas.microsoft.com/office/drawing/2014/main" id="{206DBB7F-B15C-0341-278C-3CB9C7046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080" y="215900"/>
            <a:ext cx="4819916" cy="3601720"/>
          </a:xfrm>
          <a:prstGeom prst="roundRect">
            <a:avLst>
              <a:gd name="adj" fmla="val 9615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296407"/>
      </p:ext>
    </p:extLst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5">
            <a:extLst>
              <a:ext uri="{FF2B5EF4-FFF2-40B4-BE49-F238E27FC236}">
                <a16:creationId xmlns:a16="http://schemas.microsoft.com/office/drawing/2014/main" id="{3BB580C6-D1DD-37BD-84F5-30E1A15AB7B6}"/>
              </a:ext>
            </a:extLst>
          </p:cNvPr>
          <p:cNvSpPr/>
          <p:nvPr/>
        </p:nvSpPr>
        <p:spPr bwMode="auto">
          <a:xfrm>
            <a:off x="1013802" y="4232373"/>
            <a:ext cx="10225698" cy="1223339"/>
          </a:xfrm>
          <a:prstGeom prst="rect">
            <a:avLst/>
          </a:pr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path path="circle">
              <a:fillToRect l="50000" t="-80000" r="50000" b="180000"/>
            </a:path>
          </a:gradFill>
          <a:ln w="3175">
            <a:noFill/>
          </a:ln>
          <a:effectLst>
            <a:outerShdw blurRad="1270000" dist="901700" dir="5400000" sx="75000" sy="75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85750">
              <a:defRPr/>
            </a:pPr>
            <a:endParaRPr lang="en-US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0" name="Group 56">
            <a:extLst>
              <a:ext uri="{FF2B5EF4-FFF2-40B4-BE49-F238E27FC236}">
                <a16:creationId xmlns:a16="http://schemas.microsoft.com/office/drawing/2014/main" id="{48BC2AE5-3B2C-9C35-86AA-2E5B40BE71FF}"/>
              </a:ext>
            </a:extLst>
          </p:cNvPr>
          <p:cNvGrpSpPr/>
          <p:nvPr/>
        </p:nvGrpSpPr>
        <p:grpSpPr>
          <a:xfrm>
            <a:off x="516769" y="4097377"/>
            <a:ext cx="1781950" cy="1175694"/>
            <a:chOff x="1579434" y="3491400"/>
            <a:chExt cx="2851120" cy="1881111"/>
          </a:xfrm>
        </p:grpSpPr>
        <p:sp>
          <p:nvSpPr>
            <p:cNvPr id="11" name="Trapezoid 2">
              <a:extLst>
                <a:ext uri="{FF2B5EF4-FFF2-40B4-BE49-F238E27FC236}">
                  <a16:creationId xmlns:a16="http://schemas.microsoft.com/office/drawing/2014/main" id="{9CCEB385-1BCA-1ADB-AFB2-30CE2102B6FE}"/>
                </a:ext>
              </a:extLst>
            </p:cNvPr>
            <p:cNvSpPr/>
            <p:nvPr/>
          </p:nvSpPr>
          <p:spPr bwMode="auto">
            <a:xfrm rot="19191503">
              <a:off x="1579434" y="3870373"/>
              <a:ext cx="2851120" cy="661727"/>
            </a:xfrm>
            <a:custGeom>
              <a:avLst/>
              <a:gdLst>
                <a:gd name="connsiteX0" fmla="*/ 0 w 1828800"/>
                <a:gd name="connsiteY0" fmla="*/ 457200 h 457200"/>
                <a:gd name="connsiteX1" fmla="*/ 114300 w 1828800"/>
                <a:gd name="connsiteY1" fmla="*/ 0 h 457200"/>
                <a:gd name="connsiteX2" fmla="*/ 1714500 w 1828800"/>
                <a:gd name="connsiteY2" fmla="*/ 0 h 457200"/>
                <a:gd name="connsiteX3" fmla="*/ 1828800 w 1828800"/>
                <a:gd name="connsiteY3" fmla="*/ 457200 h 457200"/>
                <a:gd name="connsiteX4" fmla="*/ 0 w 1828800"/>
                <a:gd name="connsiteY4" fmla="*/ 457200 h 457200"/>
                <a:gd name="connsiteX0-1" fmla="*/ 0 w 1828800"/>
                <a:gd name="connsiteY0-2" fmla="*/ 463642 h 463642"/>
                <a:gd name="connsiteX1-3" fmla="*/ 402156 w 1828800"/>
                <a:gd name="connsiteY1-4" fmla="*/ 0 h 463642"/>
                <a:gd name="connsiteX2-5" fmla="*/ 1714500 w 1828800"/>
                <a:gd name="connsiteY2-6" fmla="*/ 6442 h 463642"/>
                <a:gd name="connsiteX3-7" fmla="*/ 1828800 w 1828800"/>
                <a:gd name="connsiteY3-8" fmla="*/ 463642 h 463642"/>
                <a:gd name="connsiteX4-9" fmla="*/ 0 w 1828800"/>
                <a:gd name="connsiteY4-10" fmla="*/ 463642 h 463642"/>
                <a:gd name="connsiteX0-11" fmla="*/ 0 w 2001385"/>
                <a:gd name="connsiteY0-12" fmla="*/ 463642 h 463642"/>
                <a:gd name="connsiteX1-13" fmla="*/ 402156 w 2001385"/>
                <a:gd name="connsiteY1-14" fmla="*/ 0 h 463642"/>
                <a:gd name="connsiteX2-15" fmla="*/ 1714500 w 2001385"/>
                <a:gd name="connsiteY2-16" fmla="*/ 6442 h 463642"/>
                <a:gd name="connsiteX3-17" fmla="*/ 2001385 w 2001385"/>
                <a:gd name="connsiteY3-18" fmla="*/ 426441 h 463642"/>
                <a:gd name="connsiteX4-19" fmla="*/ 0 w 2001385"/>
                <a:gd name="connsiteY4-20" fmla="*/ 463642 h 463642"/>
                <a:gd name="connsiteX0-21" fmla="*/ 0 w 2001385"/>
                <a:gd name="connsiteY0-22" fmla="*/ 463642 h 463642"/>
                <a:gd name="connsiteX1-23" fmla="*/ 402156 w 2001385"/>
                <a:gd name="connsiteY1-24" fmla="*/ 0 h 463642"/>
                <a:gd name="connsiteX2-25" fmla="*/ 1514076 w 2001385"/>
                <a:gd name="connsiteY2-26" fmla="*/ 7706 h 463642"/>
                <a:gd name="connsiteX3-27" fmla="*/ 2001385 w 2001385"/>
                <a:gd name="connsiteY3-28" fmla="*/ 426441 h 463642"/>
                <a:gd name="connsiteX4-29" fmla="*/ 0 w 2001385"/>
                <a:gd name="connsiteY4-30" fmla="*/ 463642 h 4636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001385" h="463642">
                  <a:moveTo>
                    <a:pt x="0" y="463642"/>
                  </a:moveTo>
                  <a:lnTo>
                    <a:pt x="402156" y="0"/>
                  </a:lnTo>
                  <a:lnTo>
                    <a:pt x="1514076" y="7706"/>
                  </a:lnTo>
                  <a:lnTo>
                    <a:pt x="2001385" y="426441"/>
                  </a:lnTo>
                  <a:lnTo>
                    <a:pt x="0" y="46364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42000">
                  <a:schemeClr val="bg1">
                    <a:lumMod val="95000"/>
                  </a:schemeClr>
                </a:gs>
                <a:gs pos="84000">
                  <a:schemeClr val="bg1"/>
                </a:gs>
              </a:gsLst>
              <a:lin ang="3600000" scaled="0"/>
              <a:tileRect/>
            </a:gradFill>
            <a:ln w="3175">
              <a:noFill/>
            </a:ln>
            <a:effectLst>
              <a:outerShdw blurRad="1270000" dist="584200" dir="2700000" sx="75000" sy="7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85750">
                <a:defRPr/>
              </a:pPr>
              <a:endParaRPr lang="en-US" sz="20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12" name="Group 58">
              <a:extLst>
                <a:ext uri="{FF2B5EF4-FFF2-40B4-BE49-F238E27FC236}">
                  <a16:creationId xmlns:a16="http://schemas.microsoft.com/office/drawing/2014/main" id="{BEC7236B-8C05-D15D-3F30-78440FEEE75C}"/>
                </a:ext>
              </a:extLst>
            </p:cNvPr>
            <p:cNvGrpSpPr/>
            <p:nvPr/>
          </p:nvGrpSpPr>
          <p:grpSpPr>
            <a:xfrm>
              <a:off x="1878737" y="3491400"/>
              <a:ext cx="2398658" cy="1881111"/>
              <a:chOff x="1878737" y="3491400"/>
              <a:chExt cx="2398658" cy="1881111"/>
            </a:xfrm>
          </p:grpSpPr>
          <p:sp>
            <p:nvSpPr>
              <p:cNvPr id="13" name="Right Triangle 59">
                <a:extLst>
                  <a:ext uri="{FF2B5EF4-FFF2-40B4-BE49-F238E27FC236}">
                    <a16:creationId xmlns:a16="http://schemas.microsoft.com/office/drawing/2014/main" id="{CE945AEC-89C6-07E4-5433-1BBCF5BE0203}"/>
                  </a:ext>
                </a:extLst>
              </p:cNvPr>
              <p:cNvSpPr/>
              <p:nvPr/>
            </p:nvSpPr>
            <p:spPr bwMode="auto">
              <a:xfrm flipH="1">
                <a:off x="2129238" y="5156517"/>
                <a:ext cx="245448" cy="215994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85750">
                  <a:defRPr/>
                </a:pPr>
                <a:endParaRPr lang="en-US" sz="20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Right Triangle 60">
                <a:extLst>
                  <a:ext uri="{FF2B5EF4-FFF2-40B4-BE49-F238E27FC236}">
                    <a16:creationId xmlns:a16="http://schemas.microsoft.com/office/drawing/2014/main" id="{907821C6-757B-314F-56B4-78603CF57297}"/>
                  </a:ext>
                </a:extLst>
              </p:cNvPr>
              <p:cNvSpPr/>
              <p:nvPr/>
            </p:nvSpPr>
            <p:spPr bwMode="auto">
              <a:xfrm flipH="1">
                <a:off x="4031948" y="3491400"/>
                <a:ext cx="245447" cy="215994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85750">
                  <a:defRPr/>
                </a:pPr>
                <a:endParaRPr lang="en-US" sz="20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" name="Rectangle 61">
                <a:extLst>
                  <a:ext uri="{FF2B5EF4-FFF2-40B4-BE49-F238E27FC236}">
                    <a16:creationId xmlns:a16="http://schemas.microsoft.com/office/drawing/2014/main" id="{FE790588-0BDF-F965-6C4C-18C6BFE352F0}"/>
                  </a:ext>
                </a:extLst>
              </p:cNvPr>
              <p:cNvSpPr/>
              <p:nvPr/>
            </p:nvSpPr>
            <p:spPr>
              <a:xfrm rot="19126099">
                <a:off x="1878737" y="3835615"/>
                <a:ext cx="2262047" cy="738664"/>
              </a:xfrm>
              <a:prstGeom prst="rect">
                <a:avLst/>
              </a:prstGeom>
            </p:spPr>
            <p:txBody>
              <a:bodyPr anchor="ctr">
                <a:spAutoFit/>
              </a:bodyPr>
              <a:lstStyle/>
              <a:p>
                <a:pPr algn="ctr" defTabSz="285750">
                  <a:defRPr/>
                </a:pPr>
                <a:r>
                  <a:rPr lang="en-US" sz="2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cs typeface="+mn-ea"/>
                    <a:sym typeface="+mn-lt"/>
                  </a:rPr>
                  <a:t>02</a:t>
                </a:r>
              </a:p>
            </p:txBody>
          </p:sp>
        </p:grpSp>
      </p:grpSp>
      <p:sp>
        <p:nvSpPr>
          <p:cNvPr id="16" name="Freeform 20">
            <a:extLst>
              <a:ext uri="{FF2B5EF4-FFF2-40B4-BE49-F238E27FC236}">
                <a16:creationId xmlns:a16="http://schemas.microsoft.com/office/drawing/2014/main" id="{E957977B-211D-5862-0FF4-8D4EE61FB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8971" y="4638836"/>
            <a:ext cx="464586" cy="471176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D3D05C4B-483C-796C-1942-6E474DBEBC16}"/>
              </a:ext>
            </a:extLst>
          </p:cNvPr>
          <p:cNvSpPr txBox="1"/>
          <p:nvPr/>
        </p:nvSpPr>
        <p:spPr>
          <a:xfrm>
            <a:off x="1973839" y="4410371"/>
            <a:ext cx="8490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As reuniões ordinárias devem ocorrer presencialmente na organização e ter participação remota de alguns membros. Data e horário precisam estar acordados entre os seus membros, considerando turnos de trabalho.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52CD8AA8-530A-741B-4DE1-1DA7CD7A5565}"/>
              </a:ext>
            </a:extLst>
          </p:cNvPr>
          <p:cNvGrpSpPr/>
          <p:nvPr/>
        </p:nvGrpSpPr>
        <p:grpSpPr>
          <a:xfrm>
            <a:off x="516769" y="2391849"/>
            <a:ext cx="10722731" cy="1358335"/>
            <a:chOff x="453269" y="1896549"/>
            <a:chExt cx="10722731" cy="1358335"/>
          </a:xfrm>
        </p:grpSpPr>
        <p:sp>
          <p:nvSpPr>
            <p:cNvPr id="2" name="Rectangle 18">
              <a:extLst>
                <a:ext uri="{FF2B5EF4-FFF2-40B4-BE49-F238E27FC236}">
                  <a16:creationId xmlns:a16="http://schemas.microsoft.com/office/drawing/2014/main" id="{17757603-233A-E2F1-2841-0D93D0B4EDBA}"/>
                </a:ext>
              </a:extLst>
            </p:cNvPr>
            <p:cNvSpPr/>
            <p:nvPr/>
          </p:nvSpPr>
          <p:spPr bwMode="auto">
            <a:xfrm>
              <a:off x="950302" y="2031545"/>
              <a:ext cx="10225698" cy="1223339"/>
            </a:xfrm>
            <a:prstGeom prst="rect">
              <a:avLst/>
            </a:prstGeom>
            <a:gradFill>
              <a:gsLst>
                <a:gs pos="2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-80000" r="50000" b="180000"/>
              </a:path>
            </a:gradFill>
            <a:ln w="3175">
              <a:noFill/>
            </a:ln>
            <a:effectLst>
              <a:outerShdw blurRad="1270000" dist="901700" dir="5400000" sx="75000" sy="7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85750">
                <a:defRPr/>
              </a:pPr>
              <a:endParaRPr lang="en-US" sz="1125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3" name="Group 35">
              <a:extLst>
                <a:ext uri="{FF2B5EF4-FFF2-40B4-BE49-F238E27FC236}">
                  <a16:creationId xmlns:a16="http://schemas.microsoft.com/office/drawing/2014/main" id="{B8649341-9662-1770-FA64-2E72FBBE7463}"/>
                </a:ext>
              </a:extLst>
            </p:cNvPr>
            <p:cNvGrpSpPr/>
            <p:nvPr/>
          </p:nvGrpSpPr>
          <p:grpSpPr>
            <a:xfrm>
              <a:off x="453269" y="1896549"/>
              <a:ext cx="1781950" cy="1175694"/>
              <a:chOff x="1579434" y="3491400"/>
              <a:chExt cx="2851120" cy="1881111"/>
            </a:xfrm>
          </p:grpSpPr>
          <p:sp>
            <p:nvSpPr>
              <p:cNvPr id="4" name="Trapezoid 2">
                <a:extLst>
                  <a:ext uri="{FF2B5EF4-FFF2-40B4-BE49-F238E27FC236}">
                    <a16:creationId xmlns:a16="http://schemas.microsoft.com/office/drawing/2014/main" id="{858425A2-8D88-AC87-0E36-3217D9C8E9F6}"/>
                  </a:ext>
                </a:extLst>
              </p:cNvPr>
              <p:cNvSpPr/>
              <p:nvPr/>
            </p:nvSpPr>
            <p:spPr bwMode="auto">
              <a:xfrm rot="19191503">
                <a:off x="1579434" y="3870373"/>
                <a:ext cx="2851120" cy="661727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-1" fmla="*/ 0 w 1828800"/>
                  <a:gd name="connsiteY0-2" fmla="*/ 463642 h 463642"/>
                  <a:gd name="connsiteX1-3" fmla="*/ 402156 w 1828800"/>
                  <a:gd name="connsiteY1-4" fmla="*/ 0 h 463642"/>
                  <a:gd name="connsiteX2-5" fmla="*/ 1714500 w 1828800"/>
                  <a:gd name="connsiteY2-6" fmla="*/ 6442 h 463642"/>
                  <a:gd name="connsiteX3-7" fmla="*/ 1828800 w 1828800"/>
                  <a:gd name="connsiteY3-8" fmla="*/ 463642 h 463642"/>
                  <a:gd name="connsiteX4-9" fmla="*/ 0 w 1828800"/>
                  <a:gd name="connsiteY4-10" fmla="*/ 463642 h 463642"/>
                  <a:gd name="connsiteX0-11" fmla="*/ 0 w 2001385"/>
                  <a:gd name="connsiteY0-12" fmla="*/ 463642 h 463642"/>
                  <a:gd name="connsiteX1-13" fmla="*/ 402156 w 2001385"/>
                  <a:gd name="connsiteY1-14" fmla="*/ 0 h 463642"/>
                  <a:gd name="connsiteX2-15" fmla="*/ 1714500 w 2001385"/>
                  <a:gd name="connsiteY2-16" fmla="*/ 6442 h 463642"/>
                  <a:gd name="connsiteX3-17" fmla="*/ 2001385 w 2001385"/>
                  <a:gd name="connsiteY3-18" fmla="*/ 426441 h 463642"/>
                  <a:gd name="connsiteX4-19" fmla="*/ 0 w 2001385"/>
                  <a:gd name="connsiteY4-20" fmla="*/ 463642 h 463642"/>
                  <a:gd name="connsiteX0-21" fmla="*/ 0 w 2001385"/>
                  <a:gd name="connsiteY0-22" fmla="*/ 463642 h 463642"/>
                  <a:gd name="connsiteX1-23" fmla="*/ 402156 w 2001385"/>
                  <a:gd name="connsiteY1-24" fmla="*/ 0 h 463642"/>
                  <a:gd name="connsiteX2-25" fmla="*/ 1514076 w 2001385"/>
                  <a:gd name="connsiteY2-26" fmla="*/ 7706 h 463642"/>
                  <a:gd name="connsiteX3-27" fmla="*/ 2001385 w 2001385"/>
                  <a:gd name="connsiteY3-28" fmla="*/ 426441 h 463642"/>
                  <a:gd name="connsiteX4-29" fmla="*/ 0 w 2001385"/>
                  <a:gd name="connsiteY4-30" fmla="*/ 463642 h 46364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42000">
                    <a:schemeClr val="bg1">
                      <a:lumMod val="95000"/>
                    </a:schemeClr>
                  </a:gs>
                  <a:gs pos="84000">
                    <a:schemeClr val="bg1"/>
                  </a:gs>
                </a:gsLst>
                <a:lin ang="3600000" scaled="0"/>
                <a:tileRect/>
              </a:gradFill>
              <a:ln w="3175">
                <a:noFill/>
              </a:ln>
              <a:effectLst>
                <a:outerShdw blurRad="1270000" dist="584200" dir="2700000" sx="75000" sy="75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285750">
                  <a:defRPr/>
                </a:pPr>
                <a:endParaRPr lang="en-US" sz="2000">
                  <a:solidFill>
                    <a:prstClr val="white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5" name="Group 34">
                <a:extLst>
                  <a:ext uri="{FF2B5EF4-FFF2-40B4-BE49-F238E27FC236}">
                    <a16:creationId xmlns:a16="http://schemas.microsoft.com/office/drawing/2014/main" id="{4E679849-48FC-9CB5-5AEE-DCDA44786D0D}"/>
                  </a:ext>
                </a:extLst>
              </p:cNvPr>
              <p:cNvGrpSpPr/>
              <p:nvPr/>
            </p:nvGrpSpPr>
            <p:grpSpPr>
              <a:xfrm>
                <a:off x="1878737" y="3491400"/>
                <a:ext cx="2398658" cy="1881111"/>
                <a:chOff x="1878737" y="3491400"/>
                <a:chExt cx="2398658" cy="1881111"/>
              </a:xfrm>
            </p:grpSpPr>
            <p:sp>
              <p:nvSpPr>
                <p:cNvPr id="6" name="Right Triangle 2">
                  <a:extLst>
                    <a:ext uri="{FF2B5EF4-FFF2-40B4-BE49-F238E27FC236}">
                      <a16:creationId xmlns:a16="http://schemas.microsoft.com/office/drawing/2014/main" id="{765F8285-3EE1-F5A2-5747-C4C02DF1357C}"/>
                    </a:ext>
                  </a:extLst>
                </p:cNvPr>
                <p:cNvSpPr/>
                <p:nvPr/>
              </p:nvSpPr>
              <p:spPr bwMode="auto">
                <a:xfrm flipH="1">
                  <a:off x="2129238" y="5156517"/>
                  <a:ext cx="245448" cy="215994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85750">
                    <a:defRPr/>
                  </a:pPr>
                  <a:endParaRPr lang="en-US" sz="2000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Right Triangle 3">
                  <a:extLst>
                    <a:ext uri="{FF2B5EF4-FFF2-40B4-BE49-F238E27FC236}">
                      <a16:creationId xmlns:a16="http://schemas.microsoft.com/office/drawing/2014/main" id="{FE97F43D-22DF-7D1A-140F-FF2C731ED430}"/>
                    </a:ext>
                  </a:extLst>
                </p:cNvPr>
                <p:cNvSpPr/>
                <p:nvPr/>
              </p:nvSpPr>
              <p:spPr bwMode="auto">
                <a:xfrm flipH="1">
                  <a:off x="4031948" y="3491400"/>
                  <a:ext cx="245447" cy="215994"/>
                </a:xfrm>
                <a:prstGeom prst="rt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285750">
                    <a:defRPr/>
                  </a:pPr>
                  <a:endParaRPr lang="en-US" sz="2000">
                    <a:solidFill>
                      <a:prstClr val="whit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" name="Rectangle 6">
                  <a:extLst>
                    <a:ext uri="{FF2B5EF4-FFF2-40B4-BE49-F238E27FC236}">
                      <a16:creationId xmlns:a16="http://schemas.microsoft.com/office/drawing/2014/main" id="{FA1A1916-5DCE-9F33-6C53-1319D05EBC85}"/>
                    </a:ext>
                  </a:extLst>
                </p:cNvPr>
                <p:cNvSpPr/>
                <p:nvPr/>
              </p:nvSpPr>
              <p:spPr>
                <a:xfrm rot="19126099">
                  <a:off x="1878737" y="3835615"/>
                  <a:ext cx="2262047" cy="738664"/>
                </a:xfrm>
                <a:prstGeom prst="rect">
                  <a:avLst/>
                </a:prstGeom>
              </p:spPr>
              <p:txBody>
                <a:bodyPr anchor="ctr">
                  <a:spAutoFit/>
                </a:bodyPr>
                <a:lstStyle/>
                <a:p>
                  <a:pPr algn="ctr" defTabSz="285750">
                    <a:defRPr/>
                  </a:pPr>
                  <a:r>
                    <a:rPr lang="en-US" sz="2400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cs typeface="+mn-ea"/>
                      <a:sym typeface="+mn-lt"/>
                    </a:rPr>
                    <a:t>01</a:t>
                  </a:r>
                </a:p>
              </p:txBody>
            </p:sp>
          </p:grpSp>
        </p:grp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6B360DCC-051F-D8DC-C149-669711D240AC}"/>
                </a:ext>
              </a:extLst>
            </p:cNvPr>
            <p:cNvSpPr txBox="1"/>
            <p:nvPr/>
          </p:nvSpPr>
          <p:spPr>
            <a:xfrm>
              <a:off x="1909770" y="2238349"/>
              <a:ext cx="8382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285750"/>
              <a:r>
                <a:rPr lang="pt-BR" dirty="0">
                  <a:solidFill>
                    <a:prstClr val="white"/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A NR-05 estabelece que a CIPA deve realizar reuniões ordinárias mensais, de acordo com calendário preestabelecido. Elas podem ser bimestrais nas micro e pequenas empresas (ME e EPP) de graus de risco 1 e 2.</a:t>
              </a:r>
              <a:endParaRPr lang="id-ID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C117ADCE-1977-66FE-3D17-1325BEAE8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5470" y="2407626"/>
              <a:ext cx="464586" cy="471176"/>
            </a:xfrm>
            <a:custGeom>
              <a:avLst/>
              <a:gdLst>
                <a:gd name="T0" fmla="*/ 211227 w 497"/>
                <a:gd name="T1" fmla="*/ 3596 h 505"/>
                <a:gd name="T2" fmla="*/ 211227 w 497"/>
                <a:gd name="T3" fmla="*/ 3596 h 505"/>
                <a:gd name="T4" fmla="*/ 203571 w 497"/>
                <a:gd name="T5" fmla="*/ 0 h 505"/>
                <a:gd name="T6" fmla="*/ 199518 w 497"/>
                <a:gd name="T7" fmla="*/ 7642 h 505"/>
                <a:gd name="T8" fmla="*/ 171594 w 497"/>
                <a:gd name="T9" fmla="*/ 75521 h 505"/>
                <a:gd name="T10" fmla="*/ 167541 w 497"/>
                <a:gd name="T11" fmla="*/ 63384 h 505"/>
                <a:gd name="T12" fmla="*/ 155831 w 497"/>
                <a:gd name="T13" fmla="*/ 59338 h 505"/>
                <a:gd name="T14" fmla="*/ 119350 w 497"/>
                <a:gd name="T15" fmla="*/ 59338 h 505"/>
                <a:gd name="T16" fmla="*/ 108091 w 497"/>
                <a:gd name="T17" fmla="*/ 63384 h 505"/>
                <a:gd name="T18" fmla="*/ 4053 w 497"/>
                <a:gd name="T19" fmla="*/ 134859 h 505"/>
                <a:gd name="T20" fmla="*/ 4053 w 497"/>
                <a:gd name="T21" fmla="*/ 151042 h 505"/>
                <a:gd name="T22" fmla="*/ 47740 w 497"/>
                <a:gd name="T23" fmla="*/ 218472 h 505"/>
                <a:gd name="T24" fmla="*/ 63954 w 497"/>
                <a:gd name="T25" fmla="*/ 222518 h 505"/>
                <a:gd name="T26" fmla="*/ 167541 w 497"/>
                <a:gd name="T27" fmla="*/ 146997 h 505"/>
                <a:gd name="T28" fmla="*/ 175648 w 497"/>
                <a:gd name="T29" fmla="*/ 138905 h 505"/>
                <a:gd name="T30" fmla="*/ 187357 w 497"/>
                <a:gd name="T31" fmla="*/ 102943 h 505"/>
                <a:gd name="T32" fmla="*/ 183754 w 497"/>
                <a:gd name="T33" fmla="*/ 91255 h 505"/>
                <a:gd name="T34" fmla="*/ 179701 w 497"/>
                <a:gd name="T35" fmla="*/ 83163 h 505"/>
                <a:gd name="T36" fmla="*/ 211227 w 497"/>
                <a:gd name="T37" fmla="*/ 3596 h 505"/>
                <a:gd name="T38" fmla="*/ 163487 w 497"/>
                <a:gd name="T39" fmla="*/ 111034 h 505"/>
                <a:gd name="T40" fmla="*/ 163487 w 497"/>
                <a:gd name="T41" fmla="*/ 111034 h 505"/>
                <a:gd name="T42" fmla="*/ 139617 w 497"/>
                <a:gd name="T43" fmla="*/ 102943 h 505"/>
                <a:gd name="T44" fmla="*/ 143671 w 497"/>
                <a:gd name="T45" fmla="*/ 79117 h 505"/>
                <a:gd name="T46" fmla="*/ 163487 w 497"/>
                <a:gd name="T47" fmla="*/ 79117 h 505"/>
                <a:gd name="T48" fmla="*/ 159884 w 497"/>
                <a:gd name="T49" fmla="*/ 83163 h 505"/>
                <a:gd name="T50" fmla="*/ 155831 w 497"/>
                <a:gd name="T51" fmla="*/ 91255 h 505"/>
                <a:gd name="T52" fmla="*/ 159884 w 497"/>
                <a:gd name="T53" fmla="*/ 95301 h 505"/>
                <a:gd name="T54" fmla="*/ 163487 w 497"/>
                <a:gd name="T55" fmla="*/ 95301 h 505"/>
                <a:gd name="T56" fmla="*/ 171594 w 497"/>
                <a:gd name="T57" fmla="*/ 91255 h 505"/>
                <a:gd name="T58" fmla="*/ 163487 w 497"/>
                <a:gd name="T59" fmla="*/ 111034 h 50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97" h="505">
                  <a:moveTo>
                    <a:pt x="469" y="8"/>
                  </a:moveTo>
                  <a:lnTo>
                    <a:pt x="469" y="8"/>
                  </a:lnTo>
                  <a:cubicBezTo>
                    <a:pt x="469" y="8"/>
                    <a:pt x="461" y="0"/>
                    <a:pt x="452" y="0"/>
                  </a:cubicBezTo>
                  <a:cubicBezTo>
                    <a:pt x="443" y="8"/>
                    <a:pt x="443" y="17"/>
                    <a:pt x="443" y="17"/>
                  </a:cubicBezTo>
                  <a:cubicBezTo>
                    <a:pt x="461" y="88"/>
                    <a:pt x="416" y="141"/>
                    <a:pt x="381" y="168"/>
                  </a:cubicBezTo>
                  <a:cubicBezTo>
                    <a:pt x="372" y="141"/>
                    <a:pt x="372" y="141"/>
                    <a:pt x="372" y="141"/>
                  </a:cubicBezTo>
                  <a:cubicBezTo>
                    <a:pt x="363" y="141"/>
                    <a:pt x="355" y="132"/>
                    <a:pt x="346" y="132"/>
                  </a:cubicBezTo>
                  <a:cubicBezTo>
                    <a:pt x="265" y="132"/>
                    <a:pt x="265" y="132"/>
                    <a:pt x="265" y="132"/>
                  </a:cubicBezTo>
                  <a:cubicBezTo>
                    <a:pt x="257" y="132"/>
                    <a:pt x="248" y="132"/>
                    <a:pt x="240" y="141"/>
                  </a:cubicBezTo>
                  <a:cubicBezTo>
                    <a:pt x="9" y="300"/>
                    <a:pt x="9" y="300"/>
                    <a:pt x="9" y="300"/>
                  </a:cubicBezTo>
                  <a:cubicBezTo>
                    <a:pt x="0" y="309"/>
                    <a:pt x="0" y="327"/>
                    <a:pt x="9" y="336"/>
                  </a:cubicBezTo>
                  <a:cubicBezTo>
                    <a:pt x="106" y="486"/>
                    <a:pt x="106" y="486"/>
                    <a:pt x="106" y="486"/>
                  </a:cubicBezTo>
                  <a:cubicBezTo>
                    <a:pt x="115" y="504"/>
                    <a:pt x="133" y="495"/>
                    <a:pt x="142" y="495"/>
                  </a:cubicBezTo>
                  <a:cubicBezTo>
                    <a:pt x="372" y="327"/>
                    <a:pt x="372" y="327"/>
                    <a:pt x="372" y="327"/>
                  </a:cubicBezTo>
                  <a:cubicBezTo>
                    <a:pt x="381" y="327"/>
                    <a:pt x="390" y="309"/>
                    <a:pt x="390" y="309"/>
                  </a:cubicBezTo>
                  <a:cubicBezTo>
                    <a:pt x="416" y="229"/>
                    <a:pt x="416" y="229"/>
                    <a:pt x="416" y="229"/>
                  </a:cubicBezTo>
                  <a:cubicBezTo>
                    <a:pt x="416" y="221"/>
                    <a:pt x="416" y="212"/>
                    <a:pt x="408" y="203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452" y="150"/>
                    <a:pt x="496" y="88"/>
                    <a:pt x="469" y="8"/>
                  </a:cubicBezTo>
                  <a:close/>
                  <a:moveTo>
                    <a:pt x="363" y="247"/>
                  </a:moveTo>
                  <a:lnTo>
                    <a:pt x="363" y="247"/>
                  </a:lnTo>
                  <a:cubicBezTo>
                    <a:pt x="346" y="256"/>
                    <a:pt x="319" y="256"/>
                    <a:pt x="310" y="229"/>
                  </a:cubicBezTo>
                  <a:cubicBezTo>
                    <a:pt x="293" y="212"/>
                    <a:pt x="301" y="194"/>
                    <a:pt x="319" y="176"/>
                  </a:cubicBezTo>
                  <a:cubicBezTo>
                    <a:pt x="328" y="168"/>
                    <a:pt x="346" y="168"/>
                    <a:pt x="363" y="176"/>
                  </a:cubicBezTo>
                  <a:cubicBezTo>
                    <a:pt x="355" y="185"/>
                    <a:pt x="355" y="185"/>
                    <a:pt x="355" y="185"/>
                  </a:cubicBezTo>
                  <a:cubicBezTo>
                    <a:pt x="346" y="185"/>
                    <a:pt x="337" y="194"/>
                    <a:pt x="346" y="203"/>
                  </a:cubicBezTo>
                  <a:cubicBezTo>
                    <a:pt x="346" y="212"/>
                    <a:pt x="355" y="212"/>
                    <a:pt x="355" y="212"/>
                  </a:cubicBezTo>
                  <a:cubicBezTo>
                    <a:pt x="363" y="212"/>
                    <a:pt x="363" y="212"/>
                    <a:pt x="363" y="212"/>
                  </a:cubicBezTo>
                  <a:cubicBezTo>
                    <a:pt x="372" y="212"/>
                    <a:pt x="372" y="212"/>
                    <a:pt x="381" y="203"/>
                  </a:cubicBezTo>
                  <a:cubicBezTo>
                    <a:pt x="381" y="221"/>
                    <a:pt x="372" y="238"/>
                    <a:pt x="363" y="2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21431" tIns="10716" rIns="21431" bIns="10716" anchor="ctr"/>
            <a:lstStyle/>
            <a:p>
              <a:pPr defTabSz="285750"/>
              <a:endParaRPr lang="en-US" sz="1125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Flowchart: Manual Input 2">
            <a:extLst>
              <a:ext uri="{FF2B5EF4-FFF2-40B4-BE49-F238E27FC236}">
                <a16:creationId xmlns:a16="http://schemas.microsoft.com/office/drawing/2014/main" id="{E1F27708-C46C-FC6B-DE52-E85108AA7BFE}"/>
              </a:ext>
            </a:extLst>
          </p:cNvPr>
          <p:cNvSpPr/>
          <p:nvPr/>
        </p:nvSpPr>
        <p:spPr>
          <a:xfrm flipH="1" flipV="1">
            <a:off x="9425" y="44521"/>
            <a:ext cx="12185322" cy="126202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Flowchart: Manual Input 2">
            <a:extLst>
              <a:ext uri="{FF2B5EF4-FFF2-40B4-BE49-F238E27FC236}">
                <a16:creationId xmlns:a16="http://schemas.microsoft.com/office/drawing/2014/main" id="{475E9C38-E9A6-B7D6-D082-8F0EDFA6AF2D}"/>
              </a:ext>
            </a:extLst>
          </p:cNvPr>
          <p:cNvSpPr/>
          <p:nvPr/>
        </p:nvSpPr>
        <p:spPr>
          <a:xfrm flipH="1" flipV="1">
            <a:off x="9425" y="0"/>
            <a:ext cx="12185322" cy="126202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32A21EDD-BC1C-7490-9E78-D849DB527B05}"/>
              </a:ext>
            </a:extLst>
          </p:cNvPr>
          <p:cNvSpPr txBox="1"/>
          <p:nvPr/>
        </p:nvSpPr>
        <p:spPr>
          <a:xfrm>
            <a:off x="472285" y="135747"/>
            <a:ext cx="10909300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Funcionamento da CIPA segundo a NR-05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5187041"/>
      </p:ext>
    </p:extLst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6">
            <a:extLst>
              <a:ext uri="{FF2B5EF4-FFF2-40B4-BE49-F238E27FC236}">
                <a16:creationId xmlns:a16="http://schemas.microsoft.com/office/drawing/2014/main" id="{6B50654E-5076-E950-12A4-1F3DE6B3D94B}"/>
              </a:ext>
            </a:extLst>
          </p:cNvPr>
          <p:cNvSpPr/>
          <p:nvPr/>
        </p:nvSpPr>
        <p:spPr>
          <a:xfrm>
            <a:off x="4218096" y="1350651"/>
            <a:ext cx="6475303" cy="4773394"/>
          </a:xfrm>
          <a:prstGeom prst="roundRect">
            <a:avLst>
              <a:gd name="adj" fmla="val 1456"/>
            </a:avLst>
          </a:prstGeom>
          <a:solidFill>
            <a:schemeClr val="bg1">
              <a:alpha val="2000"/>
            </a:schemeClr>
          </a:solidFill>
          <a:ln w="38100">
            <a:solidFill>
              <a:schemeClr val="bg1"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Rectangle: Rounded Corners 41">
            <a:extLst>
              <a:ext uri="{FF2B5EF4-FFF2-40B4-BE49-F238E27FC236}">
                <a16:creationId xmlns:a16="http://schemas.microsoft.com/office/drawing/2014/main" id="{9CC573BE-B59B-108D-3FBF-1C076B49D55D}"/>
              </a:ext>
            </a:extLst>
          </p:cNvPr>
          <p:cNvSpPr/>
          <p:nvPr/>
        </p:nvSpPr>
        <p:spPr>
          <a:xfrm>
            <a:off x="3907376" y="1064075"/>
            <a:ext cx="6475303" cy="4773394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" name="Picture 2" descr="IOP Assessoria">
            <a:extLst>
              <a:ext uri="{FF2B5EF4-FFF2-40B4-BE49-F238E27FC236}">
                <a16:creationId xmlns:a16="http://schemas.microsoft.com/office/drawing/2014/main" id="{C30E8F9D-A21E-0745-A93B-1420F86B9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799" y="3742035"/>
            <a:ext cx="4084655" cy="311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AFA6A897-E7B7-14B3-289A-B9AFCBA08EC5}"/>
              </a:ext>
            </a:extLst>
          </p:cNvPr>
          <p:cNvSpPr txBox="1"/>
          <p:nvPr/>
        </p:nvSpPr>
        <p:spPr>
          <a:xfrm>
            <a:off x="4085170" y="3090748"/>
            <a:ext cx="6119713" cy="2532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As atas das reuniões da CIPA terão que ser assinadas pelos participantes presentes e devem ser disponibilizadas a todos os integrantes da CIPA. E isso pode feito por e-mail. As decisões aprovadas em reunião da CIPA devem ser comunicadas a todos os empregados, por e-mail ou quadro de avisos.</a:t>
            </a:r>
          </a:p>
        </p:txBody>
      </p:sp>
      <p:pic>
        <p:nvPicPr>
          <p:cNvPr id="6" name="Imagem 5" descr="NR-05 | Conheça o guia definitivo da CIPA">
            <a:extLst>
              <a:ext uri="{FF2B5EF4-FFF2-40B4-BE49-F238E27FC236}">
                <a16:creationId xmlns:a16="http://schemas.microsoft.com/office/drawing/2014/main" id="{277E9361-B416-D809-181D-8DECCC534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170" y="1203960"/>
            <a:ext cx="3547530" cy="1780540"/>
          </a:xfrm>
          <a:prstGeom prst="roundRect">
            <a:avLst>
              <a:gd name="adj" fmla="val 411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746688"/>
      </p:ext>
    </p:extLst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64366E1-4FDC-1448-BE09-3CF7BE2907EE}"/>
              </a:ext>
            </a:extLst>
          </p:cNvPr>
          <p:cNvGrpSpPr/>
          <p:nvPr/>
        </p:nvGrpSpPr>
        <p:grpSpPr>
          <a:xfrm>
            <a:off x="3247464" y="324183"/>
            <a:ext cx="6175936" cy="6273870"/>
            <a:chOff x="2349137" y="2384640"/>
            <a:chExt cx="3238500" cy="3634202"/>
          </a:xfrm>
          <a:gradFill>
            <a:gsLst>
              <a:gs pos="100000">
                <a:schemeClr val="accent5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effectLst>
            <a:outerShdw blurRad="1270000" dist="1968500" dir="5400000" sx="90000" sy="9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0C79DC9E-954C-738A-26CB-B94529B9047E}"/>
                </a:ext>
              </a:extLst>
            </p:cNvPr>
            <p:cNvSpPr/>
            <p:nvPr/>
          </p:nvSpPr>
          <p:spPr>
            <a:xfrm>
              <a:off x="2349137" y="2815937"/>
              <a:ext cx="3238500" cy="2817708"/>
            </a:xfrm>
            <a:prstGeom prst="roundRect">
              <a:avLst>
                <a:gd name="adj" fmla="val 168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" name="Freeform: Shape 4">
              <a:extLst>
                <a:ext uri="{FF2B5EF4-FFF2-40B4-BE49-F238E27FC236}">
                  <a16:creationId xmlns:a16="http://schemas.microsoft.com/office/drawing/2014/main" id="{FB1B6B95-AEDA-A32D-71FC-C47A41695491}"/>
                </a:ext>
              </a:extLst>
            </p:cNvPr>
            <p:cNvSpPr/>
            <p:nvPr/>
          </p:nvSpPr>
          <p:spPr>
            <a:xfrm flipV="1">
              <a:off x="2349137" y="2384640"/>
              <a:ext cx="957974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56D7B490-F7BE-549B-7673-9EA5157E8C7E}"/>
                </a:ext>
              </a:extLst>
            </p:cNvPr>
            <p:cNvSpPr/>
            <p:nvPr/>
          </p:nvSpPr>
          <p:spPr>
            <a:xfrm>
              <a:off x="4629665" y="5541444"/>
              <a:ext cx="957972" cy="477398"/>
            </a:xfrm>
            <a:custGeom>
              <a:avLst/>
              <a:gdLst>
                <a:gd name="connsiteX0" fmla="*/ 0 w 1525539"/>
                <a:gd name="connsiteY0" fmla="*/ 0 h 760240"/>
                <a:gd name="connsiteX1" fmla="*/ 1525539 w 1525539"/>
                <a:gd name="connsiteY1" fmla="*/ 0 h 760240"/>
                <a:gd name="connsiteX2" fmla="*/ 1510320 w 1525539"/>
                <a:gd name="connsiteY2" fmla="*/ 150969 h 760240"/>
                <a:gd name="connsiteX3" fmla="*/ 762769 w 1525539"/>
                <a:gd name="connsiteY3" fmla="*/ 760240 h 760240"/>
                <a:gd name="connsiteX4" fmla="*/ 15219 w 1525539"/>
                <a:gd name="connsiteY4" fmla="*/ 150969 h 76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5539" h="760240">
                  <a:moveTo>
                    <a:pt x="0" y="0"/>
                  </a:moveTo>
                  <a:lnTo>
                    <a:pt x="1525539" y="0"/>
                  </a:lnTo>
                  <a:lnTo>
                    <a:pt x="1510320" y="150969"/>
                  </a:lnTo>
                  <a:cubicBezTo>
                    <a:pt x="1439168" y="498680"/>
                    <a:pt x="1131514" y="760240"/>
                    <a:pt x="762769" y="760240"/>
                  </a:cubicBezTo>
                  <a:cubicBezTo>
                    <a:pt x="394024" y="760240"/>
                    <a:pt x="86371" y="498680"/>
                    <a:pt x="15219" y="1509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85750"/>
              <a:endParaRPr lang="id-ID" sz="275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C51D6972-CC2C-3D0B-40E2-C1F10E34475F}"/>
              </a:ext>
            </a:extLst>
          </p:cNvPr>
          <p:cNvSpPr/>
          <p:nvPr/>
        </p:nvSpPr>
        <p:spPr>
          <a:xfrm>
            <a:off x="3949350" y="659845"/>
            <a:ext cx="404327" cy="265084"/>
          </a:xfrm>
          <a:custGeom>
            <a:avLst/>
            <a:gdLst>
              <a:gd name="connsiteX0" fmla="*/ 124690 w 173154"/>
              <a:gd name="connsiteY0" fmla="*/ 0 h 113523"/>
              <a:gd name="connsiteX1" fmla="*/ 173154 w 173154"/>
              <a:gd name="connsiteY1" fmla="*/ 0 h 113523"/>
              <a:gd name="connsiteX2" fmla="*/ 148922 w 173154"/>
              <a:gd name="connsiteY2" fmla="*/ 113523 h 113523"/>
              <a:gd name="connsiteX3" fmla="*/ 85314 w 173154"/>
              <a:gd name="connsiteY3" fmla="*/ 113523 h 113523"/>
              <a:gd name="connsiteX4" fmla="*/ 39376 w 173154"/>
              <a:gd name="connsiteY4" fmla="*/ 0 h 113523"/>
              <a:gd name="connsiteX5" fmla="*/ 87839 w 173154"/>
              <a:gd name="connsiteY5" fmla="*/ 0 h 113523"/>
              <a:gd name="connsiteX6" fmla="*/ 63607 w 173154"/>
              <a:gd name="connsiteY6" fmla="*/ 113523 h 113523"/>
              <a:gd name="connsiteX7" fmla="*/ 0 w 173154"/>
              <a:gd name="connsiteY7" fmla="*/ 113523 h 11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54" h="113523">
                <a:moveTo>
                  <a:pt x="124690" y="0"/>
                </a:moveTo>
                <a:lnTo>
                  <a:pt x="173154" y="0"/>
                </a:lnTo>
                <a:lnTo>
                  <a:pt x="148922" y="113523"/>
                </a:lnTo>
                <a:lnTo>
                  <a:pt x="85314" y="113523"/>
                </a:lnTo>
                <a:close/>
                <a:moveTo>
                  <a:pt x="39376" y="0"/>
                </a:moveTo>
                <a:lnTo>
                  <a:pt x="87839" y="0"/>
                </a:lnTo>
                <a:lnTo>
                  <a:pt x="63607" y="113523"/>
                </a:lnTo>
                <a:lnTo>
                  <a:pt x="0" y="1135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2750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C0C1C35-7BDF-2F8C-50D4-1B6297CE7C4C}"/>
              </a:ext>
            </a:extLst>
          </p:cNvPr>
          <p:cNvSpPr txBox="1"/>
          <p:nvPr/>
        </p:nvSpPr>
        <p:spPr>
          <a:xfrm>
            <a:off x="3483270" y="1674702"/>
            <a:ext cx="5704324" cy="3726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NR-05 prevê a realização de reuniões extraordinárias quando ocorrer acidente do trabalho grave ou fatal, ou se a reunião for solicitação por um dos representantes. Para cada reunião ordinária ou extraordinária uma ata deve ser redigida e os membros devem indicar o secretário responsável para isso.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" name="Picture 8" descr="Catálogo">
            <a:extLst>
              <a:ext uri="{FF2B5EF4-FFF2-40B4-BE49-F238E27FC236}">
                <a16:creationId xmlns:a16="http://schemas.microsoft.com/office/drawing/2014/main" id="{ABDF55B0-1796-F927-CC8F-45DE33A52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622" y="5264591"/>
            <a:ext cx="1099268" cy="1050290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14357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 que é um EPI - Equipamento de Proteção Individual?">
            <a:extLst>
              <a:ext uri="{FF2B5EF4-FFF2-40B4-BE49-F238E27FC236}">
                <a16:creationId xmlns:a16="http://schemas.microsoft.com/office/drawing/2014/main" id="{135FC5B5-D565-4B37-3C79-F06BA399E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690652A-3EEC-D6E6-0697-E69E73FDED0F}"/>
              </a:ext>
            </a:extLst>
          </p:cNvPr>
          <p:cNvSpPr txBox="1"/>
          <p:nvPr/>
        </p:nvSpPr>
        <p:spPr>
          <a:xfrm>
            <a:off x="7165421" y="2222335"/>
            <a:ext cx="3228408" cy="812966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130">
              <a:spcBef>
                <a:spcPts val="1000"/>
              </a:spcBef>
            </a:pPr>
            <a:r>
              <a:rPr lang="en-US" sz="4500" b="1" dirty="0">
                <a:solidFill>
                  <a:prstClr val="white"/>
                </a:solidFill>
                <a:effectLst>
                  <a:outerShdw blurRad="1270000" dist="914400" dir="8100000" algn="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Parte 01</a:t>
            </a:r>
            <a:endParaRPr lang="id-ID" sz="4500" b="1" dirty="0">
              <a:solidFill>
                <a:prstClr val="white"/>
              </a:solidFill>
              <a:effectLst>
                <a:outerShdw blurRad="1270000" dist="914400" dir="8100000" algn="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6" name="Picture 2" descr="Sustentabilidade em SST é importante para o trabalhador e o planeta -  Revista Cipa &amp; Incêndio">
            <a:extLst>
              <a:ext uri="{FF2B5EF4-FFF2-40B4-BE49-F238E27FC236}">
                <a16:creationId xmlns:a16="http://schemas.microsoft.com/office/drawing/2014/main" id="{30370A87-F3D7-7A62-A9FF-02C0E1B9C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/>
          <a:stretch/>
        </p:blipFill>
        <p:spPr bwMode="auto">
          <a:xfrm>
            <a:off x="3029918" y="1606309"/>
            <a:ext cx="2367643" cy="2244238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55B5BAD-AF3A-B8E1-4C66-CC452204775F}"/>
              </a:ext>
            </a:extLst>
          </p:cNvPr>
          <p:cNvSpPr/>
          <p:nvPr/>
        </p:nvSpPr>
        <p:spPr>
          <a:xfrm>
            <a:off x="4394200" y="1117601"/>
            <a:ext cx="3989316" cy="5251993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11FDCBEB-53CB-36DB-555E-C0949D4D8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2145956" y="4007466"/>
            <a:ext cx="3037160" cy="2901333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741B0ECD-A7FD-1117-42D4-416A9037E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5445211" y="4227685"/>
            <a:ext cx="3700305" cy="3526461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37A290AD-0835-00FF-0FBF-3709CF183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7412914" y="421983"/>
            <a:ext cx="4699325" cy="4291184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94772127-4BF5-2589-A192-8B918EB57024}"/>
              </a:ext>
            </a:extLst>
          </p:cNvPr>
          <p:cNvSpPr txBox="1"/>
          <p:nvPr/>
        </p:nvSpPr>
        <p:spPr>
          <a:xfrm>
            <a:off x="4271869" y="1644245"/>
            <a:ext cx="1176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02</a:t>
            </a:r>
            <a:endParaRPr lang="id-ID" sz="54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3A165BCC-78A5-4090-53A6-B25097AE81B5}"/>
              </a:ext>
            </a:extLst>
          </p:cNvPr>
          <p:cNvSpPr txBox="1"/>
          <p:nvPr/>
        </p:nvSpPr>
        <p:spPr>
          <a:xfrm>
            <a:off x="4453813" y="2496179"/>
            <a:ext cx="3243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/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Um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pouco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da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história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da CIPA</a:t>
            </a:r>
            <a:endParaRPr lang="id-ID" sz="28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050" name="Picture 2" descr="Nova NR 5 CIPA: inclui noções sobre a inclusão de pessoas com deficiência e  reabilitados – Desenvolver Inclusão e Diversidade">
            <a:extLst>
              <a:ext uri="{FF2B5EF4-FFF2-40B4-BE49-F238E27FC236}">
                <a16:creationId xmlns:a16="http://schemas.microsoft.com/office/drawing/2014/main" id="{832D58E9-46F8-06C5-6954-2E28069AE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1"/>
          <a:stretch/>
        </p:blipFill>
        <p:spPr bwMode="auto">
          <a:xfrm>
            <a:off x="-317500" y="1995679"/>
            <a:ext cx="3564289" cy="3256012"/>
          </a:xfrm>
          <a:prstGeom prst="diamond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9768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  <p:bldP spid="2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6" name="Picture 2" descr="Quando é necessário um curso de Cipa - Curso de Cipa">
            <a:extLst>
              <a:ext uri="{FF2B5EF4-FFF2-40B4-BE49-F238E27FC236}">
                <a16:creationId xmlns:a16="http://schemas.microsoft.com/office/drawing/2014/main" id="{F963BF2E-611A-F37E-9BED-B725E2364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42333"/>
          <a:stretch/>
        </p:blipFill>
        <p:spPr bwMode="auto">
          <a:xfrm>
            <a:off x="0" y="0"/>
            <a:ext cx="5689600" cy="686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540500" y="2412146"/>
            <a:ext cx="4902740" cy="1880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NR-05 prevê algumas medidas nos casos de alteração no quadro de membros da CIPA podem durante o mandato.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2A24EFF-4F31-3945-D6C6-7AA646C4D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770" y="4019686"/>
            <a:ext cx="1903462" cy="28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04658"/>
      </p:ext>
    </p:extLst>
  </p:cSld>
  <p:clrMapOvr>
    <a:masterClrMapping/>
  </p:clrMapOvr>
  <p:transition spd="slow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6" name="Picture 2" descr="Quando é necessário um curso de Cipa - Curso de Cipa">
            <a:extLst>
              <a:ext uri="{FF2B5EF4-FFF2-40B4-BE49-F238E27FC236}">
                <a16:creationId xmlns:a16="http://schemas.microsoft.com/office/drawing/2014/main" id="{F963BF2E-611A-F37E-9BED-B725E2364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42333"/>
          <a:stretch/>
        </p:blipFill>
        <p:spPr bwMode="auto">
          <a:xfrm>
            <a:off x="0" y="0"/>
            <a:ext cx="5689600" cy="686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540500" y="2412146"/>
            <a:ext cx="4902740" cy="280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membro titular perde o mandato quando faltar a mais de quatro reuniões ordinárias sem justificativa, sendo substituído pelo suplente. Deve ser obedecida a ordem de colocação dos eleitos na votação;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2400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A</a:t>
            </a:r>
            <a:endParaRPr lang="id-ID" sz="2400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2400" spc="188" dirty="0">
                <a:solidFill>
                  <a:prstClr val="white"/>
                </a:solidFill>
                <a:latin typeface="Century Gothic" panose="020B0502020202020204" pitchFamily="34" charset="0"/>
                <a:cs typeface="+mn-ea"/>
                <a:sym typeface="+mn-lt"/>
              </a:rPr>
              <a:t>B</a:t>
            </a:r>
            <a:endParaRPr lang="id-ID" sz="2400" spc="188" dirty="0">
              <a:solidFill>
                <a:prstClr val="white"/>
              </a:solidFill>
              <a:latin typeface="Century Gothic" panose="020B0502020202020204" pitchFamily="34" charset="0"/>
              <a:cs typeface="+mn-ea"/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  <p:pic>
        <p:nvPicPr>
          <p:cNvPr id="3" name="Gráfico 2" descr="Aviso com preenchimento sólido">
            <a:extLst>
              <a:ext uri="{FF2B5EF4-FFF2-40B4-BE49-F238E27FC236}">
                <a16:creationId xmlns:a16="http://schemas.microsoft.com/office/drawing/2014/main" id="{25CEB844-7FC2-B450-6BCD-10C02C371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0500" y="15657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68722"/>
      </p:ext>
    </p:extLst>
  </p:cSld>
  <p:clrMapOvr>
    <a:masterClrMapping/>
  </p:clrMapOvr>
  <p:transition spd="slow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6" name="Picture 2" descr="Quando é necessário um curso de Cipa - Curso de Cipa">
            <a:extLst>
              <a:ext uri="{FF2B5EF4-FFF2-40B4-BE49-F238E27FC236}">
                <a16:creationId xmlns:a16="http://schemas.microsoft.com/office/drawing/2014/main" id="{F963BF2E-611A-F37E-9BED-B725E2364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42333"/>
          <a:stretch/>
        </p:blipFill>
        <p:spPr bwMode="auto">
          <a:xfrm>
            <a:off x="0" y="0"/>
            <a:ext cx="5689600" cy="686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324545" y="906245"/>
            <a:ext cx="5398040" cy="5111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Na possibilidade de não haver mais suplentes, durante os primeiros seis meses do mandato, a organização deve realizar eleição extraordinária para suprir a vaga.</a:t>
            </a:r>
          </a:p>
          <a:p>
            <a:pPr defTabSz="285750">
              <a:lnSpc>
                <a:spcPct val="150000"/>
              </a:lnSpc>
            </a:pPr>
            <a:endParaRPr lang="pt-BR" sz="2000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  <a:p>
            <a:pPr marL="342900" indent="-342900" defTabSz="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eleição será válida apenas se atingir a participação mínima de um terço dos trabalhadores. Os prazos são metade dos previstos no processo eleitoral de formação da CIPA;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A</a:t>
            </a:r>
            <a:endParaRPr lang="id-ID" dirty="0"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B</a:t>
            </a:r>
            <a:endParaRPr lang="id-ID" dirty="0"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7257281"/>
      </p:ext>
    </p:extLst>
  </p:cSld>
  <p:clrMapOvr>
    <a:masterClrMapping/>
  </p:clrMapOvr>
  <p:transition spd="slow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6" name="Picture 2" descr="Quando é necessário um curso de Cipa - Curso de Cipa">
            <a:extLst>
              <a:ext uri="{FF2B5EF4-FFF2-40B4-BE49-F238E27FC236}">
                <a16:creationId xmlns:a16="http://schemas.microsoft.com/office/drawing/2014/main" id="{F963BF2E-611A-F37E-9BED-B725E2364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42333"/>
          <a:stretch/>
        </p:blipFill>
        <p:spPr bwMode="auto">
          <a:xfrm>
            <a:off x="0" y="0"/>
            <a:ext cx="5689600" cy="686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591300" y="3486400"/>
            <a:ext cx="4902740" cy="234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Na ocorrência do afastamento definitivo do presidente, a organização indica o substituto, em dois dias úteis, preferencialmente entre os membros da CIPA;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A</a:t>
            </a:r>
            <a:endParaRPr lang="id-ID" dirty="0"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B</a:t>
            </a:r>
            <a:endParaRPr lang="id-ID" dirty="0"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  <p:pic>
        <p:nvPicPr>
          <p:cNvPr id="3" name="Picture 2" descr="Membro Reeleito Precisa Fazer o Treinamento da CIPA?">
            <a:extLst>
              <a:ext uri="{FF2B5EF4-FFF2-40B4-BE49-F238E27FC236}">
                <a16:creationId xmlns:a16="http://schemas.microsoft.com/office/drawing/2014/main" id="{79855E8B-BFDB-48BD-3AF8-FBE1D6CD3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872495"/>
            <a:ext cx="2773934" cy="2305050"/>
          </a:xfrm>
          <a:prstGeom prst="roundRect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33511"/>
      </p:ext>
    </p:extLst>
  </p:cSld>
  <p:clrMapOvr>
    <a:masterClrMapping/>
  </p:clrMapOvr>
  <p:transition spd="slow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4D0C0F-2EE7-802E-D653-4FBF3821BD95}"/>
              </a:ext>
            </a:extLst>
          </p:cNvPr>
          <p:cNvSpPr/>
          <p:nvPr/>
        </p:nvSpPr>
        <p:spPr>
          <a:xfrm>
            <a:off x="7531100" y="2566973"/>
            <a:ext cx="5207000" cy="2393551"/>
          </a:xfrm>
          <a:prstGeom prst="roundRect">
            <a:avLst>
              <a:gd name="adj" fmla="val 12694"/>
            </a:avLst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6" name="Picture 2" descr="Quando é necessário um curso de Cipa - Curso de Cipa">
            <a:extLst>
              <a:ext uri="{FF2B5EF4-FFF2-40B4-BE49-F238E27FC236}">
                <a16:creationId xmlns:a16="http://schemas.microsoft.com/office/drawing/2014/main" id="{F963BF2E-611A-F37E-9BED-B725E2364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42333"/>
          <a:stretch/>
        </p:blipFill>
        <p:spPr bwMode="auto">
          <a:xfrm>
            <a:off x="0" y="0"/>
            <a:ext cx="5689600" cy="686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388102" y="219286"/>
            <a:ext cx="5422898" cy="1880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•	Quando houver afastamento definitivo do vice-presidente, os membros titulares dos empregados, escolhem o substituto em dois dias úteis;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A</a:t>
            </a:r>
            <a:endParaRPr lang="id-ID" dirty="0"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B</a:t>
            </a:r>
            <a:endParaRPr lang="id-ID" dirty="0"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  <p:pic>
        <p:nvPicPr>
          <p:cNvPr id="2050" name="Picture 2" descr="Composição e processo de eleição da CIPA - Ius">
            <a:extLst>
              <a:ext uri="{FF2B5EF4-FFF2-40B4-BE49-F238E27FC236}">
                <a16:creationId xmlns:a16="http://schemas.microsoft.com/office/drawing/2014/main" id="{31EF412E-5B2B-E110-202C-36EB4F966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849717"/>
            <a:ext cx="5207000" cy="226484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44459"/>
      </p:ext>
    </p:extLst>
  </p:cSld>
  <p:clrMapOvr>
    <a:masterClrMapping/>
  </p:clrMapOvr>
  <p:transition spd="slow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75EBC815-CAA6-B30E-980A-1FB660D62553}"/>
              </a:ext>
            </a:extLst>
          </p:cNvPr>
          <p:cNvSpPr/>
          <p:nvPr/>
        </p:nvSpPr>
        <p:spPr>
          <a:xfrm>
            <a:off x="-9200" y="0"/>
            <a:ext cx="5813100" cy="6870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026" name="Picture 2" descr="Quando é necessário um curso de Cipa - Curso de Cipa">
            <a:extLst>
              <a:ext uri="{FF2B5EF4-FFF2-40B4-BE49-F238E27FC236}">
                <a16:creationId xmlns:a16="http://schemas.microsoft.com/office/drawing/2014/main" id="{F963BF2E-611A-F37E-9BED-B725E2364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42333"/>
          <a:stretch/>
        </p:blipFill>
        <p:spPr bwMode="auto">
          <a:xfrm>
            <a:off x="0" y="0"/>
            <a:ext cx="5689600" cy="686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2F26081D-7C3B-8EB5-1241-894998F24CD9}"/>
              </a:ext>
            </a:extLst>
          </p:cNvPr>
          <p:cNvSpPr txBox="1"/>
          <p:nvPr/>
        </p:nvSpPr>
        <p:spPr>
          <a:xfrm>
            <a:off x="6933504" y="638493"/>
            <a:ext cx="4902740" cy="1880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mandato do novo integrante termina junto com o de toda a comissão e o seu treinamento deve ser realizado em até trinta dias.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D5D4DFD6-C10D-2266-5555-4525D75A844A}"/>
              </a:ext>
            </a:extLst>
          </p:cNvPr>
          <p:cNvSpPr txBox="1"/>
          <p:nvPr/>
        </p:nvSpPr>
        <p:spPr>
          <a:xfrm>
            <a:off x="-157290" y="360656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A</a:t>
            </a:r>
            <a:endParaRPr lang="id-ID" dirty="0">
              <a:sym typeface="+mn-lt"/>
            </a:endParaRPr>
          </a:p>
        </p:txBody>
      </p:sp>
      <p:sp>
        <p:nvSpPr>
          <p:cNvPr id="6" name="TextBox 45">
            <a:extLst>
              <a:ext uri="{FF2B5EF4-FFF2-40B4-BE49-F238E27FC236}">
                <a16:creationId xmlns:a16="http://schemas.microsoft.com/office/drawing/2014/main" id="{DD83B801-8CAD-91BE-A731-545A9B0CDF88}"/>
              </a:ext>
            </a:extLst>
          </p:cNvPr>
          <p:cNvSpPr txBox="1"/>
          <p:nvPr/>
        </p:nvSpPr>
        <p:spPr>
          <a:xfrm>
            <a:off x="-157290" y="1067844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B</a:t>
            </a:r>
            <a:endParaRPr lang="id-ID" dirty="0">
              <a:sym typeface="+mn-lt"/>
            </a:endParaRPr>
          </a:p>
        </p:txBody>
      </p:sp>
      <p:sp>
        <p:nvSpPr>
          <p:cNvPr id="7" name="TextBox 45">
            <a:extLst>
              <a:ext uri="{FF2B5EF4-FFF2-40B4-BE49-F238E27FC236}">
                <a16:creationId xmlns:a16="http://schemas.microsoft.com/office/drawing/2014/main" id="{F89A3E04-FBB5-1D3E-9E97-67DCC3F02264}"/>
              </a:ext>
            </a:extLst>
          </p:cNvPr>
          <p:cNvSpPr txBox="1"/>
          <p:nvPr/>
        </p:nvSpPr>
        <p:spPr>
          <a:xfrm>
            <a:off x="-157290" y="1775032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C</a:t>
            </a:r>
            <a:endParaRPr lang="id-ID" dirty="0">
              <a:sym typeface="+mn-lt"/>
            </a:endParaRPr>
          </a:p>
        </p:txBody>
      </p:sp>
      <p:sp>
        <p:nvSpPr>
          <p:cNvPr id="8" name="TextBox 45">
            <a:extLst>
              <a:ext uri="{FF2B5EF4-FFF2-40B4-BE49-F238E27FC236}">
                <a16:creationId xmlns:a16="http://schemas.microsoft.com/office/drawing/2014/main" id="{5099D337-4812-7850-610B-DCBBC57D2810}"/>
              </a:ext>
            </a:extLst>
          </p:cNvPr>
          <p:cNvSpPr txBox="1"/>
          <p:nvPr/>
        </p:nvSpPr>
        <p:spPr>
          <a:xfrm>
            <a:off x="-157290" y="2482220"/>
            <a:ext cx="1884490" cy="510778"/>
          </a:xfrm>
          <a:prstGeom prst="roundRect">
            <a:avLst/>
          </a:prstGeom>
          <a:solidFill>
            <a:srgbClr val="23253D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D</a:t>
            </a:r>
            <a:endParaRPr lang="id-ID" dirty="0">
              <a:sym typeface="+mn-lt"/>
            </a:endParaRPr>
          </a:p>
        </p:txBody>
      </p:sp>
      <p:sp>
        <p:nvSpPr>
          <p:cNvPr id="9" name="TextBox 45">
            <a:extLst>
              <a:ext uri="{FF2B5EF4-FFF2-40B4-BE49-F238E27FC236}">
                <a16:creationId xmlns:a16="http://schemas.microsoft.com/office/drawing/2014/main" id="{C7DEFC91-5CE0-0F04-B4CC-419F8D8D370E}"/>
              </a:ext>
            </a:extLst>
          </p:cNvPr>
          <p:cNvSpPr txBox="1"/>
          <p:nvPr/>
        </p:nvSpPr>
        <p:spPr>
          <a:xfrm>
            <a:off x="-157290" y="3189408"/>
            <a:ext cx="1884490" cy="510778"/>
          </a:xfrm>
          <a:prstGeom prst="round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 defTabSz="285750">
              <a:defRPr sz="2400" spc="188">
                <a:solidFill>
                  <a:prstClr val="white"/>
                </a:solidFill>
                <a:latin typeface="Century Gothic" panose="020B0502020202020204" pitchFamily="34" charset="0"/>
                <a:cs typeface="+mn-ea"/>
              </a:defRPr>
            </a:lvl1pPr>
          </a:lstStyle>
          <a:p>
            <a:r>
              <a:rPr lang="en-US">
                <a:sym typeface="+mn-lt"/>
              </a:rPr>
              <a:t>E</a:t>
            </a:r>
            <a:endParaRPr lang="id-ID" dirty="0">
              <a:sym typeface="+mn-lt"/>
            </a:endParaRPr>
          </a:p>
        </p:txBody>
      </p:sp>
      <p:sp>
        <p:nvSpPr>
          <p:cNvPr id="3" name="Rectangle: Rounded Corners 26">
            <a:extLst>
              <a:ext uri="{FF2B5EF4-FFF2-40B4-BE49-F238E27FC236}">
                <a16:creationId xmlns:a16="http://schemas.microsoft.com/office/drawing/2014/main" id="{63527B2F-5B6D-46B4-7FB9-24F3A9AF2C6E}"/>
              </a:ext>
            </a:extLst>
          </p:cNvPr>
          <p:cNvSpPr/>
          <p:nvPr/>
        </p:nvSpPr>
        <p:spPr>
          <a:xfrm>
            <a:off x="7275708" y="3133125"/>
            <a:ext cx="4218332" cy="2227449"/>
          </a:xfrm>
          <a:prstGeom prst="roundRect">
            <a:avLst/>
          </a:prstGeom>
          <a:solidFill>
            <a:schemeClr val="bg1">
              <a:alpha val="2000"/>
            </a:schemeClr>
          </a:solidFill>
          <a:ln w="38100">
            <a:solidFill>
              <a:schemeClr val="bg1">
                <a:alpha val="4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6146" name="Picture 2" descr="Garanta a segurança no trabalho: identifique riscos e previna perigos no  ambiente - LTA: Saúde, Segurança do Trabalho e envio de eventos SST no  eSocial">
            <a:extLst>
              <a:ext uri="{FF2B5EF4-FFF2-40B4-BE49-F238E27FC236}">
                <a16:creationId xmlns:a16="http://schemas.microsoft.com/office/drawing/2014/main" id="{5542F24D-2147-915D-ABAA-D18BE40FD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947" y="3320169"/>
            <a:ext cx="4246245" cy="2359025"/>
          </a:xfrm>
          <a:prstGeom prst="roundRect">
            <a:avLst>
              <a:gd name="adj" fmla="val 1397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001680"/>
      </p:ext>
    </p:extLst>
  </p:cSld>
  <p:clrMapOvr>
    <a:masterClrMapping/>
  </p:clrMapOvr>
  <p:transition spd="slow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E6CB55B-0676-2833-C734-0D485090EBBA}"/>
              </a:ext>
            </a:extLst>
          </p:cNvPr>
          <p:cNvSpPr/>
          <p:nvPr/>
        </p:nvSpPr>
        <p:spPr>
          <a:xfrm>
            <a:off x="9426" y="0"/>
            <a:ext cx="12173149" cy="4608871"/>
          </a:xfrm>
          <a:prstGeom prst="rect">
            <a:avLst/>
          </a:prstGeom>
          <a:gradFill>
            <a:gsLst>
              <a:gs pos="2000">
                <a:schemeClr val="accent1">
                  <a:alpha val="80000"/>
                </a:schemeClr>
              </a:gs>
              <a:gs pos="100000">
                <a:schemeClr val="accent5">
                  <a:alpha val="8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5283811-A3FD-7025-E792-10BE4133D724}"/>
              </a:ext>
            </a:extLst>
          </p:cNvPr>
          <p:cNvSpPr/>
          <p:nvPr/>
        </p:nvSpPr>
        <p:spPr>
          <a:xfrm>
            <a:off x="1920364" y="2068352"/>
            <a:ext cx="8351274" cy="3862772"/>
          </a:xfrm>
          <a:prstGeom prst="roundRect">
            <a:avLst>
              <a:gd name="adj" fmla="val 628"/>
            </a:avLst>
          </a:prstGeom>
          <a:solidFill>
            <a:schemeClr val="bg1"/>
          </a:solidFill>
          <a:ln>
            <a:noFill/>
          </a:ln>
          <a:effectLst>
            <a:outerShdw blurRad="1270000" dist="128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E75DE82-5524-9B69-D450-6262D1FB8EB5}"/>
              </a:ext>
            </a:extLst>
          </p:cNvPr>
          <p:cNvSpPr txBox="1"/>
          <p:nvPr/>
        </p:nvSpPr>
        <p:spPr>
          <a:xfrm>
            <a:off x="485873" y="262011"/>
            <a:ext cx="11245653" cy="575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estabilidade para membros da CIPA </a:t>
            </a:r>
            <a:endParaRPr lang="id-ID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FA8F7AF-B59A-39D7-67A4-41C4483F37FF}"/>
              </a:ext>
            </a:extLst>
          </p:cNvPr>
          <p:cNvSpPr txBox="1"/>
          <p:nvPr/>
        </p:nvSpPr>
        <p:spPr>
          <a:xfrm>
            <a:off x="4864101" y="2454094"/>
            <a:ext cx="5105400" cy="326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estabilidade foi criada para que os membros da CIPA tenham autonomia para cumprir o seu papel na comissão. Assim, garante que o empregado possa cobrar soluções e ações corretivas do empregador sem o risco de ser demitido por isso.</a:t>
            </a:r>
            <a:endParaRPr lang="id-ID" sz="2000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C11A33FA-017E-0EE3-3A3C-871571B4B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037" y="3607219"/>
            <a:ext cx="1918391" cy="959196"/>
          </a:xfrm>
          <a:prstGeom prst="roundRect">
            <a:avLst>
              <a:gd name="adj" fmla="val 10836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729866"/>
      </p:ext>
    </p:extLst>
  </p:cSld>
  <p:clrMapOvr>
    <a:masterClrMapping/>
  </p:clrMapOvr>
  <p:transition spd="slow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4470812" y="0"/>
            <a:ext cx="3855881" cy="4457700"/>
          </a:xfrm>
          <a:prstGeom prst="rect">
            <a:avLst/>
          </a:prstGeom>
          <a:gradFill flip="none" rotWithShape="1"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241D8A-5239-9ADF-E06B-13CE7096F06B}"/>
              </a:ext>
            </a:extLst>
          </p:cNvPr>
          <p:cNvSpPr/>
          <p:nvPr/>
        </p:nvSpPr>
        <p:spPr>
          <a:xfrm>
            <a:off x="8326693" y="0"/>
            <a:ext cx="3855881" cy="4457700"/>
          </a:xfrm>
          <a:prstGeom prst="rect">
            <a:avLst/>
          </a:prstGeom>
          <a:gradFill flip="none" rotWithShape="1">
            <a:gsLst>
              <a:gs pos="2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EB3D0E3E-1989-1286-2487-3F22E50128F9}"/>
              </a:ext>
            </a:extLst>
          </p:cNvPr>
          <p:cNvSpPr txBox="1"/>
          <p:nvPr/>
        </p:nvSpPr>
        <p:spPr>
          <a:xfrm>
            <a:off x="4720641" y="224181"/>
            <a:ext cx="867360" cy="52322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2800" b="1" spc="188" dirty="0">
                <a:solidFill>
                  <a:prstClr val="whit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lt"/>
              </a:rPr>
              <a:t>01</a:t>
            </a:r>
            <a:endParaRPr lang="id-ID" sz="2800" b="1" spc="188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31D27C35-267D-1026-C01F-D629A3008E2E}"/>
              </a:ext>
            </a:extLst>
          </p:cNvPr>
          <p:cNvSpPr txBox="1"/>
          <p:nvPr/>
        </p:nvSpPr>
        <p:spPr>
          <a:xfrm>
            <a:off x="8576521" y="224181"/>
            <a:ext cx="863396" cy="52322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 defTabSz="285750"/>
            <a:r>
              <a:rPr lang="en-US" sz="2800" b="1" spc="188" dirty="0">
                <a:solidFill>
                  <a:prstClr val="white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+mn-lt"/>
              </a:rPr>
              <a:t>02</a:t>
            </a:r>
            <a:endParaRPr lang="id-ID" sz="2800" b="1" spc="188" dirty="0">
              <a:solidFill>
                <a:prstClr val="white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  <a:sym typeface="+mn-lt"/>
            </a:endParaRPr>
          </a:p>
        </p:txBody>
      </p:sp>
      <p:pic>
        <p:nvPicPr>
          <p:cNvPr id="10242" name="Picture 2" descr="Treinamento CIPA: o que é e para que serve?">
            <a:extLst>
              <a:ext uri="{FF2B5EF4-FFF2-40B4-BE49-F238E27FC236}">
                <a16:creationId xmlns:a16="http://schemas.microsoft.com/office/drawing/2014/main" id="{EF05493E-589A-0365-546F-428ED404F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7" t="5740" r="40301" b="2408"/>
          <a:stretch/>
        </p:blipFill>
        <p:spPr bwMode="auto">
          <a:xfrm>
            <a:off x="-15974" y="0"/>
            <a:ext cx="44867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4619115" y="998014"/>
            <a:ext cx="3627355" cy="3000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NR-5, trata desse tema no parágrafo 4 do artigo. Nele estabelece que, durante o mandato como </a:t>
            </a:r>
            <a:r>
              <a:rPr lang="pt-BR" sz="1600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cipeiro</a:t>
            </a: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, é vedada a alteração das atividades que ele exerce com a intenção de prejudicar o cumprimento de suas atribuições na CIPA. 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5772400E-3162-03D3-2117-C14CE7759A31}"/>
              </a:ext>
            </a:extLst>
          </p:cNvPr>
          <p:cNvSpPr txBox="1"/>
          <p:nvPr/>
        </p:nvSpPr>
        <p:spPr>
          <a:xfrm>
            <a:off x="8474997" y="1511422"/>
            <a:ext cx="3285204" cy="1892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16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Essa estabilidade tem início no momento da candidatura até um ano após o final de seu mandato. Então o tempo total de estabilidade é de 2 anos.</a:t>
            </a:r>
            <a:endParaRPr lang="id-ID" sz="16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514E30D6-1740-3A0F-9EEC-7FAE54FE11A1}"/>
              </a:ext>
            </a:extLst>
          </p:cNvPr>
          <p:cNvSpPr txBox="1"/>
          <p:nvPr/>
        </p:nvSpPr>
        <p:spPr>
          <a:xfrm>
            <a:off x="4739074" y="4819109"/>
            <a:ext cx="7198926" cy="1701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Superior Tribunal do Trabalho estabelece que a estabilidade provisória do </a:t>
            </a:r>
            <a:r>
              <a:rPr lang="pt-BR" dirty="0" err="1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cipeiro</a:t>
            </a: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não constitui vantagem pessoal. O órgão também estende essa estabilidade aos suplentes eleitos pelo mesmo tempo.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0037574"/>
      </p:ext>
    </p:extLst>
  </p:cSld>
  <p:clrMapOvr>
    <a:masterClrMapping/>
  </p:clrMapOvr>
  <p:transition spd="slow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refeitura de Itanhaém">
            <a:extLst>
              <a:ext uri="{FF2B5EF4-FFF2-40B4-BE49-F238E27FC236}">
                <a16:creationId xmlns:a16="http://schemas.microsoft.com/office/drawing/2014/main" id="{A65B67AD-B019-8396-6706-503F5D1B4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06" y="4166352"/>
            <a:ext cx="3892050" cy="2314128"/>
          </a:xfrm>
          <a:prstGeom prst="roundRect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CE4869F3-4A19-50B9-E129-FC3E01CFEB1B}"/>
              </a:ext>
            </a:extLst>
          </p:cNvPr>
          <p:cNvSpPr/>
          <p:nvPr/>
        </p:nvSpPr>
        <p:spPr>
          <a:xfrm>
            <a:off x="6347164" y="1048775"/>
            <a:ext cx="4824000" cy="90257"/>
          </a:xfrm>
          <a:prstGeom prst="rect">
            <a:avLst/>
          </a:prstGeom>
          <a:gradFill flip="none" rotWithShape="1"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Freeform 20">
            <a:extLst>
              <a:ext uri="{FF2B5EF4-FFF2-40B4-BE49-F238E27FC236}">
                <a16:creationId xmlns:a16="http://schemas.microsoft.com/office/drawing/2014/main" id="{9B66D779-92DC-E487-850E-EB93BF7EB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935" y="1346594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62510618-B977-59EF-2FDE-6211C8D7CF2E}"/>
              </a:ext>
            </a:extLst>
          </p:cNvPr>
          <p:cNvSpPr txBox="1"/>
          <p:nvPr/>
        </p:nvSpPr>
        <p:spPr>
          <a:xfrm>
            <a:off x="6311901" y="1801850"/>
            <a:ext cx="4971464" cy="253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No caso do pedido de demissão do empregado que possui estabilidade, é recomendado que o desligamento seja acompanhado pelo sindicato da categoria ou representante do Ministério do Trabalho.</a:t>
            </a:r>
            <a:endParaRPr lang="id-ID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554F7730-6CAF-8CAD-C169-A6FDE5ABCD6C}"/>
              </a:ext>
            </a:extLst>
          </p:cNvPr>
          <p:cNvSpPr/>
          <p:nvPr/>
        </p:nvSpPr>
        <p:spPr>
          <a:xfrm>
            <a:off x="908635" y="1048775"/>
            <a:ext cx="4824000" cy="90257"/>
          </a:xfrm>
          <a:prstGeom prst="rect">
            <a:avLst/>
          </a:prstGeom>
          <a:gradFill flip="none" rotWithShape="1"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B52F8925-2F96-8734-AB44-FE80855CD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406" y="1346594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0681064-48C6-DD7E-6DDE-097CB694A8B1}"/>
              </a:ext>
            </a:extLst>
          </p:cNvPr>
          <p:cNvSpPr txBox="1"/>
          <p:nvPr/>
        </p:nvSpPr>
        <p:spPr>
          <a:xfrm>
            <a:off x="873372" y="1801850"/>
            <a:ext cx="4971464" cy="170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Essa estabilidade é exclusiva dos membros eleitos como representantes dos empregados. Portanto, não se estende aos indicados pelo empregador. </a:t>
            </a:r>
          </a:p>
        </p:txBody>
      </p:sp>
    </p:spTree>
    <p:extLst>
      <p:ext uri="{BB962C8B-B14F-4D97-AF65-F5344CB8AC3E}">
        <p14:creationId xmlns:p14="http://schemas.microsoft.com/office/powerpoint/2010/main" val="2021971351"/>
      </p:ext>
    </p:extLst>
  </p:cSld>
  <p:clrMapOvr>
    <a:masterClrMapping/>
  </p:clrMapOvr>
  <p:transition spd="slow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5F89EBCF-45BA-DF2A-22FD-C95888659E93}"/>
              </a:ext>
            </a:extLst>
          </p:cNvPr>
          <p:cNvSpPr/>
          <p:nvPr/>
        </p:nvSpPr>
        <p:spPr>
          <a:xfrm>
            <a:off x="6934201" y="4381500"/>
            <a:ext cx="4140200" cy="2476500"/>
          </a:xfrm>
          <a:prstGeom prst="round2SameRect">
            <a:avLst>
              <a:gd name="adj1" fmla="val 10145"/>
              <a:gd name="adj2" fmla="val 0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487F46-1C35-F971-CB80-BA5A13742E25}"/>
              </a:ext>
            </a:extLst>
          </p:cNvPr>
          <p:cNvSpPr/>
          <p:nvPr/>
        </p:nvSpPr>
        <p:spPr>
          <a:xfrm rot="5400000">
            <a:off x="-642988" y="652412"/>
            <a:ext cx="6858000" cy="5553176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B8715A8D-5385-4E49-A30B-DCF5515B00B2}"/>
              </a:ext>
            </a:extLst>
          </p:cNvPr>
          <p:cNvSpPr txBox="1"/>
          <p:nvPr/>
        </p:nvSpPr>
        <p:spPr>
          <a:xfrm>
            <a:off x="431801" y="3429000"/>
            <a:ext cx="4013199" cy="956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>
              <a:lnSpc>
                <a:spcPct val="150000"/>
              </a:lnSpc>
            </a:pPr>
            <a:r>
              <a:rPr lang="pt-BR" sz="2000" b="1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situação dos prestadores de serviços na CIPA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1DF1DBF-5EFE-B437-8886-868C1B796578}"/>
              </a:ext>
            </a:extLst>
          </p:cNvPr>
          <p:cNvSpPr txBox="1"/>
          <p:nvPr/>
        </p:nvSpPr>
        <p:spPr>
          <a:xfrm>
            <a:off x="5956301" y="1305538"/>
            <a:ext cx="6095999" cy="234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As regras para a constituição da CIPA pelos prestadores de serviços foram alteradas no novo texto da NR-05. Um capítulo inteiro é dedicado a esse tema. Os principais pontos dispostos no novo texto da NR-05 são: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" name="Freeform 79">
            <a:extLst>
              <a:ext uri="{FF2B5EF4-FFF2-40B4-BE49-F238E27FC236}">
                <a16:creationId xmlns:a16="http://schemas.microsoft.com/office/drawing/2014/main" id="{1A37BA83-E43E-975B-F62D-F3F723B57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145" y="2374770"/>
            <a:ext cx="800509" cy="781830"/>
          </a:xfrm>
          <a:custGeom>
            <a:avLst/>
            <a:gdLst>
              <a:gd name="T0" fmla="*/ 106933 w 479"/>
              <a:gd name="T1" fmla="*/ 0 h 479"/>
              <a:gd name="T2" fmla="*/ 106933 w 479"/>
              <a:gd name="T3" fmla="*/ 0 h 479"/>
              <a:gd name="T4" fmla="*/ 0 w 479"/>
              <a:gd name="T5" fmla="*/ 107725 h 479"/>
              <a:gd name="T6" fmla="*/ 106933 w 479"/>
              <a:gd name="T7" fmla="*/ 215449 h 479"/>
              <a:gd name="T8" fmla="*/ 213866 w 479"/>
              <a:gd name="T9" fmla="*/ 107725 h 479"/>
              <a:gd name="T10" fmla="*/ 106933 w 479"/>
              <a:gd name="T11" fmla="*/ 0 h 479"/>
              <a:gd name="T12" fmla="*/ 198206 w 479"/>
              <a:gd name="T13" fmla="*/ 107725 h 479"/>
              <a:gd name="T14" fmla="*/ 198206 w 479"/>
              <a:gd name="T15" fmla="*/ 107725 h 479"/>
              <a:gd name="T16" fmla="*/ 178520 w 479"/>
              <a:gd name="T17" fmla="*/ 163615 h 479"/>
              <a:gd name="T18" fmla="*/ 174493 w 479"/>
              <a:gd name="T19" fmla="*/ 147840 h 479"/>
              <a:gd name="T20" fmla="*/ 178520 w 479"/>
              <a:gd name="T21" fmla="*/ 115838 h 479"/>
              <a:gd name="T22" fmla="*/ 166439 w 479"/>
              <a:gd name="T23" fmla="*/ 91949 h 479"/>
              <a:gd name="T24" fmla="*/ 142726 w 479"/>
              <a:gd name="T25" fmla="*/ 80230 h 479"/>
              <a:gd name="T26" fmla="*/ 154806 w 479"/>
              <a:gd name="T27" fmla="*/ 39664 h 479"/>
              <a:gd name="T28" fmla="*/ 131093 w 479"/>
              <a:gd name="T29" fmla="*/ 27945 h 479"/>
              <a:gd name="T30" fmla="*/ 134673 w 479"/>
              <a:gd name="T31" fmla="*/ 23889 h 479"/>
              <a:gd name="T32" fmla="*/ 198206 w 479"/>
              <a:gd name="T33" fmla="*/ 107725 h 479"/>
              <a:gd name="T34" fmla="*/ 94853 w 479"/>
              <a:gd name="T35" fmla="*/ 19832 h 479"/>
              <a:gd name="T36" fmla="*/ 94853 w 479"/>
              <a:gd name="T37" fmla="*/ 19832 h 479"/>
              <a:gd name="T38" fmla="*/ 83220 w 479"/>
              <a:gd name="T39" fmla="*/ 27945 h 479"/>
              <a:gd name="T40" fmla="*/ 67113 w 479"/>
              <a:gd name="T41" fmla="*/ 39664 h 479"/>
              <a:gd name="T42" fmla="*/ 51453 w 479"/>
              <a:gd name="T43" fmla="*/ 59947 h 479"/>
              <a:gd name="T44" fmla="*/ 59507 w 479"/>
              <a:gd name="T45" fmla="*/ 71666 h 479"/>
              <a:gd name="T46" fmla="*/ 79193 w 479"/>
              <a:gd name="T47" fmla="*/ 71666 h 479"/>
              <a:gd name="T48" fmla="*/ 110960 w 479"/>
              <a:gd name="T49" fmla="*/ 107725 h 479"/>
              <a:gd name="T50" fmla="*/ 83220 w 479"/>
              <a:gd name="T51" fmla="*/ 131613 h 479"/>
              <a:gd name="T52" fmla="*/ 79193 w 479"/>
              <a:gd name="T53" fmla="*/ 151896 h 479"/>
              <a:gd name="T54" fmla="*/ 79193 w 479"/>
              <a:gd name="T55" fmla="*/ 175785 h 479"/>
              <a:gd name="T56" fmla="*/ 59507 w 479"/>
              <a:gd name="T57" fmla="*/ 155502 h 479"/>
              <a:gd name="T58" fmla="*/ 55480 w 479"/>
              <a:gd name="T59" fmla="*/ 128008 h 479"/>
              <a:gd name="T60" fmla="*/ 39373 w 479"/>
              <a:gd name="T61" fmla="*/ 107725 h 479"/>
              <a:gd name="T62" fmla="*/ 47426 w 479"/>
              <a:gd name="T63" fmla="*/ 83836 h 479"/>
              <a:gd name="T64" fmla="*/ 23713 w 479"/>
              <a:gd name="T65" fmla="*/ 76173 h 479"/>
              <a:gd name="T66" fmla="*/ 94853 w 479"/>
              <a:gd name="T67" fmla="*/ 19832 h 479"/>
              <a:gd name="T68" fmla="*/ 79193 w 479"/>
              <a:gd name="T69" fmla="*/ 195617 h 479"/>
              <a:gd name="T70" fmla="*/ 79193 w 479"/>
              <a:gd name="T71" fmla="*/ 195617 h 479"/>
              <a:gd name="T72" fmla="*/ 91273 w 479"/>
              <a:gd name="T73" fmla="*/ 187504 h 479"/>
              <a:gd name="T74" fmla="*/ 106933 w 479"/>
              <a:gd name="T75" fmla="*/ 183447 h 479"/>
              <a:gd name="T76" fmla="*/ 131093 w 479"/>
              <a:gd name="T77" fmla="*/ 175785 h 479"/>
              <a:gd name="T78" fmla="*/ 158386 w 479"/>
              <a:gd name="T79" fmla="*/ 183447 h 479"/>
              <a:gd name="T80" fmla="*/ 106933 w 479"/>
              <a:gd name="T81" fmla="*/ 199674 h 479"/>
              <a:gd name="T82" fmla="*/ 79193 w 479"/>
              <a:gd name="T83" fmla="*/ 195617 h 4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79" h="479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6"/>
                  <a:pt x="0" y="239"/>
                </a:cubicBezTo>
                <a:cubicBezTo>
                  <a:pt x="0" y="372"/>
                  <a:pt x="106" y="478"/>
                  <a:pt x="239" y="478"/>
                </a:cubicBezTo>
                <a:cubicBezTo>
                  <a:pt x="372" y="478"/>
                  <a:pt x="478" y="372"/>
                  <a:pt x="478" y="239"/>
                </a:cubicBezTo>
                <a:cubicBezTo>
                  <a:pt x="478" y="106"/>
                  <a:pt x="372" y="0"/>
                  <a:pt x="239" y="0"/>
                </a:cubicBezTo>
                <a:close/>
                <a:moveTo>
                  <a:pt x="443" y="239"/>
                </a:moveTo>
                <a:lnTo>
                  <a:pt x="443" y="239"/>
                </a:lnTo>
                <a:cubicBezTo>
                  <a:pt x="443" y="292"/>
                  <a:pt x="425" y="328"/>
                  <a:pt x="399" y="363"/>
                </a:cubicBezTo>
                <a:cubicBezTo>
                  <a:pt x="390" y="363"/>
                  <a:pt x="381" y="345"/>
                  <a:pt x="390" y="328"/>
                </a:cubicBezTo>
                <a:cubicBezTo>
                  <a:pt x="399" y="310"/>
                  <a:pt x="399" y="275"/>
                  <a:pt x="399" y="257"/>
                </a:cubicBezTo>
                <a:cubicBezTo>
                  <a:pt x="399" y="239"/>
                  <a:pt x="390" y="204"/>
                  <a:pt x="372" y="204"/>
                </a:cubicBezTo>
                <a:cubicBezTo>
                  <a:pt x="346" y="204"/>
                  <a:pt x="337" y="204"/>
                  <a:pt x="319" y="178"/>
                </a:cubicBezTo>
                <a:cubicBezTo>
                  <a:pt x="301" y="124"/>
                  <a:pt x="372" y="115"/>
                  <a:pt x="346" y="88"/>
                </a:cubicBezTo>
                <a:cubicBezTo>
                  <a:pt x="337" y="80"/>
                  <a:pt x="301" y="115"/>
                  <a:pt x="293" y="62"/>
                </a:cubicBezTo>
                <a:lnTo>
                  <a:pt x="301" y="53"/>
                </a:lnTo>
                <a:cubicBezTo>
                  <a:pt x="381" y="80"/>
                  <a:pt x="443" y="150"/>
                  <a:pt x="443" y="239"/>
                </a:cubicBezTo>
                <a:close/>
                <a:moveTo>
                  <a:pt x="212" y="44"/>
                </a:moveTo>
                <a:lnTo>
                  <a:pt x="212" y="44"/>
                </a:lnTo>
                <a:cubicBezTo>
                  <a:pt x="204" y="53"/>
                  <a:pt x="194" y="53"/>
                  <a:pt x="186" y="62"/>
                </a:cubicBezTo>
                <a:cubicBezTo>
                  <a:pt x="168" y="80"/>
                  <a:pt x="159" y="71"/>
                  <a:pt x="150" y="88"/>
                </a:cubicBezTo>
                <a:cubicBezTo>
                  <a:pt x="141" y="106"/>
                  <a:pt x="115" y="124"/>
                  <a:pt x="115" y="133"/>
                </a:cubicBezTo>
                <a:cubicBezTo>
                  <a:pt x="115" y="142"/>
                  <a:pt x="133" y="159"/>
                  <a:pt x="133" y="159"/>
                </a:cubicBezTo>
                <a:cubicBezTo>
                  <a:pt x="141" y="150"/>
                  <a:pt x="159" y="150"/>
                  <a:pt x="177" y="159"/>
                </a:cubicBezTo>
                <a:cubicBezTo>
                  <a:pt x="186" y="159"/>
                  <a:pt x="275" y="169"/>
                  <a:pt x="248" y="239"/>
                </a:cubicBezTo>
                <a:cubicBezTo>
                  <a:pt x="239" y="266"/>
                  <a:pt x="194" y="257"/>
                  <a:pt x="186" y="292"/>
                </a:cubicBezTo>
                <a:cubicBezTo>
                  <a:pt x="186" y="301"/>
                  <a:pt x="186" y="328"/>
                  <a:pt x="177" y="337"/>
                </a:cubicBezTo>
                <a:cubicBezTo>
                  <a:pt x="177" y="345"/>
                  <a:pt x="186" y="390"/>
                  <a:pt x="177" y="390"/>
                </a:cubicBezTo>
                <a:cubicBezTo>
                  <a:pt x="168" y="390"/>
                  <a:pt x="133" y="345"/>
                  <a:pt x="133" y="345"/>
                </a:cubicBezTo>
                <a:cubicBezTo>
                  <a:pt x="133" y="337"/>
                  <a:pt x="124" y="310"/>
                  <a:pt x="124" y="284"/>
                </a:cubicBezTo>
                <a:cubicBezTo>
                  <a:pt x="124" y="266"/>
                  <a:pt x="88" y="266"/>
                  <a:pt x="88" y="239"/>
                </a:cubicBezTo>
                <a:cubicBezTo>
                  <a:pt x="88" y="213"/>
                  <a:pt x="106" y="195"/>
                  <a:pt x="106" y="186"/>
                </a:cubicBezTo>
                <a:cubicBezTo>
                  <a:pt x="97" y="169"/>
                  <a:pt x="62" y="169"/>
                  <a:pt x="53" y="169"/>
                </a:cubicBezTo>
                <a:cubicBezTo>
                  <a:pt x="80" y="97"/>
                  <a:pt x="141" y="53"/>
                  <a:pt x="212" y="44"/>
                </a:cubicBezTo>
                <a:close/>
                <a:moveTo>
                  <a:pt x="177" y="434"/>
                </a:moveTo>
                <a:lnTo>
                  <a:pt x="177" y="434"/>
                </a:lnTo>
                <a:cubicBezTo>
                  <a:pt x="186" y="425"/>
                  <a:pt x="186" y="416"/>
                  <a:pt x="204" y="416"/>
                </a:cubicBezTo>
                <a:cubicBezTo>
                  <a:pt x="212" y="416"/>
                  <a:pt x="221" y="416"/>
                  <a:pt x="239" y="407"/>
                </a:cubicBezTo>
                <a:cubicBezTo>
                  <a:pt x="248" y="407"/>
                  <a:pt x="275" y="398"/>
                  <a:pt x="293" y="390"/>
                </a:cubicBezTo>
                <a:cubicBezTo>
                  <a:pt x="310" y="390"/>
                  <a:pt x="346" y="398"/>
                  <a:pt x="354" y="407"/>
                </a:cubicBezTo>
                <a:cubicBezTo>
                  <a:pt x="319" y="434"/>
                  <a:pt x="284" y="443"/>
                  <a:pt x="239" y="443"/>
                </a:cubicBezTo>
                <a:cubicBezTo>
                  <a:pt x="221" y="443"/>
                  <a:pt x="194" y="443"/>
                  <a:pt x="177" y="4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3074" name="Picture 2" descr="Cipa RMM faz 1ª Reunião Ordinária para definir ações da gestão 2022/2023 -  Casal">
            <a:extLst>
              <a:ext uri="{FF2B5EF4-FFF2-40B4-BE49-F238E27FC236}">
                <a16:creationId xmlns:a16="http://schemas.microsoft.com/office/drawing/2014/main" id="{7358EC59-588E-032A-3DEE-80F4A5E60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r="6458"/>
          <a:stretch/>
        </p:blipFill>
        <p:spPr bwMode="auto">
          <a:xfrm>
            <a:off x="6667500" y="4481044"/>
            <a:ext cx="4291724" cy="2376955"/>
          </a:xfrm>
          <a:prstGeom prst="round2SameRect">
            <a:avLst>
              <a:gd name="adj1" fmla="val 9723"/>
              <a:gd name="adj2" fmla="val 0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49599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2">
            <a:extLst>
              <a:ext uri="{FF2B5EF4-FFF2-40B4-BE49-F238E27FC236}">
                <a16:creationId xmlns:a16="http://schemas.microsoft.com/office/drawing/2014/main" id="{5F89EBCF-45BA-DF2A-22FD-C95888659E93}"/>
              </a:ext>
            </a:extLst>
          </p:cNvPr>
          <p:cNvSpPr/>
          <p:nvPr/>
        </p:nvSpPr>
        <p:spPr>
          <a:xfrm>
            <a:off x="6934200" y="3937000"/>
            <a:ext cx="4927599" cy="2921000"/>
          </a:xfrm>
          <a:prstGeom prst="round2SameRect">
            <a:avLst>
              <a:gd name="adj1" fmla="val 10145"/>
              <a:gd name="adj2" fmla="val 0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487F46-1C35-F971-CB80-BA5A13742E25}"/>
              </a:ext>
            </a:extLst>
          </p:cNvPr>
          <p:cNvSpPr/>
          <p:nvPr/>
        </p:nvSpPr>
        <p:spPr>
          <a:xfrm rot="5400000">
            <a:off x="-642988" y="652412"/>
            <a:ext cx="6858000" cy="5553176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B8715A8D-5385-4E49-A30B-DCF5515B00B2}"/>
              </a:ext>
            </a:extLst>
          </p:cNvPr>
          <p:cNvSpPr txBox="1"/>
          <p:nvPr/>
        </p:nvSpPr>
        <p:spPr>
          <a:xfrm>
            <a:off x="330201" y="1569100"/>
            <a:ext cx="4521199" cy="465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Mas, antes que tal conhecer um pouco da história da CIPA. Afinal, ela é uma importante parte do processo de evolução da Segurança do Trabalho. A primeira lei de proteção dos trabalhadores foi criada em 1802, na Inglaterra, em decorrência das transformações provocadas pela Revolução Industrial.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1DF1DBF-5EFE-B437-8886-868C1B796578}"/>
              </a:ext>
            </a:extLst>
          </p:cNvPr>
          <p:cNvSpPr txBox="1"/>
          <p:nvPr/>
        </p:nvSpPr>
        <p:spPr>
          <a:xfrm>
            <a:off x="6692900" y="676212"/>
            <a:ext cx="5168899" cy="280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As primeiras comissões de prevenção surgem entre as medidas para conter os inúmeros e graves acidentes provocados pelas condições de trabalho e a precariedade do maquinário nos primórdios da indústria.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7" name="Freeform 79">
            <a:extLst>
              <a:ext uri="{FF2B5EF4-FFF2-40B4-BE49-F238E27FC236}">
                <a16:creationId xmlns:a16="http://schemas.microsoft.com/office/drawing/2014/main" id="{1A37BA83-E43E-975B-F62D-F3F723B57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1" y="787270"/>
            <a:ext cx="800509" cy="781830"/>
          </a:xfrm>
          <a:custGeom>
            <a:avLst/>
            <a:gdLst>
              <a:gd name="T0" fmla="*/ 106933 w 479"/>
              <a:gd name="T1" fmla="*/ 0 h 479"/>
              <a:gd name="T2" fmla="*/ 106933 w 479"/>
              <a:gd name="T3" fmla="*/ 0 h 479"/>
              <a:gd name="T4" fmla="*/ 0 w 479"/>
              <a:gd name="T5" fmla="*/ 107725 h 479"/>
              <a:gd name="T6" fmla="*/ 106933 w 479"/>
              <a:gd name="T7" fmla="*/ 215449 h 479"/>
              <a:gd name="T8" fmla="*/ 213866 w 479"/>
              <a:gd name="T9" fmla="*/ 107725 h 479"/>
              <a:gd name="T10" fmla="*/ 106933 w 479"/>
              <a:gd name="T11" fmla="*/ 0 h 479"/>
              <a:gd name="T12" fmla="*/ 198206 w 479"/>
              <a:gd name="T13" fmla="*/ 107725 h 479"/>
              <a:gd name="T14" fmla="*/ 198206 w 479"/>
              <a:gd name="T15" fmla="*/ 107725 h 479"/>
              <a:gd name="T16" fmla="*/ 178520 w 479"/>
              <a:gd name="T17" fmla="*/ 163615 h 479"/>
              <a:gd name="T18" fmla="*/ 174493 w 479"/>
              <a:gd name="T19" fmla="*/ 147840 h 479"/>
              <a:gd name="T20" fmla="*/ 178520 w 479"/>
              <a:gd name="T21" fmla="*/ 115838 h 479"/>
              <a:gd name="T22" fmla="*/ 166439 w 479"/>
              <a:gd name="T23" fmla="*/ 91949 h 479"/>
              <a:gd name="T24" fmla="*/ 142726 w 479"/>
              <a:gd name="T25" fmla="*/ 80230 h 479"/>
              <a:gd name="T26" fmla="*/ 154806 w 479"/>
              <a:gd name="T27" fmla="*/ 39664 h 479"/>
              <a:gd name="T28" fmla="*/ 131093 w 479"/>
              <a:gd name="T29" fmla="*/ 27945 h 479"/>
              <a:gd name="T30" fmla="*/ 134673 w 479"/>
              <a:gd name="T31" fmla="*/ 23889 h 479"/>
              <a:gd name="T32" fmla="*/ 198206 w 479"/>
              <a:gd name="T33" fmla="*/ 107725 h 479"/>
              <a:gd name="T34" fmla="*/ 94853 w 479"/>
              <a:gd name="T35" fmla="*/ 19832 h 479"/>
              <a:gd name="T36" fmla="*/ 94853 w 479"/>
              <a:gd name="T37" fmla="*/ 19832 h 479"/>
              <a:gd name="T38" fmla="*/ 83220 w 479"/>
              <a:gd name="T39" fmla="*/ 27945 h 479"/>
              <a:gd name="T40" fmla="*/ 67113 w 479"/>
              <a:gd name="T41" fmla="*/ 39664 h 479"/>
              <a:gd name="T42" fmla="*/ 51453 w 479"/>
              <a:gd name="T43" fmla="*/ 59947 h 479"/>
              <a:gd name="T44" fmla="*/ 59507 w 479"/>
              <a:gd name="T45" fmla="*/ 71666 h 479"/>
              <a:gd name="T46" fmla="*/ 79193 w 479"/>
              <a:gd name="T47" fmla="*/ 71666 h 479"/>
              <a:gd name="T48" fmla="*/ 110960 w 479"/>
              <a:gd name="T49" fmla="*/ 107725 h 479"/>
              <a:gd name="T50" fmla="*/ 83220 w 479"/>
              <a:gd name="T51" fmla="*/ 131613 h 479"/>
              <a:gd name="T52" fmla="*/ 79193 w 479"/>
              <a:gd name="T53" fmla="*/ 151896 h 479"/>
              <a:gd name="T54" fmla="*/ 79193 w 479"/>
              <a:gd name="T55" fmla="*/ 175785 h 479"/>
              <a:gd name="T56" fmla="*/ 59507 w 479"/>
              <a:gd name="T57" fmla="*/ 155502 h 479"/>
              <a:gd name="T58" fmla="*/ 55480 w 479"/>
              <a:gd name="T59" fmla="*/ 128008 h 479"/>
              <a:gd name="T60" fmla="*/ 39373 w 479"/>
              <a:gd name="T61" fmla="*/ 107725 h 479"/>
              <a:gd name="T62" fmla="*/ 47426 w 479"/>
              <a:gd name="T63" fmla="*/ 83836 h 479"/>
              <a:gd name="T64" fmla="*/ 23713 w 479"/>
              <a:gd name="T65" fmla="*/ 76173 h 479"/>
              <a:gd name="T66" fmla="*/ 94853 w 479"/>
              <a:gd name="T67" fmla="*/ 19832 h 479"/>
              <a:gd name="T68" fmla="*/ 79193 w 479"/>
              <a:gd name="T69" fmla="*/ 195617 h 479"/>
              <a:gd name="T70" fmla="*/ 79193 w 479"/>
              <a:gd name="T71" fmla="*/ 195617 h 479"/>
              <a:gd name="T72" fmla="*/ 91273 w 479"/>
              <a:gd name="T73" fmla="*/ 187504 h 479"/>
              <a:gd name="T74" fmla="*/ 106933 w 479"/>
              <a:gd name="T75" fmla="*/ 183447 h 479"/>
              <a:gd name="T76" fmla="*/ 131093 w 479"/>
              <a:gd name="T77" fmla="*/ 175785 h 479"/>
              <a:gd name="T78" fmla="*/ 158386 w 479"/>
              <a:gd name="T79" fmla="*/ 183447 h 479"/>
              <a:gd name="T80" fmla="*/ 106933 w 479"/>
              <a:gd name="T81" fmla="*/ 199674 h 479"/>
              <a:gd name="T82" fmla="*/ 79193 w 479"/>
              <a:gd name="T83" fmla="*/ 195617 h 4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79" h="479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6"/>
                  <a:pt x="0" y="239"/>
                </a:cubicBezTo>
                <a:cubicBezTo>
                  <a:pt x="0" y="372"/>
                  <a:pt x="106" y="478"/>
                  <a:pt x="239" y="478"/>
                </a:cubicBezTo>
                <a:cubicBezTo>
                  <a:pt x="372" y="478"/>
                  <a:pt x="478" y="372"/>
                  <a:pt x="478" y="239"/>
                </a:cubicBezTo>
                <a:cubicBezTo>
                  <a:pt x="478" y="106"/>
                  <a:pt x="372" y="0"/>
                  <a:pt x="239" y="0"/>
                </a:cubicBezTo>
                <a:close/>
                <a:moveTo>
                  <a:pt x="443" y="239"/>
                </a:moveTo>
                <a:lnTo>
                  <a:pt x="443" y="239"/>
                </a:lnTo>
                <a:cubicBezTo>
                  <a:pt x="443" y="292"/>
                  <a:pt x="425" y="328"/>
                  <a:pt x="399" y="363"/>
                </a:cubicBezTo>
                <a:cubicBezTo>
                  <a:pt x="390" y="363"/>
                  <a:pt x="381" y="345"/>
                  <a:pt x="390" y="328"/>
                </a:cubicBezTo>
                <a:cubicBezTo>
                  <a:pt x="399" y="310"/>
                  <a:pt x="399" y="275"/>
                  <a:pt x="399" y="257"/>
                </a:cubicBezTo>
                <a:cubicBezTo>
                  <a:pt x="399" y="239"/>
                  <a:pt x="390" y="204"/>
                  <a:pt x="372" y="204"/>
                </a:cubicBezTo>
                <a:cubicBezTo>
                  <a:pt x="346" y="204"/>
                  <a:pt x="337" y="204"/>
                  <a:pt x="319" y="178"/>
                </a:cubicBezTo>
                <a:cubicBezTo>
                  <a:pt x="301" y="124"/>
                  <a:pt x="372" y="115"/>
                  <a:pt x="346" y="88"/>
                </a:cubicBezTo>
                <a:cubicBezTo>
                  <a:pt x="337" y="80"/>
                  <a:pt x="301" y="115"/>
                  <a:pt x="293" y="62"/>
                </a:cubicBezTo>
                <a:lnTo>
                  <a:pt x="301" y="53"/>
                </a:lnTo>
                <a:cubicBezTo>
                  <a:pt x="381" y="80"/>
                  <a:pt x="443" y="150"/>
                  <a:pt x="443" y="239"/>
                </a:cubicBezTo>
                <a:close/>
                <a:moveTo>
                  <a:pt x="212" y="44"/>
                </a:moveTo>
                <a:lnTo>
                  <a:pt x="212" y="44"/>
                </a:lnTo>
                <a:cubicBezTo>
                  <a:pt x="204" y="53"/>
                  <a:pt x="194" y="53"/>
                  <a:pt x="186" y="62"/>
                </a:cubicBezTo>
                <a:cubicBezTo>
                  <a:pt x="168" y="80"/>
                  <a:pt x="159" y="71"/>
                  <a:pt x="150" y="88"/>
                </a:cubicBezTo>
                <a:cubicBezTo>
                  <a:pt x="141" y="106"/>
                  <a:pt x="115" y="124"/>
                  <a:pt x="115" y="133"/>
                </a:cubicBezTo>
                <a:cubicBezTo>
                  <a:pt x="115" y="142"/>
                  <a:pt x="133" y="159"/>
                  <a:pt x="133" y="159"/>
                </a:cubicBezTo>
                <a:cubicBezTo>
                  <a:pt x="141" y="150"/>
                  <a:pt x="159" y="150"/>
                  <a:pt x="177" y="159"/>
                </a:cubicBezTo>
                <a:cubicBezTo>
                  <a:pt x="186" y="159"/>
                  <a:pt x="275" y="169"/>
                  <a:pt x="248" y="239"/>
                </a:cubicBezTo>
                <a:cubicBezTo>
                  <a:pt x="239" y="266"/>
                  <a:pt x="194" y="257"/>
                  <a:pt x="186" y="292"/>
                </a:cubicBezTo>
                <a:cubicBezTo>
                  <a:pt x="186" y="301"/>
                  <a:pt x="186" y="328"/>
                  <a:pt x="177" y="337"/>
                </a:cubicBezTo>
                <a:cubicBezTo>
                  <a:pt x="177" y="345"/>
                  <a:pt x="186" y="390"/>
                  <a:pt x="177" y="390"/>
                </a:cubicBezTo>
                <a:cubicBezTo>
                  <a:pt x="168" y="390"/>
                  <a:pt x="133" y="345"/>
                  <a:pt x="133" y="345"/>
                </a:cubicBezTo>
                <a:cubicBezTo>
                  <a:pt x="133" y="337"/>
                  <a:pt x="124" y="310"/>
                  <a:pt x="124" y="284"/>
                </a:cubicBezTo>
                <a:cubicBezTo>
                  <a:pt x="124" y="266"/>
                  <a:pt x="88" y="266"/>
                  <a:pt x="88" y="239"/>
                </a:cubicBezTo>
                <a:cubicBezTo>
                  <a:pt x="88" y="213"/>
                  <a:pt x="106" y="195"/>
                  <a:pt x="106" y="186"/>
                </a:cubicBezTo>
                <a:cubicBezTo>
                  <a:pt x="97" y="169"/>
                  <a:pt x="62" y="169"/>
                  <a:pt x="53" y="169"/>
                </a:cubicBezTo>
                <a:cubicBezTo>
                  <a:pt x="80" y="97"/>
                  <a:pt x="141" y="53"/>
                  <a:pt x="212" y="44"/>
                </a:cubicBezTo>
                <a:close/>
                <a:moveTo>
                  <a:pt x="177" y="434"/>
                </a:moveTo>
                <a:lnTo>
                  <a:pt x="177" y="434"/>
                </a:lnTo>
                <a:cubicBezTo>
                  <a:pt x="186" y="425"/>
                  <a:pt x="186" y="416"/>
                  <a:pt x="204" y="416"/>
                </a:cubicBezTo>
                <a:cubicBezTo>
                  <a:pt x="212" y="416"/>
                  <a:pt x="221" y="416"/>
                  <a:pt x="239" y="407"/>
                </a:cubicBezTo>
                <a:cubicBezTo>
                  <a:pt x="248" y="407"/>
                  <a:pt x="275" y="398"/>
                  <a:pt x="293" y="390"/>
                </a:cubicBezTo>
                <a:cubicBezTo>
                  <a:pt x="310" y="390"/>
                  <a:pt x="346" y="398"/>
                  <a:pt x="354" y="407"/>
                </a:cubicBezTo>
                <a:cubicBezTo>
                  <a:pt x="319" y="434"/>
                  <a:pt x="284" y="443"/>
                  <a:pt x="239" y="443"/>
                </a:cubicBezTo>
                <a:cubicBezTo>
                  <a:pt x="221" y="443"/>
                  <a:pt x="194" y="443"/>
                  <a:pt x="177" y="4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3074" name="Picture 2" descr="Cipa RMM faz 1ª Reunião Ordinária para definir ações da gestão 2022/2023 -  Casal">
            <a:extLst>
              <a:ext uri="{FF2B5EF4-FFF2-40B4-BE49-F238E27FC236}">
                <a16:creationId xmlns:a16="http://schemas.microsoft.com/office/drawing/2014/main" id="{7358EC59-588E-032A-3DEE-80F4A5E60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r="6458"/>
          <a:stretch/>
        </p:blipFill>
        <p:spPr bwMode="auto">
          <a:xfrm>
            <a:off x="6667500" y="4054412"/>
            <a:ext cx="5062034" cy="2803588"/>
          </a:xfrm>
          <a:prstGeom prst="round2SameRect">
            <a:avLst>
              <a:gd name="adj1" fmla="val 9723"/>
              <a:gd name="adj2" fmla="val 0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492273"/>
      </p:ext>
    </p:extLst>
  </p:cSld>
  <p:clrMapOvr>
    <a:masterClrMapping/>
  </p:clrMapOvr>
  <p:transition spd="slow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0">
            <a:extLst>
              <a:ext uri="{FF2B5EF4-FFF2-40B4-BE49-F238E27FC236}">
                <a16:creationId xmlns:a16="http://schemas.microsoft.com/office/drawing/2014/main" id="{37B3CE7E-40A8-2FEE-A51C-B67066778485}"/>
              </a:ext>
            </a:extLst>
          </p:cNvPr>
          <p:cNvSpPr/>
          <p:nvPr/>
        </p:nvSpPr>
        <p:spPr>
          <a:xfrm>
            <a:off x="4742330" y="1377450"/>
            <a:ext cx="6225311" cy="4103101"/>
          </a:xfrm>
          <a:prstGeom prst="roundRect">
            <a:avLst>
              <a:gd name="adj" fmla="val 27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D632553-F891-7BA3-408E-4BFD4A39637E}"/>
              </a:ext>
            </a:extLst>
          </p:cNvPr>
          <p:cNvSpPr/>
          <p:nvPr/>
        </p:nvSpPr>
        <p:spPr>
          <a:xfrm>
            <a:off x="1245101" y="980818"/>
            <a:ext cx="6160610" cy="4896365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4" name="Picture 8" descr="Catálogo">
            <a:extLst>
              <a:ext uri="{FF2B5EF4-FFF2-40B4-BE49-F238E27FC236}">
                <a16:creationId xmlns:a16="http://schemas.microsoft.com/office/drawing/2014/main" id="{6F784770-FCA4-ECEC-8F62-492680D19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97" y="1179134"/>
            <a:ext cx="1358333" cy="1297813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7">
            <a:extLst>
              <a:ext uri="{FF2B5EF4-FFF2-40B4-BE49-F238E27FC236}">
                <a16:creationId xmlns:a16="http://schemas.microsoft.com/office/drawing/2014/main" id="{6445C569-163E-4B0D-6A57-4229CCD3B049}"/>
              </a:ext>
            </a:extLst>
          </p:cNvPr>
          <p:cNvSpPr txBox="1"/>
          <p:nvPr/>
        </p:nvSpPr>
        <p:spPr>
          <a:xfrm>
            <a:off x="1364455" y="2544342"/>
            <a:ext cx="5895706" cy="2803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Toda empresa prestadora de serviços deve constituir uma CIPA centralizada, considerando o total dos seus empregados. Essa conta soma os estão alocados na sede da prestadora de serviços e nos estabelecimentos contratantes.</a:t>
            </a:r>
            <a:endParaRPr lang="id-ID" sz="20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Imagem 3" descr="NR-05 | Conheça o guia definitivo da CIPA">
            <a:extLst>
              <a:ext uri="{FF2B5EF4-FFF2-40B4-BE49-F238E27FC236}">
                <a16:creationId xmlns:a16="http://schemas.microsoft.com/office/drawing/2014/main" id="{E05D411E-6315-478B-B0AE-453B37ECA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972" y="2569792"/>
            <a:ext cx="3107614" cy="2072717"/>
          </a:xfrm>
          <a:prstGeom prst="roundRect">
            <a:avLst>
              <a:gd name="adj" fmla="val 8702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9111321"/>
      </p:ext>
    </p:extLst>
  </p:cSld>
  <p:clrMapOvr>
    <a:masterClrMapping/>
  </p:clrMapOvr>
  <p:transition spd="slow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urso Análise de Risco, Perigo e Confiabilidade NR 05 - Rescue Cursos -  Segurança do Trabalho">
            <a:extLst>
              <a:ext uri="{FF2B5EF4-FFF2-40B4-BE49-F238E27FC236}">
                <a16:creationId xmlns:a16="http://schemas.microsoft.com/office/drawing/2014/main" id="{B0BC699E-44A9-027A-68EC-FD157FDF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9787E1E2-4876-C9C6-58F7-30FF5F937F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">
                <a:schemeClr val="accent1">
                  <a:alpha val="74000"/>
                </a:schemeClr>
              </a:gs>
              <a:gs pos="100000">
                <a:schemeClr val="accent1">
                  <a:lumMod val="75000"/>
                  <a:alpha val="92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A1EB666-504E-CB53-FE94-88F14F5828F1}"/>
              </a:ext>
            </a:extLst>
          </p:cNvPr>
          <p:cNvSpPr txBox="1"/>
          <p:nvPr/>
        </p:nvSpPr>
        <p:spPr>
          <a:xfrm>
            <a:off x="1193801" y="2128314"/>
            <a:ext cx="9931399" cy="2595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Toda empresa prestadora de serviços, que possuir cinco ou mais empregados por estabelecimento da contratante, deve nomear um representante da organização para cumprir as determinações da NR-05. </a:t>
            </a:r>
            <a:endParaRPr lang="id-ID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1155967"/>
      </p:ext>
    </p:extLst>
  </p:cSld>
  <p:clrMapOvr>
    <a:masterClrMapping/>
  </p:clrMapOvr>
  <p:transition spd="slow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0">
            <a:extLst>
              <a:ext uri="{FF2B5EF4-FFF2-40B4-BE49-F238E27FC236}">
                <a16:creationId xmlns:a16="http://schemas.microsoft.com/office/drawing/2014/main" id="{9DEC53F3-9F3F-E892-F8A3-50F49F00F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6504" y="2073446"/>
            <a:ext cx="368995" cy="37422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pPr defTabSz="285750"/>
            <a:endParaRPr lang="en-US" sz="1125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03C3F4B-C435-51F8-D8DA-10F9E5260C4F}"/>
              </a:ext>
            </a:extLst>
          </p:cNvPr>
          <p:cNvSpPr/>
          <p:nvPr/>
        </p:nvSpPr>
        <p:spPr>
          <a:xfrm rot="5400000" flipH="1">
            <a:off x="-1663020" y="1689780"/>
            <a:ext cx="6858000" cy="34784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747006" y="1756430"/>
            <a:ext cx="6858000" cy="3345139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45E7F93-9C87-37AF-9A0A-45230D09725E}"/>
              </a:ext>
            </a:extLst>
          </p:cNvPr>
          <p:cNvSpPr txBox="1"/>
          <p:nvPr/>
        </p:nvSpPr>
        <p:spPr>
          <a:xfrm>
            <a:off x="6464300" y="2578158"/>
            <a:ext cx="4457700" cy="1701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constituição de uma CIPA por prestador de serviços no estabelecimento da contratante deve cumprir os seguintes requisitos:</a:t>
            </a:r>
          </a:p>
        </p:txBody>
      </p:sp>
      <p:pic>
        <p:nvPicPr>
          <p:cNvPr id="3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293256E9-80C8-D26C-4358-0AE77625D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1266381" y="1422399"/>
            <a:ext cx="4211038" cy="4013200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195646"/>
      </p:ext>
    </p:extLst>
  </p:cSld>
  <p:clrMapOvr>
    <a:masterClrMapping/>
  </p:clrMapOvr>
  <p:transition spd="slow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E749D407-E430-6FD0-757A-BD69F993E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3425662"/>
            <a:ext cx="4229100" cy="2848138"/>
          </a:xfrm>
          <a:prstGeom prst="roundRect">
            <a:avLst>
              <a:gd name="adj" fmla="val 6636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60A2FABF-FD24-0B5D-68A3-EE611AE77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642" y="3489162"/>
            <a:ext cx="3940630" cy="2848138"/>
          </a:xfrm>
          <a:prstGeom prst="roundRect">
            <a:avLst>
              <a:gd name="adj" fmla="val 8641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AED6D677-E5A4-C515-DC09-7007CF32F6F6}"/>
              </a:ext>
            </a:extLst>
          </p:cNvPr>
          <p:cNvSpPr/>
          <p:nvPr/>
        </p:nvSpPr>
        <p:spPr>
          <a:xfrm>
            <a:off x="1917922" y="1071627"/>
            <a:ext cx="3926302" cy="2663722"/>
          </a:xfrm>
          <a:prstGeom prst="roundRect">
            <a:avLst>
              <a:gd name="adj" fmla="val 4365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13716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75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" name="Rectangle: Rounded Corners 12">
            <a:extLst>
              <a:ext uri="{FF2B5EF4-FFF2-40B4-BE49-F238E27FC236}">
                <a16:creationId xmlns:a16="http://schemas.microsoft.com/office/drawing/2014/main" id="{2C295A83-2DAF-F6AF-F961-BC9DF6E9CB20}"/>
              </a:ext>
            </a:extLst>
          </p:cNvPr>
          <p:cNvSpPr/>
          <p:nvPr/>
        </p:nvSpPr>
        <p:spPr>
          <a:xfrm>
            <a:off x="7005720" y="1084327"/>
            <a:ext cx="3926302" cy="2663722"/>
          </a:xfrm>
          <a:prstGeom prst="roundRect">
            <a:avLst>
              <a:gd name="adj" fmla="val 4365"/>
            </a:avLst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13716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75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B348C2A1-CE38-8AF2-0380-A8DA72AB18D9}"/>
              </a:ext>
            </a:extLst>
          </p:cNvPr>
          <p:cNvSpPr txBox="1"/>
          <p:nvPr/>
        </p:nvSpPr>
        <p:spPr>
          <a:xfrm>
            <a:off x="7070747" y="1100937"/>
            <a:ext cx="3708400" cy="253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srgbClr val="23253D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 apenas no caso de possuir no mínimo 20 empregados seus exercendo atividades na contratante. Além disso a duração do contrato deve se estender acima de 180 dias.</a:t>
            </a:r>
            <a:endParaRPr lang="id-ID" b="1" dirty="0">
              <a:solidFill>
                <a:srgbClr val="23253D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4C13A7BA-AAEB-1512-4411-1CDE33F9EA6B}"/>
              </a:ext>
            </a:extLst>
          </p:cNvPr>
          <p:cNvSpPr txBox="1"/>
          <p:nvPr/>
        </p:nvSpPr>
        <p:spPr>
          <a:xfrm>
            <a:off x="1958024" y="1515210"/>
            <a:ext cx="3926302" cy="1701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Somente quando exercer suas atividades em estabelecimento contratante enquadrado em grau de riscos 3 ou 4. </a:t>
            </a:r>
            <a:endParaRPr lang="id-ID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3241795"/>
      </p:ext>
    </p:extLst>
  </p:cSld>
  <p:clrMapOvr>
    <a:masterClrMapping/>
  </p:clrMapOvr>
  <p:transition spd="slow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Manual Input 2">
            <a:extLst>
              <a:ext uri="{FF2B5EF4-FFF2-40B4-BE49-F238E27FC236}">
                <a16:creationId xmlns:a16="http://schemas.microsoft.com/office/drawing/2014/main" id="{E21247FD-51EC-09BE-D4AD-D11BDF18D9B8}"/>
              </a:ext>
            </a:extLst>
          </p:cNvPr>
          <p:cNvSpPr/>
          <p:nvPr/>
        </p:nvSpPr>
        <p:spPr>
          <a:xfrm flipH="1" flipV="1">
            <a:off x="9425" y="44520"/>
            <a:ext cx="12185322" cy="462279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Flowchart: Manual Input 2">
            <a:extLst>
              <a:ext uri="{FF2B5EF4-FFF2-40B4-BE49-F238E27FC236}">
                <a16:creationId xmlns:a16="http://schemas.microsoft.com/office/drawing/2014/main" id="{5616AE69-4A81-82AF-568C-F413271C8032}"/>
              </a:ext>
            </a:extLst>
          </p:cNvPr>
          <p:cNvSpPr/>
          <p:nvPr/>
        </p:nvSpPr>
        <p:spPr>
          <a:xfrm flipH="1" flipV="1">
            <a:off x="-3275" y="0"/>
            <a:ext cx="12185322" cy="46228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-1" fmla="*/ 0 w 10010"/>
              <a:gd name="connsiteY0-2" fmla="*/ 4129 h 10000"/>
              <a:gd name="connsiteX1-3" fmla="*/ 10010 w 10010"/>
              <a:gd name="connsiteY1-4" fmla="*/ 0 h 10000"/>
              <a:gd name="connsiteX2-5" fmla="*/ 10010 w 10010"/>
              <a:gd name="connsiteY2-6" fmla="*/ 10000 h 10000"/>
              <a:gd name="connsiteX3-7" fmla="*/ 10 w 10010"/>
              <a:gd name="connsiteY3-8" fmla="*/ 10000 h 10000"/>
              <a:gd name="connsiteX4-9" fmla="*/ 0 w 10010"/>
              <a:gd name="connsiteY4-10" fmla="*/ 4129 h 10000"/>
              <a:gd name="connsiteX0-11" fmla="*/ 0 w 10010"/>
              <a:gd name="connsiteY0-12" fmla="*/ 4129 h 10000"/>
              <a:gd name="connsiteX1-13" fmla="*/ 10010 w 10010"/>
              <a:gd name="connsiteY1-14" fmla="*/ 0 h 10000"/>
              <a:gd name="connsiteX2-15" fmla="*/ 10010 w 10010"/>
              <a:gd name="connsiteY2-16" fmla="*/ 10000 h 10000"/>
              <a:gd name="connsiteX3-17" fmla="*/ 10 w 10010"/>
              <a:gd name="connsiteY3-18" fmla="*/ 10000 h 10000"/>
              <a:gd name="connsiteX4-19" fmla="*/ 0 w 10010"/>
              <a:gd name="connsiteY4-20" fmla="*/ 4129 h 10000"/>
              <a:gd name="connsiteX0-21" fmla="*/ 0 w 10010"/>
              <a:gd name="connsiteY0-22" fmla="*/ 4129 h 10000"/>
              <a:gd name="connsiteX1-23" fmla="*/ 10010 w 10010"/>
              <a:gd name="connsiteY1-24" fmla="*/ 0 h 10000"/>
              <a:gd name="connsiteX2-25" fmla="*/ 10010 w 10010"/>
              <a:gd name="connsiteY2-26" fmla="*/ 10000 h 10000"/>
              <a:gd name="connsiteX3-27" fmla="*/ 10 w 10010"/>
              <a:gd name="connsiteY3-28" fmla="*/ 10000 h 10000"/>
              <a:gd name="connsiteX4-29" fmla="*/ 0 w 10010"/>
              <a:gd name="connsiteY4-30" fmla="*/ 412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3C7EE9-EF3F-EECB-D042-FFA0EF37BF07}"/>
              </a:ext>
            </a:extLst>
          </p:cNvPr>
          <p:cNvSpPr txBox="1"/>
          <p:nvPr/>
        </p:nvSpPr>
        <p:spPr>
          <a:xfrm>
            <a:off x="495300" y="1095312"/>
            <a:ext cx="10909300" cy="1949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85750">
              <a:lnSpc>
                <a:spcPct val="150000"/>
              </a:lnSpc>
            </a:pPr>
            <a:r>
              <a:rPr lang="pt-BR" sz="28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Ao se enquadrar nesses requisitos e instituir CIPA própria, a empresa prestadora de serviço deve atender às seguintes condições:</a:t>
            </a:r>
          </a:p>
        </p:txBody>
      </p:sp>
      <p:pic>
        <p:nvPicPr>
          <p:cNvPr id="9" name="Picture 2" descr="IOP Assessoria">
            <a:extLst>
              <a:ext uri="{FF2B5EF4-FFF2-40B4-BE49-F238E27FC236}">
                <a16:creationId xmlns:a16="http://schemas.microsoft.com/office/drawing/2014/main" id="{F4C2CC55-CA52-95B6-DF40-B0BB76054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7527" y="3044693"/>
            <a:ext cx="4849174" cy="381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005096"/>
      </p:ext>
    </p:extLst>
  </p:cSld>
  <p:clrMapOvr>
    <a:masterClrMapping/>
  </p:clrMapOvr>
  <p:transition spd="slow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03C3F4B-C435-51F8-D8DA-10F9E5260C4F}"/>
              </a:ext>
            </a:extLst>
          </p:cNvPr>
          <p:cNvSpPr/>
          <p:nvPr/>
        </p:nvSpPr>
        <p:spPr>
          <a:xfrm rot="5400000" flipH="1">
            <a:off x="-1663020" y="1689780"/>
            <a:ext cx="6858000" cy="34784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759706" y="1756430"/>
            <a:ext cx="6858000" cy="3345139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Oval 39">
            <a:extLst>
              <a:ext uri="{FF2B5EF4-FFF2-40B4-BE49-F238E27FC236}">
                <a16:creationId xmlns:a16="http://schemas.microsoft.com/office/drawing/2014/main" id="{883046FB-197B-2953-2A9D-83A974951947}"/>
              </a:ext>
            </a:extLst>
          </p:cNvPr>
          <p:cNvSpPr/>
          <p:nvPr/>
        </p:nvSpPr>
        <p:spPr>
          <a:xfrm>
            <a:off x="2724074" y="152400"/>
            <a:ext cx="999158" cy="95251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1B18B-6392-3212-1420-C6242AE0942A}"/>
              </a:ext>
            </a:extLst>
          </p:cNvPr>
          <p:cNvSpPr txBox="1"/>
          <p:nvPr/>
        </p:nvSpPr>
        <p:spPr>
          <a:xfrm>
            <a:off x="2202430" y="339701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01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2AAF3BB5-B3D0-E395-71CB-3194E5BE4858}"/>
              </a:ext>
            </a:extLst>
          </p:cNvPr>
          <p:cNvSpPr/>
          <p:nvPr/>
        </p:nvSpPr>
        <p:spPr>
          <a:xfrm>
            <a:off x="5049840" y="955295"/>
            <a:ext cx="6160610" cy="4896365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F566AE7-4C01-F4CD-65C5-58A663F444BB}"/>
              </a:ext>
            </a:extLst>
          </p:cNvPr>
          <p:cNvSpPr txBox="1"/>
          <p:nvPr/>
        </p:nvSpPr>
        <p:spPr>
          <a:xfrm>
            <a:off x="5408842" y="1377407"/>
            <a:ext cx="5545204" cy="168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Está dispensado da nomeação do representante da organização no estabelecimento da contratante.</a:t>
            </a:r>
            <a:endParaRPr lang="id-ID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Oval 39">
            <a:extLst>
              <a:ext uri="{FF2B5EF4-FFF2-40B4-BE49-F238E27FC236}">
                <a16:creationId xmlns:a16="http://schemas.microsoft.com/office/drawing/2014/main" id="{942258E0-39D7-AC4B-CA3A-06462A97D333}"/>
              </a:ext>
            </a:extLst>
          </p:cNvPr>
          <p:cNvSpPr/>
          <p:nvPr/>
        </p:nvSpPr>
        <p:spPr>
          <a:xfrm>
            <a:off x="2883469" y="1266825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43BFCFF5-B465-3657-AA1F-77F9DB8E5C67}"/>
              </a:ext>
            </a:extLst>
          </p:cNvPr>
          <p:cNvSpPr txBox="1"/>
          <p:nvPr/>
        </p:nvSpPr>
        <p:spPr>
          <a:xfrm>
            <a:off x="2361825" y="1454126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02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Oval 39">
            <a:extLst>
              <a:ext uri="{FF2B5EF4-FFF2-40B4-BE49-F238E27FC236}">
                <a16:creationId xmlns:a16="http://schemas.microsoft.com/office/drawing/2014/main" id="{E7F3D498-9D80-C4EE-116F-86015054AF2F}"/>
              </a:ext>
            </a:extLst>
          </p:cNvPr>
          <p:cNvSpPr/>
          <p:nvPr/>
        </p:nvSpPr>
        <p:spPr>
          <a:xfrm>
            <a:off x="2571501" y="2377799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6EF7D36B-78A8-01E5-1655-E09BD71649B4}"/>
              </a:ext>
            </a:extLst>
          </p:cNvPr>
          <p:cNvSpPr txBox="1"/>
          <p:nvPr/>
        </p:nvSpPr>
        <p:spPr>
          <a:xfrm>
            <a:off x="2049857" y="2565100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03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Oval 39">
            <a:extLst>
              <a:ext uri="{FF2B5EF4-FFF2-40B4-BE49-F238E27FC236}">
                <a16:creationId xmlns:a16="http://schemas.microsoft.com/office/drawing/2014/main" id="{7C26F224-CD3F-F7FE-BC17-7825B9B9933E}"/>
              </a:ext>
            </a:extLst>
          </p:cNvPr>
          <p:cNvSpPr/>
          <p:nvPr/>
        </p:nvSpPr>
        <p:spPr>
          <a:xfrm>
            <a:off x="3198058" y="3434032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E76D59E7-59A2-F07D-75E9-B1AA31F60290}"/>
              </a:ext>
            </a:extLst>
          </p:cNvPr>
          <p:cNvSpPr txBox="1"/>
          <p:nvPr/>
        </p:nvSpPr>
        <p:spPr>
          <a:xfrm>
            <a:off x="2676414" y="3621333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04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5" name="Oval 39">
            <a:extLst>
              <a:ext uri="{FF2B5EF4-FFF2-40B4-BE49-F238E27FC236}">
                <a16:creationId xmlns:a16="http://schemas.microsoft.com/office/drawing/2014/main" id="{0D2F9A2F-5B2B-6655-F9C1-D8CD73B4B76F}"/>
              </a:ext>
            </a:extLst>
          </p:cNvPr>
          <p:cNvSpPr/>
          <p:nvPr/>
        </p:nvSpPr>
        <p:spPr>
          <a:xfrm>
            <a:off x="3255853" y="4662757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5E31DB15-7084-9077-7D55-BCBE90437002}"/>
              </a:ext>
            </a:extLst>
          </p:cNvPr>
          <p:cNvSpPr txBox="1"/>
          <p:nvPr/>
        </p:nvSpPr>
        <p:spPr>
          <a:xfrm>
            <a:off x="2734209" y="4850058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05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7" name="Oval 39">
            <a:extLst>
              <a:ext uri="{FF2B5EF4-FFF2-40B4-BE49-F238E27FC236}">
                <a16:creationId xmlns:a16="http://schemas.microsoft.com/office/drawing/2014/main" id="{22492212-2CCB-C8C8-6E30-C58D64728599}"/>
              </a:ext>
            </a:extLst>
          </p:cNvPr>
          <p:cNvSpPr/>
          <p:nvPr/>
        </p:nvSpPr>
        <p:spPr>
          <a:xfrm>
            <a:off x="2842285" y="5799131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5E9FA75C-BAA5-EDEE-395C-291B908AA91F}"/>
              </a:ext>
            </a:extLst>
          </p:cNvPr>
          <p:cNvSpPr txBox="1"/>
          <p:nvPr/>
        </p:nvSpPr>
        <p:spPr>
          <a:xfrm>
            <a:off x="2320641" y="5986432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06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9" name="Picture 4" descr="Gestão de segurança do trabalho: um guia completo para você">
            <a:extLst>
              <a:ext uri="{FF2B5EF4-FFF2-40B4-BE49-F238E27FC236}">
                <a16:creationId xmlns:a16="http://schemas.microsoft.com/office/drawing/2014/main" id="{6C5439A8-C618-0D3D-2F64-0A1DAEE05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0"/>
          <a:stretch/>
        </p:blipFill>
        <p:spPr bwMode="auto">
          <a:xfrm>
            <a:off x="7052459" y="3675775"/>
            <a:ext cx="2155371" cy="2058979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635240"/>
      </p:ext>
    </p:extLst>
  </p:cSld>
  <p:clrMapOvr>
    <a:masterClrMapping/>
  </p:clrMapOvr>
  <p:transition spd="slow">
    <p:fad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03C3F4B-C435-51F8-D8DA-10F9E5260C4F}"/>
              </a:ext>
            </a:extLst>
          </p:cNvPr>
          <p:cNvSpPr/>
          <p:nvPr/>
        </p:nvSpPr>
        <p:spPr>
          <a:xfrm rot="5400000" flipH="1">
            <a:off x="-1663020" y="1689780"/>
            <a:ext cx="6858000" cy="34784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759706" y="1756430"/>
            <a:ext cx="6858000" cy="3345139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Oval 39">
            <a:extLst>
              <a:ext uri="{FF2B5EF4-FFF2-40B4-BE49-F238E27FC236}">
                <a16:creationId xmlns:a16="http://schemas.microsoft.com/office/drawing/2014/main" id="{883046FB-197B-2953-2A9D-83A974951947}"/>
              </a:ext>
            </a:extLst>
          </p:cNvPr>
          <p:cNvSpPr/>
          <p:nvPr/>
        </p:nvSpPr>
        <p:spPr>
          <a:xfrm>
            <a:off x="2724074" y="152400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1B18B-6392-3212-1420-C6242AE0942A}"/>
              </a:ext>
            </a:extLst>
          </p:cNvPr>
          <p:cNvSpPr txBox="1"/>
          <p:nvPr/>
        </p:nvSpPr>
        <p:spPr>
          <a:xfrm>
            <a:off x="2202430" y="339701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01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2AAF3BB5-B3D0-E395-71CB-3194E5BE4858}"/>
              </a:ext>
            </a:extLst>
          </p:cNvPr>
          <p:cNvSpPr/>
          <p:nvPr/>
        </p:nvSpPr>
        <p:spPr>
          <a:xfrm>
            <a:off x="5049840" y="955295"/>
            <a:ext cx="6160610" cy="4896365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F566AE7-4C01-F4CD-65C5-58A663F444BB}"/>
              </a:ext>
            </a:extLst>
          </p:cNvPr>
          <p:cNvSpPr txBox="1"/>
          <p:nvPr/>
        </p:nvSpPr>
        <p:spPr>
          <a:xfrm>
            <a:off x="5422224" y="1732560"/>
            <a:ext cx="5545204" cy="3345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dimensionamento da CIPA própria precisa se enquadrar no dimensionamento da nova NR-05. Esses empregados são desconsiderados na composição da CIPA centralizada.</a:t>
            </a:r>
            <a:endParaRPr lang="id-ID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Oval 39">
            <a:extLst>
              <a:ext uri="{FF2B5EF4-FFF2-40B4-BE49-F238E27FC236}">
                <a16:creationId xmlns:a16="http://schemas.microsoft.com/office/drawing/2014/main" id="{942258E0-39D7-AC4B-CA3A-06462A97D333}"/>
              </a:ext>
            </a:extLst>
          </p:cNvPr>
          <p:cNvSpPr/>
          <p:nvPr/>
        </p:nvSpPr>
        <p:spPr>
          <a:xfrm>
            <a:off x="2883469" y="1266825"/>
            <a:ext cx="999158" cy="95251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43BFCFF5-B465-3657-AA1F-77F9DB8E5C67}"/>
              </a:ext>
            </a:extLst>
          </p:cNvPr>
          <p:cNvSpPr txBox="1"/>
          <p:nvPr/>
        </p:nvSpPr>
        <p:spPr>
          <a:xfrm>
            <a:off x="2361825" y="1454126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02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Oval 39">
            <a:extLst>
              <a:ext uri="{FF2B5EF4-FFF2-40B4-BE49-F238E27FC236}">
                <a16:creationId xmlns:a16="http://schemas.microsoft.com/office/drawing/2014/main" id="{E7F3D498-9D80-C4EE-116F-86015054AF2F}"/>
              </a:ext>
            </a:extLst>
          </p:cNvPr>
          <p:cNvSpPr/>
          <p:nvPr/>
        </p:nvSpPr>
        <p:spPr>
          <a:xfrm>
            <a:off x="2571501" y="2377799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6EF7D36B-78A8-01E5-1655-E09BD71649B4}"/>
              </a:ext>
            </a:extLst>
          </p:cNvPr>
          <p:cNvSpPr txBox="1"/>
          <p:nvPr/>
        </p:nvSpPr>
        <p:spPr>
          <a:xfrm>
            <a:off x="2049857" y="2565100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03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Oval 39">
            <a:extLst>
              <a:ext uri="{FF2B5EF4-FFF2-40B4-BE49-F238E27FC236}">
                <a16:creationId xmlns:a16="http://schemas.microsoft.com/office/drawing/2014/main" id="{7C26F224-CD3F-F7FE-BC17-7825B9B9933E}"/>
              </a:ext>
            </a:extLst>
          </p:cNvPr>
          <p:cNvSpPr/>
          <p:nvPr/>
        </p:nvSpPr>
        <p:spPr>
          <a:xfrm>
            <a:off x="3198058" y="3434032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E76D59E7-59A2-F07D-75E9-B1AA31F60290}"/>
              </a:ext>
            </a:extLst>
          </p:cNvPr>
          <p:cNvSpPr txBox="1"/>
          <p:nvPr/>
        </p:nvSpPr>
        <p:spPr>
          <a:xfrm>
            <a:off x="2676414" y="3621333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04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5" name="Oval 39">
            <a:extLst>
              <a:ext uri="{FF2B5EF4-FFF2-40B4-BE49-F238E27FC236}">
                <a16:creationId xmlns:a16="http://schemas.microsoft.com/office/drawing/2014/main" id="{0D2F9A2F-5B2B-6655-F9C1-D8CD73B4B76F}"/>
              </a:ext>
            </a:extLst>
          </p:cNvPr>
          <p:cNvSpPr/>
          <p:nvPr/>
        </p:nvSpPr>
        <p:spPr>
          <a:xfrm>
            <a:off x="3255853" y="4662757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5E31DB15-7084-9077-7D55-BCBE90437002}"/>
              </a:ext>
            </a:extLst>
          </p:cNvPr>
          <p:cNvSpPr txBox="1"/>
          <p:nvPr/>
        </p:nvSpPr>
        <p:spPr>
          <a:xfrm>
            <a:off x="2734209" y="4850058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05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7" name="Oval 39">
            <a:extLst>
              <a:ext uri="{FF2B5EF4-FFF2-40B4-BE49-F238E27FC236}">
                <a16:creationId xmlns:a16="http://schemas.microsoft.com/office/drawing/2014/main" id="{22492212-2CCB-C8C8-6E30-C58D64728599}"/>
              </a:ext>
            </a:extLst>
          </p:cNvPr>
          <p:cNvSpPr/>
          <p:nvPr/>
        </p:nvSpPr>
        <p:spPr>
          <a:xfrm>
            <a:off x="2842285" y="5799131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5E9FA75C-BAA5-EDEE-395C-291B908AA91F}"/>
              </a:ext>
            </a:extLst>
          </p:cNvPr>
          <p:cNvSpPr txBox="1"/>
          <p:nvPr/>
        </p:nvSpPr>
        <p:spPr>
          <a:xfrm>
            <a:off x="2320641" y="5986432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06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C46C28B-09B7-0337-DBC7-57CF583C9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516" y="625314"/>
            <a:ext cx="1918391" cy="959196"/>
          </a:xfrm>
          <a:prstGeom prst="roundRect">
            <a:avLst>
              <a:gd name="adj" fmla="val 10836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174603"/>
      </p:ext>
    </p:extLst>
  </p:cSld>
  <p:clrMapOvr>
    <a:masterClrMapping/>
  </p:clrMapOvr>
  <p:transition spd="slow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03C3F4B-C435-51F8-D8DA-10F9E5260C4F}"/>
              </a:ext>
            </a:extLst>
          </p:cNvPr>
          <p:cNvSpPr/>
          <p:nvPr/>
        </p:nvSpPr>
        <p:spPr>
          <a:xfrm rot="5400000" flipH="1">
            <a:off x="-1663020" y="1689780"/>
            <a:ext cx="6858000" cy="34784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759706" y="1756430"/>
            <a:ext cx="6858000" cy="3345139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Oval 39">
            <a:extLst>
              <a:ext uri="{FF2B5EF4-FFF2-40B4-BE49-F238E27FC236}">
                <a16:creationId xmlns:a16="http://schemas.microsoft.com/office/drawing/2014/main" id="{883046FB-197B-2953-2A9D-83A974951947}"/>
              </a:ext>
            </a:extLst>
          </p:cNvPr>
          <p:cNvSpPr/>
          <p:nvPr/>
        </p:nvSpPr>
        <p:spPr>
          <a:xfrm>
            <a:off x="2724074" y="152400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1B18B-6392-3212-1420-C6242AE0942A}"/>
              </a:ext>
            </a:extLst>
          </p:cNvPr>
          <p:cNvSpPr txBox="1"/>
          <p:nvPr/>
        </p:nvSpPr>
        <p:spPr>
          <a:xfrm>
            <a:off x="2202430" y="339701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01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2AAF3BB5-B3D0-E395-71CB-3194E5BE4858}"/>
              </a:ext>
            </a:extLst>
          </p:cNvPr>
          <p:cNvSpPr/>
          <p:nvPr/>
        </p:nvSpPr>
        <p:spPr>
          <a:xfrm>
            <a:off x="5049840" y="955295"/>
            <a:ext cx="6160610" cy="4896365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F566AE7-4C01-F4CD-65C5-58A663F444BB}"/>
              </a:ext>
            </a:extLst>
          </p:cNvPr>
          <p:cNvSpPr txBox="1"/>
          <p:nvPr/>
        </p:nvSpPr>
        <p:spPr>
          <a:xfrm>
            <a:off x="5422224" y="1732560"/>
            <a:ext cx="5545204" cy="2237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Empregados do prestador de serviços não são considerados no dimensionamento da CIPA do contratante.</a:t>
            </a:r>
            <a:endParaRPr lang="id-ID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Oval 39">
            <a:extLst>
              <a:ext uri="{FF2B5EF4-FFF2-40B4-BE49-F238E27FC236}">
                <a16:creationId xmlns:a16="http://schemas.microsoft.com/office/drawing/2014/main" id="{942258E0-39D7-AC4B-CA3A-06462A97D333}"/>
              </a:ext>
            </a:extLst>
          </p:cNvPr>
          <p:cNvSpPr/>
          <p:nvPr/>
        </p:nvSpPr>
        <p:spPr>
          <a:xfrm>
            <a:off x="2883469" y="1266825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43BFCFF5-B465-3657-AA1F-77F9DB8E5C67}"/>
              </a:ext>
            </a:extLst>
          </p:cNvPr>
          <p:cNvSpPr txBox="1"/>
          <p:nvPr/>
        </p:nvSpPr>
        <p:spPr>
          <a:xfrm>
            <a:off x="2361825" y="1454126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02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Oval 39">
            <a:extLst>
              <a:ext uri="{FF2B5EF4-FFF2-40B4-BE49-F238E27FC236}">
                <a16:creationId xmlns:a16="http://schemas.microsoft.com/office/drawing/2014/main" id="{E7F3D498-9D80-C4EE-116F-86015054AF2F}"/>
              </a:ext>
            </a:extLst>
          </p:cNvPr>
          <p:cNvSpPr/>
          <p:nvPr/>
        </p:nvSpPr>
        <p:spPr>
          <a:xfrm>
            <a:off x="2571501" y="2377799"/>
            <a:ext cx="999158" cy="95251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6EF7D36B-78A8-01E5-1655-E09BD71649B4}"/>
              </a:ext>
            </a:extLst>
          </p:cNvPr>
          <p:cNvSpPr txBox="1"/>
          <p:nvPr/>
        </p:nvSpPr>
        <p:spPr>
          <a:xfrm>
            <a:off x="2049857" y="2565100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03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Oval 39">
            <a:extLst>
              <a:ext uri="{FF2B5EF4-FFF2-40B4-BE49-F238E27FC236}">
                <a16:creationId xmlns:a16="http://schemas.microsoft.com/office/drawing/2014/main" id="{7C26F224-CD3F-F7FE-BC17-7825B9B9933E}"/>
              </a:ext>
            </a:extLst>
          </p:cNvPr>
          <p:cNvSpPr/>
          <p:nvPr/>
        </p:nvSpPr>
        <p:spPr>
          <a:xfrm>
            <a:off x="3198058" y="3434032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E76D59E7-59A2-F07D-75E9-B1AA31F60290}"/>
              </a:ext>
            </a:extLst>
          </p:cNvPr>
          <p:cNvSpPr txBox="1"/>
          <p:nvPr/>
        </p:nvSpPr>
        <p:spPr>
          <a:xfrm>
            <a:off x="2676414" y="3621333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04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5" name="Oval 39">
            <a:extLst>
              <a:ext uri="{FF2B5EF4-FFF2-40B4-BE49-F238E27FC236}">
                <a16:creationId xmlns:a16="http://schemas.microsoft.com/office/drawing/2014/main" id="{0D2F9A2F-5B2B-6655-F9C1-D8CD73B4B76F}"/>
              </a:ext>
            </a:extLst>
          </p:cNvPr>
          <p:cNvSpPr/>
          <p:nvPr/>
        </p:nvSpPr>
        <p:spPr>
          <a:xfrm>
            <a:off x="3255853" y="4662757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5E31DB15-7084-9077-7D55-BCBE90437002}"/>
              </a:ext>
            </a:extLst>
          </p:cNvPr>
          <p:cNvSpPr txBox="1"/>
          <p:nvPr/>
        </p:nvSpPr>
        <p:spPr>
          <a:xfrm>
            <a:off x="2734209" y="4850058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05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7" name="Oval 39">
            <a:extLst>
              <a:ext uri="{FF2B5EF4-FFF2-40B4-BE49-F238E27FC236}">
                <a16:creationId xmlns:a16="http://schemas.microsoft.com/office/drawing/2014/main" id="{22492212-2CCB-C8C8-6E30-C58D64728599}"/>
              </a:ext>
            </a:extLst>
          </p:cNvPr>
          <p:cNvSpPr/>
          <p:nvPr/>
        </p:nvSpPr>
        <p:spPr>
          <a:xfrm>
            <a:off x="2842285" y="5799131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5E9FA75C-BAA5-EDEE-395C-291B908AA91F}"/>
              </a:ext>
            </a:extLst>
          </p:cNvPr>
          <p:cNvSpPr txBox="1"/>
          <p:nvPr/>
        </p:nvSpPr>
        <p:spPr>
          <a:xfrm>
            <a:off x="2320641" y="5986432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06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Picture 10" descr="SESI conquista mais um prêmio em segurança e saúde no trabalho - Agência de  Notícias da Indústria">
            <a:extLst>
              <a:ext uri="{FF2B5EF4-FFF2-40B4-BE49-F238E27FC236}">
                <a16:creationId xmlns:a16="http://schemas.microsoft.com/office/drawing/2014/main" id="{F35E42A9-7F59-42DA-A1AC-D922F91CD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0"/>
          <a:stretch/>
        </p:blipFill>
        <p:spPr bwMode="auto">
          <a:xfrm>
            <a:off x="9291027" y="4160352"/>
            <a:ext cx="1676401" cy="1530804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526050"/>
      </p:ext>
    </p:extLst>
  </p:cSld>
  <p:clrMapOvr>
    <a:masterClrMapping/>
  </p:clrMapOvr>
  <p:transition spd="slow">
    <p:fad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03C3F4B-C435-51F8-D8DA-10F9E5260C4F}"/>
              </a:ext>
            </a:extLst>
          </p:cNvPr>
          <p:cNvSpPr/>
          <p:nvPr/>
        </p:nvSpPr>
        <p:spPr>
          <a:xfrm rot="5400000" flipH="1">
            <a:off x="-1663020" y="1689780"/>
            <a:ext cx="6858000" cy="34784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759706" y="1756430"/>
            <a:ext cx="6858000" cy="3345139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Oval 39">
            <a:extLst>
              <a:ext uri="{FF2B5EF4-FFF2-40B4-BE49-F238E27FC236}">
                <a16:creationId xmlns:a16="http://schemas.microsoft.com/office/drawing/2014/main" id="{883046FB-197B-2953-2A9D-83A974951947}"/>
              </a:ext>
            </a:extLst>
          </p:cNvPr>
          <p:cNvSpPr/>
          <p:nvPr/>
        </p:nvSpPr>
        <p:spPr>
          <a:xfrm>
            <a:off x="2724074" y="152400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1B18B-6392-3212-1420-C6242AE0942A}"/>
              </a:ext>
            </a:extLst>
          </p:cNvPr>
          <p:cNvSpPr txBox="1"/>
          <p:nvPr/>
        </p:nvSpPr>
        <p:spPr>
          <a:xfrm>
            <a:off x="2202430" y="339701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01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2AAF3BB5-B3D0-E395-71CB-3194E5BE4858}"/>
              </a:ext>
            </a:extLst>
          </p:cNvPr>
          <p:cNvSpPr/>
          <p:nvPr/>
        </p:nvSpPr>
        <p:spPr>
          <a:xfrm>
            <a:off x="5049840" y="955295"/>
            <a:ext cx="6160610" cy="4896365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F566AE7-4C01-F4CD-65C5-58A663F444BB}"/>
              </a:ext>
            </a:extLst>
          </p:cNvPr>
          <p:cNvSpPr txBox="1"/>
          <p:nvPr/>
        </p:nvSpPr>
        <p:spPr>
          <a:xfrm>
            <a:off x="5405612" y="1266825"/>
            <a:ext cx="5592587" cy="2791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 nomeação do representante da prestadora de serviços deve ser feita entre os empregados que exercem suas atividades no estabelecimento contratante.</a:t>
            </a:r>
            <a:endParaRPr lang="id-ID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Oval 39">
            <a:extLst>
              <a:ext uri="{FF2B5EF4-FFF2-40B4-BE49-F238E27FC236}">
                <a16:creationId xmlns:a16="http://schemas.microsoft.com/office/drawing/2014/main" id="{942258E0-39D7-AC4B-CA3A-06462A97D333}"/>
              </a:ext>
            </a:extLst>
          </p:cNvPr>
          <p:cNvSpPr/>
          <p:nvPr/>
        </p:nvSpPr>
        <p:spPr>
          <a:xfrm>
            <a:off x="2883469" y="1266825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43BFCFF5-B465-3657-AA1F-77F9DB8E5C67}"/>
              </a:ext>
            </a:extLst>
          </p:cNvPr>
          <p:cNvSpPr txBox="1"/>
          <p:nvPr/>
        </p:nvSpPr>
        <p:spPr>
          <a:xfrm>
            <a:off x="2361825" y="1454126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02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Oval 39">
            <a:extLst>
              <a:ext uri="{FF2B5EF4-FFF2-40B4-BE49-F238E27FC236}">
                <a16:creationId xmlns:a16="http://schemas.microsoft.com/office/drawing/2014/main" id="{E7F3D498-9D80-C4EE-116F-86015054AF2F}"/>
              </a:ext>
            </a:extLst>
          </p:cNvPr>
          <p:cNvSpPr/>
          <p:nvPr/>
        </p:nvSpPr>
        <p:spPr>
          <a:xfrm>
            <a:off x="2571501" y="2377799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6EF7D36B-78A8-01E5-1655-E09BD71649B4}"/>
              </a:ext>
            </a:extLst>
          </p:cNvPr>
          <p:cNvSpPr txBox="1"/>
          <p:nvPr/>
        </p:nvSpPr>
        <p:spPr>
          <a:xfrm>
            <a:off x="2049857" y="2565100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03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Oval 39">
            <a:extLst>
              <a:ext uri="{FF2B5EF4-FFF2-40B4-BE49-F238E27FC236}">
                <a16:creationId xmlns:a16="http://schemas.microsoft.com/office/drawing/2014/main" id="{7C26F224-CD3F-F7FE-BC17-7825B9B9933E}"/>
              </a:ext>
            </a:extLst>
          </p:cNvPr>
          <p:cNvSpPr/>
          <p:nvPr/>
        </p:nvSpPr>
        <p:spPr>
          <a:xfrm>
            <a:off x="3198058" y="3434032"/>
            <a:ext cx="999158" cy="95251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E76D59E7-59A2-F07D-75E9-B1AA31F60290}"/>
              </a:ext>
            </a:extLst>
          </p:cNvPr>
          <p:cNvSpPr txBox="1"/>
          <p:nvPr/>
        </p:nvSpPr>
        <p:spPr>
          <a:xfrm>
            <a:off x="2676414" y="3621333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04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5" name="Oval 39">
            <a:extLst>
              <a:ext uri="{FF2B5EF4-FFF2-40B4-BE49-F238E27FC236}">
                <a16:creationId xmlns:a16="http://schemas.microsoft.com/office/drawing/2014/main" id="{0D2F9A2F-5B2B-6655-F9C1-D8CD73B4B76F}"/>
              </a:ext>
            </a:extLst>
          </p:cNvPr>
          <p:cNvSpPr/>
          <p:nvPr/>
        </p:nvSpPr>
        <p:spPr>
          <a:xfrm>
            <a:off x="3255853" y="4662757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5E31DB15-7084-9077-7D55-BCBE90437002}"/>
              </a:ext>
            </a:extLst>
          </p:cNvPr>
          <p:cNvSpPr txBox="1"/>
          <p:nvPr/>
        </p:nvSpPr>
        <p:spPr>
          <a:xfrm>
            <a:off x="2734209" y="4850058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05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7" name="Oval 39">
            <a:extLst>
              <a:ext uri="{FF2B5EF4-FFF2-40B4-BE49-F238E27FC236}">
                <a16:creationId xmlns:a16="http://schemas.microsoft.com/office/drawing/2014/main" id="{22492212-2CCB-C8C8-6E30-C58D64728599}"/>
              </a:ext>
            </a:extLst>
          </p:cNvPr>
          <p:cNvSpPr/>
          <p:nvPr/>
        </p:nvSpPr>
        <p:spPr>
          <a:xfrm>
            <a:off x="2842285" y="5799131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5E9FA75C-BAA5-EDEE-395C-291B908AA91F}"/>
              </a:ext>
            </a:extLst>
          </p:cNvPr>
          <p:cNvSpPr txBox="1"/>
          <p:nvPr/>
        </p:nvSpPr>
        <p:spPr>
          <a:xfrm>
            <a:off x="2320641" y="5986432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06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2" descr="Membro Reeleito Precisa Fazer o Treinamento da CIPA?">
            <a:extLst>
              <a:ext uri="{FF2B5EF4-FFF2-40B4-BE49-F238E27FC236}">
                <a16:creationId xmlns:a16="http://schemas.microsoft.com/office/drawing/2014/main" id="{E658813D-0E18-9D26-8168-47331BE0B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599" y="4162509"/>
            <a:ext cx="1816100" cy="1509121"/>
          </a:xfrm>
          <a:prstGeom prst="roundRect">
            <a:avLst>
              <a:gd name="adj" fmla="val 6568"/>
            </a:avLst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462160"/>
      </p:ext>
    </p:extLst>
  </p:cSld>
  <p:clrMapOvr>
    <a:masterClrMapping/>
  </p:clrMapOvr>
  <p:transition spd="slow">
    <p:fad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03C3F4B-C435-51F8-D8DA-10F9E5260C4F}"/>
              </a:ext>
            </a:extLst>
          </p:cNvPr>
          <p:cNvSpPr/>
          <p:nvPr/>
        </p:nvSpPr>
        <p:spPr>
          <a:xfrm rot="5400000" flipH="1">
            <a:off x="-1663020" y="1689780"/>
            <a:ext cx="6858000" cy="3478440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5A4D7F7-B93B-DD5D-2673-4C478B42496A}"/>
              </a:ext>
            </a:extLst>
          </p:cNvPr>
          <p:cNvSpPr/>
          <p:nvPr/>
        </p:nvSpPr>
        <p:spPr>
          <a:xfrm rot="5400000">
            <a:off x="-1759706" y="1756430"/>
            <a:ext cx="6858000" cy="3345139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-1" fmla="*/ 0 w 19477038"/>
              <a:gd name="connsiteY0-2" fmla="*/ 550606 h 8780206"/>
              <a:gd name="connsiteX1-3" fmla="*/ 19477038 w 19477038"/>
              <a:gd name="connsiteY1-4" fmla="*/ 550606 h 8780206"/>
              <a:gd name="connsiteX2-5" fmla="*/ 19477038 w 19477038"/>
              <a:gd name="connsiteY2-6" fmla="*/ 8780206 h 8780206"/>
              <a:gd name="connsiteX3-7" fmla="*/ 0 w 19477038"/>
              <a:gd name="connsiteY3-8" fmla="*/ 8780206 h 8780206"/>
              <a:gd name="connsiteX4-9" fmla="*/ 0 w 19477038"/>
              <a:gd name="connsiteY4-10" fmla="*/ 550606 h 8780206"/>
              <a:gd name="connsiteX0-11" fmla="*/ 0 w 19477038"/>
              <a:gd name="connsiteY0-12" fmla="*/ 284740 h 8514340"/>
              <a:gd name="connsiteX1-13" fmla="*/ 19477038 w 19477038"/>
              <a:gd name="connsiteY1-14" fmla="*/ 284740 h 8514340"/>
              <a:gd name="connsiteX2-15" fmla="*/ 19477038 w 19477038"/>
              <a:gd name="connsiteY2-16" fmla="*/ 8514340 h 8514340"/>
              <a:gd name="connsiteX3-17" fmla="*/ 0 w 19477038"/>
              <a:gd name="connsiteY3-18" fmla="*/ 8514340 h 8514340"/>
              <a:gd name="connsiteX4-19" fmla="*/ 0 w 19477038"/>
              <a:gd name="connsiteY4-20" fmla="*/ 284740 h 8514340"/>
              <a:gd name="connsiteX0-21" fmla="*/ 0 w 19477038"/>
              <a:gd name="connsiteY0-22" fmla="*/ 422999 h 8652599"/>
              <a:gd name="connsiteX1-23" fmla="*/ 19477038 w 19477038"/>
              <a:gd name="connsiteY1-24" fmla="*/ 422999 h 8652599"/>
              <a:gd name="connsiteX2-25" fmla="*/ 19477038 w 19477038"/>
              <a:gd name="connsiteY2-26" fmla="*/ 8652599 h 8652599"/>
              <a:gd name="connsiteX3-27" fmla="*/ 0 w 19477038"/>
              <a:gd name="connsiteY3-28" fmla="*/ 8652599 h 8652599"/>
              <a:gd name="connsiteX4-29" fmla="*/ 0 w 19477038"/>
              <a:gd name="connsiteY4-30" fmla="*/ 422999 h 86525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>
                  <a:alpha val="85000"/>
                </a:schemeClr>
              </a:gs>
              <a:gs pos="100000">
                <a:schemeClr val="accent5">
                  <a:alpha val="8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" name="Oval 39">
            <a:extLst>
              <a:ext uri="{FF2B5EF4-FFF2-40B4-BE49-F238E27FC236}">
                <a16:creationId xmlns:a16="http://schemas.microsoft.com/office/drawing/2014/main" id="{883046FB-197B-2953-2A9D-83A974951947}"/>
              </a:ext>
            </a:extLst>
          </p:cNvPr>
          <p:cNvSpPr/>
          <p:nvPr/>
        </p:nvSpPr>
        <p:spPr>
          <a:xfrm>
            <a:off x="2724074" y="152400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21B18B-6392-3212-1420-C6242AE0942A}"/>
              </a:ext>
            </a:extLst>
          </p:cNvPr>
          <p:cNvSpPr txBox="1"/>
          <p:nvPr/>
        </p:nvSpPr>
        <p:spPr>
          <a:xfrm>
            <a:off x="2202430" y="339701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01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2AAF3BB5-B3D0-E395-71CB-3194E5BE4858}"/>
              </a:ext>
            </a:extLst>
          </p:cNvPr>
          <p:cNvSpPr/>
          <p:nvPr/>
        </p:nvSpPr>
        <p:spPr>
          <a:xfrm>
            <a:off x="5049840" y="955295"/>
            <a:ext cx="6160610" cy="4896365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dist="1206500" sx="85000" sy="85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7F566AE7-4C01-F4CD-65C5-58A663F444BB}"/>
              </a:ext>
            </a:extLst>
          </p:cNvPr>
          <p:cNvSpPr txBox="1"/>
          <p:nvPr/>
        </p:nvSpPr>
        <p:spPr>
          <a:xfrm>
            <a:off x="5422224" y="1732560"/>
            <a:ext cx="5545204" cy="3345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85750">
              <a:lnSpc>
                <a:spcPct val="150000"/>
              </a:lnSpc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 representante nomeado das organizações contratadas para a prestação de serviço deve participar de treinamento de acordo com o grau de risco da contratante.</a:t>
            </a:r>
            <a:endParaRPr lang="id-ID" sz="2400" b="1" dirty="0">
              <a:solidFill>
                <a:prstClr val="white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Oval 39">
            <a:extLst>
              <a:ext uri="{FF2B5EF4-FFF2-40B4-BE49-F238E27FC236}">
                <a16:creationId xmlns:a16="http://schemas.microsoft.com/office/drawing/2014/main" id="{942258E0-39D7-AC4B-CA3A-06462A97D333}"/>
              </a:ext>
            </a:extLst>
          </p:cNvPr>
          <p:cNvSpPr/>
          <p:nvPr/>
        </p:nvSpPr>
        <p:spPr>
          <a:xfrm>
            <a:off x="2883469" y="1266825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43BFCFF5-B465-3657-AA1F-77F9DB8E5C67}"/>
              </a:ext>
            </a:extLst>
          </p:cNvPr>
          <p:cNvSpPr txBox="1"/>
          <p:nvPr/>
        </p:nvSpPr>
        <p:spPr>
          <a:xfrm>
            <a:off x="2361825" y="1454126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02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Oval 39">
            <a:extLst>
              <a:ext uri="{FF2B5EF4-FFF2-40B4-BE49-F238E27FC236}">
                <a16:creationId xmlns:a16="http://schemas.microsoft.com/office/drawing/2014/main" id="{E7F3D498-9D80-C4EE-116F-86015054AF2F}"/>
              </a:ext>
            </a:extLst>
          </p:cNvPr>
          <p:cNvSpPr/>
          <p:nvPr/>
        </p:nvSpPr>
        <p:spPr>
          <a:xfrm>
            <a:off x="2571501" y="2377799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6EF7D36B-78A8-01E5-1655-E09BD71649B4}"/>
              </a:ext>
            </a:extLst>
          </p:cNvPr>
          <p:cNvSpPr txBox="1"/>
          <p:nvPr/>
        </p:nvSpPr>
        <p:spPr>
          <a:xfrm>
            <a:off x="2049857" y="2565100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03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Oval 39">
            <a:extLst>
              <a:ext uri="{FF2B5EF4-FFF2-40B4-BE49-F238E27FC236}">
                <a16:creationId xmlns:a16="http://schemas.microsoft.com/office/drawing/2014/main" id="{7C26F224-CD3F-F7FE-BC17-7825B9B9933E}"/>
              </a:ext>
            </a:extLst>
          </p:cNvPr>
          <p:cNvSpPr/>
          <p:nvPr/>
        </p:nvSpPr>
        <p:spPr>
          <a:xfrm>
            <a:off x="3198058" y="3434032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E76D59E7-59A2-F07D-75E9-B1AA31F60290}"/>
              </a:ext>
            </a:extLst>
          </p:cNvPr>
          <p:cNvSpPr txBox="1"/>
          <p:nvPr/>
        </p:nvSpPr>
        <p:spPr>
          <a:xfrm>
            <a:off x="2676414" y="3621333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04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5" name="Oval 39">
            <a:extLst>
              <a:ext uri="{FF2B5EF4-FFF2-40B4-BE49-F238E27FC236}">
                <a16:creationId xmlns:a16="http://schemas.microsoft.com/office/drawing/2014/main" id="{0D2F9A2F-5B2B-6655-F9C1-D8CD73B4B76F}"/>
              </a:ext>
            </a:extLst>
          </p:cNvPr>
          <p:cNvSpPr/>
          <p:nvPr/>
        </p:nvSpPr>
        <p:spPr>
          <a:xfrm>
            <a:off x="3255853" y="4662757"/>
            <a:ext cx="999158" cy="95251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5E31DB15-7084-9077-7D55-BCBE90437002}"/>
              </a:ext>
            </a:extLst>
          </p:cNvPr>
          <p:cNvSpPr txBox="1"/>
          <p:nvPr/>
        </p:nvSpPr>
        <p:spPr>
          <a:xfrm>
            <a:off x="2734209" y="4850058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05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7" name="Oval 39">
            <a:extLst>
              <a:ext uri="{FF2B5EF4-FFF2-40B4-BE49-F238E27FC236}">
                <a16:creationId xmlns:a16="http://schemas.microsoft.com/office/drawing/2014/main" id="{22492212-2CCB-C8C8-6E30-C58D64728599}"/>
              </a:ext>
            </a:extLst>
          </p:cNvPr>
          <p:cNvSpPr/>
          <p:nvPr/>
        </p:nvSpPr>
        <p:spPr>
          <a:xfrm>
            <a:off x="2842285" y="5799131"/>
            <a:ext cx="999158" cy="952512"/>
          </a:xfrm>
          <a:prstGeom prst="ellipse">
            <a:avLst/>
          </a:prstGeom>
          <a:solidFill>
            <a:srgbClr val="23253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5E9FA75C-BAA5-EDEE-395C-291B908AA91F}"/>
              </a:ext>
            </a:extLst>
          </p:cNvPr>
          <p:cNvSpPr txBox="1"/>
          <p:nvPr/>
        </p:nvSpPr>
        <p:spPr>
          <a:xfrm>
            <a:off x="2320641" y="5986432"/>
            <a:ext cx="203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85750"/>
            <a:r>
              <a:rPr lang="pt-BR" sz="32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06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Picture 8" descr="Catálogo">
            <a:extLst>
              <a:ext uri="{FF2B5EF4-FFF2-40B4-BE49-F238E27FC236}">
                <a16:creationId xmlns:a16="http://schemas.microsoft.com/office/drawing/2014/main" id="{6C886A97-9FDB-309C-C5DE-4090EB389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426" y="4925489"/>
            <a:ext cx="721946" cy="689780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Portaria que atribui à CIPA a prevenção e combate ao assédio no trabalho é  publicada - Revista Proteção">
            <a:extLst>
              <a:ext uri="{FF2B5EF4-FFF2-40B4-BE49-F238E27FC236}">
                <a16:creationId xmlns:a16="http://schemas.microsoft.com/office/drawing/2014/main" id="{E93D7812-D400-ECF1-749F-774C7011B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4"/>
          <a:stretch/>
        </p:blipFill>
        <p:spPr bwMode="auto">
          <a:xfrm>
            <a:off x="10245483" y="4901727"/>
            <a:ext cx="721945" cy="689780"/>
          </a:xfrm>
          <a:prstGeom prst="ellipse">
            <a:avLst/>
          </a:prstGeom>
          <a:ln>
            <a:solidFill>
              <a:srgbClr val="F6E9D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40111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freeppt7.com">
  <a:themeElements>
    <a:clrScheme name="#mg30">
      <a:dk1>
        <a:sysClr val="windowText" lastClr="000000"/>
      </a:dk1>
      <a:lt1>
        <a:sysClr val="window" lastClr="FFFFFF"/>
      </a:lt1>
      <a:dk2>
        <a:srgbClr val="222328"/>
      </a:dk2>
      <a:lt2>
        <a:srgbClr val="D1EAF7"/>
      </a:lt2>
      <a:accent1>
        <a:srgbClr val="18B09E"/>
      </a:accent1>
      <a:accent2>
        <a:srgbClr val="D8D8D8"/>
      </a:accent2>
      <a:accent3>
        <a:srgbClr val="BFBFBF"/>
      </a:accent3>
      <a:accent4>
        <a:srgbClr val="A5A5A5"/>
      </a:accent4>
      <a:accent5>
        <a:srgbClr val="7F7F7F"/>
      </a:accent5>
      <a:accent6>
        <a:srgbClr val="595959"/>
      </a:accent6>
      <a:hlink>
        <a:srgbClr val="F49100"/>
      </a:hlink>
      <a:folHlink>
        <a:srgbClr val="85DFD0"/>
      </a:folHlink>
    </a:clrScheme>
    <a:fontScheme name="bxvfpaa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xvfpaa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</TotalTime>
  <Words>6691</Words>
  <Application>Microsoft Office PowerPoint</Application>
  <PresentationFormat>Widescreen</PresentationFormat>
  <Paragraphs>685</Paragraphs>
  <Slides>150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150</vt:i4>
      </vt:variant>
    </vt:vector>
  </HeadingPairs>
  <TitlesOfParts>
    <vt:vector size="161" baseType="lpstr">
      <vt:lpstr>微软雅黑</vt:lpstr>
      <vt:lpstr>Arial</vt:lpstr>
      <vt:lpstr>Calibri</vt:lpstr>
      <vt:lpstr>Calibri Light</vt:lpstr>
      <vt:lpstr>Century Gothic</vt:lpstr>
      <vt:lpstr>Gisha</vt:lpstr>
      <vt:lpstr>Nexa Light</vt:lpstr>
      <vt:lpstr>Segoe UI Light</vt:lpstr>
      <vt:lpstr>字魂59号-创粗黑</vt:lpstr>
      <vt:lpstr>freeppt7.com</vt:lpstr>
      <vt:lpstr>自定义设计方案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Treinamentos</dc:title>
  <dc:subject>Normas Regulamentadoras</dc:subject>
  <dc:creator>Herbert Bento - Escola da Prevenção</dc:creator>
  <dcterms:created xsi:type="dcterms:W3CDTF">2019-01-02T06:45:00Z</dcterms:created>
  <dcterms:modified xsi:type="dcterms:W3CDTF">2023-08-15T11:18:46Z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BD003D6AE4F043738B8501FFFE8AAAAC_12</vt:lpwstr>
  </property>
  <property fmtid="{D5CDD505-2E9C-101B-9397-08002B2CF9AE}" pid="3" name="KSOProductBuildVer">
    <vt:lpwstr>2052-11.1.0.14309</vt:lpwstr>
  </property>
</Properties>
</file>