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524" r:id="rId1"/>
    <p:sldMasterId id="2147484636" r:id="rId2"/>
  </p:sldMasterIdLst>
  <p:notesMasterIdLst>
    <p:notesMasterId r:id="rId34"/>
  </p:notesMasterIdLst>
  <p:sldIdLst>
    <p:sldId id="319" r:id="rId3"/>
    <p:sldId id="1204" r:id="rId4"/>
    <p:sldId id="349" r:id="rId5"/>
    <p:sldId id="1183" r:id="rId6"/>
    <p:sldId id="350" r:id="rId7"/>
    <p:sldId id="1185" r:id="rId8"/>
    <p:sldId id="1184" r:id="rId9"/>
    <p:sldId id="1193" r:id="rId10"/>
    <p:sldId id="358" r:id="rId11"/>
    <p:sldId id="359" r:id="rId12"/>
    <p:sldId id="1197" r:id="rId13"/>
    <p:sldId id="362" r:id="rId14"/>
    <p:sldId id="363" r:id="rId15"/>
    <p:sldId id="1199" r:id="rId16"/>
    <p:sldId id="430" r:id="rId17"/>
    <p:sldId id="1198" r:id="rId18"/>
    <p:sldId id="1203" r:id="rId19"/>
    <p:sldId id="442" r:id="rId20"/>
    <p:sldId id="1194" r:id="rId21"/>
    <p:sldId id="1195" r:id="rId22"/>
    <p:sldId id="1200" r:id="rId23"/>
    <p:sldId id="1196" r:id="rId24"/>
    <p:sldId id="443" r:id="rId25"/>
    <p:sldId id="1191" r:id="rId26"/>
    <p:sldId id="1201" r:id="rId27"/>
    <p:sldId id="451" r:id="rId28"/>
    <p:sldId id="434" r:id="rId29"/>
    <p:sldId id="456" r:id="rId30"/>
    <p:sldId id="1202" r:id="rId31"/>
    <p:sldId id="457" r:id="rId32"/>
    <p:sldId id="1182" r:id="rId3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DD155"/>
    <a:srgbClr val="FDD661"/>
    <a:srgbClr val="4BC9D0"/>
    <a:srgbClr val="FDCB3D"/>
    <a:srgbClr val="BAC7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1" autoAdjust="0"/>
    <p:restoredTop sz="95388" autoAdjust="0"/>
  </p:normalViewPr>
  <p:slideViewPr>
    <p:cSldViewPr snapToGrid="0" snapToObjects="1">
      <p:cViewPr varScale="1">
        <p:scale>
          <a:sx n="118" d="100"/>
          <a:sy n="118" d="100"/>
        </p:scale>
        <p:origin x="28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sienge.com.br/blog/ppci/" TargetMode="Externa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sienge.com.br/guia-de-normas-da-construcao/" TargetMode="Externa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sienge.com.br/blog/ppci/" TargetMode="External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sienge.com.br/guia-de-normas-da-construcao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36EA3D-DDA9-4F3D-857D-47FD06CD778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A5D11EE-28A6-45C7-A25E-A932B8CE08E4}">
      <dgm:prSet/>
      <dgm:spPr/>
      <dgm:t>
        <a:bodyPr/>
        <a:lstStyle/>
        <a:p>
          <a:r>
            <a:rPr lang="pt-BR" b="1" i="0" dirty="0"/>
            <a:t>2 –  Proteção Contra Intempéries</a:t>
          </a:r>
          <a:endParaRPr lang="en-US" b="1" dirty="0"/>
        </a:p>
      </dgm:t>
    </dgm:pt>
    <dgm:pt modelId="{D046D1EB-C2D7-423E-BE62-79DA9F25E943}" type="parTrans" cxnId="{5208982F-26CB-4658-9BB5-12098A220E4D}">
      <dgm:prSet/>
      <dgm:spPr/>
      <dgm:t>
        <a:bodyPr/>
        <a:lstStyle/>
        <a:p>
          <a:endParaRPr lang="en-US" b="1"/>
        </a:p>
      </dgm:t>
    </dgm:pt>
    <dgm:pt modelId="{59E9596B-E525-460B-B303-78C67075BA3B}" type="sibTrans" cxnId="{5208982F-26CB-4658-9BB5-12098A220E4D}">
      <dgm:prSet/>
      <dgm:spPr/>
      <dgm:t>
        <a:bodyPr/>
        <a:lstStyle/>
        <a:p>
          <a:endParaRPr lang="en-US" b="1"/>
        </a:p>
      </dgm:t>
    </dgm:pt>
    <dgm:pt modelId="{D603DF73-5CCA-43F6-B65F-7969D9DD655B}">
      <dgm:prSet/>
      <dgm:spPr/>
      <dgm:t>
        <a:bodyPr/>
        <a:lstStyle/>
        <a:p>
          <a:r>
            <a:rPr lang="pt-BR" b="1" i="0" dirty="0"/>
            <a:t>Partes externas: A parte externa deve estar de acordo com as normas vigentes relativas à </a:t>
          </a:r>
          <a:r>
            <a:rPr lang="pt-BR" b="1" i="0" u="sng" dirty="0">
              <a:hlinkClick xmlns:r="http://schemas.openxmlformats.org/officeDocument/2006/relationships" r:id="rId1"/>
            </a:rPr>
            <a:t>resistência ao fogo</a:t>
          </a:r>
          <a:r>
            <a:rPr lang="pt-BR" b="1" i="0" dirty="0"/>
            <a:t>, isolamento térmico, isolamento acústico, resistência estrutural e impermeabilidade. Durante o projeto da edificação, evitar chuvas e insolação deve ser prioridade durante o curso da obra, conforme o item 8.3.3.4.</a:t>
          </a:r>
          <a:br>
            <a:rPr lang="pt-BR" b="1" i="0" dirty="0"/>
          </a:br>
          <a:br>
            <a:rPr lang="pt-BR" b="1" i="0" dirty="0"/>
          </a:br>
          <a:r>
            <a:rPr lang="pt-BR" b="1" i="0" dirty="0"/>
            <a:t>É de extrema importância ficar atento às leis municipais que regem todas as etapas da obra, além disso, dar preferência a profissionais qualificados no time de operários. </a:t>
          </a:r>
        </a:p>
        <a:p>
          <a:r>
            <a:rPr lang="pt-BR" b="1" i="0" dirty="0"/>
            <a:t>Tudo isso, para evitar acidentes, o que acontece muito por empresas não disponibilizarem de treinamentos nos locais de trabalho.</a:t>
          </a:r>
          <a:endParaRPr lang="en-US" b="1" dirty="0"/>
        </a:p>
      </dgm:t>
    </dgm:pt>
    <dgm:pt modelId="{91C80B28-6926-4291-9B81-CB716BAEF61A}" type="parTrans" cxnId="{7FE4B16C-793A-4A35-BBFC-791D8F52C6E7}">
      <dgm:prSet/>
      <dgm:spPr/>
      <dgm:t>
        <a:bodyPr/>
        <a:lstStyle/>
        <a:p>
          <a:endParaRPr lang="en-US" b="1"/>
        </a:p>
      </dgm:t>
    </dgm:pt>
    <dgm:pt modelId="{F2AEFF05-1D28-4CE8-9984-90993B1317BA}" type="sibTrans" cxnId="{7FE4B16C-793A-4A35-BBFC-791D8F52C6E7}">
      <dgm:prSet/>
      <dgm:spPr/>
      <dgm:t>
        <a:bodyPr/>
        <a:lstStyle/>
        <a:p>
          <a:endParaRPr lang="en-US" b="1"/>
        </a:p>
      </dgm:t>
    </dgm:pt>
    <dgm:pt modelId="{38F876BB-88C0-4406-862F-2851906A7990}">
      <dgm:prSet/>
      <dgm:spPr/>
      <dgm:t>
        <a:bodyPr/>
        <a:lstStyle/>
        <a:p>
          <a:r>
            <a:rPr lang="pt-BR" b="1" i="0" dirty="0"/>
            <a:t>Em falar em evitar acidentes, confira abaixo os cuidados que devemos ter ao aplicar a norma e os erros mais comuns nas edificações.</a:t>
          </a:r>
          <a:endParaRPr lang="en-US" b="1" dirty="0"/>
        </a:p>
      </dgm:t>
    </dgm:pt>
    <dgm:pt modelId="{EE45A5B1-CA78-439E-99EA-6E60C8E17D88}" type="parTrans" cxnId="{D87D10AC-D691-4DC1-82DD-48FE797A698A}">
      <dgm:prSet/>
      <dgm:spPr/>
      <dgm:t>
        <a:bodyPr/>
        <a:lstStyle/>
        <a:p>
          <a:endParaRPr lang="en-US" b="1"/>
        </a:p>
      </dgm:t>
    </dgm:pt>
    <dgm:pt modelId="{631E2EC2-32AD-4E4D-A618-A94B7CA43C06}" type="sibTrans" cxnId="{D87D10AC-D691-4DC1-82DD-48FE797A698A}">
      <dgm:prSet/>
      <dgm:spPr/>
      <dgm:t>
        <a:bodyPr/>
        <a:lstStyle/>
        <a:p>
          <a:endParaRPr lang="en-US" b="1"/>
        </a:p>
      </dgm:t>
    </dgm:pt>
    <dgm:pt modelId="{A25F3ABE-7860-433A-B7CB-503CF5241FCD}" type="pres">
      <dgm:prSet presAssocID="{7B36EA3D-DDA9-4F3D-857D-47FD06CD778F}" presName="linear" presStyleCnt="0">
        <dgm:presLayoutVars>
          <dgm:animLvl val="lvl"/>
          <dgm:resizeHandles val="exact"/>
        </dgm:presLayoutVars>
      </dgm:prSet>
      <dgm:spPr/>
    </dgm:pt>
    <dgm:pt modelId="{0B8B72AC-A685-4FB7-961A-78B8F952BECD}" type="pres">
      <dgm:prSet presAssocID="{AA5D11EE-28A6-45C7-A25E-A932B8CE08E4}" presName="parentText" presStyleLbl="node1" presStyleIdx="0" presStyleCnt="3" custScaleY="116141">
        <dgm:presLayoutVars>
          <dgm:chMax val="0"/>
          <dgm:bulletEnabled val="1"/>
        </dgm:presLayoutVars>
      </dgm:prSet>
      <dgm:spPr/>
    </dgm:pt>
    <dgm:pt modelId="{313AFA1B-E67C-4D44-A908-E18C802455C7}" type="pres">
      <dgm:prSet presAssocID="{59E9596B-E525-460B-B303-78C67075BA3B}" presName="spacer" presStyleCnt="0"/>
      <dgm:spPr/>
    </dgm:pt>
    <dgm:pt modelId="{D3377518-FB58-4AC3-8B8B-BF2701BCC7BC}" type="pres">
      <dgm:prSet presAssocID="{D603DF73-5CCA-43F6-B65F-7969D9DD655B}" presName="parentText" presStyleLbl="node1" presStyleIdx="1" presStyleCnt="3" custScaleY="104261">
        <dgm:presLayoutVars>
          <dgm:chMax val="0"/>
          <dgm:bulletEnabled val="1"/>
        </dgm:presLayoutVars>
      </dgm:prSet>
      <dgm:spPr/>
    </dgm:pt>
    <dgm:pt modelId="{60DD5ED7-5AF1-4C58-A164-71175B5BF4CC}" type="pres">
      <dgm:prSet presAssocID="{F2AEFF05-1D28-4CE8-9984-90993B1317BA}" presName="spacer" presStyleCnt="0"/>
      <dgm:spPr/>
    </dgm:pt>
    <dgm:pt modelId="{6A93DD44-6BB1-41DB-83B9-3F9ABBA26ECD}" type="pres">
      <dgm:prSet presAssocID="{38F876BB-88C0-4406-862F-2851906A7990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F7E1160A-4EF3-4EEC-B152-FC0FE376E20E}" type="presOf" srcId="{D603DF73-5CCA-43F6-B65F-7969D9DD655B}" destId="{D3377518-FB58-4AC3-8B8B-BF2701BCC7BC}" srcOrd="0" destOrd="0" presId="urn:microsoft.com/office/officeart/2005/8/layout/vList2"/>
    <dgm:cxn modelId="{2D610C1D-5A6F-454C-8962-9D8293418C99}" type="presOf" srcId="{AA5D11EE-28A6-45C7-A25E-A932B8CE08E4}" destId="{0B8B72AC-A685-4FB7-961A-78B8F952BECD}" srcOrd="0" destOrd="0" presId="urn:microsoft.com/office/officeart/2005/8/layout/vList2"/>
    <dgm:cxn modelId="{5208982F-26CB-4658-9BB5-12098A220E4D}" srcId="{7B36EA3D-DDA9-4F3D-857D-47FD06CD778F}" destId="{AA5D11EE-28A6-45C7-A25E-A932B8CE08E4}" srcOrd="0" destOrd="0" parTransId="{D046D1EB-C2D7-423E-BE62-79DA9F25E943}" sibTransId="{59E9596B-E525-460B-B303-78C67075BA3B}"/>
    <dgm:cxn modelId="{F5F12B42-E595-450E-928B-170BF96983F0}" type="presOf" srcId="{38F876BB-88C0-4406-862F-2851906A7990}" destId="{6A93DD44-6BB1-41DB-83B9-3F9ABBA26ECD}" srcOrd="0" destOrd="0" presId="urn:microsoft.com/office/officeart/2005/8/layout/vList2"/>
    <dgm:cxn modelId="{7FE4B16C-793A-4A35-BBFC-791D8F52C6E7}" srcId="{7B36EA3D-DDA9-4F3D-857D-47FD06CD778F}" destId="{D603DF73-5CCA-43F6-B65F-7969D9DD655B}" srcOrd="1" destOrd="0" parTransId="{91C80B28-6926-4291-9B81-CB716BAEF61A}" sibTransId="{F2AEFF05-1D28-4CE8-9984-90993B1317BA}"/>
    <dgm:cxn modelId="{D87D10AC-D691-4DC1-82DD-48FE797A698A}" srcId="{7B36EA3D-DDA9-4F3D-857D-47FD06CD778F}" destId="{38F876BB-88C0-4406-862F-2851906A7990}" srcOrd="2" destOrd="0" parTransId="{EE45A5B1-CA78-439E-99EA-6E60C8E17D88}" sibTransId="{631E2EC2-32AD-4E4D-A618-A94B7CA43C06}"/>
    <dgm:cxn modelId="{879DC1BB-A853-437D-B81D-DE9A7DC1B75E}" type="presOf" srcId="{7B36EA3D-DDA9-4F3D-857D-47FD06CD778F}" destId="{A25F3ABE-7860-433A-B7CB-503CF5241FCD}" srcOrd="0" destOrd="0" presId="urn:microsoft.com/office/officeart/2005/8/layout/vList2"/>
    <dgm:cxn modelId="{DA33C724-4223-46F6-8C94-604A69239CCD}" type="presParOf" srcId="{A25F3ABE-7860-433A-B7CB-503CF5241FCD}" destId="{0B8B72AC-A685-4FB7-961A-78B8F952BECD}" srcOrd="0" destOrd="0" presId="urn:microsoft.com/office/officeart/2005/8/layout/vList2"/>
    <dgm:cxn modelId="{0BF96688-B8A5-498A-974B-847EDBF9AD82}" type="presParOf" srcId="{A25F3ABE-7860-433A-B7CB-503CF5241FCD}" destId="{313AFA1B-E67C-4D44-A908-E18C802455C7}" srcOrd="1" destOrd="0" presId="urn:microsoft.com/office/officeart/2005/8/layout/vList2"/>
    <dgm:cxn modelId="{C0974697-E9AF-4772-8F2C-FFBD8A636B10}" type="presParOf" srcId="{A25F3ABE-7860-433A-B7CB-503CF5241FCD}" destId="{D3377518-FB58-4AC3-8B8B-BF2701BCC7BC}" srcOrd="2" destOrd="0" presId="urn:microsoft.com/office/officeart/2005/8/layout/vList2"/>
    <dgm:cxn modelId="{AB643F99-0254-4700-AA4A-4BD9F8FFD2B4}" type="presParOf" srcId="{A25F3ABE-7860-433A-B7CB-503CF5241FCD}" destId="{60DD5ED7-5AF1-4C58-A164-71175B5BF4CC}" srcOrd="3" destOrd="0" presId="urn:microsoft.com/office/officeart/2005/8/layout/vList2"/>
    <dgm:cxn modelId="{E003FDCF-DF8D-4BD0-AAAC-999DDECD5BA5}" type="presParOf" srcId="{A25F3ABE-7860-433A-B7CB-503CF5241FCD}" destId="{6A93DD44-6BB1-41DB-83B9-3F9ABBA26EC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4A28893-32F2-41AB-A137-A2A599E3AA8E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18DEBF7-54A7-4EA2-B03F-6A7F81210A4F}">
      <dgm:prSet/>
      <dgm:spPr/>
      <dgm:t>
        <a:bodyPr/>
        <a:lstStyle/>
        <a:p>
          <a:r>
            <a:rPr lang="pt-BR" b="0" i="0">
              <a:solidFill>
                <a:schemeClr val="tx1"/>
              </a:solidFill>
            </a:rPr>
            <a:t>1 – Circulação</a:t>
          </a:r>
          <a:endParaRPr lang="en-US">
            <a:solidFill>
              <a:schemeClr val="tx1"/>
            </a:solidFill>
          </a:endParaRPr>
        </a:p>
      </dgm:t>
    </dgm:pt>
    <dgm:pt modelId="{2ACF59D7-E854-46F1-B062-1C369FB754F6}" type="parTrans" cxnId="{42A45A3D-9C0C-4A3A-8AD1-C35E6E516229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C58D03A6-EFB5-408A-98EC-01174BE90FB2}" type="sibTrans" cxnId="{42A45A3D-9C0C-4A3A-8AD1-C35E6E516229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FEC277F8-DF66-4DE9-94D1-F240C64ACDA9}">
      <dgm:prSet/>
      <dgm:spPr/>
      <dgm:t>
        <a:bodyPr/>
        <a:lstStyle/>
        <a:p>
          <a:r>
            <a:rPr lang="pt-BR" b="1" i="0">
              <a:solidFill>
                <a:schemeClr val="tx1"/>
              </a:solidFill>
            </a:rPr>
            <a:t>Piso do canteiro de obra:</a:t>
          </a:r>
          <a:r>
            <a:rPr lang="pt-BR" b="0" i="0">
              <a:solidFill>
                <a:schemeClr val="tx1"/>
              </a:solidFill>
            </a:rPr>
            <a:t> não deve apresentar saliências nem depressões que prejudiquem a circulação de pessoas ou a movimentação de materiais.</a:t>
          </a:r>
          <a:endParaRPr lang="en-US">
            <a:solidFill>
              <a:schemeClr val="tx1"/>
            </a:solidFill>
          </a:endParaRPr>
        </a:p>
      </dgm:t>
    </dgm:pt>
    <dgm:pt modelId="{AE1F9105-0CD1-4776-825F-0F33E275F3F7}" type="parTrans" cxnId="{2A182F7E-33D1-414F-8289-AE7BF1A4E12E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FA9E5046-257A-46ED-8C3A-A8FD26A5F3B4}" type="sibTrans" cxnId="{2A182F7E-33D1-414F-8289-AE7BF1A4E12E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F7630332-C502-4386-AEF7-AEC592A81E8C}">
      <dgm:prSet/>
      <dgm:spPr/>
      <dgm:t>
        <a:bodyPr/>
        <a:lstStyle/>
        <a:p>
          <a:r>
            <a:rPr lang="pt-BR" b="1" i="0">
              <a:solidFill>
                <a:schemeClr val="tx1"/>
              </a:solidFill>
            </a:rPr>
            <a:t>Aberturas nos pisos e paredes:</a:t>
          </a:r>
          <a:r>
            <a:rPr lang="pt-BR" b="0" i="0">
              <a:solidFill>
                <a:schemeClr val="tx1"/>
              </a:solidFill>
            </a:rPr>
            <a:t> devem ser protegidas de forma que impeçam a queda de pessoas ou objetos.</a:t>
          </a:r>
          <a:endParaRPr lang="en-US">
            <a:solidFill>
              <a:schemeClr val="tx1"/>
            </a:solidFill>
          </a:endParaRPr>
        </a:p>
      </dgm:t>
    </dgm:pt>
    <dgm:pt modelId="{50FAC924-2331-407A-AC01-57E3EA7410A8}" type="parTrans" cxnId="{AACCB885-C70D-41D3-8A36-B214F7B5CD26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E470ABAC-4F4C-49AB-8B06-4FA5EC47153C}" type="sibTrans" cxnId="{AACCB885-C70D-41D3-8A36-B214F7B5CD26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D189F05-F9FB-4EF0-8662-E757BFD8ED8B}">
      <dgm:prSet/>
      <dgm:spPr/>
      <dgm:t>
        <a:bodyPr/>
        <a:lstStyle/>
        <a:p>
          <a:r>
            <a:rPr lang="pt-BR" b="1" i="0" dirty="0">
              <a:solidFill>
                <a:schemeClr val="tx1"/>
              </a:solidFill>
            </a:rPr>
            <a:t>Pisos, escadas e rampas:</a:t>
          </a:r>
          <a:r>
            <a:rPr lang="pt-BR" b="0" i="0" dirty="0">
              <a:solidFill>
                <a:schemeClr val="tx1"/>
              </a:solidFill>
            </a:rPr>
            <a:t> devem oferecer resistência suficiente para suportar as cargas móveis e fixas, para as quais a edificação se destina. As rampas e as escadas fixas de qualquer tipo devem ser construídas de acordo com as </a:t>
          </a:r>
          <a:r>
            <a:rPr lang="pt-BR" b="0" i="0" u="sng" dirty="0">
              <a:solidFill>
                <a:schemeClr val="tx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normas técnicas oficiais</a:t>
          </a:r>
          <a:r>
            <a:rPr lang="pt-BR" b="0" i="0" dirty="0">
              <a:solidFill>
                <a:schemeClr val="tx1"/>
              </a:solidFill>
            </a:rPr>
            <a:t> e mantidas em perfeito estado de conservação. </a:t>
          </a:r>
        </a:p>
      </dgm:t>
    </dgm:pt>
    <dgm:pt modelId="{C44AEFAA-9AF7-47CA-8A83-CEEDBC86F1AF}" type="parTrans" cxnId="{F9D42DD3-F45C-4C08-9EB2-28EE9B09E507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40A2D11-0EA3-401B-B117-3CF273D3833C}" type="sibTrans" cxnId="{F9D42DD3-F45C-4C08-9EB2-28EE9B09E507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A72441FB-82E7-442A-A2D7-830AA2E5DFCC}">
      <dgm:prSet/>
      <dgm:spPr/>
      <dgm:t>
        <a:bodyPr/>
        <a:lstStyle/>
        <a:p>
          <a:r>
            <a:rPr lang="pt-BR" b="0" i="0" dirty="0">
              <a:solidFill>
                <a:schemeClr val="tx1"/>
              </a:solidFill>
            </a:rPr>
            <a:t>Nos pisos, escadas, rampas, corredores e passagens dos locais de trabalho, onde houver perigo de escorregamento, serão empregados materiais ou processos antiderrapantes.</a:t>
          </a:r>
          <a:endParaRPr lang="en-US" dirty="0">
            <a:solidFill>
              <a:schemeClr val="tx1"/>
            </a:solidFill>
          </a:endParaRPr>
        </a:p>
      </dgm:t>
    </dgm:pt>
    <dgm:pt modelId="{99AF514D-8963-4A1B-B239-0B978D50C5B3}" type="parTrans" cxnId="{852F3FDB-2A3E-4D4F-AE8A-5A5F55D0AB68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CA587D13-687D-4647-A4BB-512ABF43D912}" type="sibTrans" cxnId="{852F3FDB-2A3E-4D4F-AE8A-5A5F55D0AB68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8D38C69F-A03F-48DA-83D3-E6547475A8CE}">
      <dgm:prSet/>
      <dgm:spPr/>
      <dgm:t>
        <a:bodyPr/>
        <a:lstStyle/>
        <a:p>
          <a:r>
            <a:rPr lang="pt-BR" b="1" i="0" dirty="0">
              <a:solidFill>
                <a:schemeClr val="tx1"/>
              </a:solidFill>
            </a:rPr>
            <a:t>Andares acima do solo:</a:t>
          </a:r>
          <a:r>
            <a:rPr lang="pt-BR" b="0" i="0" dirty="0">
              <a:solidFill>
                <a:schemeClr val="tx1"/>
              </a:solidFill>
            </a:rPr>
            <a:t> devem dispor de proteção adequada contra quedas. De acordo com as normas técnicas e legislações municipais, atendidas as condições de segurança e conforto, conforme item 8.3.2.5 da norma.</a:t>
          </a:r>
          <a:endParaRPr lang="en-US" dirty="0">
            <a:solidFill>
              <a:schemeClr val="tx1"/>
            </a:solidFill>
          </a:endParaRPr>
        </a:p>
      </dgm:t>
    </dgm:pt>
    <dgm:pt modelId="{41E04A2F-3824-4CE1-8A5B-9524228F16F2}" type="parTrans" cxnId="{7B69B849-C9FC-4158-B568-9D025FF0DBA3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C0044300-EB02-43FC-BC65-D5A2C2E7C03F}" type="sibTrans" cxnId="{7B69B849-C9FC-4158-B568-9D025FF0DBA3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7B9AC8C5-1EBD-4B3B-863D-F5391CF9F6A5}" type="pres">
      <dgm:prSet presAssocID="{84A28893-32F2-41AB-A137-A2A599E3AA8E}" presName="Name0" presStyleCnt="0">
        <dgm:presLayoutVars>
          <dgm:dir/>
          <dgm:resizeHandles val="exact"/>
        </dgm:presLayoutVars>
      </dgm:prSet>
      <dgm:spPr/>
    </dgm:pt>
    <dgm:pt modelId="{071B508B-EFB4-42E5-809D-D30ED247C1B6}" type="pres">
      <dgm:prSet presAssocID="{A18DEBF7-54A7-4EA2-B03F-6A7F81210A4F}" presName="node" presStyleLbl="node1" presStyleIdx="0" presStyleCnt="6">
        <dgm:presLayoutVars>
          <dgm:bulletEnabled val="1"/>
        </dgm:presLayoutVars>
      </dgm:prSet>
      <dgm:spPr/>
    </dgm:pt>
    <dgm:pt modelId="{4F5E87E9-AD85-43F7-AD56-8E6B6CEA46AF}" type="pres">
      <dgm:prSet presAssocID="{C58D03A6-EFB5-408A-98EC-01174BE90FB2}" presName="sibTrans" presStyleLbl="sibTrans1D1" presStyleIdx="0" presStyleCnt="5"/>
      <dgm:spPr/>
    </dgm:pt>
    <dgm:pt modelId="{B09010E0-4859-4151-90FB-075C852A0EFD}" type="pres">
      <dgm:prSet presAssocID="{C58D03A6-EFB5-408A-98EC-01174BE90FB2}" presName="connectorText" presStyleLbl="sibTrans1D1" presStyleIdx="0" presStyleCnt="5"/>
      <dgm:spPr/>
    </dgm:pt>
    <dgm:pt modelId="{012A4150-0CA9-4DB6-8B96-9E36C816EB38}" type="pres">
      <dgm:prSet presAssocID="{FEC277F8-DF66-4DE9-94D1-F240C64ACDA9}" presName="node" presStyleLbl="node1" presStyleIdx="1" presStyleCnt="6">
        <dgm:presLayoutVars>
          <dgm:bulletEnabled val="1"/>
        </dgm:presLayoutVars>
      </dgm:prSet>
      <dgm:spPr/>
    </dgm:pt>
    <dgm:pt modelId="{48004FCD-63AF-4C50-A206-F530B1D25D5A}" type="pres">
      <dgm:prSet presAssocID="{FA9E5046-257A-46ED-8C3A-A8FD26A5F3B4}" presName="sibTrans" presStyleLbl="sibTrans1D1" presStyleIdx="1" presStyleCnt="5"/>
      <dgm:spPr/>
    </dgm:pt>
    <dgm:pt modelId="{492361FC-86D9-4BED-A492-5AD94B2FECF2}" type="pres">
      <dgm:prSet presAssocID="{FA9E5046-257A-46ED-8C3A-A8FD26A5F3B4}" presName="connectorText" presStyleLbl="sibTrans1D1" presStyleIdx="1" presStyleCnt="5"/>
      <dgm:spPr/>
    </dgm:pt>
    <dgm:pt modelId="{E4F0EA59-D641-4AA1-86C4-B8F9C61AA35F}" type="pres">
      <dgm:prSet presAssocID="{F7630332-C502-4386-AEF7-AEC592A81E8C}" presName="node" presStyleLbl="node1" presStyleIdx="2" presStyleCnt="6">
        <dgm:presLayoutVars>
          <dgm:bulletEnabled val="1"/>
        </dgm:presLayoutVars>
      </dgm:prSet>
      <dgm:spPr/>
    </dgm:pt>
    <dgm:pt modelId="{6A6B5D62-6EAE-45D5-8502-4F5632FACA7D}" type="pres">
      <dgm:prSet presAssocID="{E470ABAC-4F4C-49AB-8B06-4FA5EC47153C}" presName="sibTrans" presStyleLbl="sibTrans1D1" presStyleIdx="2" presStyleCnt="5"/>
      <dgm:spPr/>
    </dgm:pt>
    <dgm:pt modelId="{4F53F860-62F5-4575-ACFD-E3B1F8374D99}" type="pres">
      <dgm:prSet presAssocID="{E470ABAC-4F4C-49AB-8B06-4FA5EC47153C}" presName="connectorText" presStyleLbl="sibTrans1D1" presStyleIdx="2" presStyleCnt="5"/>
      <dgm:spPr/>
    </dgm:pt>
    <dgm:pt modelId="{19A56BA8-8CF0-4F3E-B423-B860F7548332}" type="pres">
      <dgm:prSet presAssocID="{2D189F05-F9FB-4EF0-8662-E757BFD8ED8B}" presName="node" presStyleLbl="node1" presStyleIdx="3" presStyleCnt="6">
        <dgm:presLayoutVars>
          <dgm:bulletEnabled val="1"/>
        </dgm:presLayoutVars>
      </dgm:prSet>
      <dgm:spPr/>
    </dgm:pt>
    <dgm:pt modelId="{0FA220CD-E25D-4DB2-92ED-8FA641D273DA}" type="pres">
      <dgm:prSet presAssocID="{640A2D11-0EA3-401B-B117-3CF273D3833C}" presName="sibTrans" presStyleLbl="sibTrans1D1" presStyleIdx="3" presStyleCnt="5"/>
      <dgm:spPr/>
    </dgm:pt>
    <dgm:pt modelId="{069152D7-A309-4E6B-906A-9DBFE86AE378}" type="pres">
      <dgm:prSet presAssocID="{640A2D11-0EA3-401B-B117-3CF273D3833C}" presName="connectorText" presStyleLbl="sibTrans1D1" presStyleIdx="3" presStyleCnt="5"/>
      <dgm:spPr/>
    </dgm:pt>
    <dgm:pt modelId="{4C6623E3-C3C3-4A31-91B7-1ABCAF313B6C}" type="pres">
      <dgm:prSet presAssocID="{A72441FB-82E7-442A-A2D7-830AA2E5DFCC}" presName="node" presStyleLbl="node1" presStyleIdx="4" presStyleCnt="6">
        <dgm:presLayoutVars>
          <dgm:bulletEnabled val="1"/>
        </dgm:presLayoutVars>
      </dgm:prSet>
      <dgm:spPr/>
    </dgm:pt>
    <dgm:pt modelId="{3936E223-D502-4DB0-A8B8-7BBB67B2CF50}" type="pres">
      <dgm:prSet presAssocID="{CA587D13-687D-4647-A4BB-512ABF43D912}" presName="sibTrans" presStyleLbl="sibTrans1D1" presStyleIdx="4" presStyleCnt="5"/>
      <dgm:spPr/>
    </dgm:pt>
    <dgm:pt modelId="{53BAF638-728E-43F4-BF99-42B0ED1133CE}" type="pres">
      <dgm:prSet presAssocID="{CA587D13-687D-4647-A4BB-512ABF43D912}" presName="connectorText" presStyleLbl="sibTrans1D1" presStyleIdx="4" presStyleCnt="5"/>
      <dgm:spPr/>
    </dgm:pt>
    <dgm:pt modelId="{715CA65D-A2F7-4B19-8D09-B85671FFD7F5}" type="pres">
      <dgm:prSet presAssocID="{8D38C69F-A03F-48DA-83D3-E6547475A8CE}" presName="node" presStyleLbl="node1" presStyleIdx="5" presStyleCnt="6">
        <dgm:presLayoutVars>
          <dgm:bulletEnabled val="1"/>
        </dgm:presLayoutVars>
      </dgm:prSet>
      <dgm:spPr/>
    </dgm:pt>
  </dgm:ptLst>
  <dgm:cxnLst>
    <dgm:cxn modelId="{24AED40D-13AF-42B3-A684-9A0E57A2F26A}" type="presOf" srcId="{C58D03A6-EFB5-408A-98EC-01174BE90FB2}" destId="{4F5E87E9-AD85-43F7-AD56-8E6B6CEA46AF}" srcOrd="0" destOrd="0" presId="urn:microsoft.com/office/officeart/2016/7/layout/RepeatingBendingProcessNew"/>
    <dgm:cxn modelId="{11285E0F-9FE1-48CA-901B-36728AA26248}" type="presOf" srcId="{2D189F05-F9FB-4EF0-8662-E757BFD8ED8B}" destId="{19A56BA8-8CF0-4F3E-B423-B860F7548332}" srcOrd="0" destOrd="0" presId="urn:microsoft.com/office/officeart/2016/7/layout/RepeatingBendingProcessNew"/>
    <dgm:cxn modelId="{0885F410-06EF-4717-9A75-437A1813F699}" type="presOf" srcId="{640A2D11-0EA3-401B-B117-3CF273D3833C}" destId="{0FA220CD-E25D-4DB2-92ED-8FA641D273DA}" srcOrd="0" destOrd="0" presId="urn:microsoft.com/office/officeart/2016/7/layout/RepeatingBendingProcessNew"/>
    <dgm:cxn modelId="{13F9E120-B4D5-44A3-9252-D054E97A01C6}" type="presOf" srcId="{E470ABAC-4F4C-49AB-8B06-4FA5EC47153C}" destId="{6A6B5D62-6EAE-45D5-8502-4F5632FACA7D}" srcOrd="0" destOrd="0" presId="urn:microsoft.com/office/officeart/2016/7/layout/RepeatingBendingProcessNew"/>
    <dgm:cxn modelId="{6B77A930-8112-4D10-84C3-BD169BB92342}" type="presOf" srcId="{CA587D13-687D-4647-A4BB-512ABF43D912}" destId="{3936E223-D502-4DB0-A8B8-7BBB67B2CF50}" srcOrd="0" destOrd="0" presId="urn:microsoft.com/office/officeart/2016/7/layout/RepeatingBendingProcessNew"/>
    <dgm:cxn modelId="{9FF90237-E4FA-46F2-816A-F021B4F0FE9E}" type="presOf" srcId="{FA9E5046-257A-46ED-8C3A-A8FD26A5F3B4}" destId="{48004FCD-63AF-4C50-A206-F530B1D25D5A}" srcOrd="0" destOrd="0" presId="urn:microsoft.com/office/officeart/2016/7/layout/RepeatingBendingProcessNew"/>
    <dgm:cxn modelId="{76993038-B3BC-4650-AA0D-A963ADDE8764}" type="presOf" srcId="{84A28893-32F2-41AB-A137-A2A599E3AA8E}" destId="{7B9AC8C5-1EBD-4B3B-863D-F5391CF9F6A5}" srcOrd="0" destOrd="0" presId="urn:microsoft.com/office/officeart/2016/7/layout/RepeatingBendingProcessNew"/>
    <dgm:cxn modelId="{2E3F513B-A0DC-4D1C-9754-96E6F3783070}" type="presOf" srcId="{A72441FB-82E7-442A-A2D7-830AA2E5DFCC}" destId="{4C6623E3-C3C3-4A31-91B7-1ABCAF313B6C}" srcOrd="0" destOrd="0" presId="urn:microsoft.com/office/officeart/2016/7/layout/RepeatingBendingProcessNew"/>
    <dgm:cxn modelId="{0FFD123D-7B42-49F0-A488-16BA9C4C7FCB}" type="presOf" srcId="{CA587D13-687D-4647-A4BB-512ABF43D912}" destId="{53BAF638-728E-43F4-BF99-42B0ED1133CE}" srcOrd="1" destOrd="0" presId="urn:microsoft.com/office/officeart/2016/7/layout/RepeatingBendingProcessNew"/>
    <dgm:cxn modelId="{42A45A3D-9C0C-4A3A-8AD1-C35E6E516229}" srcId="{84A28893-32F2-41AB-A137-A2A599E3AA8E}" destId="{A18DEBF7-54A7-4EA2-B03F-6A7F81210A4F}" srcOrd="0" destOrd="0" parTransId="{2ACF59D7-E854-46F1-B062-1C369FB754F6}" sibTransId="{C58D03A6-EFB5-408A-98EC-01174BE90FB2}"/>
    <dgm:cxn modelId="{E1AF0465-0D97-4CF9-ADFE-F30C3F9C732B}" type="presOf" srcId="{C58D03A6-EFB5-408A-98EC-01174BE90FB2}" destId="{B09010E0-4859-4151-90FB-075C852A0EFD}" srcOrd="1" destOrd="0" presId="urn:microsoft.com/office/officeart/2016/7/layout/RepeatingBendingProcessNew"/>
    <dgm:cxn modelId="{7B69B849-C9FC-4158-B568-9D025FF0DBA3}" srcId="{84A28893-32F2-41AB-A137-A2A599E3AA8E}" destId="{8D38C69F-A03F-48DA-83D3-E6547475A8CE}" srcOrd="5" destOrd="0" parTransId="{41E04A2F-3824-4CE1-8A5B-9524228F16F2}" sibTransId="{C0044300-EB02-43FC-BC65-D5A2C2E7C03F}"/>
    <dgm:cxn modelId="{440C3D58-D036-402E-A932-C03390AC088D}" type="presOf" srcId="{8D38C69F-A03F-48DA-83D3-E6547475A8CE}" destId="{715CA65D-A2F7-4B19-8D09-B85671FFD7F5}" srcOrd="0" destOrd="0" presId="urn:microsoft.com/office/officeart/2016/7/layout/RepeatingBendingProcessNew"/>
    <dgm:cxn modelId="{2A182F7E-33D1-414F-8289-AE7BF1A4E12E}" srcId="{84A28893-32F2-41AB-A137-A2A599E3AA8E}" destId="{FEC277F8-DF66-4DE9-94D1-F240C64ACDA9}" srcOrd="1" destOrd="0" parTransId="{AE1F9105-0CD1-4776-825F-0F33E275F3F7}" sibTransId="{FA9E5046-257A-46ED-8C3A-A8FD26A5F3B4}"/>
    <dgm:cxn modelId="{AACCB885-C70D-41D3-8A36-B214F7B5CD26}" srcId="{84A28893-32F2-41AB-A137-A2A599E3AA8E}" destId="{F7630332-C502-4386-AEF7-AEC592A81E8C}" srcOrd="2" destOrd="0" parTransId="{50FAC924-2331-407A-AC01-57E3EA7410A8}" sibTransId="{E470ABAC-4F4C-49AB-8B06-4FA5EC47153C}"/>
    <dgm:cxn modelId="{A9231094-8DA1-43ED-8FBB-B5541FD0526D}" type="presOf" srcId="{F7630332-C502-4386-AEF7-AEC592A81E8C}" destId="{E4F0EA59-D641-4AA1-86C4-B8F9C61AA35F}" srcOrd="0" destOrd="0" presId="urn:microsoft.com/office/officeart/2016/7/layout/RepeatingBendingProcessNew"/>
    <dgm:cxn modelId="{80AFF0B4-4112-4C9E-A1D2-CE2BE587127C}" type="presOf" srcId="{FA9E5046-257A-46ED-8C3A-A8FD26A5F3B4}" destId="{492361FC-86D9-4BED-A492-5AD94B2FECF2}" srcOrd="1" destOrd="0" presId="urn:microsoft.com/office/officeart/2016/7/layout/RepeatingBendingProcessNew"/>
    <dgm:cxn modelId="{548A1BC2-5A76-42F5-BC99-B1D23A763042}" type="presOf" srcId="{FEC277F8-DF66-4DE9-94D1-F240C64ACDA9}" destId="{012A4150-0CA9-4DB6-8B96-9E36C816EB38}" srcOrd="0" destOrd="0" presId="urn:microsoft.com/office/officeart/2016/7/layout/RepeatingBendingProcessNew"/>
    <dgm:cxn modelId="{647DFCC3-B46B-404B-A41E-AE12457BA290}" type="presOf" srcId="{A18DEBF7-54A7-4EA2-B03F-6A7F81210A4F}" destId="{071B508B-EFB4-42E5-809D-D30ED247C1B6}" srcOrd="0" destOrd="0" presId="urn:microsoft.com/office/officeart/2016/7/layout/RepeatingBendingProcessNew"/>
    <dgm:cxn modelId="{F9D42DD3-F45C-4C08-9EB2-28EE9B09E507}" srcId="{84A28893-32F2-41AB-A137-A2A599E3AA8E}" destId="{2D189F05-F9FB-4EF0-8662-E757BFD8ED8B}" srcOrd="3" destOrd="0" parTransId="{C44AEFAA-9AF7-47CA-8A83-CEEDBC86F1AF}" sibTransId="{640A2D11-0EA3-401B-B117-3CF273D3833C}"/>
    <dgm:cxn modelId="{852F3FDB-2A3E-4D4F-AE8A-5A5F55D0AB68}" srcId="{84A28893-32F2-41AB-A137-A2A599E3AA8E}" destId="{A72441FB-82E7-442A-A2D7-830AA2E5DFCC}" srcOrd="4" destOrd="0" parTransId="{99AF514D-8963-4A1B-B239-0B978D50C5B3}" sibTransId="{CA587D13-687D-4647-A4BB-512ABF43D912}"/>
    <dgm:cxn modelId="{17C5A1ED-6831-48A0-AE89-1BAB8D724DDA}" type="presOf" srcId="{640A2D11-0EA3-401B-B117-3CF273D3833C}" destId="{069152D7-A309-4E6B-906A-9DBFE86AE378}" srcOrd="1" destOrd="0" presId="urn:microsoft.com/office/officeart/2016/7/layout/RepeatingBendingProcessNew"/>
    <dgm:cxn modelId="{211779FA-D892-4110-A192-77A2D40FD0CE}" type="presOf" srcId="{E470ABAC-4F4C-49AB-8B06-4FA5EC47153C}" destId="{4F53F860-62F5-4575-ACFD-E3B1F8374D99}" srcOrd="1" destOrd="0" presId="urn:microsoft.com/office/officeart/2016/7/layout/RepeatingBendingProcessNew"/>
    <dgm:cxn modelId="{A293DA8E-4202-4036-B5F5-F16FF1EE8825}" type="presParOf" srcId="{7B9AC8C5-1EBD-4B3B-863D-F5391CF9F6A5}" destId="{071B508B-EFB4-42E5-809D-D30ED247C1B6}" srcOrd="0" destOrd="0" presId="urn:microsoft.com/office/officeart/2016/7/layout/RepeatingBendingProcessNew"/>
    <dgm:cxn modelId="{B6F2C154-4453-466D-BECF-6D6A5FC410A0}" type="presParOf" srcId="{7B9AC8C5-1EBD-4B3B-863D-F5391CF9F6A5}" destId="{4F5E87E9-AD85-43F7-AD56-8E6B6CEA46AF}" srcOrd="1" destOrd="0" presId="urn:microsoft.com/office/officeart/2016/7/layout/RepeatingBendingProcessNew"/>
    <dgm:cxn modelId="{E69EC4D9-8D15-4AC9-95EA-0618A06EEC0C}" type="presParOf" srcId="{4F5E87E9-AD85-43F7-AD56-8E6B6CEA46AF}" destId="{B09010E0-4859-4151-90FB-075C852A0EFD}" srcOrd="0" destOrd="0" presId="urn:microsoft.com/office/officeart/2016/7/layout/RepeatingBendingProcessNew"/>
    <dgm:cxn modelId="{80440C2C-023B-4EAF-8146-084B17138711}" type="presParOf" srcId="{7B9AC8C5-1EBD-4B3B-863D-F5391CF9F6A5}" destId="{012A4150-0CA9-4DB6-8B96-9E36C816EB38}" srcOrd="2" destOrd="0" presId="urn:microsoft.com/office/officeart/2016/7/layout/RepeatingBendingProcessNew"/>
    <dgm:cxn modelId="{6183B945-6266-4EF7-B68A-0E12D9FBB298}" type="presParOf" srcId="{7B9AC8C5-1EBD-4B3B-863D-F5391CF9F6A5}" destId="{48004FCD-63AF-4C50-A206-F530B1D25D5A}" srcOrd="3" destOrd="0" presId="urn:microsoft.com/office/officeart/2016/7/layout/RepeatingBendingProcessNew"/>
    <dgm:cxn modelId="{80E7A3AA-6DEC-4D51-AFBE-5A2E8C585AC8}" type="presParOf" srcId="{48004FCD-63AF-4C50-A206-F530B1D25D5A}" destId="{492361FC-86D9-4BED-A492-5AD94B2FECF2}" srcOrd="0" destOrd="0" presId="urn:microsoft.com/office/officeart/2016/7/layout/RepeatingBendingProcessNew"/>
    <dgm:cxn modelId="{9F03C9F5-F40C-4AFA-82EF-7C7AA758EEB1}" type="presParOf" srcId="{7B9AC8C5-1EBD-4B3B-863D-F5391CF9F6A5}" destId="{E4F0EA59-D641-4AA1-86C4-B8F9C61AA35F}" srcOrd="4" destOrd="0" presId="urn:microsoft.com/office/officeart/2016/7/layout/RepeatingBendingProcessNew"/>
    <dgm:cxn modelId="{ECB4B529-159C-4C02-B523-1793B0EC78F4}" type="presParOf" srcId="{7B9AC8C5-1EBD-4B3B-863D-F5391CF9F6A5}" destId="{6A6B5D62-6EAE-45D5-8502-4F5632FACA7D}" srcOrd="5" destOrd="0" presId="urn:microsoft.com/office/officeart/2016/7/layout/RepeatingBendingProcessNew"/>
    <dgm:cxn modelId="{A611750F-5EB7-47A3-8EC6-DF6925A239A0}" type="presParOf" srcId="{6A6B5D62-6EAE-45D5-8502-4F5632FACA7D}" destId="{4F53F860-62F5-4575-ACFD-E3B1F8374D99}" srcOrd="0" destOrd="0" presId="urn:microsoft.com/office/officeart/2016/7/layout/RepeatingBendingProcessNew"/>
    <dgm:cxn modelId="{BE50E61F-45C5-4A8A-B62D-14E779E85D2F}" type="presParOf" srcId="{7B9AC8C5-1EBD-4B3B-863D-F5391CF9F6A5}" destId="{19A56BA8-8CF0-4F3E-B423-B860F7548332}" srcOrd="6" destOrd="0" presId="urn:microsoft.com/office/officeart/2016/7/layout/RepeatingBendingProcessNew"/>
    <dgm:cxn modelId="{FD9C809D-B1B4-43DF-B975-2B6755408A39}" type="presParOf" srcId="{7B9AC8C5-1EBD-4B3B-863D-F5391CF9F6A5}" destId="{0FA220CD-E25D-4DB2-92ED-8FA641D273DA}" srcOrd="7" destOrd="0" presId="urn:microsoft.com/office/officeart/2016/7/layout/RepeatingBendingProcessNew"/>
    <dgm:cxn modelId="{E3021EFA-FBD9-4055-9725-1D67C22152CB}" type="presParOf" srcId="{0FA220CD-E25D-4DB2-92ED-8FA641D273DA}" destId="{069152D7-A309-4E6B-906A-9DBFE86AE378}" srcOrd="0" destOrd="0" presId="urn:microsoft.com/office/officeart/2016/7/layout/RepeatingBendingProcessNew"/>
    <dgm:cxn modelId="{8F1EAD84-D5F0-4F3F-ABFB-DF925DDCF5CC}" type="presParOf" srcId="{7B9AC8C5-1EBD-4B3B-863D-F5391CF9F6A5}" destId="{4C6623E3-C3C3-4A31-91B7-1ABCAF313B6C}" srcOrd="8" destOrd="0" presId="urn:microsoft.com/office/officeart/2016/7/layout/RepeatingBendingProcessNew"/>
    <dgm:cxn modelId="{65257D3C-AEEA-4BD9-8A99-F8C89CA5D326}" type="presParOf" srcId="{7B9AC8C5-1EBD-4B3B-863D-F5391CF9F6A5}" destId="{3936E223-D502-4DB0-A8B8-7BBB67B2CF50}" srcOrd="9" destOrd="0" presId="urn:microsoft.com/office/officeart/2016/7/layout/RepeatingBendingProcessNew"/>
    <dgm:cxn modelId="{B9F78F32-629D-46BB-B05C-CE98B964887E}" type="presParOf" srcId="{3936E223-D502-4DB0-A8B8-7BBB67B2CF50}" destId="{53BAF638-728E-43F4-BF99-42B0ED1133CE}" srcOrd="0" destOrd="0" presId="urn:microsoft.com/office/officeart/2016/7/layout/RepeatingBendingProcessNew"/>
    <dgm:cxn modelId="{3DBDD7E8-6CB6-43F8-8045-E46272F397E4}" type="presParOf" srcId="{7B9AC8C5-1EBD-4B3B-863D-F5391CF9F6A5}" destId="{715CA65D-A2F7-4B19-8D09-B85671FFD7F5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8B72AC-A685-4FB7-961A-78B8F952BECD}">
      <dsp:nvSpPr>
        <dsp:cNvPr id="0" name=""/>
        <dsp:cNvSpPr/>
      </dsp:nvSpPr>
      <dsp:spPr>
        <a:xfrm>
          <a:off x="0" y="9235"/>
          <a:ext cx="8508578" cy="212753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1" i="0" kern="1200" dirty="0"/>
            <a:t>2 –  Proteção Contra Intempéries</a:t>
          </a:r>
          <a:endParaRPr lang="en-US" sz="1300" b="1" kern="1200" dirty="0"/>
        </a:p>
      </dsp:txBody>
      <dsp:txXfrm>
        <a:off x="103858" y="113093"/>
        <a:ext cx="8300862" cy="1919817"/>
      </dsp:txXfrm>
    </dsp:sp>
    <dsp:sp modelId="{D3377518-FB58-4AC3-8B8B-BF2701BCC7BC}">
      <dsp:nvSpPr>
        <dsp:cNvPr id="0" name=""/>
        <dsp:cNvSpPr/>
      </dsp:nvSpPr>
      <dsp:spPr>
        <a:xfrm>
          <a:off x="0" y="2174209"/>
          <a:ext cx="8508578" cy="190990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1" i="0" kern="1200" dirty="0"/>
            <a:t>Partes externas: A parte externa deve estar de acordo com as normas vigentes relativas à </a:t>
          </a:r>
          <a:r>
            <a:rPr lang="pt-BR" sz="1300" b="1" i="0" u="sng" kern="1200" dirty="0">
              <a:hlinkClick xmlns:r="http://schemas.openxmlformats.org/officeDocument/2006/relationships" r:id="rId1"/>
            </a:rPr>
            <a:t>resistência ao fogo</a:t>
          </a:r>
          <a:r>
            <a:rPr lang="pt-BR" sz="1300" b="1" i="0" kern="1200" dirty="0"/>
            <a:t>, isolamento térmico, isolamento acústico, resistência estrutural e impermeabilidade. Durante o projeto da edificação, evitar chuvas e insolação deve ser prioridade durante o curso da obra, conforme o item 8.3.3.4.</a:t>
          </a:r>
          <a:br>
            <a:rPr lang="pt-BR" sz="1300" b="1" i="0" kern="1200" dirty="0"/>
          </a:br>
          <a:br>
            <a:rPr lang="pt-BR" sz="1300" b="1" i="0" kern="1200" dirty="0"/>
          </a:br>
          <a:r>
            <a:rPr lang="pt-BR" sz="1300" b="1" i="0" kern="1200" dirty="0"/>
            <a:t>É de extrema importância ficar atento às leis municipais que regem todas as etapas da obra, além disso, dar preferência a profissionais qualificados no time de operários. 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1" i="0" kern="1200" dirty="0"/>
            <a:t>Tudo isso, para evitar acidentes, o que acontece muito por empresas não disponibilizarem de treinamentos nos locais de trabalho.</a:t>
          </a:r>
          <a:endParaRPr lang="en-US" sz="1300" b="1" kern="1200" dirty="0"/>
        </a:p>
      </dsp:txBody>
      <dsp:txXfrm>
        <a:off x="93234" y="2267443"/>
        <a:ext cx="8322110" cy="1723441"/>
      </dsp:txXfrm>
    </dsp:sp>
    <dsp:sp modelId="{6A93DD44-6BB1-41DB-83B9-3F9ABBA26ECD}">
      <dsp:nvSpPr>
        <dsp:cNvPr id="0" name=""/>
        <dsp:cNvSpPr/>
      </dsp:nvSpPr>
      <dsp:spPr>
        <a:xfrm>
          <a:off x="0" y="4121559"/>
          <a:ext cx="8508578" cy="18318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1" i="0" kern="1200" dirty="0"/>
            <a:t>Em falar em evitar acidentes, confira abaixo os cuidados que devemos ter ao aplicar a norma e os erros mais comuns nas edificações.</a:t>
          </a:r>
          <a:endParaRPr lang="en-US" sz="1300" b="1" kern="1200" dirty="0"/>
        </a:p>
      </dsp:txBody>
      <dsp:txXfrm>
        <a:off x="89424" y="4210983"/>
        <a:ext cx="8329730" cy="16530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5E87E9-AD85-43F7-AD56-8E6B6CEA46AF}">
      <dsp:nvSpPr>
        <dsp:cNvPr id="0" name=""/>
        <dsp:cNvSpPr/>
      </dsp:nvSpPr>
      <dsp:spPr>
        <a:xfrm>
          <a:off x="3022328" y="745476"/>
          <a:ext cx="57317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73177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tx1"/>
            </a:solidFill>
          </a:endParaRPr>
        </a:p>
      </dsp:txBody>
      <dsp:txXfrm>
        <a:off x="3293823" y="788174"/>
        <a:ext cx="30188" cy="6043"/>
      </dsp:txXfrm>
    </dsp:sp>
    <dsp:sp modelId="{071B508B-EFB4-42E5-809D-D30ED247C1B6}">
      <dsp:nvSpPr>
        <dsp:cNvPr id="0" name=""/>
        <dsp:cNvSpPr/>
      </dsp:nvSpPr>
      <dsp:spPr>
        <a:xfrm>
          <a:off x="399011" y="3661"/>
          <a:ext cx="2625117" cy="157507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633" tIns="135023" rIns="128633" bIns="135023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0" i="0" kern="1200">
              <a:solidFill>
                <a:schemeClr val="tx1"/>
              </a:solidFill>
            </a:rPr>
            <a:t>1 – Circulação</a:t>
          </a:r>
          <a:endParaRPr lang="en-US" sz="1200" kern="1200">
            <a:solidFill>
              <a:schemeClr val="tx1"/>
            </a:solidFill>
          </a:endParaRPr>
        </a:p>
      </dsp:txBody>
      <dsp:txXfrm>
        <a:off x="399011" y="3661"/>
        <a:ext cx="2625117" cy="1575070"/>
      </dsp:txXfrm>
    </dsp:sp>
    <dsp:sp modelId="{48004FCD-63AF-4C50-A206-F530B1D25D5A}">
      <dsp:nvSpPr>
        <dsp:cNvPr id="0" name=""/>
        <dsp:cNvSpPr/>
      </dsp:nvSpPr>
      <dsp:spPr>
        <a:xfrm>
          <a:off x="1711570" y="1576931"/>
          <a:ext cx="3228894" cy="573177"/>
        </a:xfrm>
        <a:custGeom>
          <a:avLst/>
          <a:gdLst/>
          <a:ahLst/>
          <a:cxnLst/>
          <a:rect l="0" t="0" r="0" b="0"/>
          <a:pathLst>
            <a:path>
              <a:moveTo>
                <a:pt x="3228894" y="0"/>
              </a:moveTo>
              <a:lnTo>
                <a:pt x="3228894" y="303688"/>
              </a:lnTo>
              <a:lnTo>
                <a:pt x="0" y="303688"/>
              </a:lnTo>
              <a:lnTo>
                <a:pt x="0" y="573177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tx1"/>
            </a:solidFill>
          </a:endParaRPr>
        </a:p>
      </dsp:txBody>
      <dsp:txXfrm>
        <a:off x="3243895" y="1860498"/>
        <a:ext cx="164243" cy="6043"/>
      </dsp:txXfrm>
    </dsp:sp>
    <dsp:sp modelId="{012A4150-0CA9-4DB6-8B96-9E36C816EB38}">
      <dsp:nvSpPr>
        <dsp:cNvPr id="0" name=""/>
        <dsp:cNvSpPr/>
      </dsp:nvSpPr>
      <dsp:spPr>
        <a:xfrm>
          <a:off x="3627906" y="3661"/>
          <a:ext cx="2625117" cy="157507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633" tIns="135023" rIns="128633" bIns="135023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i="0" kern="1200">
              <a:solidFill>
                <a:schemeClr val="tx1"/>
              </a:solidFill>
            </a:rPr>
            <a:t>Piso do canteiro de obra:</a:t>
          </a:r>
          <a:r>
            <a:rPr lang="pt-BR" sz="1200" b="0" i="0" kern="1200">
              <a:solidFill>
                <a:schemeClr val="tx1"/>
              </a:solidFill>
            </a:rPr>
            <a:t> não deve apresentar saliências nem depressões que prejudiquem a circulação de pessoas ou a movimentação de materiais.</a:t>
          </a:r>
          <a:endParaRPr lang="en-US" sz="1200" kern="1200">
            <a:solidFill>
              <a:schemeClr val="tx1"/>
            </a:solidFill>
          </a:endParaRPr>
        </a:p>
      </dsp:txBody>
      <dsp:txXfrm>
        <a:off x="3627906" y="3661"/>
        <a:ext cx="2625117" cy="1575070"/>
      </dsp:txXfrm>
    </dsp:sp>
    <dsp:sp modelId="{6A6B5D62-6EAE-45D5-8502-4F5632FACA7D}">
      <dsp:nvSpPr>
        <dsp:cNvPr id="0" name=""/>
        <dsp:cNvSpPr/>
      </dsp:nvSpPr>
      <dsp:spPr>
        <a:xfrm>
          <a:off x="3022328" y="2924324"/>
          <a:ext cx="57317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73177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tx1"/>
            </a:solidFill>
          </a:endParaRPr>
        </a:p>
      </dsp:txBody>
      <dsp:txXfrm>
        <a:off x="3293823" y="2967022"/>
        <a:ext cx="30188" cy="6043"/>
      </dsp:txXfrm>
    </dsp:sp>
    <dsp:sp modelId="{E4F0EA59-D641-4AA1-86C4-B8F9C61AA35F}">
      <dsp:nvSpPr>
        <dsp:cNvPr id="0" name=""/>
        <dsp:cNvSpPr/>
      </dsp:nvSpPr>
      <dsp:spPr>
        <a:xfrm>
          <a:off x="399011" y="2182508"/>
          <a:ext cx="2625117" cy="157507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633" tIns="135023" rIns="128633" bIns="135023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i="0" kern="1200">
              <a:solidFill>
                <a:schemeClr val="tx1"/>
              </a:solidFill>
            </a:rPr>
            <a:t>Aberturas nos pisos e paredes:</a:t>
          </a:r>
          <a:r>
            <a:rPr lang="pt-BR" sz="1200" b="0" i="0" kern="1200">
              <a:solidFill>
                <a:schemeClr val="tx1"/>
              </a:solidFill>
            </a:rPr>
            <a:t> devem ser protegidas de forma que impeçam a queda de pessoas ou objetos.</a:t>
          </a:r>
          <a:endParaRPr lang="en-US" sz="1200" kern="1200">
            <a:solidFill>
              <a:schemeClr val="tx1"/>
            </a:solidFill>
          </a:endParaRPr>
        </a:p>
      </dsp:txBody>
      <dsp:txXfrm>
        <a:off x="399011" y="2182508"/>
        <a:ext cx="2625117" cy="1575070"/>
      </dsp:txXfrm>
    </dsp:sp>
    <dsp:sp modelId="{0FA220CD-E25D-4DB2-92ED-8FA641D273DA}">
      <dsp:nvSpPr>
        <dsp:cNvPr id="0" name=""/>
        <dsp:cNvSpPr/>
      </dsp:nvSpPr>
      <dsp:spPr>
        <a:xfrm>
          <a:off x="1711570" y="3755779"/>
          <a:ext cx="3228894" cy="573177"/>
        </a:xfrm>
        <a:custGeom>
          <a:avLst/>
          <a:gdLst/>
          <a:ahLst/>
          <a:cxnLst/>
          <a:rect l="0" t="0" r="0" b="0"/>
          <a:pathLst>
            <a:path>
              <a:moveTo>
                <a:pt x="3228894" y="0"/>
              </a:moveTo>
              <a:lnTo>
                <a:pt x="3228894" y="303688"/>
              </a:lnTo>
              <a:lnTo>
                <a:pt x="0" y="303688"/>
              </a:lnTo>
              <a:lnTo>
                <a:pt x="0" y="573177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tx1"/>
            </a:solidFill>
          </a:endParaRPr>
        </a:p>
      </dsp:txBody>
      <dsp:txXfrm>
        <a:off x="3243895" y="4039345"/>
        <a:ext cx="164243" cy="6043"/>
      </dsp:txXfrm>
    </dsp:sp>
    <dsp:sp modelId="{19A56BA8-8CF0-4F3E-B423-B860F7548332}">
      <dsp:nvSpPr>
        <dsp:cNvPr id="0" name=""/>
        <dsp:cNvSpPr/>
      </dsp:nvSpPr>
      <dsp:spPr>
        <a:xfrm>
          <a:off x="3627906" y="2182508"/>
          <a:ext cx="2625117" cy="157507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633" tIns="135023" rIns="128633" bIns="135023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i="0" kern="1200" dirty="0">
              <a:solidFill>
                <a:schemeClr val="tx1"/>
              </a:solidFill>
            </a:rPr>
            <a:t>Pisos, escadas e rampas:</a:t>
          </a:r>
          <a:r>
            <a:rPr lang="pt-BR" sz="1200" b="0" i="0" kern="1200" dirty="0">
              <a:solidFill>
                <a:schemeClr val="tx1"/>
              </a:solidFill>
            </a:rPr>
            <a:t> devem oferecer resistência suficiente para suportar as cargas móveis e fixas, para as quais a edificação se destina. As rampas e as escadas fixas de qualquer tipo devem ser construídas de acordo com as </a:t>
          </a:r>
          <a:r>
            <a:rPr lang="pt-BR" sz="1200" b="0" i="0" u="sng" kern="1200" dirty="0">
              <a:solidFill>
                <a:schemeClr val="tx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normas técnicas oficiais</a:t>
          </a:r>
          <a:r>
            <a:rPr lang="pt-BR" sz="1200" b="0" i="0" kern="1200" dirty="0">
              <a:solidFill>
                <a:schemeClr val="tx1"/>
              </a:solidFill>
            </a:rPr>
            <a:t> e mantidas em perfeito estado de conservação. </a:t>
          </a:r>
        </a:p>
      </dsp:txBody>
      <dsp:txXfrm>
        <a:off x="3627906" y="2182508"/>
        <a:ext cx="2625117" cy="1575070"/>
      </dsp:txXfrm>
    </dsp:sp>
    <dsp:sp modelId="{3936E223-D502-4DB0-A8B8-7BBB67B2CF50}">
      <dsp:nvSpPr>
        <dsp:cNvPr id="0" name=""/>
        <dsp:cNvSpPr/>
      </dsp:nvSpPr>
      <dsp:spPr>
        <a:xfrm>
          <a:off x="3022328" y="5103171"/>
          <a:ext cx="57317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73177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tx1"/>
            </a:solidFill>
          </a:endParaRPr>
        </a:p>
      </dsp:txBody>
      <dsp:txXfrm>
        <a:off x="3293823" y="5145869"/>
        <a:ext cx="30188" cy="6043"/>
      </dsp:txXfrm>
    </dsp:sp>
    <dsp:sp modelId="{4C6623E3-C3C3-4A31-91B7-1ABCAF313B6C}">
      <dsp:nvSpPr>
        <dsp:cNvPr id="0" name=""/>
        <dsp:cNvSpPr/>
      </dsp:nvSpPr>
      <dsp:spPr>
        <a:xfrm>
          <a:off x="399011" y="4361356"/>
          <a:ext cx="2625117" cy="157507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633" tIns="135023" rIns="128633" bIns="135023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0" i="0" kern="1200" dirty="0">
              <a:solidFill>
                <a:schemeClr val="tx1"/>
              </a:solidFill>
            </a:rPr>
            <a:t>Nos pisos, escadas, rampas, corredores e passagens dos locais de trabalho, onde houver perigo de escorregamento, serão empregados materiais ou processos antiderrapantes.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399011" y="4361356"/>
        <a:ext cx="2625117" cy="1575070"/>
      </dsp:txXfrm>
    </dsp:sp>
    <dsp:sp modelId="{715CA65D-A2F7-4B19-8D09-B85671FFD7F5}">
      <dsp:nvSpPr>
        <dsp:cNvPr id="0" name=""/>
        <dsp:cNvSpPr/>
      </dsp:nvSpPr>
      <dsp:spPr>
        <a:xfrm>
          <a:off x="3627906" y="4361356"/>
          <a:ext cx="2625117" cy="157507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633" tIns="135023" rIns="128633" bIns="135023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i="0" kern="1200" dirty="0">
              <a:solidFill>
                <a:schemeClr val="tx1"/>
              </a:solidFill>
            </a:rPr>
            <a:t>Andares acima do solo:</a:t>
          </a:r>
          <a:r>
            <a:rPr lang="pt-BR" sz="1200" b="0" i="0" kern="1200" dirty="0">
              <a:solidFill>
                <a:schemeClr val="tx1"/>
              </a:solidFill>
            </a:rPr>
            <a:t> devem dispor de proteção adequada contra quedas. De acordo com as normas técnicas e legislações municipais, atendidas as condições de segurança e conforto, conforme item 8.3.2.5 da norma.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3627906" y="4361356"/>
        <a:ext cx="2625117" cy="15750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5EB640-C1F0-ED4E-9FB4-9C056DB811DB}" type="datetimeFigureOut">
              <a:rPr kumimoji="1" lang="zh-CN" altLang="en-US" smtClean="0"/>
              <a:t>2024/5/14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D1D1B2-FDEE-AC48-A85E-336B6BB2029A}" type="slidenum">
              <a:rPr kumimoji="1" lang="zh-CN" altLang="en-US" smtClean="0"/>
              <a:t>‹nº›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866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32969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D1D1B2-FDEE-AC48-A85E-336B6BB2029A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05920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85C90D-8DDB-9461-4A32-03EC6444DE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B3D343C-5048-39B8-B1E9-4E36E41AB5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585B93D-9422-AB4F-52E2-80D7542F8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752FB05-8F64-0EAB-BA17-A5ADEA1AB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86454AF-7B9A-0B0D-800E-FBCC39CF0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6847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8C2D16-2A24-4D60-C5B2-6D0BAE8CE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625F66B-8799-45ED-0278-2B87568120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A9962D0-1EB6-0520-77B4-49FCB4F93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B50013A-4105-352A-0CE2-DD21336FD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E6B7CBB-C70D-FB66-DFCC-214333CCE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2141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9312E0D-4CFD-E476-5648-BFAA884862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F19FBA4-0963-13BD-5852-BE53BFF8BA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1C407B2-258A-06F0-4BA8-7AD04CCE7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08CCE69-33F3-2C6D-0ACC-F85F2FCA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A3CBA76-9FE6-8B00-B293-C2A42C938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56291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4884E86-7DAD-464E-9FD0-14DFCDA13D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" y="0"/>
            <a:ext cx="12190879" cy="687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2065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48747B6-90D0-4CDB-A724-6C247B8634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6713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48747B6-90D0-4CDB-A724-6C247B8634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961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01840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35514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25768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8373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7851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8AD810-C483-0812-3A27-4976358CE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C0AB55E-20EE-954C-3BC2-0BB2A2A2D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7136B19-4F38-6A49-8207-E014DC73A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2A6763F-14A7-53C6-D64A-5BA23FEDD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216956B-DF97-9865-F7DC-275EC66D5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69870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28969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27233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59107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06382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54848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9449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595182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AB6EB0-AF1D-6DE9-8388-1CA0FE50D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9F8423D-9669-8E56-4CF5-C57ED20CEC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C42123A-ED9C-D8CB-764C-C20CB58E2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1ABBC08-6BCC-C15B-DCC0-8CAA83C3A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E8B1640-D356-6D9D-6FE4-F373ADB5A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2105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1E7682-DD9E-D009-274D-3F8CB3799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5D9A077-1D5D-7AA1-BE29-5990142B5F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6EB257D-0AC8-B2F7-2E20-A1D74FBD1A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A5772DA-47F8-7662-981F-54B5999EF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F35475E-6735-3347-378A-A446A7BE8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E0DA282-79AF-65F1-6525-F7562CAAB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0684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0D591F-F8F3-9E1E-2820-D64AC06D0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2E46BBD-3DE7-94C1-073A-4807E6D5AE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D512714-186A-DD15-1A11-7A7F4B5C2E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1C6250A-903E-1ED9-0572-E0914E3EBF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4F2DC3B-15BB-22D6-1405-6C1E606D5F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1516B2B-188E-6D72-BCEB-062E5F0F5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76347B2-C4F2-E3CE-E785-1AA51F1F5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0756F0E9-DB31-73F1-4E0E-223CB82F0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2205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9EF864-1212-8986-F7A8-8CE2B1D13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7FFC1F6-1B14-F7BE-234E-D73F90F54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A633779-A3D4-193F-4C73-85710A91C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CD73E69-E1E9-DA41-8EDB-B40812B47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8523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7947236-9153-2765-BBB1-23F129228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B67020C-E18B-5077-56CD-850460845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727C418-0C16-82E5-0F60-BD4E7D714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2017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94AB54-A037-1902-AB9F-5001308AC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A1A4560-4F37-EA4E-5AE8-52365DF8B3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9695D34-1F58-781C-66C7-9F96FD1DB9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85CDC41-DB37-05CA-B9C0-67BFA02ED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33C8370-A9E9-B8B0-4328-AA344047A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881E349-7CF5-F22C-B152-BF7D7BF30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0449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95B3A4-033C-782C-3B9F-7425E7516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E7AB89A-0FBF-1F18-2A84-1E40C7C078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A613E02-BC7A-2107-B676-67731978DD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A137CAF-D055-A888-CB48-7FF4FB86C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3209B15-AF58-4FC9-157E-81E0C9384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8228036-E036-CBF6-7040-A7242F286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0155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ADBD6A7A-89A3-7DB6-D032-40EEDB0C3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6932FED-5312-FBF8-30B8-9A42CA782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B333D00-1EB7-8875-5233-ECE37C0ABE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ECFDE-47B5-468B-93A2-C567C7788EFA}" type="datetimeFigureOut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E3F6C65-FB08-8B34-D731-05F11A333E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E502091-8DE9-66BB-2B6B-08C28ADAC4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9886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5" r:id="rId1"/>
    <p:sldLayoutId id="2147484526" r:id="rId2"/>
    <p:sldLayoutId id="2147484527" r:id="rId3"/>
    <p:sldLayoutId id="2147484528" r:id="rId4"/>
    <p:sldLayoutId id="2147484529" r:id="rId5"/>
    <p:sldLayoutId id="2147484530" r:id="rId6"/>
    <p:sldLayoutId id="2147484531" r:id="rId7"/>
    <p:sldLayoutId id="2147484532" r:id="rId8"/>
    <p:sldLayoutId id="2147484533" r:id="rId9"/>
    <p:sldLayoutId id="2147484534" r:id="rId10"/>
    <p:sldLayoutId id="2147484535" r:id="rId11"/>
    <p:sldLayoutId id="2147483664" r:id="rId12"/>
    <p:sldLayoutId id="2147483665" r:id="rId13"/>
    <p:sldLayoutId id="214748374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ECFDE-47B5-468B-93A2-C567C7788EFA}" type="datetimeFigureOut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29813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637" r:id="rId1"/>
    <p:sldLayoutId id="2147484638" r:id="rId2"/>
    <p:sldLayoutId id="2147484639" r:id="rId3"/>
    <p:sldLayoutId id="2147484640" r:id="rId4"/>
    <p:sldLayoutId id="2147484641" r:id="rId5"/>
    <p:sldLayoutId id="2147484642" r:id="rId6"/>
    <p:sldLayoutId id="2147484643" r:id="rId7"/>
    <p:sldLayoutId id="2147484644" r:id="rId8"/>
    <p:sldLayoutId id="2147484645" r:id="rId9"/>
    <p:sldLayoutId id="2147484646" r:id="rId10"/>
    <p:sldLayoutId id="2147484647" r:id="rId11"/>
    <p:sldLayoutId id="214748464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hyperlink" Target="https://www.google.com/url?sa=i&amp;url=https%3A%2F%2Fabrasfe.org.br%2Fblog%2Fnr-8-seguranca-em-edificacoes%2F&amp;psig=AOvVaw113BH-MfwF6pvRCL9fyF4M&amp;ust=1715721243166000&amp;source=images&amp;cd=vfe&amp;opi=89978449&amp;ved=0CBQQjhxqFwoTCJiGyu7Fi4YDFQAAAAAdAAAAABAE" TargetMode="External"/><Relationship Id="rId4" Type="http://schemas.openxmlformats.org/officeDocument/2006/relationships/image" Target="../media/image1.jp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ienge.com.br/blog/mapa-de-risco/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hyperlink" Target="https://www.sienge.com.br/blog/seguranca-do-trabalho-na-construcao-civil-dimensione-time-de-sesmt/" TargetMode="External"/><Relationship Id="rId5" Type="http://schemas.openxmlformats.org/officeDocument/2006/relationships/hyperlink" Target="https://www.sienge.com.br/blog/dia-mundial-da-seguranca-e-saude-no-trabalho/" TargetMode="Externa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ienge.com.br/blog/nr-5-cipa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1.png"/><Relationship Id="rId4" Type="http://schemas.openxmlformats.org/officeDocument/2006/relationships/hyperlink" Target="https://www.sienge.com.br/blog/riscos-construcao-civil/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13.png"/><Relationship Id="rId7" Type="http://schemas.openxmlformats.org/officeDocument/2006/relationships/image" Target="../media/image3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1.xml"/><Relationship Id="rId6" Type="http://schemas.openxmlformats.org/officeDocument/2006/relationships/hyperlink" Target="https://www.dimensional.com.br/epi-s/protecao-dos-pes/calcados-de-seguranca" TargetMode="External"/><Relationship Id="rId11" Type="http://schemas.openxmlformats.org/officeDocument/2006/relationships/image" Target="../media/image37.jpeg"/><Relationship Id="rId5" Type="http://schemas.openxmlformats.org/officeDocument/2006/relationships/image" Target="../media/image11.png"/><Relationship Id="rId10" Type="http://schemas.openxmlformats.org/officeDocument/2006/relationships/hyperlink" Target="https://www.dimensional.com.br/epi-s/protecao-da-cabeca/capacete-de-seguranca" TargetMode="External"/><Relationship Id="rId4" Type="http://schemas.openxmlformats.org/officeDocument/2006/relationships/image" Target="../media/image14.svg"/><Relationship Id="rId9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s://blog.dimensional.com.br/profissional-sst-evite-afastamentos-saiba-quais-sao-as-principais-doencas-ocupacionais-e-como-evita-las/" TargetMode="Externa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https://www.sienge.com.br/blog/10-dicas-para-aumentar-a-eficiencia-no-canteiro-de-obras/" TargetMode="External"/><Relationship Id="rId7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hyperlink" Target="https://www.sienge.com.br/blog/nr-seguranca-do-trabalho/" TargetMode="External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3.png"/><Relationship Id="rId7" Type="http://schemas.openxmlformats.org/officeDocument/2006/relationships/diagramLayout" Target="../diagrams/layout1.xml"/><Relationship Id="rId12" Type="http://schemas.microsoft.com/office/2007/relationships/hdphoto" Target="../media/hdphoto3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1.xml"/><Relationship Id="rId6" Type="http://schemas.openxmlformats.org/officeDocument/2006/relationships/diagramData" Target="../diagrams/data1.xml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microsoft.com/office/2007/relationships/diagramDrawing" Target="../diagrams/drawing1.xml"/><Relationship Id="rId4" Type="http://schemas.openxmlformats.org/officeDocument/2006/relationships/image" Target="../media/image14.svg"/><Relationship Id="rId9" Type="http://schemas.openxmlformats.org/officeDocument/2006/relationships/diagramColors" Target="../diagrams/colors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13.png"/><Relationship Id="rId7" Type="http://schemas.openxmlformats.org/officeDocument/2006/relationships/diagramData" Target="../diagrams/data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8.png"/><Relationship Id="rId11" Type="http://schemas.microsoft.com/office/2007/relationships/diagramDrawing" Target="../diagrams/drawing2.xml"/><Relationship Id="rId5" Type="http://schemas.openxmlformats.org/officeDocument/2006/relationships/image" Target="../media/image11.png"/><Relationship Id="rId10" Type="http://schemas.openxmlformats.org/officeDocument/2006/relationships/diagramColors" Target="../diagrams/colors2.xml"/><Relationship Id="rId4" Type="http://schemas.openxmlformats.org/officeDocument/2006/relationships/image" Target="../media/image14.svg"/><Relationship Id="rId9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ienge.com.br/blog/nr-seguranca-do-trabalho/" TargetMode="External"/><Relationship Id="rId7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A-文本框 50">
            <a:extLst>
              <a:ext uri="{FF2B5EF4-FFF2-40B4-BE49-F238E27FC236}">
                <a16:creationId xmlns:a16="http://schemas.microsoft.com/office/drawing/2014/main" id="{46630D7B-4BA5-4989-8F72-A67D800FFF5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0" y="801685"/>
            <a:ext cx="12192000" cy="52322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					NR 8 – SEGURANÇA EM EDIFICAÇÕES</a:t>
            </a:r>
          </a:p>
        </p:txBody>
      </p:sp>
      <p:pic>
        <p:nvPicPr>
          <p:cNvPr id="7" name="Imagem 6" descr="Texto&#10;&#10;Descrição gerada automaticamente com confiança baixa">
            <a:extLst>
              <a:ext uri="{FF2B5EF4-FFF2-40B4-BE49-F238E27FC236}">
                <a16:creationId xmlns:a16="http://schemas.microsoft.com/office/drawing/2014/main" id="{886D9510-7787-212A-1DCA-C4F037B885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714" y="134605"/>
            <a:ext cx="1903476" cy="528458"/>
          </a:xfrm>
          <a:prstGeom prst="rect">
            <a:avLst/>
          </a:prstGeom>
        </p:spPr>
      </p:pic>
      <p:pic>
        <p:nvPicPr>
          <p:cNvPr id="8" name="Imagem 7" descr="Homem de terno e gravata com chapéu na mão&#10;&#10;Descrição gerada automaticamente">
            <a:extLst>
              <a:ext uri="{FF2B5EF4-FFF2-40B4-BE49-F238E27FC236}">
                <a16:creationId xmlns:a16="http://schemas.microsoft.com/office/drawing/2014/main" id="{DBA0DC46-E980-1130-367C-1F8A767FAA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775" y="1530205"/>
            <a:ext cx="5658311" cy="5296440"/>
          </a:xfrm>
          <a:prstGeom prst="rect">
            <a:avLst/>
          </a:prstGeom>
        </p:spPr>
      </p:pic>
      <p:pic>
        <p:nvPicPr>
          <p:cNvPr id="2" name="Picture 2" descr="Certifique Cursos |NR 08 Edificações">
            <a:extLst>
              <a:ext uri="{FF2B5EF4-FFF2-40B4-BE49-F238E27FC236}">
                <a16:creationId xmlns:a16="http://schemas.microsoft.com/office/drawing/2014/main" id="{72861494-B64A-50E6-4511-05053A427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11" b="95082" l="2545" r="97455">
                        <a14:foregroundMark x1="51636" y1="6557" x2="51636" y2="6557"/>
                        <a14:foregroundMark x1="97455" y1="53552" x2="96364" y2="54645"/>
                        <a14:foregroundMark x1="12000" y1="56831" x2="11636" y2="51913"/>
                        <a14:foregroundMark x1="8364" y1="51913" x2="6182" y2="50820"/>
                        <a14:foregroundMark x1="2909" y1="49180" x2="2909" y2="49180"/>
                        <a14:foregroundMark x1="50545" y1="90710" x2="50909" y2="95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03" y="134605"/>
            <a:ext cx="2136735" cy="203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001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86399000">
        <p14:vortex dir="r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#ppt_x-0.5)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#ppt_y-0.5)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4F5AB8A9-957F-8B28-84E2-81ED316E7AAE}"/>
              </a:ext>
            </a:extLst>
          </p:cNvPr>
          <p:cNvSpPr/>
          <p:nvPr/>
        </p:nvSpPr>
        <p:spPr>
          <a:xfrm>
            <a:off x="7456277" y="4533744"/>
            <a:ext cx="4637754" cy="117209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4515CD5F-67F9-50F5-89B0-612E7153B7D6}"/>
              </a:ext>
            </a:extLst>
          </p:cNvPr>
          <p:cNvSpPr/>
          <p:nvPr/>
        </p:nvSpPr>
        <p:spPr>
          <a:xfrm>
            <a:off x="7315198" y="4390505"/>
            <a:ext cx="4637754" cy="117209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B57ADB5D-22FA-410F-B49B-A5E54B92D59B}"/>
              </a:ext>
            </a:extLst>
          </p:cNvPr>
          <p:cNvSpPr txBox="1"/>
          <p:nvPr/>
        </p:nvSpPr>
        <p:spPr>
          <a:xfrm>
            <a:off x="7253872" y="3219873"/>
            <a:ext cx="3599191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8000" dirty="0">
                <a:solidFill>
                  <a:schemeClr val="bg1"/>
                </a:solidFill>
                <a:latin typeface="Impact" panose="020B0806030902050204" pitchFamily="34" charset="0"/>
                <a:cs typeface="Arial" pitchFamily="34" charset="0"/>
              </a:rPr>
              <a:t>02</a:t>
            </a:r>
            <a:endParaRPr lang="ko-KR" altLang="en-US" sz="8000" dirty="0">
              <a:solidFill>
                <a:schemeClr val="bg1"/>
              </a:solidFill>
              <a:latin typeface="Impact" panose="020B0806030902050204" pitchFamily="34" charset="0"/>
              <a:cs typeface="Arial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155A68A0-2380-4E67-8DF4-427ED4BAFEFE}"/>
              </a:ext>
            </a:extLst>
          </p:cNvPr>
          <p:cNvSpPr txBox="1"/>
          <p:nvPr/>
        </p:nvSpPr>
        <p:spPr>
          <a:xfrm>
            <a:off x="7496278" y="4437943"/>
            <a:ext cx="3204262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  <a:cs typeface="Arial" pitchFamily="34" charset="0"/>
              </a:rPr>
              <a:t>Objetivo do Treinamento</a:t>
            </a:r>
            <a:endParaRPr lang="ko-KR" altLang="en-US" sz="3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+mj-lt"/>
              <a:cs typeface="Arial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46A0955-C453-45E2-9909-2BC74B156A75}"/>
              </a:ext>
            </a:extLst>
          </p:cNvPr>
          <p:cNvGrpSpPr/>
          <p:nvPr/>
        </p:nvGrpSpPr>
        <p:grpSpPr>
          <a:xfrm>
            <a:off x="403172" y="-43544"/>
            <a:ext cx="6894847" cy="6532333"/>
            <a:chOff x="753139" y="-50052"/>
            <a:chExt cx="6894847" cy="6532333"/>
          </a:xfrm>
        </p:grpSpPr>
        <p:sp>
          <p:nvSpPr>
            <p:cNvPr id="115" name="Isosceles Triangle 67">
              <a:extLst>
                <a:ext uri="{FF2B5EF4-FFF2-40B4-BE49-F238E27FC236}">
                  <a16:creationId xmlns:a16="http://schemas.microsoft.com/office/drawing/2014/main" id="{FF900CB1-41F8-44E5-A37B-C3C8C4B321B7}"/>
                </a:ext>
              </a:extLst>
            </p:cNvPr>
            <p:cNvSpPr/>
            <p:nvPr/>
          </p:nvSpPr>
          <p:spPr>
            <a:xfrm rot="10800000">
              <a:off x="2942583" y="-18107"/>
              <a:ext cx="2842596" cy="6468442"/>
            </a:xfrm>
            <a:custGeom>
              <a:avLst/>
              <a:gdLst>
                <a:gd name="connsiteX0" fmla="*/ 0 w 2842596"/>
                <a:gd name="connsiteY0" fmla="*/ 6477967 h 6477967"/>
                <a:gd name="connsiteX1" fmla="*/ 1421298 w 2842596"/>
                <a:gd name="connsiteY1" fmla="*/ 0 h 6477967"/>
                <a:gd name="connsiteX2" fmla="*/ 2842596 w 2842596"/>
                <a:gd name="connsiteY2" fmla="*/ 6477967 h 6477967"/>
                <a:gd name="connsiteX3" fmla="*/ 0 w 2842596"/>
                <a:gd name="connsiteY3" fmla="*/ 6477967 h 6477967"/>
                <a:gd name="connsiteX0" fmla="*/ 0 w 2842596"/>
                <a:gd name="connsiteY0" fmla="*/ 6477967 h 6477967"/>
                <a:gd name="connsiteX1" fmla="*/ 1421298 w 2842596"/>
                <a:gd name="connsiteY1" fmla="*/ 0 h 6477967"/>
                <a:gd name="connsiteX2" fmla="*/ 2842596 w 2842596"/>
                <a:gd name="connsiteY2" fmla="*/ 6477967 h 6477967"/>
                <a:gd name="connsiteX3" fmla="*/ 0 w 2842596"/>
                <a:gd name="connsiteY3" fmla="*/ 6477967 h 6477967"/>
                <a:gd name="connsiteX0" fmla="*/ 0 w 2842596"/>
                <a:gd name="connsiteY0" fmla="*/ 6801817 h 6801817"/>
                <a:gd name="connsiteX1" fmla="*/ 1392723 w 2842596"/>
                <a:gd name="connsiteY1" fmla="*/ 0 h 6801817"/>
                <a:gd name="connsiteX2" fmla="*/ 2842596 w 2842596"/>
                <a:gd name="connsiteY2" fmla="*/ 6801817 h 6801817"/>
                <a:gd name="connsiteX3" fmla="*/ 0 w 2842596"/>
                <a:gd name="connsiteY3" fmla="*/ 6801817 h 6801817"/>
                <a:gd name="connsiteX0" fmla="*/ 0 w 2842596"/>
                <a:gd name="connsiteY0" fmla="*/ 6801817 h 6801817"/>
                <a:gd name="connsiteX1" fmla="*/ 1392723 w 2842596"/>
                <a:gd name="connsiteY1" fmla="*/ 0 h 6801817"/>
                <a:gd name="connsiteX2" fmla="*/ 2842596 w 2842596"/>
                <a:gd name="connsiteY2" fmla="*/ 6801817 h 6801817"/>
                <a:gd name="connsiteX3" fmla="*/ 0 w 2842596"/>
                <a:gd name="connsiteY3" fmla="*/ 6801817 h 680181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11317 h 6611317"/>
                <a:gd name="connsiteX1" fmla="*/ 1440348 w 2842596"/>
                <a:gd name="connsiteY1" fmla="*/ 0 h 6611317"/>
                <a:gd name="connsiteX2" fmla="*/ 2842596 w 2842596"/>
                <a:gd name="connsiteY2" fmla="*/ 6611317 h 6611317"/>
                <a:gd name="connsiteX3" fmla="*/ 0 w 2842596"/>
                <a:gd name="connsiteY3" fmla="*/ 6611317 h 6611317"/>
                <a:gd name="connsiteX0" fmla="*/ 0 w 2842596"/>
                <a:gd name="connsiteY0" fmla="*/ 6611317 h 6611317"/>
                <a:gd name="connsiteX1" fmla="*/ 1440348 w 2842596"/>
                <a:gd name="connsiteY1" fmla="*/ 0 h 6611317"/>
                <a:gd name="connsiteX2" fmla="*/ 2842596 w 2842596"/>
                <a:gd name="connsiteY2" fmla="*/ 6611317 h 6611317"/>
                <a:gd name="connsiteX3" fmla="*/ 0 w 2842596"/>
                <a:gd name="connsiteY3" fmla="*/ 6611317 h 6611317"/>
                <a:gd name="connsiteX0" fmla="*/ 0 w 2842596"/>
                <a:gd name="connsiteY0" fmla="*/ 6468442 h 6468442"/>
                <a:gd name="connsiteX1" fmla="*/ 1402248 w 2842596"/>
                <a:gd name="connsiteY1" fmla="*/ 0 h 6468442"/>
                <a:gd name="connsiteX2" fmla="*/ 2842596 w 2842596"/>
                <a:gd name="connsiteY2" fmla="*/ 6468442 h 6468442"/>
                <a:gd name="connsiteX3" fmla="*/ 0 w 2842596"/>
                <a:gd name="connsiteY3" fmla="*/ 6468442 h 6468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2596" h="6468442">
                  <a:moveTo>
                    <a:pt x="0" y="6468442"/>
                  </a:moveTo>
                  <a:cubicBezTo>
                    <a:pt x="32441" y="3896370"/>
                    <a:pt x="1065007" y="705172"/>
                    <a:pt x="1402248" y="0"/>
                  </a:cubicBezTo>
                  <a:cubicBezTo>
                    <a:pt x="1856964" y="730572"/>
                    <a:pt x="2768880" y="3928120"/>
                    <a:pt x="2842596" y="6468442"/>
                  </a:cubicBezTo>
                  <a:lnTo>
                    <a:pt x="0" y="64684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1C8714B8-27DB-49E0-9AA2-80DAB18C26DF}"/>
                </a:ext>
              </a:extLst>
            </p:cNvPr>
            <p:cNvSpPr/>
            <p:nvPr/>
          </p:nvSpPr>
          <p:spPr>
            <a:xfrm>
              <a:off x="3706963" y="1074251"/>
              <a:ext cx="1281676" cy="5333238"/>
            </a:xfrm>
            <a:custGeom>
              <a:avLst/>
              <a:gdLst>
                <a:gd name="connsiteX0" fmla="*/ 325098 w 1281676"/>
                <a:gd name="connsiteY0" fmla="*/ 0 h 5333238"/>
                <a:gd name="connsiteX1" fmla="*/ 954042 w 1281676"/>
                <a:gd name="connsiteY1" fmla="*/ 0 h 5333238"/>
                <a:gd name="connsiteX2" fmla="*/ 1281676 w 1281676"/>
                <a:gd name="connsiteY2" fmla="*/ 4285901 h 5333238"/>
                <a:gd name="connsiteX3" fmla="*/ 650829 w 1281676"/>
                <a:gd name="connsiteY3" fmla="*/ 5333238 h 5333238"/>
                <a:gd name="connsiteX4" fmla="*/ 0 w 1281676"/>
                <a:gd name="connsiteY4" fmla="*/ 4252727 h 5333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1676" h="5333238">
                  <a:moveTo>
                    <a:pt x="325098" y="0"/>
                  </a:moveTo>
                  <a:lnTo>
                    <a:pt x="954042" y="0"/>
                  </a:lnTo>
                  <a:lnTo>
                    <a:pt x="1281676" y="4285901"/>
                  </a:lnTo>
                  <a:lnTo>
                    <a:pt x="650829" y="5333238"/>
                  </a:lnTo>
                  <a:lnTo>
                    <a:pt x="0" y="4252727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9" name="Trapezoid 118">
              <a:extLst>
                <a:ext uri="{FF2B5EF4-FFF2-40B4-BE49-F238E27FC236}">
                  <a16:creationId xmlns:a16="http://schemas.microsoft.com/office/drawing/2014/main" id="{84FDFBE3-38D6-480A-84A5-AE610C81C3F5}"/>
                </a:ext>
              </a:extLst>
            </p:cNvPr>
            <p:cNvSpPr/>
            <p:nvPr/>
          </p:nvSpPr>
          <p:spPr>
            <a:xfrm rot="10800000">
              <a:off x="3618685" y="-21830"/>
              <a:ext cx="1474316" cy="1130853"/>
            </a:xfrm>
            <a:prstGeom prst="trapezoid">
              <a:avLst>
                <a:gd name="adj" fmla="val 39007"/>
              </a:avLst>
            </a:prstGeom>
            <a:solidFill>
              <a:schemeClr val="tx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Isosceles Triangle 119">
              <a:extLst>
                <a:ext uri="{FF2B5EF4-FFF2-40B4-BE49-F238E27FC236}">
                  <a16:creationId xmlns:a16="http://schemas.microsoft.com/office/drawing/2014/main" id="{3BFBA259-8372-4050-B850-DDF0A5EB53E1}"/>
                </a:ext>
              </a:extLst>
            </p:cNvPr>
            <p:cNvSpPr/>
            <p:nvPr/>
          </p:nvSpPr>
          <p:spPr>
            <a:xfrm rot="10800000">
              <a:off x="2942582" y="-18106"/>
              <a:ext cx="1406827" cy="951872"/>
            </a:xfrm>
            <a:prstGeom prst="triangle">
              <a:avLst>
                <a:gd name="adj" fmla="val 57973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Isosceles Triangle 120">
              <a:extLst>
                <a:ext uri="{FF2B5EF4-FFF2-40B4-BE49-F238E27FC236}">
                  <a16:creationId xmlns:a16="http://schemas.microsoft.com/office/drawing/2014/main" id="{60AD03B3-175C-4FC1-821B-6A6A3E344948}"/>
                </a:ext>
              </a:extLst>
            </p:cNvPr>
            <p:cNvSpPr/>
            <p:nvPr/>
          </p:nvSpPr>
          <p:spPr>
            <a:xfrm rot="10800000" flipH="1">
              <a:off x="4351031" y="-18106"/>
              <a:ext cx="1406827" cy="951872"/>
            </a:xfrm>
            <a:prstGeom prst="triangle">
              <a:avLst>
                <a:gd name="adj" fmla="val 57973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AE1543E9-63F3-4EA4-8208-64209AC602F1}"/>
                </a:ext>
              </a:extLst>
            </p:cNvPr>
            <p:cNvGrpSpPr/>
            <p:nvPr/>
          </p:nvGrpSpPr>
          <p:grpSpPr>
            <a:xfrm>
              <a:off x="1096799" y="-18107"/>
              <a:ext cx="3284106" cy="6500388"/>
              <a:chOff x="907647" y="-18107"/>
              <a:chExt cx="3284106" cy="6500388"/>
            </a:xfrm>
          </p:grpSpPr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8AF97509-2D1A-4D1C-B661-4553AC1BD25D}"/>
                  </a:ext>
                </a:extLst>
              </p:cNvPr>
              <p:cNvSpPr/>
              <p:nvPr/>
            </p:nvSpPr>
            <p:spPr>
              <a:xfrm>
                <a:off x="907647" y="91430"/>
                <a:ext cx="3204262" cy="6281313"/>
              </a:xfrm>
              <a:custGeom>
                <a:avLst/>
                <a:gdLst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49122 w 3247054"/>
                  <a:gd name="connsiteY0" fmla="*/ 27160 h 6500388"/>
                  <a:gd name="connsiteX1" fmla="*/ 177930 w 3247054"/>
                  <a:gd name="connsiteY1" fmla="*/ 398353 h 6500388"/>
                  <a:gd name="connsiteX2" fmla="*/ 196037 w 3247054"/>
                  <a:gd name="connsiteY2" fmla="*/ 479834 h 6500388"/>
                  <a:gd name="connsiteX3" fmla="*/ 1164757 w 3247054"/>
                  <a:gd name="connsiteY3" fmla="*/ 1240325 h 6500388"/>
                  <a:gd name="connsiteX4" fmla="*/ 1191918 w 3247054"/>
                  <a:gd name="connsiteY4" fmla="*/ 1330859 h 6500388"/>
                  <a:gd name="connsiteX5" fmla="*/ 24021 w 3247054"/>
                  <a:gd name="connsiteY5" fmla="*/ 2082297 h 6500388"/>
                  <a:gd name="connsiteX6" fmla="*/ 42128 w 3247054"/>
                  <a:gd name="connsiteY6" fmla="*/ 2236206 h 6500388"/>
                  <a:gd name="connsiteX7" fmla="*/ 3247054 w 3247054"/>
                  <a:gd name="connsiteY7" fmla="*/ 6500388 h 6500388"/>
                  <a:gd name="connsiteX8" fmla="*/ 1952409 w 3247054"/>
                  <a:gd name="connsiteY8" fmla="*/ 0 h 6500388"/>
                  <a:gd name="connsiteX9" fmla="*/ 549122 w 3247054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04262" h="6281313">
                    <a:moveTo>
                      <a:pt x="560630" y="17149"/>
                    </a:moveTo>
                    <a:lnTo>
                      <a:pt x="182763" y="398353"/>
                    </a:lnTo>
                    <a:cubicBezTo>
                      <a:pt x="155427" y="425513"/>
                      <a:pt x="174811" y="462685"/>
                      <a:pt x="200870" y="479834"/>
                    </a:cubicBezTo>
                    <a:lnTo>
                      <a:pt x="1169590" y="1240325"/>
                    </a:lnTo>
                    <a:cubicBezTo>
                      <a:pt x="1225365" y="1290526"/>
                      <a:pt x="1247767" y="1294006"/>
                      <a:pt x="1196751" y="1330859"/>
                    </a:cubicBezTo>
                    <a:lnTo>
                      <a:pt x="28854" y="2082297"/>
                    </a:lnTo>
                    <a:cubicBezTo>
                      <a:pt x="-31855" y="2133600"/>
                      <a:pt x="17565" y="2211601"/>
                      <a:pt x="46961" y="2236206"/>
                    </a:cubicBezTo>
                    <a:lnTo>
                      <a:pt x="3204262" y="6281313"/>
                    </a:lnTo>
                    <a:cubicBezTo>
                      <a:pt x="2655239" y="4216117"/>
                      <a:pt x="2163365" y="2360471"/>
                      <a:pt x="1957242" y="0"/>
                    </a:cubicBezTo>
                    <a:lnTo>
                      <a:pt x="560630" y="17149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31C3DC25-50C6-4235-92F0-B889597B18AD}"/>
                  </a:ext>
                </a:extLst>
              </p:cNvPr>
              <p:cNvSpPr/>
              <p:nvPr/>
            </p:nvSpPr>
            <p:spPr>
              <a:xfrm>
                <a:off x="939866" y="-18107"/>
                <a:ext cx="3251887" cy="6500388"/>
              </a:xfrm>
              <a:custGeom>
                <a:avLst/>
                <a:gdLst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49122 w 3247054"/>
                  <a:gd name="connsiteY0" fmla="*/ 27160 h 6500388"/>
                  <a:gd name="connsiteX1" fmla="*/ 177930 w 3247054"/>
                  <a:gd name="connsiteY1" fmla="*/ 398353 h 6500388"/>
                  <a:gd name="connsiteX2" fmla="*/ 196037 w 3247054"/>
                  <a:gd name="connsiteY2" fmla="*/ 479834 h 6500388"/>
                  <a:gd name="connsiteX3" fmla="*/ 1164757 w 3247054"/>
                  <a:gd name="connsiteY3" fmla="*/ 1240325 h 6500388"/>
                  <a:gd name="connsiteX4" fmla="*/ 1191918 w 3247054"/>
                  <a:gd name="connsiteY4" fmla="*/ 1330859 h 6500388"/>
                  <a:gd name="connsiteX5" fmla="*/ 24021 w 3247054"/>
                  <a:gd name="connsiteY5" fmla="*/ 2082297 h 6500388"/>
                  <a:gd name="connsiteX6" fmla="*/ 42128 w 3247054"/>
                  <a:gd name="connsiteY6" fmla="*/ 2236206 h 6500388"/>
                  <a:gd name="connsiteX7" fmla="*/ 3247054 w 3247054"/>
                  <a:gd name="connsiteY7" fmla="*/ 6500388 h 6500388"/>
                  <a:gd name="connsiteX8" fmla="*/ 1952409 w 3247054"/>
                  <a:gd name="connsiteY8" fmla="*/ 0 h 6500388"/>
                  <a:gd name="connsiteX9" fmla="*/ 549122 w 3247054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51887" h="6500388">
                    <a:moveTo>
                      <a:pt x="560630" y="17149"/>
                    </a:moveTo>
                    <a:lnTo>
                      <a:pt x="182763" y="398353"/>
                    </a:lnTo>
                    <a:cubicBezTo>
                      <a:pt x="155427" y="425513"/>
                      <a:pt x="174811" y="462685"/>
                      <a:pt x="200870" y="479834"/>
                    </a:cubicBezTo>
                    <a:lnTo>
                      <a:pt x="1169590" y="1240325"/>
                    </a:lnTo>
                    <a:cubicBezTo>
                      <a:pt x="1225365" y="1290526"/>
                      <a:pt x="1247767" y="1294006"/>
                      <a:pt x="1196751" y="1330859"/>
                    </a:cubicBezTo>
                    <a:lnTo>
                      <a:pt x="28854" y="2082297"/>
                    </a:lnTo>
                    <a:cubicBezTo>
                      <a:pt x="-31855" y="2133600"/>
                      <a:pt x="17565" y="2211601"/>
                      <a:pt x="46961" y="2236206"/>
                    </a:cubicBezTo>
                    <a:lnTo>
                      <a:pt x="3251887" y="6500388"/>
                    </a:lnTo>
                    <a:cubicBezTo>
                      <a:pt x="2667939" y="4352642"/>
                      <a:pt x="2188765" y="2519221"/>
                      <a:pt x="1957242" y="0"/>
                    </a:cubicBezTo>
                    <a:lnTo>
                      <a:pt x="560630" y="17149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46204879-FED2-4A40-9FE3-06FC2B5DA360}"/>
                </a:ext>
              </a:extLst>
            </p:cNvPr>
            <p:cNvGrpSpPr/>
            <p:nvPr/>
          </p:nvGrpSpPr>
          <p:grpSpPr>
            <a:xfrm flipH="1">
              <a:off x="4363880" y="-18107"/>
              <a:ext cx="3284106" cy="6500388"/>
              <a:chOff x="1060047" y="134293"/>
              <a:chExt cx="3284106" cy="6500388"/>
            </a:xfrm>
          </p:grpSpPr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18625E46-736A-416B-8E86-15F5428CA157}"/>
                  </a:ext>
                </a:extLst>
              </p:cNvPr>
              <p:cNvSpPr/>
              <p:nvPr/>
            </p:nvSpPr>
            <p:spPr>
              <a:xfrm>
                <a:off x="1060047" y="243830"/>
                <a:ext cx="3204262" cy="6281313"/>
              </a:xfrm>
              <a:custGeom>
                <a:avLst/>
                <a:gdLst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49122 w 3247054"/>
                  <a:gd name="connsiteY0" fmla="*/ 27160 h 6500388"/>
                  <a:gd name="connsiteX1" fmla="*/ 177930 w 3247054"/>
                  <a:gd name="connsiteY1" fmla="*/ 398353 h 6500388"/>
                  <a:gd name="connsiteX2" fmla="*/ 196037 w 3247054"/>
                  <a:gd name="connsiteY2" fmla="*/ 479834 h 6500388"/>
                  <a:gd name="connsiteX3" fmla="*/ 1164757 w 3247054"/>
                  <a:gd name="connsiteY3" fmla="*/ 1240325 h 6500388"/>
                  <a:gd name="connsiteX4" fmla="*/ 1191918 w 3247054"/>
                  <a:gd name="connsiteY4" fmla="*/ 1330859 h 6500388"/>
                  <a:gd name="connsiteX5" fmla="*/ 24021 w 3247054"/>
                  <a:gd name="connsiteY5" fmla="*/ 2082297 h 6500388"/>
                  <a:gd name="connsiteX6" fmla="*/ 42128 w 3247054"/>
                  <a:gd name="connsiteY6" fmla="*/ 2236206 h 6500388"/>
                  <a:gd name="connsiteX7" fmla="*/ 3247054 w 3247054"/>
                  <a:gd name="connsiteY7" fmla="*/ 6500388 h 6500388"/>
                  <a:gd name="connsiteX8" fmla="*/ 1952409 w 3247054"/>
                  <a:gd name="connsiteY8" fmla="*/ 0 h 6500388"/>
                  <a:gd name="connsiteX9" fmla="*/ 549122 w 3247054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04262" h="6281313">
                    <a:moveTo>
                      <a:pt x="560630" y="17149"/>
                    </a:moveTo>
                    <a:lnTo>
                      <a:pt x="182763" y="398353"/>
                    </a:lnTo>
                    <a:cubicBezTo>
                      <a:pt x="155427" y="425513"/>
                      <a:pt x="174811" y="462685"/>
                      <a:pt x="200870" y="479834"/>
                    </a:cubicBezTo>
                    <a:lnTo>
                      <a:pt x="1169590" y="1240325"/>
                    </a:lnTo>
                    <a:cubicBezTo>
                      <a:pt x="1225365" y="1290526"/>
                      <a:pt x="1247767" y="1294006"/>
                      <a:pt x="1196751" y="1330859"/>
                    </a:cubicBezTo>
                    <a:lnTo>
                      <a:pt x="28854" y="2082297"/>
                    </a:lnTo>
                    <a:cubicBezTo>
                      <a:pt x="-31855" y="2133600"/>
                      <a:pt x="17565" y="2211601"/>
                      <a:pt x="46961" y="2236206"/>
                    </a:cubicBezTo>
                    <a:lnTo>
                      <a:pt x="3204262" y="6281313"/>
                    </a:lnTo>
                    <a:cubicBezTo>
                      <a:pt x="2655239" y="4216117"/>
                      <a:pt x="2163365" y="2360471"/>
                      <a:pt x="1957242" y="0"/>
                    </a:cubicBezTo>
                    <a:lnTo>
                      <a:pt x="560630" y="17149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72D99AC6-2B67-46D9-9AF4-E384F0FD3C61}"/>
                  </a:ext>
                </a:extLst>
              </p:cNvPr>
              <p:cNvSpPr/>
              <p:nvPr/>
            </p:nvSpPr>
            <p:spPr>
              <a:xfrm>
                <a:off x="1092266" y="134293"/>
                <a:ext cx="3251887" cy="6500388"/>
              </a:xfrm>
              <a:custGeom>
                <a:avLst/>
                <a:gdLst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49122 w 3247054"/>
                  <a:gd name="connsiteY0" fmla="*/ 27160 h 6500388"/>
                  <a:gd name="connsiteX1" fmla="*/ 177930 w 3247054"/>
                  <a:gd name="connsiteY1" fmla="*/ 398353 h 6500388"/>
                  <a:gd name="connsiteX2" fmla="*/ 196037 w 3247054"/>
                  <a:gd name="connsiteY2" fmla="*/ 479834 h 6500388"/>
                  <a:gd name="connsiteX3" fmla="*/ 1164757 w 3247054"/>
                  <a:gd name="connsiteY3" fmla="*/ 1240325 h 6500388"/>
                  <a:gd name="connsiteX4" fmla="*/ 1191918 w 3247054"/>
                  <a:gd name="connsiteY4" fmla="*/ 1330859 h 6500388"/>
                  <a:gd name="connsiteX5" fmla="*/ 24021 w 3247054"/>
                  <a:gd name="connsiteY5" fmla="*/ 2082297 h 6500388"/>
                  <a:gd name="connsiteX6" fmla="*/ 42128 w 3247054"/>
                  <a:gd name="connsiteY6" fmla="*/ 2236206 h 6500388"/>
                  <a:gd name="connsiteX7" fmla="*/ 3247054 w 3247054"/>
                  <a:gd name="connsiteY7" fmla="*/ 6500388 h 6500388"/>
                  <a:gd name="connsiteX8" fmla="*/ 1952409 w 3247054"/>
                  <a:gd name="connsiteY8" fmla="*/ 0 h 6500388"/>
                  <a:gd name="connsiteX9" fmla="*/ 549122 w 3247054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51887" h="6500388">
                    <a:moveTo>
                      <a:pt x="560630" y="17149"/>
                    </a:moveTo>
                    <a:lnTo>
                      <a:pt x="182763" y="398353"/>
                    </a:lnTo>
                    <a:cubicBezTo>
                      <a:pt x="155427" y="425513"/>
                      <a:pt x="174811" y="462685"/>
                      <a:pt x="200870" y="479834"/>
                    </a:cubicBezTo>
                    <a:lnTo>
                      <a:pt x="1169590" y="1240325"/>
                    </a:lnTo>
                    <a:cubicBezTo>
                      <a:pt x="1225365" y="1290526"/>
                      <a:pt x="1247767" y="1294006"/>
                      <a:pt x="1196751" y="1330859"/>
                    </a:cubicBezTo>
                    <a:lnTo>
                      <a:pt x="28854" y="2082297"/>
                    </a:lnTo>
                    <a:cubicBezTo>
                      <a:pt x="-31855" y="2133600"/>
                      <a:pt x="17565" y="2211601"/>
                      <a:pt x="46961" y="2236206"/>
                    </a:cubicBezTo>
                    <a:lnTo>
                      <a:pt x="3251887" y="6500388"/>
                    </a:lnTo>
                    <a:cubicBezTo>
                      <a:pt x="2667939" y="4352642"/>
                      <a:pt x="2188765" y="2519221"/>
                      <a:pt x="1957242" y="0"/>
                    </a:cubicBezTo>
                    <a:lnTo>
                      <a:pt x="560630" y="17149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92CF519B-F6F6-4305-95C5-4D1D50922726}"/>
                </a:ext>
              </a:extLst>
            </p:cNvPr>
            <p:cNvGrpSpPr/>
            <p:nvPr/>
          </p:nvGrpSpPr>
          <p:grpSpPr>
            <a:xfrm>
              <a:off x="753139" y="-50052"/>
              <a:ext cx="2660463" cy="5621832"/>
              <a:chOff x="925903" y="-56577"/>
              <a:chExt cx="2660463" cy="5621832"/>
            </a:xfrm>
          </p:grpSpPr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A9EF1A7C-1142-403F-8322-6FE83C6267B3}"/>
                  </a:ext>
                </a:extLst>
              </p:cNvPr>
              <p:cNvGrpSpPr/>
              <p:nvPr/>
            </p:nvGrpSpPr>
            <p:grpSpPr>
              <a:xfrm rot="10228926">
                <a:off x="2345152" y="4256160"/>
                <a:ext cx="1127545" cy="1309095"/>
                <a:chOff x="4802271" y="1897244"/>
                <a:chExt cx="492910" cy="572275"/>
              </a:xfrm>
            </p:grpSpPr>
            <p:sp>
              <p:nvSpPr>
                <p:cNvPr id="135" name="Rectangle 8">
                  <a:extLst>
                    <a:ext uri="{FF2B5EF4-FFF2-40B4-BE49-F238E27FC236}">
                      <a16:creationId xmlns:a16="http://schemas.microsoft.com/office/drawing/2014/main" id="{7D39375B-2B62-4DE1-B346-31A190C79307}"/>
                    </a:ext>
                  </a:extLst>
                </p:cNvPr>
                <p:cNvSpPr/>
                <p:nvPr/>
              </p:nvSpPr>
              <p:spPr>
                <a:xfrm rot="11220000">
                  <a:off x="4802271" y="1897244"/>
                  <a:ext cx="341441" cy="57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473" h="775132">
                      <a:moveTo>
                        <a:pt x="401001" y="0"/>
                      </a:moveTo>
                      <a:lnTo>
                        <a:pt x="462201" y="0"/>
                      </a:lnTo>
                      <a:lnTo>
                        <a:pt x="462202" y="601175"/>
                      </a:lnTo>
                      <a:lnTo>
                        <a:pt x="462473" y="601187"/>
                      </a:lnTo>
                      <a:lnTo>
                        <a:pt x="462202" y="604277"/>
                      </a:lnTo>
                      <a:lnTo>
                        <a:pt x="462201" y="612000"/>
                      </a:lnTo>
                      <a:lnTo>
                        <a:pt x="461523" y="612000"/>
                      </a:lnTo>
                      <a:cubicBezTo>
                        <a:pt x="456162" y="675114"/>
                        <a:pt x="453746" y="748270"/>
                        <a:pt x="392546" y="770377"/>
                      </a:cubicBezTo>
                      <a:cubicBezTo>
                        <a:pt x="292280" y="799787"/>
                        <a:pt x="77213" y="684479"/>
                        <a:pt x="0" y="651700"/>
                      </a:cubicBezTo>
                      <a:lnTo>
                        <a:pt x="20368" y="598081"/>
                      </a:lnTo>
                      <a:cubicBezTo>
                        <a:pt x="130899" y="631017"/>
                        <a:pt x="313896" y="720128"/>
                        <a:pt x="370989" y="709586"/>
                      </a:cubicBezTo>
                      <a:cubicBezTo>
                        <a:pt x="401045" y="687002"/>
                        <a:pt x="394312" y="666925"/>
                        <a:pt x="400233" y="598442"/>
                      </a:cubicBezTo>
                      <a:lnTo>
                        <a:pt x="401001" y="598476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136" name="Oval 16">
                  <a:extLst>
                    <a:ext uri="{FF2B5EF4-FFF2-40B4-BE49-F238E27FC236}">
                      <a16:creationId xmlns:a16="http://schemas.microsoft.com/office/drawing/2014/main" id="{D73B280D-6AC1-4D44-B325-CC40B083DC88}"/>
                    </a:ext>
                  </a:extLst>
                </p:cNvPr>
                <p:cNvSpPr/>
                <p:nvPr/>
              </p:nvSpPr>
              <p:spPr>
                <a:xfrm rot="2337237">
                  <a:off x="5134487" y="1994694"/>
                  <a:ext cx="160694" cy="122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656" h="166388">
                      <a:moveTo>
                        <a:pt x="193289" y="142021"/>
                      </a:moveTo>
                      <a:cubicBezTo>
                        <a:pt x="178234" y="157076"/>
                        <a:pt x="157435" y="166388"/>
                        <a:pt x="134462" y="166388"/>
                      </a:cubicBezTo>
                      <a:cubicBezTo>
                        <a:pt x="112031" y="166388"/>
                        <a:pt x="91674" y="157511"/>
                        <a:pt x="76905" y="142878"/>
                      </a:cubicBezTo>
                      <a:lnTo>
                        <a:pt x="14686" y="153039"/>
                      </a:lnTo>
                      <a:lnTo>
                        <a:pt x="0" y="63111"/>
                      </a:lnTo>
                      <a:lnTo>
                        <a:pt x="57209" y="53768"/>
                      </a:lnTo>
                      <a:cubicBezTo>
                        <a:pt x="68633" y="22251"/>
                        <a:pt x="98949" y="0"/>
                        <a:pt x="134462" y="0"/>
                      </a:cubicBezTo>
                      <a:cubicBezTo>
                        <a:pt x="180409" y="0"/>
                        <a:pt x="217656" y="37247"/>
                        <a:pt x="217656" y="83194"/>
                      </a:cubicBezTo>
                      <a:cubicBezTo>
                        <a:pt x="217656" y="106167"/>
                        <a:pt x="208344" y="126966"/>
                        <a:pt x="193289" y="142021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9FBB470A-DAAE-4CED-9FB0-A05250A2170B}"/>
                  </a:ext>
                </a:extLst>
              </p:cNvPr>
              <p:cNvGrpSpPr/>
              <p:nvPr/>
            </p:nvGrpSpPr>
            <p:grpSpPr>
              <a:xfrm rot="11371074" flipH="1">
                <a:off x="1007927" y="4256160"/>
                <a:ext cx="1127545" cy="1309095"/>
                <a:chOff x="4802271" y="1897244"/>
                <a:chExt cx="492910" cy="572275"/>
              </a:xfrm>
            </p:grpSpPr>
            <p:sp>
              <p:nvSpPr>
                <p:cNvPr id="133" name="Rectangle 8">
                  <a:extLst>
                    <a:ext uri="{FF2B5EF4-FFF2-40B4-BE49-F238E27FC236}">
                      <a16:creationId xmlns:a16="http://schemas.microsoft.com/office/drawing/2014/main" id="{D5836B69-B984-4B80-B719-3D261F2E8C4F}"/>
                    </a:ext>
                  </a:extLst>
                </p:cNvPr>
                <p:cNvSpPr/>
                <p:nvPr/>
              </p:nvSpPr>
              <p:spPr>
                <a:xfrm rot="11220000">
                  <a:off x="4802271" y="1897244"/>
                  <a:ext cx="341441" cy="57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473" h="775132">
                      <a:moveTo>
                        <a:pt x="401001" y="0"/>
                      </a:moveTo>
                      <a:lnTo>
                        <a:pt x="462201" y="0"/>
                      </a:lnTo>
                      <a:lnTo>
                        <a:pt x="462202" y="601175"/>
                      </a:lnTo>
                      <a:lnTo>
                        <a:pt x="462473" y="601187"/>
                      </a:lnTo>
                      <a:lnTo>
                        <a:pt x="462202" y="604277"/>
                      </a:lnTo>
                      <a:lnTo>
                        <a:pt x="462201" y="612000"/>
                      </a:lnTo>
                      <a:lnTo>
                        <a:pt x="461523" y="612000"/>
                      </a:lnTo>
                      <a:cubicBezTo>
                        <a:pt x="456162" y="675114"/>
                        <a:pt x="453746" y="748270"/>
                        <a:pt x="392546" y="770377"/>
                      </a:cubicBezTo>
                      <a:cubicBezTo>
                        <a:pt x="292280" y="799787"/>
                        <a:pt x="77213" y="684479"/>
                        <a:pt x="0" y="651700"/>
                      </a:cubicBezTo>
                      <a:lnTo>
                        <a:pt x="20368" y="598081"/>
                      </a:lnTo>
                      <a:cubicBezTo>
                        <a:pt x="130899" y="631017"/>
                        <a:pt x="313896" y="720128"/>
                        <a:pt x="370989" y="709586"/>
                      </a:cubicBezTo>
                      <a:cubicBezTo>
                        <a:pt x="401045" y="687002"/>
                        <a:pt x="394312" y="666925"/>
                        <a:pt x="400233" y="598442"/>
                      </a:cubicBezTo>
                      <a:lnTo>
                        <a:pt x="401001" y="598476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134" name="Oval 16">
                  <a:extLst>
                    <a:ext uri="{FF2B5EF4-FFF2-40B4-BE49-F238E27FC236}">
                      <a16:creationId xmlns:a16="http://schemas.microsoft.com/office/drawing/2014/main" id="{6DC883E0-07CB-41C3-922E-894B4754CC09}"/>
                    </a:ext>
                  </a:extLst>
                </p:cNvPr>
                <p:cNvSpPr/>
                <p:nvPr/>
              </p:nvSpPr>
              <p:spPr>
                <a:xfrm rot="2337237">
                  <a:off x="5134487" y="1994694"/>
                  <a:ext cx="160694" cy="122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656" h="166388">
                      <a:moveTo>
                        <a:pt x="193289" y="142021"/>
                      </a:moveTo>
                      <a:cubicBezTo>
                        <a:pt x="178234" y="157076"/>
                        <a:pt x="157435" y="166388"/>
                        <a:pt x="134462" y="166388"/>
                      </a:cubicBezTo>
                      <a:cubicBezTo>
                        <a:pt x="112031" y="166388"/>
                        <a:pt x="91674" y="157511"/>
                        <a:pt x="76905" y="142878"/>
                      </a:cubicBezTo>
                      <a:lnTo>
                        <a:pt x="14686" y="153039"/>
                      </a:lnTo>
                      <a:lnTo>
                        <a:pt x="0" y="63111"/>
                      </a:lnTo>
                      <a:lnTo>
                        <a:pt x="57209" y="53768"/>
                      </a:lnTo>
                      <a:cubicBezTo>
                        <a:pt x="68633" y="22251"/>
                        <a:pt x="98949" y="0"/>
                        <a:pt x="134462" y="0"/>
                      </a:cubicBezTo>
                      <a:cubicBezTo>
                        <a:pt x="180409" y="0"/>
                        <a:pt x="217656" y="37247"/>
                        <a:pt x="217656" y="83194"/>
                      </a:cubicBezTo>
                      <a:cubicBezTo>
                        <a:pt x="217656" y="106167"/>
                        <a:pt x="208344" y="126966"/>
                        <a:pt x="193289" y="142021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DD3B9376-1528-4123-A614-A15118352CCE}"/>
                  </a:ext>
                </a:extLst>
              </p:cNvPr>
              <p:cNvSpPr/>
              <p:nvPr/>
            </p:nvSpPr>
            <p:spPr>
              <a:xfrm rot="10800000">
                <a:off x="2186635" y="-56577"/>
                <a:ext cx="643214" cy="2504922"/>
              </a:xfrm>
              <a:custGeom>
                <a:avLst/>
                <a:gdLst>
                  <a:gd name="connsiteX0" fmla="*/ 216501 w 643214"/>
                  <a:gd name="connsiteY0" fmla="*/ 2504922 h 2504922"/>
                  <a:gd name="connsiteX1" fmla="*/ 0 w 643214"/>
                  <a:gd name="connsiteY1" fmla="*/ 2504922 h 2504922"/>
                  <a:gd name="connsiteX2" fmla="*/ 161536 w 643214"/>
                  <a:gd name="connsiteY2" fmla="*/ 2023432 h 2504922"/>
                  <a:gd name="connsiteX3" fmla="*/ 441068 w 643214"/>
                  <a:gd name="connsiteY3" fmla="*/ 787787 h 2504922"/>
                  <a:gd name="connsiteX4" fmla="*/ 448805 w 643214"/>
                  <a:gd name="connsiteY4" fmla="*/ 34502 h 2504922"/>
                  <a:gd name="connsiteX5" fmla="*/ 448786 w 643214"/>
                  <a:gd name="connsiteY5" fmla="*/ 34443 h 2504922"/>
                  <a:gd name="connsiteX6" fmla="*/ 641908 w 643214"/>
                  <a:gd name="connsiteY6" fmla="*/ 0 h 2504922"/>
                  <a:gd name="connsiteX7" fmla="*/ 642457 w 643214"/>
                  <a:gd name="connsiteY7" fmla="*/ 28564 h 2504922"/>
                  <a:gd name="connsiteX8" fmla="*/ 555351 w 643214"/>
                  <a:gd name="connsiteY8" fmla="*/ 1233242 h 2504922"/>
                  <a:gd name="connsiteX9" fmla="*/ 315478 w 643214"/>
                  <a:gd name="connsiteY9" fmla="*/ 2204996 h 250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3214" h="2504922">
                    <a:moveTo>
                      <a:pt x="216501" y="2504922"/>
                    </a:moveTo>
                    <a:lnTo>
                      <a:pt x="0" y="2504922"/>
                    </a:lnTo>
                    <a:lnTo>
                      <a:pt x="161536" y="2023432"/>
                    </a:lnTo>
                    <a:cubicBezTo>
                      <a:pt x="283541" y="1633302"/>
                      <a:pt x="386241" y="1228986"/>
                      <a:pt x="441068" y="787787"/>
                    </a:cubicBezTo>
                    <a:cubicBezTo>
                      <a:pt x="467417" y="575523"/>
                      <a:pt x="463617" y="136249"/>
                      <a:pt x="448805" y="34502"/>
                    </a:cubicBezTo>
                    <a:lnTo>
                      <a:pt x="448786" y="34443"/>
                    </a:lnTo>
                    <a:lnTo>
                      <a:pt x="641908" y="0"/>
                    </a:lnTo>
                    <a:lnTo>
                      <a:pt x="642457" y="28564"/>
                    </a:lnTo>
                    <a:cubicBezTo>
                      <a:pt x="644706" y="175329"/>
                      <a:pt x="647915" y="790092"/>
                      <a:pt x="555351" y="1233242"/>
                    </a:cubicBezTo>
                    <a:cubicBezTo>
                      <a:pt x="493961" y="1573719"/>
                      <a:pt x="411723" y="1895841"/>
                      <a:pt x="315478" y="2204996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4780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pic>
            <p:nvPicPr>
              <p:cNvPr id="132" name="Graphic 131">
                <a:extLst>
                  <a:ext uri="{FF2B5EF4-FFF2-40B4-BE49-F238E27FC236}">
                    <a16:creationId xmlns:a16="http://schemas.microsoft.com/office/drawing/2014/main" id="{376C61D1-775A-41DB-84D3-09C24156F3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5903" y="2257689"/>
                <a:ext cx="2660463" cy="2037959"/>
              </a:xfrm>
              <a:prstGeom prst="rect">
                <a:avLst/>
              </a:prstGeom>
            </p:spPr>
          </p:pic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27358683-7192-4186-B383-EB28E2B761A9}"/>
                </a:ext>
              </a:extLst>
            </p:cNvPr>
            <p:cNvGrpSpPr/>
            <p:nvPr/>
          </p:nvGrpSpPr>
          <p:grpSpPr>
            <a:xfrm>
              <a:off x="5655344" y="0"/>
              <a:ext cx="1325557" cy="5965066"/>
              <a:chOff x="5655344" y="0"/>
              <a:chExt cx="1325557" cy="5965066"/>
            </a:xfrm>
          </p:grpSpPr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FD1B5B64-9251-472F-B3F0-B43C9F743801}"/>
                  </a:ext>
                </a:extLst>
              </p:cNvPr>
              <p:cNvGrpSpPr/>
              <p:nvPr/>
            </p:nvGrpSpPr>
            <p:grpSpPr>
              <a:xfrm>
                <a:off x="5655344" y="4480259"/>
                <a:ext cx="1212531" cy="1484807"/>
                <a:chOff x="5655344" y="4480259"/>
                <a:chExt cx="1212531" cy="1484807"/>
              </a:xfrm>
            </p:grpSpPr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D51FBB94-1B7E-408A-B3FC-326AF513D448}"/>
                    </a:ext>
                  </a:extLst>
                </p:cNvPr>
                <p:cNvSpPr/>
                <p:nvPr/>
              </p:nvSpPr>
              <p:spPr>
                <a:xfrm rot="536029">
                  <a:off x="6343989" y="4480259"/>
                  <a:ext cx="163022" cy="31610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41" name="Group 140">
                  <a:extLst>
                    <a:ext uri="{FF2B5EF4-FFF2-40B4-BE49-F238E27FC236}">
                      <a16:creationId xmlns:a16="http://schemas.microsoft.com/office/drawing/2014/main" id="{9207B422-B706-4A32-8256-DEAB11514EFB}"/>
                    </a:ext>
                  </a:extLst>
                </p:cNvPr>
                <p:cNvGrpSpPr/>
                <p:nvPr/>
              </p:nvGrpSpPr>
              <p:grpSpPr>
                <a:xfrm rot="11700000">
                  <a:off x="5655344" y="4752535"/>
                  <a:ext cx="1212531" cy="1212531"/>
                  <a:chOff x="7123973" y="1204727"/>
                  <a:chExt cx="252497" cy="252497"/>
                </a:xfrm>
              </p:grpSpPr>
              <p:grpSp>
                <p:nvGrpSpPr>
                  <p:cNvPr id="142" name="Group 141">
                    <a:extLst>
                      <a:ext uri="{FF2B5EF4-FFF2-40B4-BE49-F238E27FC236}">
                        <a16:creationId xmlns:a16="http://schemas.microsoft.com/office/drawing/2014/main" id="{731A7488-AB70-4563-9598-99B060789856}"/>
                      </a:ext>
                    </a:extLst>
                  </p:cNvPr>
                  <p:cNvGrpSpPr/>
                  <p:nvPr/>
                </p:nvGrpSpPr>
                <p:grpSpPr>
                  <a:xfrm>
                    <a:off x="7123973" y="1204727"/>
                    <a:ext cx="252497" cy="252497"/>
                    <a:chOff x="4915373" y="1633391"/>
                    <a:chExt cx="342000" cy="342000"/>
                  </a:xfrm>
                </p:grpSpPr>
                <p:sp>
                  <p:nvSpPr>
                    <p:cNvPr id="145" name="Oval 144">
                      <a:extLst>
                        <a:ext uri="{FF2B5EF4-FFF2-40B4-BE49-F238E27FC236}">
                          <a16:creationId xmlns:a16="http://schemas.microsoft.com/office/drawing/2014/main" id="{62B9DD17-F0C9-4D6B-99DB-D5F9C22E52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15373" y="1633391"/>
                      <a:ext cx="342000" cy="342000"/>
                    </a:xfrm>
                    <a:prstGeom prst="ellipse">
                      <a:avLst/>
                    </a:prstGeom>
                    <a:solidFill>
                      <a:schemeClr val="tx1">
                        <a:lumMod val="75000"/>
                        <a:lumOff val="25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701"/>
                    </a:p>
                  </p:txBody>
                </p:sp>
                <p:sp>
                  <p:nvSpPr>
                    <p:cNvPr id="146" name="Oval 145">
                      <a:extLst>
                        <a:ext uri="{FF2B5EF4-FFF2-40B4-BE49-F238E27FC236}">
                          <a16:creationId xmlns:a16="http://schemas.microsoft.com/office/drawing/2014/main" id="{435DFCB8-9C43-48BC-9BDA-6B4C563711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2040" y="1666488"/>
                      <a:ext cx="295795" cy="295795"/>
                    </a:xfrm>
                    <a:prstGeom prst="ellipse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701"/>
                    </a:p>
                  </p:txBody>
                </p:sp>
                <p:sp>
                  <p:nvSpPr>
                    <p:cNvPr id="147" name="Oval 146">
                      <a:extLst>
                        <a:ext uri="{FF2B5EF4-FFF2-40B4-BE49-F238E27FC236}">
                          <a16:creationId xmlns:a16="http://schemas.microsoft.com/office/drawing/2014/main" id="{6436AA8E-DFDF-4802-A60A-9AC6B92BA0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70613" y="1724593"/>
                      <a:ext cx="207640" cy="207640"/>
                    </a:xfrm>
                    <a:prstGeom prst="ellipse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 w="15875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701"/>
                    </a:p>
                  </p:txBody>
                </p:sp>
              </p:grpSp>
              <p:sp>
                <p:nvSpPr>
                  <p:cNvPr id="143" name="Chord 142">
                    <a:extLst>
                      <a:ext uri="{FF2B5EF4-FFF2-40B4-BE49-F238E27FC236}">
                        <a16:creationId xmlns:a16="http://schemas.microsoft.com/office/drawing/2014/main" id="{5418E43C-1057-4103-96B4-C4E8267AD738}"/>
                      </a:ext>
                    </a:extLst>
                  </p:cNvPr>
                  <p:cNvSpPr/>
                  <p:nvPr/>
                </p:nvSpPr>
                <p:spPr>
                  <a:xfrm rot="20881907">
                    <a:off x="7167196" y="1276843"/>
                    <a:ext cx="152933" cy="152933"/>
                  </a:xfrm>
                  <a:prstGeom prst="chord">
                    <a:avLst>
                      <a:gd name="adj1" fmla="val 5070744"/>
                      <a:gd name="adj2" fmla="val 16200000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 dirty="0"/>
                  </a:p>
                </p:txBody>
              </p:sp>
              <p:sp>
                <p:nvSpPr>
                  <p:cNvPr id="144" name="Chord 143">
                    <a:extLst>
                      <a:ext uri="{FF2B5EF4-FFF2-40B4-BE49-F238E27FC236}">
                        <a16:creationId xmlns:a16="http://schemas.microsoft.com/office/drawing/2014/main" id="{433D0561-382F-4A04-BAAB-C7D0409CA79B}"/>
                      </a:ext>
                    </a:extLst>
                  </p:cNvPr>
                  <p:cNvSpPr/>
                  <p:nvPr/>
                </p:nvSpPr>
                <p:spPr>
                  <a:xfrm rot="20881907">
                    <a:off x="7167196" y="1276843"/>
                    <a:ext cx="152933" cy="152933"/>
                  </a:xfrm>
                  <a:prstGeom prst="chord">
                    <a:avLst>
                      <a:gd name="adj1" fmla="val 16204063"/>
                      <a:gd name="adj2" fmla="val 5391679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/>
                  </a:p>
                </p:txBody>
              </p:sp>
            </p:grpSp>
          </p:grp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71DA735F-1F72-4DAE-A71B-50C9C0D09B56}"/>
                  </a:ext>
                </a:extLst>
              </p:cNvPr>
              <p:cNvSpPr/>
              <p:nvPr/>
            </p:nvSpPr>
            <p:spPr>
              <a:xfrm rot="10800000">
                <a:off x="6332106" y="0"/>
                <a:ext cx="648795" cy="4657780"/>
              </a:xfrm>
              <a:custGeom>
                <a:avLst/>
                <a:gdLst>
                  <a:gd name="connsiteX0" fmla="*/ 216501 w 643214"/>
                  <a:gd name="connsiteY0" fmla="*/ 2504922 h 2504922"/>
                  <a:gd name="connsiteX1" fmla="*/ 0 w 643214"/>
                  <a:gd name="connsiteY1" fmla="*/ 2504922 h 2504922"/>
                  <a:gd name="connsiteX2" fmla="*/ 161536 w 643214"/>
                  <a:gd name="connsiteY2" fmla="*/ 2023432 h 2504922"/>
                  <a:gd name="connsiteX3" fmla="*/ 441068 w 643214"/>
                  <a:gd name="connsiteY3" fmla="*/ 787787 h 2504922"/>
                  <a:gd name="connsiteX4" fmla="*/ 448805 w 643214"/>
                  <a:gd name="connsiteY4" fmla="*/ 34502 h 2504922"/>
                  <a:gd name="connsiteX5" fmla="*/ 448786 w 643214"/>
                  <a:gd name="connsiteY5" fmla="*/ 34443 h 2504922"/>
                  <a:gd name="connsiteX6" fmla="*/ 641908 w 643214"/>
                  <a:gd name="connsiteY6" fmla="*/ 0 h 2504922"/>
                  <a:gd name="connsiteX7" fmla="*/ 642457 w 643214"/>
                  <a:gd name="connsiteY7" fmla="*/ 28564 h 2504922"/>
                  <a:gd name="connsiteX8" fmla="*/ 555351 w 643214"/>
                  <a:gd name="connsiteY8" fmla="*/ 1233242 h 2504922"/>
                  <a:gd name="connsiteX9" fmla="*/ 315478 w 643214"/>
                  <a:gd name="connsiteY9" fmla="*/ 2204996 h 2504922"/>
                  <a:gd name="connsiteX0" fmla="*/ 407001 w 643214"/>
                  <a:gd name="connsiteY0" fmla="*/ 4314672 h 4314672"/>
                  <a:gd name="connsiteX1" fmla="*/ 0 w 643214"/>
                  <a:gd name="connsiteY1" fmla="*/ 2504922 h 4314672"/>
                  <a:gd name="connsiteX2" fmla="*/ 161536 w 643214"/>
                  <a:gd name="connsiteY2" fmla="*/ 2023432 h 4314672"/>
                  <a:gd name="connsiteX3" fmla="*/ 441068 w 643214"/>
                  <a:gd name="connsiteY3" fmla="*/ 787787 h 4314672"/>
                  <a:gd name="connsiteX4" fmla="*/ 448805 w 643214"/>
                  <a:gd name="connsiteY4" fmla="*/ 34502 h 4314672"/>
                  <a:gd name="connsiteX5" fmla="*/ 448786 w 643214"/>
                  <a:gd name="connsiteY5" fmla="*/ 34443 h 4314672"/>
                  <a:gd name="connsiteX6" fmla="*/ 641908 w 643214"/>
                  <a:gd name="connsiteY6" fmla="*/ 0 h 4314672"/>
                  <a:gd name="connsiteX7" fmla="*/ 642457 w 643214"/>
                  <a:gd name="connsiteY7" fmla="*/ 28564 h 4314672"/>
                  <a:gd name="connsiteX8" fmla="*/ 555351 w 643214"/>
                  <a:gd name="connsiteY8" fmla="*/ 1233242 h 4314672"/>
                  <a:gd name="connsiteX9" fmla="*/ 315478 w 643214"/>
                  <a:gd name="connsiteY9" fmla="*/ 2204996 h 4314672"/>
                  <a:gd name="connsiteX10" fmla="*/ 407001 w 643214"/>
                  <a:gd name="connsiteY10" fmla="*/ 4314672 h 4314672"/>
                  <a:gd name="connsiteX0" fmla="*/ 245465 w 481678"/>
                  <a:gd name="connsiteY0" fmla="*/ 4314672 h 4409922"/>
                  <a:gd name="connsiteX1" fmla="*/ 28964 w 481678"/>
                  <a:gd name="connsiteY1" fmla="*/ 4409922 h 4409922"/>
                  <a:gd name="connsiteX2" fmla="*/ 0 w 481678"/>
                  <a:gd name="connsiteY2" fmla="*/ 2023432 h 4409922"/>
                  <a:gd name="connsiteX3" fmla="*/ 279532 w 481678"/>
                  <a:gd name="connsiteY3" fmla="*/ 787787 h 4409922"/>
                  <a:gd name="connsiteX4" fmla="*/ 287269 w 481678"/>
                  <a:gd name="connsiteY4" fmla="*/ 34502 h 4409922"/>
                  <a:gd name="connsiteX5" fmla="*/ 287250 w 481678"/>
                  <a:gd name="connsiteY5" fmla="*/ 34443 h 4409922"/>
                  <a:gd name="connsiteX6" fmla="*/ 480372 w 481678"/>
                  <a:gd name="connsiteY6" fmla="*/ 0 h 4409922"/>
                  <a:gd name="connsiteX7" fmla="*/ 480921 w 481678"/>
                  <a:gd name="connsiteY7" fmla="*/ 28564 h 4409922"/>
                  <a:gd name="connsiteX8" fmla="*/ 393815 w 481678"/>
                  <a:gd name="connsiteY8" fmla="*/ 1233242 h 4409922"/>
                  <a:gd name="connsiteX9" fmla="*/ 153942 w 481678"/>
                  <a:gd name="connsiteY9" fmla="*/ 2204996 h 4409922"/>
                  <a:gd name="connsiteX10" fmla="*/ 245465 w 481678"/>
                  <a:gd name="connsiteY10" fmla="*/ 4314672 h 4409922"/>
                  <a:gd name="connsiteX0" fmla="*/ 245465 w 481678"/>
                  <a:gd name="connsiteY0" fmla="*/ 4314672 h 4314672"/>
                  <a:gd name="connsiteX1" fmla="*/ 48014 w 481678"/>
                  <a:gd name="connsiteY1" fmla="*/ 4314672 h 4314672"/>
                  <a:gd name="connsiteX2" fmla="*/ 0 w 481678"/>
                  <a:gd name="connsiteY2" fmla="*/ 2023432 h 4314672"/>
                  <a:gd name="connsiteX3" fmla="*/ 279532 w 481678"/>
                  <a:gd name="connsiteY3" fmla="*/ 787787 h 4314672"/>
                  <a:gd name="connsiteX4" fmla="*/ 287269 w 481678"/>
                  <a:gd name="connsiteY4" fmla="*/ 34502 h 4314672"/>
                  <a:gd name="connsiteX5" fmla="*/ 287250 w 481678"/>
                  <a:gd name="connsiteY5" fmla="*/ 34443 h 4314672"/>
                  <a:gd name="connsiteX6" fmla="*/ 480372 w 481678"/>
                  <a:gd name="connsiteY6" fmla="*/ 0 h 4314672"/>
                  <a:gd name="connsiteX7" fmla="*/ 480921 w 481678"/>
                  <a:gd name="connsiteY7" fmla="*/ 28564 h 4314672"/>
                  <a:gd name="connsiteX8" fmla="*/ 393815 w 481678"/>
                  <a:gd name="connsiteY8" fmla="*/ 1233242 h 4314672"/>
                  <a:gd name="connsiteX9" fmla="*/ 153942 w 481678"/>
                  <a:gd name="connsiteY9" fmla="*/ 2204996 h 4314672"/>
                  <a:gd name="connsiteX10" fmla="*/ 245465 w 481678"/>
                  <a:gd name="connsiteY10" fmla="*/ 4314672 h 4314672"/>
                  <a:gd name="connsiteX0" fmla="*/ 341148 w 577361"/>
                  <a:gd name="connsiteY0" fmla="*/ 4314672 h 4314672"/>
                  <a:gd name="connsiteX1" fmla="*/ 143697 w 577361"/>
                  <a:gd name="connsiteY1" fmla="*/ 4314672 h 4314672"/>
                  <a:gd name="connsiteX2" fmla="*/ 95683 w 577361"/>
                  <a:gd name="connsiteY2" fmla="*/ 2023432 h 4314672"/>
                  <a:gd name="connsiteX3" fmla="*/ 375215 w 577361"/>
                  <a:gd name="connsiteY3" fmla="*/ 787787 h 4314672"/>
                  <a:gd name="connsiteX4" fmla="*/ 382952 w 577361"/>
                  <a:gd name="connsiteY4" fmla="*/ 34502 h 4314672"/>
                  <a:gd name="connsiteX5" fmla="*/ 382933 w 577361"/>
                  <a:gd name="connsiteY5" fmla="*/ 34443 h 4314672"/>
                  <a:gd name="connsiteX6" fmla="*/ 576055 w 577361"/>
                  <a:gd name="connsiteY6" fmla="*/ 0 h 4314672"/>
                  <a:gd name="connsiteX7" fmla="*/ 576604 w 577361"/>
                  <a:gd name="connsiteY7" fmla="*/ 28564 h 4314672"/>
                  <a:gd name="connsiteX8" fmla="*/ 489498 w 577361"/>
                  <a:gd name="connsiteY8" fmla="*/ 1233242 h 4314672"/>
                  <a:gd name="connsiteX9" fmla="*/ 249625 w 577361"/>
                  <a:gd name="connsiteY9" fmla="*/ 2204996 h 4314672"/>
                  <a:gd name="connsiteX10" fmla="*/ 341148 w 577361"/>
                  <a:gd name="connsiteY10" fmla="*/ 4314672 h 4314672"/>
                  <a:gd name="connsiteX0" fmla="*/ 341148 w 577361"/>
                  <a:gd name="connsiteY0" fmla="*/ 4314672 h 4314672"/>
                  <a:gd name="connsiteX1" fmla="*/ 143697 w 577361"/>
                  <a:gd name="connsiteY1" fmla="*/ 4314672 h 4314672"/>
                  <a:gd name="connsiteX2" fmla="*/ 95683 w 577361"/>
                  <a:gd name="connsiteY2" fmla="*/ 2023432 h 4314672"/>
                  <a:gd name="connsiteX3" fmla="*/ 375215 w 577361"/>
                  <a:gd name="connsiteY3" fmla="*/ 787787 h 4314672"/>
                  <a:gd name="connsiteX4" fmla="*/ 382952 w 577361"/>
                  <a:gd name="connsiteY4" fmla="*/ 34502 h 4314672"/>
                  <a:gd name="connsiteX5" fmla="*/ 382933 w 577361"/>
                  <a:gd name="connsiteY5" fmla="*/ 34443 h 4314672"/>
                  <a:gd name="connsiteX6" fmla="*/ 576055 w 577361"/>
                  <a:gd name="connsiteY6" fmla="*/ 0 h 4314672"/>
                  <a:gd name="connsiteX7" fmla="*/ 576604 w 577361"/>
                  <a:gd name="connsiteY7" fmla="*/ 28564 h 4314672"/>
                  <a:gd name="connsiteX8" fmla="*/ 489498 w 577361"/>
                  <a:gd name="connsiteY8" fmla="*/ 1233242 h 4314672"/>
                  <a:gd name="connsiteX9" fmla="*/ 249625 w 577361"/>
                  <a:gd name="connsiteY9" fmla="*/ 2204996 h 4314672"/>
                  <a:gd name="connsiteX10" fmla="*/ 341148 w 577361"/>
                  <a:gd name="connsiteY10" fmla="*/ 4314672 h 4314672"/>
                  <a:gd name="connsiteX0" fmla="*/ 341148 w 577361"/>
                  <a:gd name="connsiteY0" fmla="*/ 4314672 h 4314672"/>
                  <a:gd name="connsiteX1" fmla="*/ 143697 w 577361"/>
                  <a:gd name="connsiteY1" fmla="*/ 4314672 h 4314672"/>
                  <a:gd name="connsiteX2" fmla="*/ 95683 w 577361"/>
                  <a:gd name="connsiteY2" fmla="*/ 2023432 h 4314672"/>
                  <a:gd name="connsiteX3" fmla="*/ 375215 w 577361"/>
                  <a:gd name="connsiteY3" fmla="*/ 787787 h 4314672"/>
                  <a:gd name="connsiteX4" fmla="*/ 382952 w 577361"/>
                  <a:gd name="connsiteY4" fmla="*/ 34502 h 4314672"/>
                  <a:gd name="connsiteX5" fmla="*/ 382933 w 577361"/>
                  <a:gd name="connsiteY5" fmla="*/ 34443 h 4314672"/>
                  <a:gd name="connsiteX6" fmla="*/ 576055 w 577361"/>
                  <a:gd name="connsiteY6" fmla="*/ 0 h 4314672"/>
                  <a:gd name="connsiteX7" fmla="*/ 576604 w 577361"/>
                  <a:gd name="connsiteY7" fmla="*/ 28564 h 4314672"/>
                  <a:gd name="connsiteX8" fmla="*/ 489498 w 577361"/>
                  <a:gd name="connsiteY8" fmla="*/ 1233242 h 4314672"/>
                  <a:gd name="connsiteX9" fmla="*/ 249625 w 577361"/>
                  <a:gd name="connsiteY9" fmla="*/ 2204996 h 4314672"/>
                  <a:gd name="connsiteX10" fmla="*/ 341148 w 577361"/>
                  <a:gd name="connsiteY10" fmla="*/ 4314672 h 4314672"/>
                  <a:gd name="connsiteX0" fmla="*/ 414347 w 650560"/>
                  <a:gd name="connsiteY0" fmla="*/ 4314672 h 4314672"/>
                  <a:gd name="connsiteX1" fmla="*/ 216896 w 650560"/>
                  <a:gd name="connsiteY1" fmla="*/ 4314672 h 4314672"/>
                  <a:gd name="connsiteX2" fmla="*/ 168882 w 650560"/>
                  <a:gd name="connsiteY2" fmla="*/ 2023432 h 4314672"/>
                  <a:gd name="connsiteX3" fmla="*/ 448414 w 650560"/>
                  <a:gd name="connsiteY3" fmla="*/ 787787 h 4314672"/>
                  <a:gd name="connsiteX4" fmla="*/ 456151 w 650560"/>
                  <a:gd name="connsiteY4" fmla="*/ 34502 h 4314672"/>
                  <a:gd name="connsiteX5" fmla="*/ 456132 w 650560"/>
                  <a:gd name="connsiteY5" fmla="*/ 34443 h 4314672"/>
                  <a:gd name="connsiteX6" fmla="*/ 649254 w 650560"/>
                  <a:gd name="connsiteY6" fmla="*/ 0 h 4314672"/>
                  <a:gd name="connsiteX7" fmla="*/ 649803 w 650560"/>
                  <a:gd name="connsiteY7" fmla="*/ 28564 h 4314672"/>
                  <a:gd name="connsiteX8" fmla="*/ 562697 w 650560"/>
                  <a:gd name="connsiteY8" fmla="*/ 1233242 h 4314672"/>
                  <a:gd name="connsiteX9" fmla="*/ 322824 w 650560"/>
                  <a:gd name="connsiteY9" fmla="*/ 2204996 h 4314672"/>
                  <a:gd name="connsiteX10" fmla="*/ 414347 w 650560"/>
                  <a:gd name="connsiteY10" fmla="*/ 4314672 h 4314672"/>
                  <a:gd name="connsiteX0" fmla="*/ 414347 w 650560"/>
                  <a:gd name="connsiteY0" fmla="*/ 4314672 h 4314672"/>
                  <a:gd name="connsiteX1" fmla="*/ 216896 w 650560"/>
                  <a:gd name="connsiteY1" fmla="*/ 4314672 h 4314672"/>
                  <a:gd name="connsiteX2" fmla="*/ 168882 w 650560"/>
                  <a:gd name="connsiteY2" fmla="*/ 2023432 h 4314672"/>
                  <a:gd name="connsiteX3" fmla="*/ 448414 w 650560"/>
                  <a:gd name="connsiteY3" fmla="*/ 787787 h 4314672"/>
                  <a:gd name="connsiteX4" fmla="*/ 456151 w 650560"/>
                  <a:gd name="connsiteY4" fmla="*/ 34502 h 4314672"/>
                  <a:gd name="connsiteX5" fmla="*/ 456132 w 650560"/>
                  <a:gd name="connsiteY5" fmla="*/ 34443 h 4314672"/>
                  <a:gd name="connsiteX6" fmla="*/ 649254 w 650560"/>
                  <a:gd name="connsiteY6" fmla="*/ 0 h 4314672"/>
                  <a:gd name="connsiteX7" fmla="*/ 649803 w 650560"/>
                  <a:gd name="connsiteY7" fmla="*/ 28564 h 4314672"/>
                  <a:gd name="connsiteX8" fmla="*/ 562697 w 650560"/>
                  <a:gd name="connsiteY8" fmla="*/ 1233242 h 4314672"/>
                  <a:gd name="connsiteX9" fmla="*/ 322824 w 650560"/>
                  <a:gd name="connsiteY9" fmla="*/ 2204996 h 4314672"/>
                  <a:gd name="connsiteX10" fmla="*/ 414347 w 650560"/>
                  <a:gd name="connsiteY10" fmla="*/ 4314672 h 4314672"/>
                  <a:gd name="connsiteX0" fmla="*/ 434653 w 670866"/>
                  <a:gd name="connsiteY0" fmla="*/ 4314672 h 4314672"/>
                  <a:gd name="connsiteX1" fmla="*/ 237202 w 670866"/>
                  <a:gd name="connsiteY1" fmla="*/ 4314672 h 4314672"/>
                  <a:gd name="connsiteX2" fmla="*/ 151088 w 670866"/>
                  <a:gd name="connsiteY2" fmla="*/ 2080582 h 4314672"/>
                  <a:gd name="connsiteX3" fmla="*/ 468720 w 670866"/>
                  <a:gd name="connsiteY3" fmla="*/ 787787 h 4314672"/>
                  <a:gd name="connsiteX4" fmla="*/ 476457 w 670866"/>
                  <a:gd name="connsiteY4" fmla="*/ 34502 h 4314672"/>
                  <a:gd name="connsiteX5" fmla="*/ 476438 w 670866"/>
                  <a:gd name="connsiteY5" fmla="*/ 34443 h 4314672"/>
                  <a:gd name="connsiteX6" fmla="*/ 669560 w 670866"/>
                  <a:gd name="connsiteY6" fmla="*/ 0 h 4314672"/>
                  <a:gd name="connsiteX7" fmla="*/ 670109 w 670866"/>
                  <a:gd name="connsiteY7" fmla="*/ 28564 h 4314672"/>
                  <a:gd name="connsiteX8" fmla="*/ 583003 w 670866"/>
                  <a:gd name="connsiteY8" fmla="*/ 1233242 h 4314672"/>
                  <a:gd name="connsiteX9" fmla="*/ 343130 w 670866"/>
                  <a:gd name="connsiteY9" fmla="*/ 2204996 h 4314672"/>
                  <a:gd name="connsiteX10" fmla="*/ 434653 w 670866"/>
                  <a:gd name="connsiteY10" fmla="*/ 4314672 h 4314672"/>
                  <a:gd name="connsiteX0" fmla="*/ 404825 w 641038"/>
                  <a:gd name="connsiteY0" fmla="*/ 4314672 h 4314672"/>
                  <a:gd name="connsiteX1" fmla="*/ 207374 w 641038"/>
                  <a:gd name="connsiteY1" fmla="*/ 4314672 h 4314672"/>
                  <a:gd name="connsiteX2" fmla="*/ 121260 w 641038"/>
                  <a:gd name="connsiteY2" fmla="*/ 2080582 h 4314672"/>
                  <a:gd name="connsiteX3" fmla="*/ 438892 w 641038"/>
                  <a:gd name="connsiteY3" fmla="*/ 787787 h 4314672"/>
                  <a:gd name="connsiteX4" fmla="*/ 446629 w 641038"/>
                  <a:gd name="connsiteY4" fmla="*/ 34502 h 4314672"/>
                  <a:gd name="connsiteX5" fmla="*/ 446610 w 641038"/>
                  <a:gd name="connsiteY5" fmla="*/ 34443 h 4314672"/>
                  <a:gd name="connsiteX6" fmla="*/ 639732 w 641038"/>
                  <a:gd name="connsiteY6" fmla="*/ 0 h 4314672"/>
                  <a:gd name="connsiteX7" fmla="*/ 640281 w 641038"/>
                  <a:gd name="connsiteY7" fmla="*/ 28564 h 4314672"/>
                  <a:gd name="connsiteX8" fmla="*/ 553175 w 641038"/>
                  <a:gd name="connsiteY8" fmla="*/ 1233242 h 4314672"/>
                  <a:gd name="connsiteX9" fmla="*/ 313302 w 641038"/>
                  <a:gd name="connsiteY9" fmla="*/ 2204996 h 4314672"/>
                  <a:gd name="connsiteX10" fmla="*/ 404825 w 641038"/>
                  <a:gd name="connsiteY10" fmla="*/ 4314672 h 4314672"/>
                  <a:gd name="connsiteX0" fmla="*/ 397704 w 633917"/>
                  <a:gd name="connsiteY0" fmla="*/ 4314672 h 4314672"/>
                  <a:gd name="connsiteX1" fmla="*/ 200253 w 633917"/>
                  <a:gd name="connsiteY1" fmla="*/ 4314672 h 4314672"/>
                  <a:gd name="connsiteX2" fmla="*/ 114139 w 633917"/>
                  <a:gd name="connsiteY2" fmla="*/ 2080582 h 4314672"/>
                  <a:gd name="connsiteX3" fmla="*/ 431771 w 633917"/>
                  <a:gd name="connsiteY3" fmla="*/ 787787 h 4314672"/>
                  <a:gd name="connsiteX4" fmla="*/ 439508 w 633917"/>
                  <a:gd name="connsiteY4" fmla="*/ 34502 h 4314672"/>
                  <a:gd name="connsiteX5" fmla="*/ 439489 w 633917"/>
                  <a:gd name="connsiteY5" fmla="*/ 34443 h 4314672"/>
                  <a:gd name="connsiteX6" fmla="*/ 632611 w 633917"/>
                  <a:gd name="connsiteY6" fmla="*/ 0 h 4314672"/>
                  <a:gd name="connsiteX7" fmla="*/ 633160 w 633917"/>
                  <a:gd name="connsiteY7" fmla="*/ 28564 h 4314672"/>
                  <a:gd name="connsiteX8" fmla="*/ 546054 w 633917"/>
                  <a:gd name="connsiteY8" fmla="*/ 1233242 h 4314672"/>
                  <a:gd name="connsiteX9" fmla="*/ 306181 w 633917"/>
                  <a:gd name="connsiteY9" fmla="*/ 2204996 h 4314672"/>
                  <a:gd name="connsiteX10" fmla="*/ 397704 w 633917"/>
                  <a:gd name="connsiteY10" fmla="*/ 4314672 h 4314672"/>
                  <a:gd name="connsiteX0" fmla="*/ 397704 w 633917"/>
                  <a:gd name="connsiteY0" fmla="*/ 4357902 h 4357902"/>
                  <a:gd name="connsiteX1" fmla="*/ 200253 w 633917"/>
                  <a:gd name="connsiteY1" fmla="*/ 4357902 h 4357902"/>
                  <a:gd name="connsiteX2" fmla="*/ 114139 w 633917"/>
                  <a:gd name="connsiteY2" fmla="*/ 2123812 h 4357902"/>
                  <a:gd name="connsiteX3" fmla="*/ 431771 w 633917"/>
                  <a:gd name="connsiteY3" fmla="*/ 831017 h 4357902"/>
                  <a:gd name="connsiteX4" fmla="*/ 439508 w 633917"/>
                  <a:gd name="connsiteY4" fmla="*/ 77732 h 4357902"/>
                  <a:gd name="connsiteX5" fmla="*/ 479949 w 633917"/>
                  <a:gd name="connsiteY5" fmla="*/ 0 h 4357902"/>
                  <a:gd name="connsiteX6" fmla="*/ 632611 w 633917"/>
                  <a:gd name="connsiteY6" fmla="*/ 43230 h 4357902"/>
                  <a:gd name="connsiteX7" fmla="*/ 633160 w 633917"/>
                  <a:gd name="connsiteY7" fmla="*/ 71794 h 4357902"/>
                  <a:gd name="connsiteX8" fmla="*/ 546054 w 633917"/>
                  <a:gd name="connsiteY8" fmla="*/ 1276472 h 4357902"/>
                  <a:gd name="connsiteX9" fmla="*/ 306181 w 633917"/>
                  <a:gd name="connsiteY9" fmla="*/ 2248226 h 4357902"/>
                  <a:gd name="connsiteX10" fmla="*/ 397704 w 633917"/>
                  <a:gd name="connsiteY10" fmla="*/ 4357902 h 4357902"/>
                  <a:gd name="connsiteX0" fmla="*/ 397704 w 633917"/>
                  <a:gd name="connsiteY0" fmla="*/ 4357902 h 4357902"/>
                  <a:gd name="connsiteX1" fmla="*/ 200253 w 633917"/>
                  <a:gd name="connsiteY1" fmla="*/ 4357902 h 4357902"/>
                  <a:gd name="connsiteX2" fmla="*/ 114139 w 633917"/>
                  <a:gd name="connsiteY2" fmla="*/ 2123812 h 4357902"/>
                  <a:gd name="connsiteX3" fmla="*/ 431771 w 633917"/>
                  <a:gd name="connsiteY3" fmla="*/ 831017 h 4357902"/>
                  <a:gd name="connsiteX4" fmla="*/ 479949 w 633917"/>
                  <a:gd name="connsiteY4" fmla="*/ 0 h 4357902"/>
                  <a:gd name="connsiteX5" fmla="*/ 632611 w 633917"/>
                  <a:gd name="connsiteY5" fmla="*/ 43230 h 4357902"/>
                  <a:gd name="connsiteX6" fmla="*/ 633160 w 633917"/>
                  <a:gd name="connsiteY6" fmla="*/ 71794 h 4357902"/>
                  <a:gd name="connsiteX7" fmla="*/ 546054 w 633917"/>
                  <a:gd name="connsiteY7" fmla="*/ 1276472 h 4357902"/>
                  <a:gd name="connsiteX8" fmla="*/ 306181 w 633917"/>
                  <a:gd name="connsiteY8" fmla="*/ 2248226 h 4357902"/>
                  <a:gd name="connsiteX9" fmla="*/ 397704 w 633917"/>
                  <a:gd name="connsiteY9" fmla="*/ 4357902 h 4357902"/>
                  <a:gd name="connsiteX0" fmla="*/ 397704 w 633917"/>
                  <a:gd name="connsiteY0" fmla="*/ 4357902 h 4357902"/>
                  <a:gd name="connsiteX1" fmla="*/ 200253 w 633917"/>
                  <a:gd name="connsiteY1" fmla="*/ 4357902 h 4357902"/>
                  <a:gd name="connsiteX2" fmla="*/ 114139 w 633917"/>
                  <a:gd name="connsiteY2" fmla="*/ 2123812 h 4357902"/>
                  <a:gd name="connsiteX3" fmla="*/ 431771 w 633917"/>
                  <a:gd name="connsiteY3" fmla="*/ 831017 h 4357902"/>
                  <a:gd name="connsiteX4" fmla="*/ 479949 w 633917"/>
                  <a:gd name="connsiteY4" fmla="*/ 0 h 4357902"/>
                  <a:gd name="connsiteX5" fmla="*/ 632611 w 633917"/>
                  <a:gd name="connsiteY5" fmla="*/ 43230 h 4357902"/>
                  <a:gd name="connsiteX6" fmla="*/ 633160 w 633917"/>
                  <a:gd name="connsiteY6" fmla="*/ 71794 h 4357902"/>
                  <a:gd name="connsiteX7" fmla="*/ 546054 w 633917"/>
                  <a:gd name="connsiteY7" fmla="*/ 1276472 h 4357902"/>
                  <a:gd name="connsiteX8" fmla="*/ 306181 w 633917"/>
                  <a:gd name="connsiteY8" fmla="*/ 2248226 h 4357902"/>
                  <a:gd name="connsiteX9" fmla="*/ 397704 w 633917"/>
                  <a:gd name="connsiteY9" fmla="*/ 4357902 h 4357902"/>
                  <a:gd name="connsiteX0" fmla="*/ 397704 w 633917"/>
                  <a:gd name="connsiteY0" fmla="*/ 4357902 h 4357902"/>
                  <a:gd name="connsiteX1" fmla="*/ 200253 w 633917"/>
                  <a:gd name="connsiteY1" fmla="*/ 4357902 h 4357902"/>
                  <a:gd name="connsiteX2" fmla="*/ 114139 w 633917"/>
                  <a:gd name="connsiteY2" fmla="*/ 2123812 h 4357902"/>
                  <a:gd name="connsiteX3" fmla="*/ 431771 w 633917"/>
                  <a:gd name="connsiteY3" fmla="*/ 831017 h 4357902"/>
                  <a:gd name="connsiteX4" fmla="*/ 447581 w 633917"/>
                  <a:gd name="connsiteY4" fmla="*/ 0 h 4357902"/>
                  <a:gd name="connsiteX5" fmla="*/ 632611 w 633917"/>
                  <a:gd name="connsiteY5" fmla="*/ 43230 h 4357902"/>
                  <a:gd name="connsiteX6" fmla="*/ 633160 w 633917"/>
                  <a:gd name="connsiteY6" fmla="*/ 71794 h 4357902"/>
                  <a:gd name="connsiteX7" fmla="*/ 546054 w 633917"/>
                  <a:gd name="connsiteY7" fmla="*/ 1276472 h 4357902"/>
                  <a:gd name="connsiteX8" fmla="*/ 306181 w 633917"/>
                  <a:gd name="connsiteY8" fmla="*/ 2248226 h 4357902"/>
                  <a:gd name="connsiteX9" fmla="*/ 397704 w 633917"/>
                  <a:gd name="connsiteY9" fmla="*/ 4357902 h 4357902"/>
                  <a:gd name="connsiteX0" fmla="*/ 397704 w 633917"/>
                  <a:gd name="connsiteY0" fmla="*/ 4357902 h 4357902"/>
                  <a:gd name="connsiteX1" fmla="*/ 200253 w 633917"/>
                  <a:gd name="connsiteY1" fmla="*/ 4357902 h 4357902"/>
                  <a:gd name="connsiteX2" fmla="*/ 114139 w 633917"/>
                  <a:gd name="connsiteY2" fmla="*/ 2123812 h 4357902"/>
                  <a:gd name="connsiteX3" fmla="*/ 431771 w 633917"/>
                  <a:gd name="connsiteY3" fmla="*/ 831017 h 4357902"/>
                  <a:gd name="connsiteX4" fmla="*/ 447581 w 633917"/>
                  <a:gd name="connsiteY4" fmla="*/ 0 h 4357902"/>
                  <a:gd name="connsiteX5" fmla="*/ 632611 w 633917"/>
                  <a:gd name="connsiteY5" fmla="*/ 43230 h 4357902"/>
                  <a:gd name="connsiteX6" fmla="*/ 633160 w 633917"/>
                  <a:gd name="connsiteY6" fmla="*/ 71794 h 4357902"/>
                  <a:gd name="connsiteX7" fmla="*/ 546054 w 633917"/>
                  <a:gd name="connsiteY7" fmla="*/ 1276472 h 4357902"/>
                  <a:gd name="connsiteX8" fmla="*/ 306181 w 633917"/>
                  <a:gd name="connsiteY8" fmla="*/ 2248226 h 4357902"/>
                  <a:gd name="connsiteX9" fmla="*/ 397704 w 633917"/>
                  <a:gd name="connsiteY9" fmla="*/ 4357902 h 4357902"/>
                  <a:gd name="connsiteX0" fmla="*/ 397704 w 632611"/>
                  <a:gd name="connsiteY0" fmla="*/ 4357902 h 4357902"/>
                  <a:gd name="connsiteX1" fmla="*/ 200253 w 632611"/>
                  <a:gd name="connsiteY1" fmla="*/ 4357902 h 4357902"/>
                  <a:gd name="connsiteX2" fmla="*/ 114139 w 632611"/>
                  <a:gd name="connsiteY2" fmla="*/ 2123812 h 4357902"/>
                  <a:gd name="connsiteX3" fmla="*/ 431771 w 632611"/>
                  <a:gd name="connsiteY3" fmla="*/ 831017 h 4357902"/>
                  <a:gd name="connsiteX4" fmla="*/ 447581 w 632611"/>
                  <a:gd name="connsiteY4" fmla="*/ 0 h 4357902"/>
                  <a:gd name="connsiteX5" fmla="*/ 632611 w 632611"/>
                  <a:gd name="connsiteY5" fmla="*/ 43230 h 4357902"/>
                  <a:gd name="connsiteX6" fmla="*/ 546054 w 632611"/>
                  <a:gd name="connsiteY6" fmla="*/ 1276472 h 4357902"/>
                  <a:gd name="connsiteX7" fmla="*/ 306181 w 632611"/>
                  <a:gd name="connsiteY7" fmla="*/ 2248226 h 4357902"/>
                  <a:gd name="connsiteX8" fmla="*/ 397704 w 632611"/>
                  <a:gd name="connsiteY8" fmla="*/ 4357902 h 4357902"/>
                  <a:gd name="connsiteX0" fmla="*/ 397704 w 648795"/>
                  <a:gd name="connsiteY0" fmla="*/ 4361276 h 4361276"/>
                  <a:gd name="connsiteX1" fmla="*/ 200253 w 648795"/>
                  <a:gd name="connsiteY1" fmla="*/ 4361276 h 4361276"/>
                  <a:gd name="connsiteX2" fmla="*/ 114139 w 648795"/>
                  <a:gd name="connsiteY2" fmla="*/ 2127186 h 4361276"/>
                  <a:gd name="connsiteX3" fmla="*/ 431771 w 648795"/>
                  <a:gd name="connsiteY3" fmla="*/ 834391 h 4361276"/>
                  <a:gd name="connsiteX4" fmla="*/ 447581 w 648795"/>
                  <a:gd name="connsiteY4" fmla="*/ 3374 h 4361276"/>
                  <a:gd name="connsiteX5" fmla="*/ 648795 w 648795"/>
                  <a:gd name="connsiteY5" fmla="*/ 0 h 4361276"/>
                  <a:gd name="connsiteX6" fmla="*/ 546054 w 648795"/>
                  <a:gd name="connsiteY6" fmla="*/ 1279846 h 4361276"/>
                  <a:gd name="connsiteX7" fmla="*/ 306181 w 648795"/>
                  <a:gd name="connsiteY7" fmla="*/ 2251600 h 4361276"/>
                  <a:gd name="connsiteX8" fmla="*/ 397704 w 648795"/>
                  <a:gd name="connsiteY8" fmla="*/ 4361276 h 4361276"/>
                  <a:gd name="connsiteX0" fmla="*/ 397704 w 648795"/>
                  <a:gd name="connsiteY0" fmla="*/ 4361276 h 4361276"/>
                  <a:gd name="connsiteX1" fmla="*/ 200253 w 648795"/>
                  <a:gd name="connsiteY1" fmla="*/ 4361276 h 4361276"/>
                  <a:gd name="connsiteX2" fmla="*/ 114139 w 648795"/>
                  <a:gd name="connsiteY2" fmla="*/ 2127186 h 4361276"/>
                  <a:gd name="connsiteX3" fmla="*/ 431771 w 648795"/>
                  <a:gd name="connsiteY3" fmla="*/ 834391 h 4361276"/>
                  <a:gd name="connsiteX4" fmla="*/ 447581 w 648795"/>
                  <a:gd name="connsiteY4" fmla="*/ 3374 h 4361276"/>
                  <a:gd name="connsiteX5" fmla="*/ 648795 w 648795"/>
                  <a:gd name="connsiteY5" fmla="*/ 0 h 4361276"/>
                  <a:gd name="connsiteX6" fmla="*/ 546054 w 648795"/>
                  <a:gd name="connsiteY6" fmla="*/ 1279846 h 4361276"/>
                  <a:gd name="connsiteX7" fmla="*/ 306181 w 648795"/>
                  <a:gd name="connsiteY7" fmla="*/ 2251600 h 4361276"/>
                  <a:gd name="connsiteX8" fmla="*/ 397704 w 648795"/>
                  <a:gd name="connsiteY8" fmla="*/ 4361276 h 4361276"/>
                  <a:gd name="connsiteX0" fmla="*/ 397704 w 648795"/>
                  <a:gd name="connsiteY0" fmla="*/ 4361276 h 4361276"/>
                  <a:gd name="connsiteX1" fmla="*/ 200253 w 648795"/>
                  <a:gd name="connsiteY1" fmla="*/ 4361276 h 4361276"/>
                  <a:gd name="connsiteX2" fmla="*/ 114139 w 648795"/>
                  <a:gd name="connsiteY2" fmla="*/ 2127186 h 4361276"/>
                  <a:gd name="connsiteX3" fmla="*/ 431771 w 648795"/>
                  <a:gd name="connsiteY3" fmla="*/ 834391 h 4361276"/>
                  <a:gd name="connsiteX4" fmla="*/ 447581 w 648795"/>
                  <a:gd name="connsiteY4" fmla="*/ 3374 h 4361276"/>
                  <a:gd name="connsiteX5" fmla="*/ 648795 w 648795"/>
                  <a:gd name="connsiteY5" fmla="*/ 0 h 4361276"/>
                  <a:gd name="connsiteX6" fmla="*/ 546054 w 648795"/>
                  <a:gd name="connsiteY6" fmla="*/ 1279846 h 4361276"/>
                  <a:gd name="connsiteX7" fmla="*/ 306181 w 648795"/>
                  <a:gd name="connsiteY7" fmla="*/ 2251600 h 4361276"/>
                  <a:gd name="connsiteX8" fmla="*/ 397704 w 648795"/>
                  <a:gd name="connsiteY8" fmla="*/ 4361276 h 4361276"/>
                  <a:gd name="connsiteX0" fmla="*/ 397704 w 648795"/>
                  <a:gd name="connsiteY0" fmla="*/ 4361276 h 4361276"/>
                  <a:gd name="connsiteX1" fmla="*/ 200253 w 648795"/>
                  <a:gd name="connsiteY1" fmla="*/ 4361276 h 4361276"/>
                  <a:gd name="connsiteX2" fmla="*/ 114139 w 648795"/>
                  <a:gd name="connsiteY2" fmla="*/ 2127186 h 4361276"/>
                  <a:gd name="connsiteX3" fmla="*/ 431771 w 648795"/>
                  <a:gd name="connsiteY3" fmla="*/ 834391 h 4361276"/>
                  <a:gd name="connsiteX4" fmla="*/ 447581 w 648795"/>
                  <a:gd name="connsiteY4" fmla="*/ 3374 h 4361276"/>
                  <a:gd name="connsiteX5" fmla="*/ 648795 w 648795"/>
                  <a:gd name="connsiteY5" fmla="*/ 0 h 4361276"/>
                  <a:gd name="connsiteX6" fmla="*/ 546054 w 648795"/>
                  <a:gd name="connsiteY6" fmla="*/ 1279846 h 4361276"/>
                  <a:gd name="connsiteX7" fmla="*/ 306181 w 648795"/>
                  <a:gd name="connsiteY7" fmla="*/ 2251600 h 4361276"/>
                  <a:gd name="connsiteX8" fmla="*/ 397704 w 648795"/>
                  <a:gd name="connsiteY8" fmla="*/ 4361276 h 4361276"/>
                  <a:gd name="connsiteX0" fmla="*/ 397704 w 648795"/>
                  <a:gd name="connsiteY0" fmla="*/ 4365669 h 4365669"/>
                  <a:gd name="connsiteX1" fmla="*/ 200253 w 648795"/>
                  <a:gd name="connsiteY1" fmla="*/ 4365669 h 4365669"/>
                  <a:gd name="connsiteX2" fmla="*/ 114139 w 648795"/>
                  <a:gd name="connsiteY2" fmla="*/ 2131579 h 4365669"/>
                  <a:gd name="connsiteX3" fmla="*/ 431771 w 648795"/>
                  <a:gd name="connsiteY3" fmla="*/ 838784 h 4365669"/>
                  <a:gd name="connsiteX4" fmla="*/ 471857 w 648795"/>
                  <a:gd name="connsiteY4" fmla="*/ 0 h 4365669"/>
                  <a:gd name="connsiteX5" fmla="*/ 648795 w 648795"/>
                  <a:gd name="connsiteY5" fmla="*/ 4393 h 4365669"/>
                  <a:gd name="connsiteX6" fmla="*/ 546054 w 648795"/>
                  <a:gd name="connsiteY6" fmla="*/ 1284239 h 4365669"/>
                  <a:gd name="connsiteX7" fmla="*/ 306181 w 648795"/>
                  <a:gd name="connsiteY7" fmla="*/ 2255993 h 4365669"/>
                  <a:gd name="connsiteX8" fmla="*/ 397704 w 648795"/>
                  <a:gd name="connsiteY8" fmla="*/ 4365669 h 4365669"/>
                  <a:gd name="connsiteX0" fmla="*/ 397704 w 648795"/>
                  <a:gd name="connsiteY0" fmla="*/ 4365669 h 4365669"/>
                  <a:gd name="connsiteX1" fmla="*/ 200253 w 648795"/>
                  <a:gd name="connsiteY1" fmla="*/ 4365669 h 4365669"/>
                  <a:gd name="connsiteX2" fmla="*/ 114139 w 648795"/>
                  <a:gd name="connsiteY2" fmla="*/ 2131579 h 4365669"/>
                  <a:gd name="connsiteX3" fmla="*/ 431771 w 648795"/>
                  <a:gd name="connsiteY3" fmla="*/ 838784 h 4365669"/>
                  <a:gd name="connsiteX4" fmla="*/ 471857 w 648795"/>
                  <a:gd name="connsiteY4" fmla="*/ 0 h 4365669"/>
                  <a:gd name="connsiteX5" fmla="*/ 648795 w 648795"/>
                  <a:gd name="connsiteY5" fmla="*/ 4393 h 4365669"/>
                  <a:gd name="connsiteX6" fmla="*/ 546054 w 648795"/>
                  <a:gd name="connsiteY6" fmla="*/ 1284239 h 4365669"/>
                  <a:gd name="connsiteX7" fmla="*/ 306181 w 648795"/>
                  <a:gd name="connsiteY7" fmla="*/ 2255993 h 4365669"/>
                  <a:gd name="connsiteX8" fmla="*/ 397704 w 648795"/>
                  <a:gd name="connsiteY8" fmla="*/ 4365669 h 4365669"/>
                  <a:gd name="connsiteX0" fmla="*/ 397704 w 648795"/>
                  <a:gd name="connsiteY0" fmla="*/ 4411414 h 4411414"/>
                  <a:gd name="connsiteX1" fmla="*/ 200253 w 648795"/>
                  <a:gd name="connsiteY1" fmla="*/ 4411414 h 4411414"/>
                  <a:gd name="connsiteX2" fmla="*/ 114139 w 648795"/>
                  <a:gd name="connsiteY2" fmla="*/ 2177324 h 4411414"/>
                  <a:gd name="connsiteX3" fmla="*/ 431771 w 648795"/>
                  <a:gd name="connsiteY3" fmla="*/ 884529 h 4411414"/>
                  <a:gd name="connsiteX4" fmla="*/ 455672 w 648795"/>
                  <a:gd name="connsiteY4" fmla="*/ 0 h 4411414"/>
                  <a:gd name="connsiteX5" fmla="*/ 648795 w 648795"/>
                  <a:gd name="connsiteY5" fmla="*/ 50138 h 4411414"/>
                  <a:gd name="connsiteX6" fmla="*/ 546054 w 648795"/>
                  <a:gd name="connsiteY6" fmla="*/ 1329984 h 4411414"/>
                  <a:gd name="connsiteX7" fmla="*/ 306181 w 648795"/>
                  <a:gd name="connsiteY7" fmla="*/ 2301738 h 4411414"/>
                  <a:gd name="connsiteX8" fmla="*/ 397704 w 648795"/>
                  <a:gd name="connsiteY8" fmla="*/ 4411414 h 4411414"/>
                  <a:gd name="connsiteX0" fmla="*/ 397704 w 648795"/>
                  <a:gd name="connsiteY0" fmla="*/ 4388540 h 4388540"/>
                  <a:gd name="connsiteX1" fmla="*/ 200253 w 648795"/>
                  <a:gd name="connsiteY1" fmla="*/ 4388540 h 4388540"/>
                  <a:gd name="connsiteX2" fmla="*/ 114139 w 648795"/>
                  <a:gd name="connsiteY2" fmla="*/ 2154450 h 4388540"/>
                  <a:gd name="connsiteX3" fmla="*/ 431771 w 648795"/>
                  <a:gd name="connsiteY3" fmla="*/ 861655 h 4388540"/>
                  <a:gd name="connsiteX4" fmla="*/ 455672 w 648795"/>
                  <a:gd name="connsiteY4" fmla="*/ 0 h 4388540"/>
                  <a:gd name="connsiteX5" fmla="*/ 648795 w 648795"/>
                  <a:gd name="connsiteY5" fmla="*/ 27264 h 4388540"/>
                  <a:gd name="connsiteX6" fmla="*/ 546054 w 648795"/>
                  <a:gd name="connsiteY6" fmla="*/ 1307110 h 4388540"/>
                  <a:gd name="connsiteX7" fmla="*/ 306181 w 648795"/>
                  <a:gd name="connsiteY7" fmla="*/ 2278864 h 4388540"/>
                  <a:gd name="connsiteX8" fmla="*/ 397704 w 648795"/>
                  <a:gd name="connsiteY8" fmla="*/ 4388540 h 4388540"/>
                  <a:gd name="connsiteX0" fmla="*/ 397704 w 648795"/>
                  <a:gd name="connsiteY0" fmla="*/ 4388540 h 4388540"/>
                  <a:gd name="connsiteX1" fmla="*/ 200253 w 648795"/>
                  <a:gd name="connsiteY1" fmla="*/ 4388540 h 4388540"/>
                  <a:gd name="connsiteX2" fmla="*/ 114139 w 648795"/>
                  <a:gd name="connsiteY2" fmla="*/ 2154450 h 4388540"/>
                  <a:gd name="connsiteX3" fmla="*/ 431771 w 648795"/>
                  <a:gd name="connsiteY3" fmla="*/ 861655 h 4388540"/>
                  <a:gd name="connsiteX4" fmla="*/ 455672 w 648795"/>
                  <a:gd name="connsiteY4" fmla="*/ 0 h 4388540"/>
                  <a:gd name="connsiteX5" fmla="*/ 648795 w 648795"/>
                  <a:gd name="connsiteY5" fmla="*/ 27264 h 4388540"/>
                  <a:gd name="connsiteX6" fmla="*/ 546054 w 648795"/>
                  <a:gd name="connsiteY6" fmla="*/ 1307110 h 4388540"/>
                  <a:gd name="connsiteX7" fmla="*/ 306181 w 648795"/>
                  <a:gd name="connsiteY7" fmla="*/ 2278864 h 4388540"/>
                  <a:gd name="connsiteX8" fmla="*/ 397704 w 648795"/>
                  <a:gd name="connsiteY8" fmla="*/ 4388540 h 4388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8795" h="4388540">
                    <a:moveTo>
                      <a:pt x="397704" y="4388540"/>
                    </a:moveTo>
                    <a:lnTo>
                      <a:pt x="200253" y="4388540"/>
                    </a:lnTo>
                    <a:cubicBezTo>
                      <a:pt x="-101502" y="3034243"/>
                      <a:pt x="-3206" y="2784847"/>
                      <a:pt x="114139" y="2154450"/>
                    </a:cubicBezTo>
                    <a:cubicBezTo>
                      <a:pt x="236144" y="1764320"/>
                      <a:pt x="374849" y="1220730"/>
                      <a:pt x="431771" y="861655"/>
                    </a:cubicBezTo>
                    <a:cubicBezTo>
                      <a:pt x="488693" y="502580"/>
                      <a:pt x="438383" y="286360"/>
                      <a:pt x="455672" y="0"/>
                    </a:cubicBezTo>
                    <a:lnTo>
                      <a:pt x="648795" y="27264"/>
                    </a:lnTo>
                    <a:cubicBezTo>
                      <a:pt x="646916" y="477181"/>
                      <a:pt x="645037" y="833890"/>
                      <a:pt x="546054" y="1307110"/>
                    </a:cubicBezTo>
                    <a:cubicBezTo>
                      <a:pt x="484664" y="1647587"/>
                      <a:pt x="402426" y="1969709"/>
                      <a:pt x="306181" y="2278864"/>
                    </a:cubicBezTo>
                    <a:cubicBezTo>
                      <a:pt x="196989" y="2664589"/>
                      <a:pt x="144946" y="3317015"/>
                      <a:pt x="397704" y="4388540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4780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</p:grpSp>
      </p:grpSp>
      <p:pic>
        <p:nvPicPr>
          <p:cNvPr id="3" name="object 7">
            <a:extLst>
              <a:ext uri="{FF2B5EF4-FFF2-40B4-BE49-F238E27FC236}">
                <a16:creationId xmlns:a16="http://schemas.microsoft.com/office/drawing/2014/main" id="{AD9BE4BC-792A-80EC-8B43-C40E04404C4E}"/>
              </a:ext>
            </a:extLst>
          </p:cNvPr>
          <p:cNvPicPr/>
          <p:nvPr/>
        </p:nvPicPr>
        <p:blipFill rotWithShape="1">
          <a:blip r:embed="rId4" cstate="print"/>
          <a:srcRect b="55378"/>
          <a:stretch/>
        </p:blipFill>
        <p:spPr>
          <a:xfrm>
            <a:off x="10374086" y="4299857"/>
            <a:ext cx="1670964" cy="2558143"/>
          </a:xfrm>
          <a:prstGeom prst="rect">
            <a:avLst/>
          </a:prstGeom>
        </p:spPr>
      </p:pic>
      <p:pic>
        <p:nvPicPr>
          <p:cNvPr id="8" name="Imagem 7" descr="Uma imagem contendo Texto&#10;&#10;Descrição gerada automaticamente">
            <a:extLst>
              <a:ext uri="{FF2B5EF4-FFF2-40B4-BE49-F238E27FC236}">
                <a16:creationId xmlns:a16="http://schemas.microsoft.com/office/drawing/2014/main" id="{8662BDF8-8171-EC49-5949-FF5AB92811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405" y="6117747"/>
            <a:ext cx="1957221" cy="55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04497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78" name="Rectangle 11277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37B4646-742B-AE2C-E8AF-C6E92DF06E5E}"/>
              </a:ext>
            </a:extLst>
          </p:cNvPr>
          <p:cNvSpPr txBox="1"/>
          <p:nvPr/>
        </p:nvSpPr>
        <p:spPr>
          <a:xfrm>
            <a:off x="9302416" y="-7942"/>
            <a:ext cx="2376237" cy="46514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zh-CN" sz="4000" b="1" dirty="0">
                <a:latin typeface="+mj-lt"/>
                <a:ea typeface="+mj-ea"/>
                <a:cs typeface="+mj-cs"/>
              </a:rPr>
              <a:t>Objetivo</a:t>
            </a:r>
          </a:p>
        </p:txBody>
      </p:sp>
      <p:pic>
        <p:nvPicPr>
          <p:cNvPr id="11266" name="Picture 2" descr="Norma Regulamentadora Nº08 (NR-08): edificações">
            <a:extLst>
              <a:ext uri="{FF2B5EF4-FFF2-40B4-BE49-F238E27FC236}">
                <a16:creationId xmlns:a16="http://schemas.microsoft.com/office/drawing/2014/main" id="{1B8AB299-3CD2-8377-7BF8-08819CA315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9" r="9480" b="-1"/>
          <a:stretch/>
        </p:blipFill>
        <p:spPr bwMode="auto">
          <a:xfrm>
            <a:off x="20" y="431"/>
            <a:ext cx="8115280" cy="640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1">
            <a:extLst>
              <a:ext uri="{FF2B5EF4-FFF2-40B4-BE49-F238E27FC236}">
                <a16:creationId xmlns:a16="http://schemas.microsoft.com/office/drawing/2014/main" id="{709A7299-27AE-B052-92A9-53C6FA6959C2}"/>
              </a:ext>
            </a:extLst>
          </p:cNvPr>
          <p:cNvSpPr txBox="1"/>
          <p:nvPr/>
        </p:nvSpPr>
        <p:spPr>
          <a:xfrm>
            <a:off x="8115296" y="648275"/>
            <a:ext cx="4076684" cy="57525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-228600" fontAlgn="base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NR 8 – Cuidados ao </a:t>
            </a:r>
            <a:r>
              <a:rPr kumimoji="0" lang="en-US" sz="1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aplicar</a:t>
            </a: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a norma</a:t>
            </a:r>
            <a:b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</a:br>
            <a:b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</a:br>
            <a:endParaRPr kumimoji="0" lang="en-US" sz="1600" b="1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indent="-228600" fontAlgn="base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Imagine </a:t>
            </a:r>
            <a:r>
              <a:rPr kumimoji="0" lang="en-US" sz="1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você</a:t>
            </a: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em um </a:t>
            </a:r>
            <a:r>
              <a:rPr kumimoji="0" lang="en-US" sz="1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canteiro</a:t>
            </a: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de </a:t>
            </a:r>
            <a:r>
              <a:rPr kumimoji="0" lang="en-US" sz="1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obras</a:t>
            </a: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avistando</a:t>
            </a: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um </a:t>
            </a:r>
            <a:r>
              <a:rPr kumimoji="0" lang="en-US" sz="1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colega</a:t>
            </a: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vindo</a:t>
            </a: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em </a:t>
            </a:r>
            <a:r>
              <a:rPr kumimoji="0" lang="en-US" sz="1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sua</a:t>
            </a: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direção</a:t>
            </a: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manobrando</a:t>
            </a: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um </a:t>
            </a:r>
            <a:r>
              <a:rPr kumimoji="0" lang="en-US" sz="1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carrinho</a:t>
            </a: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de </a:t>
            </a:r>
            <a:r>
              <a:rPr kumimoji="0" lang="en-US" sz="1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mão</a:t>
            </a: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carregado</a:t>
            </a: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de </a:t>
            </a:r>
            <a:r>
              <a:rPr kumimoji="0" lang="en-US" sz="1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tijolos</a:t>
            </a: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. </a:t>
            </a:r>
            <a:r>
              <a:rPr kumimoji="0" lang="en-US" sz="1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Você</a:t>
            </a: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avista</a:t>
            </a: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um </a:t>
            </a:r>
            <a:r>
              <a:rPr kumimoji="0" lang="en-US" sz="1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desnível</a:t>
            </a: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no </a:t>
            </a:r>
            <a:r>
              <a:rPr kumimoji="0" lang="en-US" sz="1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chão</a:t>
            </a: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e </a:t>
            </a:r>
            <a:r>
              <a:rPr kumimoji="0" lang="en-US" sz="1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não</a:t>
            </a: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dá</a:t>
            </a: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tempo de </a:t>
            </a:r>
            <a:r>
              <a:rPr kumimoji="0" lang="en-US" sz="1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avisar</a:t>
            </a: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ao </a:t>
            </a:r>
            <a:r>
              <a:rPr kumimoji="0" lang="en-US" sz="1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colega</a:t>
            </a: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, o que </a:t>
            </a:r>
            <a:r>
              <a:rPr kumimoji="0" lang="en-US" sz="1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acontece</a:t>
            </a: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nesta</a:t>
            </a: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situação</a:t>
            </a: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aparentemente</a:t>
            </a: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simples e </a:t>
            </a:r>
            <a:r>
              <a:rPr kumimoji="0" lang="en-US" sz="1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comum</a:t>
            </a: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de ser vista? Um </a:t>
            </a:r>
            <a:r>
              <a:rPr kumimoji="0" lang="en-US" sz="1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acidente</a:t>
            </a: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que </a:t>
            </a:r>
            <a:r>
              <a:rPr kumimoji="0" lang="en-US" sz="1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pode</a:t>
            </a: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ser fatal!</a:t>
            </a:r>
            <a:b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</a:br>
            <a:endParaRPr kumimoji="0" lang="en-US" sz="1600" b="1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indent="-228600" fontAlgn="base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Tudo</a:t>
            </a: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isso</a:t>
            </a: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devido</a:t>
            </a: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à </a:t>
            </a:r>
            <a:r>
              <a:rPr kumimoji="0" lang="en-US" sz="1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uma</a:t>
            </a: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depressão</a:t>
            </a: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exatamente</a:t>
            </a: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na </a:t>
            </a:r>
            <a:r>
              <a:rPr kumimoji="0" lang="en-US" sz="1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passagem</a:t>
            </a: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de </a:t>
            </a:r>
            <a:r>
              <a:rPr kumimoji="0" lang="en-US" sz="1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materiais</a:t>
            </a: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e </a:t>
            </a:r>
            <a:r>
              <a:rPr kumimoji="0" lang="en-US" sz="1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circulação</a:t>
            </a: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da equipe de </a:t>
            </a:r>
            <a:r>
              <a:rPr kumimoji="0" lang="en-US" sz="1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obra</a:t>
            </a: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. Uma </a:t>
            </a:r>
            <a:r>
              <a:rPr kumimoji="0" lang="en-US" sz="1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saliência</a:t>
            </a: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causada</a:t>
            </a: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por</a:t>
            </a: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uma</a:t>
            </a: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construção</a:t>
            </a: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sem</a:t>
            </a: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resistência</a:t>
            </a: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para </a:t>
            </a:r>
            <a:r>
              <a:rPr kumimoji="0" lang="en-US" sz="1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suportar</a:t>
            </a: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as cargas </a:t>
            </a:r>
            <a:r>
              <a:rPr kumimoji="0" lang="en-US" sz="1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móveis</a:t>
            </a: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e </a:t>
            </a:r>
            <a:r>
              <a:rPr kumimoji="0" lang="en-US" sz="1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fixas</a:t>
            </a: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levando</a:t>
            </a: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em </a:t>
            </a:r>
            <a:r>
              <a:rPr kumimoji="0" lang="en-US" sz="1600" b="1" i="0" u="sng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risco</a:t>
            </a:r>
            <a:r>
              <a:rPr kumimoji="0" lang="en-US" sz="1600" b="1" i="0" u="sng" strike="noStrike" cap="none" spc="0" normalizeH="0" baseline="0" noProof="0" dirty="0">
                <a:ln>
                  <a:noFill/>
                </a:ln>
                <a:effectLst/>
                <a:uLnTx/>
                <a:uFillTx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 </a:t>
            </a:r>
            <a:r>
              <a:rPr kumimoji="0" lang="en-US" sz="1600" b="1" i="0" u="sng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vida</a:t>
            </a:r>
            <a:r>
              <a:rPr kumimoji="0" lang="en-US" sz="1600" b="1" i="0" u="sng" strike="noStrike" cap="none" spc="0" normalizeH="0" baseline="0" noProof="0" dirty="0">
                <a:ln>
                  <a:noFill/>
                </a:ln>
                <a:effectLst/>
                <a:uLnTx/>
                <a:uFillTx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dos </a:t>
            </a:r>
            <a:r>
              <a:rPr kumimoji="0" lang="en-US" sz="1600" b="1" i="0" u="sng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operários</a:t>
            </a: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 bem </a:t>
            </a:r>
            <a:r>
              <a:rPr kumimoji="0" lang="en-US" sz="1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como</a:t>
            </a: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causando</a:t>
            </a: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prejuízos</a:t>
            </a: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para a </a:t>
            </a:r>
            <a:r>
              <a:rPr kumimoji="0" lang="en-US" sz="1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organização</a:t>
            </a: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.</a:t>
            </a:r>
          </a:p>
          <a:p>
            <a:pPr marL="0" marR="0" lvl="0" indent="-228600" fontAlgn="base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A norma </a:t>
            </a:r>
            <a:r>
              <a:rPr kumimoji="0" lang="en-US" sz="1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determina</a:t>
            </a: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que </a:t>
            </a:r>
            <a:r>
              <a:rPr kumimoji="0" lang="en-US" sz="1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toda</a:t>
            </a: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área</a:t>
            </a: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de </a:t>
            </a:r>
            <a:r>
              <a:rPr kumimoji="0" lang="en-US" sz="1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ocupação</a:t>
            </a: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humana</a:t>
            </a: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em </a:t>
            </a:r>
            <a:r>
              <a:rPr kumimoji="0" lang="en-US" sz="1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uma</a:t>
            </a: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plataforma</a:t>
            </a: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de </a:t>
            </a:r>
            <a:r>
              <a:rPr kumimoji="0" lang="en-US" sz="1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edificação</a:t>
            </a: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deve</a:t>
            </a: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seguir</a:t>
            </a: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as </a:t>
            </a:r>
            <a:r>
              <a:rPr kumimoji="0" lang="en-US" sz="1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premissas</a:t>
            </a: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técnicas</a:t>
            </a: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de </a:t>
            </a:r>
            <a:r>
              <a:rPr kumimoji="0" lang="en-US" sz="1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segurança</a:t>
            </a: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no </a:t>
            </a:r>
            <a:r>
              <a:rPr kumimoji="0" lang="en-US" sz="1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ambiente</a:t>
            </a: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de </a:t>
            </a:r>
            <a:r>
              <a:rPr kumimoji="0" lang="en-US" sz="1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trabalho</a:t>
            </a: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. Uma  </a:t>
            </a:r>
            <a:r>
              <a:rPr kumimoji="0" lang="en-US" sz="1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vez</a:t>
            </a: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que </a:t>
            </a:r>
            <a:r>
              <a:rPr kumimoji="0" lang="en-US" sz="1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compreendida</a:t>
            </a: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o </a:t>
            </a:r>
            <a:r>
              <a:rPr kumimoji="0" lang="en-US" sz="1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trabalhador</a:t>
            </a: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poderá</a:t>
            </a: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realizar</a:t>
            </a: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suas</a:t>
            </a: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funções</a:t>
            </a: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de </a:t>
            </a:r>
            <a:r>
              <a:rPr kumimoji="0" lang="en-US" sz="1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maneira</a:t>
            </a: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saudável</a:t>
            </a: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e </a:t>
            </a:r>
            <a:r>
              <a:rPr kumimoji="0" lang="en-US" sz="1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adequada</a:t>
            </a: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.</a:t>
            </a: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1" lang="en-US" altLang="zh-CN" sz="1600" b="1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1280" name="Rectangle 11279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85" name="Rectangle 11281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06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4F5AB8A9-957F-8B28-84E2-81ED316E7AAE}"/>
              </a:ext>
            </a:extLst>
          </p:cNvPr>
          <p:cNvSpPr/>
          <p:nvPr/>
        </p:nvSpPr>
        <p:spPr>
          <a:xfrm>
            <a:off x="7456277" y="4533744"/>
            <a:ext cx="4637754" cy="117209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4515CD5F-67F9-50F5-89B0-612E7153B7D6}"/>
              </a:ext>
            </a:extLst>
          </p:cNvPr>
          <p:cNvSpPr/>
          <p:nvPr/>
        </p:nvSpPr>
        <p:spPr>
          <a:xfrm>
            <a:off x="7315198" y="4390505"/>
            <a:ext cx="4637754" cy="117209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B57ADB5D-22FA-410F-B49B-A5E54B92D59B}"/>
              </a:ext>
            </a:extLst>
          </p:cNvPr>
          <p:cNvSpPr txBox="1"/>
          <p:nvPr/>
        </p:nvSpPr>
        <p:spPr>
          <a:xfrm>
            <a:off x="7253872" y="3219873"/>
            <a:ext cx="3599191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8000" dirty="0">
                <a:solidFill>
                  <a:schemeClr val="bg1"/>
                </a:solidFill>
                <a:latin typeface="Impact" panose="020B0806030902050204" pitchFamily="34" charset="0"/>
                <a:cs typeface="Arial" pitchFamily="34" charset="0"/>
              </a:rPr>
              <a:t>03</a:t>
            </a:r>
            <a:endParaRPr lang="ko-KR" altLang="en-US" sz="8000" dirty="0">
              <a:solidFill>
                <a:schemeClr val="bg1"/>
              </a:solidFill>
              <a:latin typeface="Impact" panose="020B0806030902050204" pitchFamily="34" charset="0"/>
              <a:cs typeface="Arial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155A68A0-2380-4E67-8DF4-427ED4BAFEFE}"/>
              </a:ext>
            </a:extLst>
          </p:cNvPr>
          <p:cNvSpPr txBox="1"/>
          <p:nvPr/>
        </p:nvSpPr>
        <p:spPr>
          <a:xfrm>
            <a:off x="7336970" y="4631072"/>
            <a:ext cx="320426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Arial" pitchFamily="34" charset="0"/>
              </a:rPr>
              <a:t>ERROS</a:t>
            </a:r>
            <a:endParaRPr lang="ko-KR" altLang="en-U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46A0955-C453-45E2-9909-2BC74B156A75}"/>
              </a:ext>
            </a:extLst>
          </p:cNvPr>
          <p:cNvGrpSpPr/>
          <p:nvPr/>
        </p:nvGrpSpPr>
        <p:grpSpPr>
          <a:xfrm>
            <a:off x="403172" y="-43544"/>
            <a:ext cx="6894847" cy="6532333"/>
            <a:chOff x="753139" y="-50052"/>
            <a:chExt cx="6894847" cy="6532333"/>
          </a:xfrm>
        </p:grpSpPr>
        <p:sp>
          <p:nvSpPr>
            <p:cNvPr id="115" name="Isosceles Triangle 67">
              <a:extLst>
                <a:ext uri="{FF2B5EF4-FFF2-40B4-BE49-F238E27FC236}">
                  <a16:creationId xmlns:a16="http://schemas.microsoft.com/office/drawing/2014/main" id="{FF900CB1-41F8-44E5-A37B-C3C8C4B321B7}"/>
                </a:ext>
              </a:extLst>
            </p:cNvPr>
            <p:cNvSpPr/>
            <p:nvPr/>
          </p:nvSpPr>
          <p:spPr>
            <a:xfrm rot="10800000">
              <a:off x="2942583" y="-18107"/>
              <a:ext cx="2842596" cy="6468442"/>
            </a:xfrm>
            <a:custGeom>
              <a:avLst/>
              <a:gdLst>
                <a:gd name="connsiteX0" fmla="*/ 0 w 2842596"/>
                <a:gd name="connsiteY0" fmla="*/ 6477967 h 6477967"/>
                <a:gd name="connsiteX1" fmla="*/ 1421298 w 2842596"/>
                <a:gd name="connsiteY1" fmla="*/ 0 h 6477967"/>
                <a:gd name="connsiteX2" fmla="*/ 2842596 w 2842596"/>
                <a:gd name="connsiteY2" fmla="*/ 6477967 h 6477967"/>
                <a:gd name="connsiteX3" fmla="*/ 0 w 2842596"/>
                <a:gd name="connsiteY3" fmla="*/ 6477967 h 6477967"/>
                <a:gd name="connsiteX0" fmla="*/ 0 w 2842596"/>
                <a:gd name="connsiteY0" fmla="*/ 6477967 h 6477967"/>
                <a:gd name="connsiteX1" fmla="*/ 1421298 w 2842596"/>
                <a:gd name="connsiteY1" fmla="*/ 0 h 6477967"/>
                <a:gd name="connsiteX2" fmla="*/ 2842596 w 2842596"/>
                <a:gd name="connsiteY2" fmla="*/ 6477967 h 6477967"/>
                <a:gd name="connsiteX3" fmla="*/ 0 w 2842596"/>
                <a:gd name="connsiteY3" fmla="*/ 6477967 h 6477967"/>
                <a:gd name="connsiteX0" fmla="*/ 0 w 2842596"/>
                <a:gd name="connsiteY0" fmla="*/ 6801817 h 6801817"/>
                <a:gd name="connsiteX1" fmla="*/ 1392723 w 2842596"/>
                <a:gd name="connsiteY1" fmla="*/ 0 h 6801817"/>
                <a:gd name="connsiteX2" fmla="*/ 2842596 w 2842596"/>
                <a:gd name="connsiteY2" fmla="*/ 6801817 h 6801817"/>
                <a:gd name="connsiteX3" fmla="*/ 0 w 2842596"/>
                <a:gd name="connsiteY3" fmla="*/ 6801817 h 6801817"/>
                <a:gd name="connsiteX0" fmla="*/ 0 w 2842596"/>
                <a:gd name="connsiteY0" fmla="*/ 6801817 h 6801817"/>
                <a:gd name="connsiteX1" fmla="*/ 1392723 w 2842596"/>
                <a:gd name="connsiteY1" fmla="*/ 0 h 6801817"/>
                <a:gd name="connsiteX2" fmla="*/ 2842596 w 2842596"/>
                <a:gd name="connsiteY2" fmla="*/ 6801817 h 6801817"/>
                <a:gd name="connsiteX3" fmla="*/ 0 w 2842596"/>
                <a:gd name="connsiteY3" fmla="*/ 6801817 h 680181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11317 h 6611317"/>
                <a:gd name="connsiteX1" fmla="*/ 1440348 w 2842596"/>
                <a:gd name="connsiteY1" fmla="*/ 0 h 6611317"/>
                <a:gd name="connsiteX2" fmla="*/ 2842596 w 2842596"/>
                <a:gd name="connsiteY2" fmla="*/ 6611317 h 6611317"/>
                <a:gd name="connsiteX3" fmla="*/ 0 w 2842596"/>
                <a:gd name="connsiteY3" fmla="*/ 6611317 h 6611317"/>
                <a:gd name="connsiteX0" fmla="*/ 0 w 2842596"/>
                <a:gd name="connsiteY0" fmla="*/ 6611317 h 6611317"/>
                <a:gd name="connsiteX1" fmla="*/ 1440348 w 2842596"/>
                <a:gd name="connsiteY1" fmla="*/ 0 h 6611317"/>
                <a:gd name="connsiteX2" fmla="*/ 2842596 w 2842596"/>
                <a:gd name="connsiteY2" fmla="*/ 6611317 h 6611317"/>
                <a:gd name="connsiteX3" fmla="*/ 0 w 2842596"/>
                <a:gd name="connsiteY3" fmla="*/ 6611317 h 6611317"/>
                <a:gd name="connsiteX0" fmla="*/ 0 w 2842596"/>
                <a:gd name="connsiteY0" fmla="*/ 6468442 h 6468442"/>
                <a:gd name="connsiteX1" fmla="*/ 1402248 w 2842596"/>
                <a:gd name="connsiteY1" fmla="*/ 0 h 6468442"/>
                <a:gd name="connsiteX2" fmla="*/ 2842596 w 2842596"/>
                <a:gd name="connsiteY2" fmla="*/ 6468442 h 6468442"/>
                <a:gd name="connsiteX3" fmla="*/ 0 w 2842596"/>
                <a:gd name="connsiteY3" fmla="*/ 6468442 h 6468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2596" h="6468442">
                  <a:moveTo>
                    <a:pt x="0" y="6468442"/>
                  </a:moveTo>
                  <a:cubicBezTo>
                    <a:pt x="32441" y="3896370"/>
                    <a:pt x="1065007" y="705172"/>
                    <a:pt x="1402248" y="0"/>
                  </a:cubicBezTo>
                  <a:cubicBezTo>
                    <a:pt x="1856964" y="730572"/>
                    <a:pt x="2768880" y="3928120"/>
                    <a:pt x="2842596" y="6468442"/>
                  </a:cubicBezTo>
                  <a:lnTo>
                    <a:pt x="0" y="64684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1C8714B8-27DB-49E0-9AA2-80DAB18C26DF}"/>
                </a:ext>
              </a:extLst>
            </p:cNvPr>
            <p:cNvSpPr/>
            <p:nvPr/>
          </p:nvSpPr>
          <p:spPr>
            <a:xfrm>
              <a:off x="3706963" y="1074251"/>
              <a:ext cx="1281676" cy="5333238"/>
            </a:xfrm>
            <a:custGeom>
              <a:avLst/>
              <a:gdLst>
                <a:gd name="connsiteX0" fmla="*/ 325098 w 1281676"/>
                <a:gd name="connsiteY0" fmla="*/ 0 h 5333238"/>
                <a:gd name="connsiteX1" fmla="*/ 954042 w 1281676"/>
                <a:gd name="connsiteY1" fmla="*/ 0 h 5333238"/>
                <a:gd name="connsiteX2" fmla="*/ 1281676 w 1281676"/>
                <a:gd name="connsiteY2" fmla="*/ 4285901 h 5333238"/>
                <a:gd name="connsiteX3" fmla="*/ 650829 w 1281676"/>
                <a:gd name="connsiteY3" fmla="*/ 5333238 h 5333238"/>
                <a:gd name="connsiteX4" fmla="*/ 0 w 1281676"/>
                <a:gd name="connsiteY4" fmla="*/ 4252727 h 5333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1676" h="5333238">
                  <a:moveTo>
                    <a:pt x="325098" y="0"/>
                  </a:moveTo>
                  <a:lnTo>
                    <a:pt x="954042" y="0"/>
                  </a:lnTo>
                  <a:lnTo>
                    <a:pt x="1281676" y="4285901"/>
                  </a:lnTo>
                  <a:lnTo>
                    <a:pt x="650829" y="5333238"/>
                  </a:lnTo>
                  <a:lnTo>
                    <a:pt x="0" y="4252727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9" name="Trapezoid 118">
              <a:extLst>
                <a:ext uri="{FF2B5EF4-FFF2-40B4-BE49-F238E27FC236}">
                  <a16:creationId xmlns:a16="http://schemas.microsoft.com/office/drawing/2014/main" id="{84FDFBE3-38D6-480A-84A5-AE610C81C3F5}"/>
                </a:ext>
              </a:extLst>
            </p:cNvPr>
            <p:cNvSpPr/>
            <p:nvPr/>
          </p:nvSpPr>
          <p:spPr>
            <a:xfrm rot="10800000">
              <a:off x="3618685" y="-21830"/>
              <a:ext cx="1474316" cy="1130853"/>
            </a:xfrm>
            <a:prstGeom prst="trapezoid">
              <a:avLst>
                <a:gd name="adj" fmla="val 39007"/>
              </a:avLst>
            </a:prstGeom>
            <a:solidFill>
              <a:schemeClr val="tx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Isosceles Triangle 119">
              <a:extLst>
                <a:ext uri="{FF2B5EF4-FFF2-40B4-BE49-F238E27FC236}">
                  <a16:creationId xmlns:a16="http://schemas.microsoft.com/office/drawing/2014/main" id="{3BFBA259-8372-4050-B850-DDF0A5EB53E1}"/>
                </a:ext>
              </a:extLst>
            </p:cNvPr>
            <p:cNvSpPr/>
            <p:nvPr/>
          </p:nvSpPr>
          <p:spPr>
            <a:xfrm rot="10800000">
              <a:off x="2942582" y="-18106"/>
              <a:ext cx="1406827" cy="951872"/>
            </a:xfrm>
            <a:prstGeom prst="triangle">
              <a:avLst>
                <a:gd name="adj" fmla="val 57973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Isosceles Triangle 120">
              <a:extLst>
                <a:ext uri="{FF2B5EF4-FFF2-40B4-BE49-F238E27FC236}">
                  <a16:creationId xmlns:a16="http://schemas.microsoft.com/office/drawing/2014/main" id="{60AD03B3-175C-4FC1-821B-6A6A3E344948}"/>
                </a:ext>
              </a:extLst>
            </p:cNvPr>
            <p:cNvSpPr/>
            <p:nvPr/>
          </p:nvSpPr>
          <p:spPr>
            <a:xfrm rot="10800000" flipH="1">
              <a:off x="4351031" y="-18106"/>
              <a:ext cx="1406827" cy="951872"/>
            </a:xfrm>
            <a:prstGeom prst="triangle">
              <a:avLst>
                <a:gd name="adj" fmla="val 57973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AE1543E9-63F3-4EA4-8208-64209AC602F1}"/>
                </a:ext>
              </a:extLst>
            </p:cNvPr>
            <p:cNvGrpSpPr/>
            <p:nvPr/>
          </p:nvGrpSpPr>
          <p:grpSpPr>
            <a:xfrm>
              <a:off x="1096799" y="-18107"/>
              <a:ext cx="3284106" cy="6500388"/>
              <a:chOff x="907647" y="-18107"/>
              <a:chExt cx="3284106" cy="6500388"/>
            </a:xfrm>
          </p:grpSpPr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8AF97509-2D1A-4D1C-B661-4553AC1BD25D}"/>
                  </a:ext>
                </a:extLst>
              </p:cNvPr>
              <p:cNvSpPr/>
              <p:nvPr/>
            </p:nvSpPr>
            <p:spPr>
              <a:xfrm>
                <a:off x="907647" y="91430"/>
                <a:ext cx="3204262" cy="6281313"/>
              </a:xfrm>
              <a:custGeom>
                <a:avLst/>
                <a:gdLst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49122 w 3247054"/>
                  <a:gd name="connsiteY0" fmla="*/ 27160 h 6500388"/>
                  <a:gd name="connsiteX1" fmla="*/ 177930 w 3247054"/>
                  <a:gd name="connsiteY1" fmla="*/ 398353 h 6500388"/>
                  <a:gd name="connsiteX2" fmla="*/ 196037 w 3247054"/>
                  <a:gd name="connsiteY2" fmla="*/ 479834 h 6500388"/>
                  <a:gd name="connsiteX3" fmla="*/ 1164757 w 3247054"/>
                  <a:gd name="connsiteY3" fmla="*/ 1240325 h 6500388"/>
                  <a:gd name="connsiteX4" fmla="*/ 1191918 w 3247054"/>
                  <a:gd name="connsiteY4" fmla="*/ 1330859 h 6500388"/>
                  <a:gd name="connsiteX5" fmla="*/ 24021 w 3247054"/>
                  <a:gd name="connsiteY5" fmla="*/ 2082297 h 6500388"/>
                  <a:gd name="connsiteX6" fmla="*/ 42128 w 3247054"/>
                  <a:gd name="connsiteY6" fmla="*/ 2236206 h 6500388"/>
                  <a:gd name="connsiteX7" fmla="*/ 3247054 w 3247054"/>
                  <a:gd name="connsiteY7" fmla="*/ 6500388 h 6500388"/>
                  <a:gd name="connsiteX8" fmla="*/ 1952409 w 3247054"/>
                  <a:gd name="connsiteY8" fmla="*/ 0 h 6500388"/>
                  <a:gd name="connsiteX9" fmla="*/ 549122 w 3247054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04262" h="6281313">
                    <a:moveTo>
                      <a:pt x="560630" y="17149"/>
                    </a:moveTo>
                    <a:lnTo>
                      <a:pt x="182763" y="398353"/>
                    </a:lnTo>
                    <a:cubicBezTo>
                      <a:pt x="155427" y="425513"/>
                      <a:pt x="174811" y="462685"/>
                      <a:pt x="200870" y="479834"/>
                    </a:cubicBezTo>
                    <a:lnTo>
                      <a:pt x="1169590" y="1240325"/>
                    </a:lnTo>
                    <a:cubicBezTo>
                      <a:pt x="1225365" y="1290526"/>
                      <a:pt x="1247767" y="1294006"/>
                      <a:pt x="1196751" y="1330859"/>
                    </a:cubicBezTo>
                    <a:lnTo>
                      <a:pt x="28854" y="2082297"/>
                    </a:lnTo>
                    <a:cubicBezTo>
                      <a:pt x="-31855" y="2133600"/>
                      <a:pt x="17565" y="2211601"/>
                      <a:pt x="46961" y="2236206"/>
                    </a:cubicBezTo>
                    <a:lnTo>
                      <a:pt x="3204262" y="6281313"/>
                    </a:lnTo>
                    <a:cubicBezTo>
                      <a:pt x="2655239" y="4216117"/>
                      <a:pt x="2163365" y="2360471"/>
                      <a:pt x="1957242" y="0"/>
                    </a:cubicBezTo>
                    <a:lnTo>
                      <a:pt x="560630" y="17149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31C3DC25-50C6-4235-92F0-B889597B18AD}"/>
                  </a:ext>
                </a:extLst>
              </p:cNvPr>
              <p:cNvSpPr/>
              <p:nvPr/>
            </p:nvSpPr>
            <p:spPr>
              <a:xfrm>
                <a:off x="939866" y="-18107"/>
                <a:ext cx="3251887" cy="6500388"/>
              </a:xfrm>
              <a:custGeom>
                <a:avLst/>
                <a:gdLst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49122 w 3247054"/>
                  <a:gd name="connsiteY0" fmla="*/ 27160 h 6500388"/>
                  <a:gd name="connsiteX1" fmla="*/ 177930 w 3247054"/>
                  <a:gd name="connsiteY1" fmla="*/ 398353 h 6500388"/>
                  <a:gd name="connsiteX2" fmla="*/ 196037 w 3247054"/>
                  <a:gd name="connsiteY2" fmla="*/ 479834 h 6500388"/>
                  <a:gd name="connsiteX3" fmla="*/ 1164757 w 3247054"/>
                  <a:gd name="connsiteY3" fmla="*/ 1240325 h 6500388"/>
                  <a:gd name="connsiteX4" fmla="*/ 1191918 w 3247054"/>
                  <a:gd name="connsiteY4" fmla="*/ 1330859 h 6500388"/>
                  <a:gd name="connsiteX5" fmla="*/ 24021 w 3247054"/>
                  <a:gd name="connsiteY5" fmla="*/ 2082297 h 6500388"/>
                  <a:gd name="connsiteX6" fmla="*/ 42128 w 3247054"/>
                  <a:gd name="connsiteY6" fmla="*/ 2236206 h 6500388"/>
                  <a:gd name="connsiteX7" fmla="*/ 3247054 w 3247054"/>
                  <a:gd name="connsiteY7" fmla="*/ 6500388 h 6500388"/>
                  <a:gd name="connsiteX8" fmla="*/ 1952409 w 3247054"/>
                  <a:gd name="connsiteY8" fmla="*/ 0 h 6500388"/>
                  <a:gd name="connsiteX9" fmla="*/ 549122 w 3247054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51887" h="6500388">
                    <a:moveTo>
                      <a:pt x="560630" y="17149"/>
                    </a:moveTo>
                    <a:lnTo>
                      <a:pt x="182763" y="398353"/>
                    </a:lnTo>
                    <a:cubicBezTo>
                      <a:pt x="155427" y="425513"/>
                      <a:pt x="174811" y="462685"/>
                      <a:pt x="200870" y="479834"/>
                    </a:cubicBezTo>
                    <a:lnTo>
                      <a:pt x="1169590" y="1240325"/>
                    </a:lnTo>
                    <a:cubicBezTo>
                      <a:pt x="1225365" y="1290526"/>
                      <a:pt x="1247767" y="1294006"/>
                      <a:pt x="1196751" y="1330859"/>
                    </a:cubicBezTo>
                    <a:lnTo>
                      <a:pt x="28854" y="2082297"/>
                    </a:lnTo>
                    <a:cubicBezTo>
                      <a:pt x="-31855" y="2133600"/>
                      <a:pt x="17565" y="2211601"/>
                      <a:pt x="46961" y="2236206"/>
                    </a:cubicBezTo>
                    <a:lnTo>
                      <a:pt x="3251887" y="6500388"/>
                    </a:lnTo>
                    <a:cubicBezTo>
                      <a:pt x="2667939" y="4352642"/>
                      <a:pt x="2188765" y="2519221"/>
                      <a:pt x="1957242" y="0"/>
                    </a:cubicBezTo>
                    <a:lnTo>
                      <a:pt x="560630" y="17149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46204879-FED2-4A40-9FE3-06FC2B5DA360}"/>
                </a:ext>
              </a:extLst>
            </p:cNvPr>
            <p:cNvGrpSpPr/>
            <p:nvPr/>
          </p:nvGrpSpPr>
          <p:grpSpPr>
            <a:xfrm flipH="1">
              <a:off x="4363880" y="-18107"/>
              <a:ext cx="3284106" cy="6500388"/>
              <a:chOff x="1060047" y="134293"/>
              <a:chExt cx="3284106" cy="6500388"/>
            </a:xfrm>
          </p:grpSpPr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18625E46-736A-416B-8E86-15F5428CA157}"/>
                  </a:ext>
                </a:extLst>
              </p:cNvPr>
              <p:cNvSpPr/>
              <p:nvPr/>
            </p:nvSpPr>
            <p:spPr>
              <a:xfrm>
                <a:off x="1060047" y="243830"/>
                <a:ext cx="3204262" cy="6281313"/>
              </a:xfrm>
              <a:custGeom>
                <a:avLst/>
                <a:gdLst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49122 w 3247054"/>
                  <a:gd name="connsiteY0" fmla="*/ 27160 h 6500388"/>
                  <a:gd name="connsiteX1" fmla="*/ 177930 w 3247054"/>
                  <a:gd name="connsiteY1" fmla="*/ 398353 h 6500388"/>
                  <a:gd name="connsiteX2" fmla="*/ 196037 w 3247054"/>
                  <a:gd name="connsiteY2" fmla="*/ 479834 h 6500388"/>
                  <a:gd name="connsiteX3" fmla="*/ 1164757 w 3247054"/>
                  <a:gd name="connsiteY3" fmla="*/ 1240325 h 6500388"/>
                  <a:gd name="connsiteX4" fmla="*/ 1191918 w 3247054"/>
                  <a:gd name="connsiteY4" fmla="*/ 1330859 h 6500388"/>
                  <a:gd name="connsiteX5" fmla="*/ 24021 w 3247054"/>
                  <a:gd name="connsiteY5" fmla="*/ 2082297 h 6500388"/>
                  <a:gd name="connsiteX6" fmla="*/ 42128 w 3247054"/>
                  <a:gd name="connsiteY6" fmla="*/ 2236206 h 6500388"/>
                  <a:gd name="connsiteX7" fmla="*/ 3247054 w 3247054"/>
                  <a:gd name="connsiteY7" fmla="*/ 6500388 h 6500388"/>
                  <a:gd name="connsiteX8" fmla="*/ 1952409 w 3247054"/>
                  <a:gd name="connsiteY8" fmla="*/ 0 h 6500388"/>
                  <a:gd name="connsiteX9" fmla="*/ 549122 w 3247054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04262" h="6281313">
                    <a:moveTo>
                      <a:pt x="560630" y="17149"/>
                    </a:moveTo>
                    <a:lnTo>
                      <a:pt x="182763" y="398353"/>
                    </a:lnTo>
                    <a:cubicBezTo>
                      <a:pt x="155427" y="425513"/>
                      <a:pt x="174811" y="462685"/>
                      <a:pt x="200870" y="479834"/>
                    </a:cubicBezTo>
                    <a:lnTo>
                      <a:pt x="1169590" y="1240325"/>
                    </a:lnTo>
                    <a:cubicBezTo>
                      <a:pt x="1225365" y="1290526"/>
                      <a:pt x="1247767" y="1294006"/>
                      <a:pt x="1196751" y="1330859"/>
                    </a:cubicBezTo>
                    <a:lnTo>
                      <a:pt x="28854" y="2082297"/>
                    </a:lnTo>
                    <a:cubicBezTo>
                      <a:pt x="-31855" y="2133600"/>
                      <a:pt x="17565" y="2211601"/>
                      <a:pt x="46961" y="2236206"/>
                    </a:cubicBezTo>
                    <a:lnTo>
                      <a:pt x="3204262" y="6281313"/>
                    </a:lnTo>
                    <a:cubicBezTo>
                      <a:pt x="2655239" y="4216117"/>
                      <a:pt x="2163365" y="2360471"/>
                      <a:pt x="1957242" y="0"/>
                    </a:cubicBezTo>
                    <a:lnTo>
                      <a:pt x="560630" y="17149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72D99AC6-2B67-46D9-9AF4-E384F0FD3C61}"/>
                  </a:ext>
                </a:extLst>
              </p:cNvPr>
              <p:cNvSpPr/>
              <p:nvPr/>
            </p:nvSpPr>
            <p:spPr>
              <a:xfrm>
                <a:off x="1092266" y="134293"/>
                <a:ext cx="3251887" cy="6500388"/>
              </a:xfrm>
              <a:custGeom>
                <a:avLst/>
                <a:gdLst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49122 w 3247054"/>
                  <a:gd name="connsiteY0" fmla="*/ 27160 h 6500388"/>
                  <a:gd name="connsiteX1" fmla="*/ 177930 w 3247054"/>
                  <a:gd name="connsiteY1" fmla="*/ 398353 h 6500388"/>
                  <a:gd name="connsiteX2" fmla="*/ 196037 w 3247054"/>
                  <a:gd name="connsiteY2" fmla="*/ 479834 h 6500388"/>
                  <a:gd name="connsiteX3" fmla="*/ 1164757 w 3247054"/>
                  <a:gd name="connsiteY3" fmla="*/ 1240325 h 6500388"/>
                  <a:gd name="connsiteX4" fmla="*/ 1191918 w 3247054"/>
                  <a:gd name="connsiteY4" fmla="*/ 1330859 h 6500388"/>
                  <a:gd name="connsiteX5" fmla="*/ 24021 w 3247054"/>
                  <a:gd name="connsiteY5" fmla="*/ 2082297 h 6500388"/>
                  <a:gd name="connsiteX6" fmla="*/ 42128 w 3247054"/>
                  <a:gd name="connsiteY6" fmla="*/ 2236206 h 6500388"/>
                  <a:gd name="connsiteX7" fmla="*/ 3247054 w 3247054"/>
                  <a:gd name="connsiteY7" fmla="*/ 6500388 h 6500388"/>
                  <a:gd name="connsiteX8" fmla="*/ 1952409 w 3247054"/>
                  <a:gd name="connsiteY8" fmla="*/ 0 h 6500388"/>
                  <a:gd name="connsiteX9" fmla="*/ 549122 w 3247054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51887" h="6500388">
                    <a:moveTo>
                      <a:pt x="560630" y="17149"/>
                    </a:moveTo>
                    <a:lnTo>
                      <a:pt x="182763" y="398353"/>
                    </a:lnTo>
                    <a:cubicBezTo>
                      <a:pt x="155427" y="425513"/>
                      <a:pt x="174811" y="462685"/>
                      <a:pt x="200870" y="479834"/>
                    </a:cubicBezTo>
                    <a:lnTo>
                      <a:pt x="1169590" y="1240325"/>
                    </a:lnTo>
                    <a:cubicBezTo>
                      <a:pt x="1225365" y="1290526"/>
                      <a:pt x="1247767" y="1294006"/>
                      <a:pt x="1196751" y="1330859"/>
                    </a:cubicBezTo>
                    <a:lnTo>
                      <a:pt x="28854" y="2082297"/>
                    </a:lnTo>
                    <a:cubicBezTo>
                      <a:pt x="-31855" y="2133600"/>
                      <a:pt x="17565" y="2211601"/>
                      <a:pt x="46961" y="2236206"/>
                    </a:cubicBezTo>
                    <a:lnTo>
                      <a:pt x="3251887" y="6500388"/>
                    </a:lnTo>
                    <a:cubicBezTo>
                      <a:pt x="2667939" y="4352642"/>
                      <a:pt x="2188765" y="2519221"/>
                      <a:pt x="1957242" y="0"/>
                    </a:cubicBezTo>
                    <a:lnTo>
                      <a:pt x="560630" y="17149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92CF519B-F6F6-4305-95C5-4D1D50922726}"/>
                </a:ext>
              </a:extLst>
            </p:cNvPr>
            <p:cNvGrpSpPr/>
            <p:nvPr/>
          </p:nvGrpSpPr>
          <p:grpSpPr>
            <a:xfrm>
              <a:off x="753139" y="-50052"/>
              <a:ext cx="2660463" cy="5621832"/>
              <a:chOff x="925903" y="-56577"/>
              <a:chExt cx="2660463" cy="5621832"/>
            </a:xfrm>
          </p:grpSpPr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A9EF1A7C-1142-403F-8322-6FE83C6267B3}"/>
                  </a:ext>
                </a:extLst>
              </p:cNvPr>
              <p:cNvGrpSpPr/>
              <p:nvPr/>
            </p:nvGrpSpPr>
            <p:grpSpPr>
              <a:xfrm rot="10228926">
                <a:off x="2345152" y="4256160"/>
                <a:ext cx="1127545" cy="1309095"/>
                <a:chOff x="4802271" y="1897244"/>
                <a:chExt cx="492910" cy="572275"/>
              </a:xfrm>
            </p:grpSpPr>
            <p:sp>
              <p:nvSpPr>
                <p:cNvPr id="135" name="Rectangle 8">
                  <a:extLst>
                    <a:ext uri="{FF2B5EF4-FFF2-40B4-BE49-F238E27FC236}">
                      <a16:creationId xmlns:a16="http://schemas.microsoft.com/office/drawing/2014/main" id="{7D39375B-2B62-4DE1-B346-31A190C79307}"/>
                    </a:ext>
                  </a:extLst>
                </p:cNvPr>
                <p:cNvSpPr/>
                <p:nvPr/>
              </p:nvSpPr>
              <p:spPr>
                <a:xfrm rot="11220000">
                  <a:off x="4802271" y="1897244"/>
                  <a:ext cx="341441" cy="57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473" h="775132">
                      <a:moveTo>
                        <a:pt x="401001" y="0"/>
                      </a:moveTo>
                      <a:lnTo>
                        <a:pt x="462201" y="0"/>
                      </a:lnTo>
                      <a:lnTo>
                        <a:pt x="462202" y="601175"/>
                      </a:lnTo>
                      <a:lnTo>
                        <a:pt x="462473" y="601187"/>
                      </a:lnTo>
                      <a:lnTo>
                        <a:pt x="462202" y="604277"/>
                      </a:lnTo>
                      <a:lnTo>
                        <a:pt x="462201" y="612000"/>
                      </a:lnTo>
                      <a:lnTo>
                        <a:pt x="461523" y="612000"/>
                      </a:lnTo>
                      <a:cubicBezTo>
                        <a:pt x="456162" y="675114"/>
                        <a:pt x="453746" y="748270"/>
                        <a:pt x="392546" y="770377"/>
                      </a:cubicBezTo>
                      <a:cubicBezTo>
                        <a:pt x="292280" y="799787"/>
                        <a:pt x="77213" y="684479"/>
                        <a:pt x="0" y="651700"/>
                      </a:cubicBezTo>
                      <a:lnTo>
                        <a:pt x="20368" y="598081"/>
                      </a:lnTo>
                      <a:cubicBezTo>
                        <a:pt x="130899" y="631017"/>
                        <a:pt x="313896" y="720128"/>
                        <a:pt x="370989" y="709586"/>
                      </a:cubicBezTo>
                      <a:cubicBezTo>
                        <a:pt x="401045" y="687002"/>
                        <a:pt x="394312" y="666925"/>
                        <a:pt x="400233" y="598442"/>
                      </a:cubicBezTo>
                      <a:lnTo>
                        <a:pt x="401001" y="598476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136" name="Oval 16">
                  <a:extLst>
                    <a:ext uri="{FF2B5EF4-FFF2-40B4-BE49-F238E27FC236}">
                      <a16:creationId xmlns:a16="http://schemas.microsoft.com/office/drawing/2014/main" id="{D73B280D-6AC1-4D44-B325-CC40B083DC88}"/>
                    </a:ext>
                  </a:extLst>
                </p:cNvPr>
                <p:cNvSpPr/>
                <p:nvPr/>
              </p:nvSpPr>
              <p:spPr>
                <a:xfrm rot="2337237">
                  <a:off x="5134487" y="1994694"/>
                  <a:ext cx="160694" cy="122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656" h="166388">
                      <a:moveTo>
                        <a:pt x="193289" y="142021"/>
                      </a:moveTo>
                      <a:cubicBezTo>
                        <a:pt x="178234" y="157076"/>
                        <a:pt x="157435" y="166388"/>
                        <a:pt x="134462" y="166388"/>
                      </a:cubicBezTo>
                      <a:cubicBezTo>
                        <a:pt x="112031" y="166388"/>
                        <a:pt x="91674" y="157511"/>
                        <a:pt x="76905" y="142878"/>
                      </a:cubicBezTo>
                      <a:lnTo>
                        <a:pt x="14686" y="153039"/>
                      </a:lnTo>
                      <a:lnTo>
                        <a:pt x="0" y="63111"/>
                      </a:lnTo>
                      <a:lnTo>
                        <a:pt x="57209" y="53768"/>
                      </a:lnTo>
                      <a:cubicBezTo>
                        <a:pt x="68633" y="22251"/>
                        <a:pt x="98949" y="0"/>
                        <a:pt x="134462" y="0"/>
                      </a:cubicBezTo>
                      <a:cubicBezTo>
                        <a:pt x="180409" y="0"/>
                        <a:pt x="217656" y="37247"/>
                        <a:pt x="217656" y="83194"/>
                      </a:cubicBezTo>
                      <a:cubicBezTo>
                        <a:pt x="217656" y="106167"/>
                        <a:pt x="208344" y="126966"/>
                        <a:pt x="193289" y="142021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9FBB470A-DAAE-4CED-9FB0-A05250A2170B}"/>
                  </a:ext>
                </a:extLst>
              </p:cNvPr>
              <p:cNvGrpSpPr/>
              <p:nvPr/>
            </p:nvGrpSpPr>
            <p:grpSpPr>
              <a:xfrm rot="11371074" flipH="1">
                <a:off x="1007927" y="4256160"/>
                <a:ext cx="1127545" cy="1309095"/>
                <a:chOff x="4802271" y="1897244"/>
                <a:chExt cx="492910" cy="572275"/>
              </a:xfrm>
            </p:grpSpPr>
            <p:sp>
              <p:nvSpPr>
                <p:cNvPr id="133" name="Rectangle 8">
                  <a:extLst>
                    <a:ext uri="{FF2B5EF4-FFF2-40B4-BE49-F238E27FC236}">
                      <a16:creationId xmlns:a16="http://schemas.microsoft.com/office/drawing/2014/main" id="{D5836B69-B984-4B80-B719-3D261F2E8C4F}"/>
                    </a:ext>
                  </a:extLst>
                </p:cNvPr>
                <p:cNvSpPr/>
                <p:nvPr/>
              </p:nvSpPr>
              <p:spPr>
                <a:xfrm rot="11220000">
                  <a:off x="4802271" y="1897244"/>
                  <a:ext cx="341441" cy="57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473" h="775132">
                      <a:moveTo>
                        <a:pt x="401001" y="0"/>
                      </a:moveTo>
                      <a:lnTo>
                        <a:pt x="462201" y="0"/>
                      </a:lnTo>
                      <a:lnTo>
                        <a:pt x="462202" y="601175"/>
                      </a:lnTo>
                      <a:lnTo>
                        <a:pt x="462473" y="601187"/>
                      </a:lnTo>
                      <a:lnTo>
                        <a:pt x="462202" y="604277"/>
                      </a:lnTo>
                      <a:lnTo>
                        <a:pt x="462201" y="612000"/>
                      </a:lnTo>
                      <a:lnTo>
                        <a:pt x="461523" y="612000"/>
                      </a:lnTo>
                      <a:cubicBezTo>
                        <a:pt x="456162" y="675114"/>
                        <a:pt x="453746" y="748270"/>
                        <a:pt x="392546" y="770377"/>
                      </a:cubicBezTo>
                      <a:cubicBezTo>
                        <a:pt x="292280" y="799787"/>
                        <a:pt x="77213" y="684479"/>
                        <a:pt x="0" y="651700"/>
                      </a:cubicBezTo>
                      <a:lnTo>
                        <a:pt x="20368" y="598081"/>
                      </a:lnTo>
                      <a:cubicBezTo>
                        <a:pt x="130899" y="631017"/>
                        <a:pt x="313896" y="720128"/>
                        <a:pt x="370989" y="709586"/>
                      </a:cubicBezTo>
                      <a:cubicBezTo>
                        <a:pt x="401045" y="687002"/>
                        <a:pt x="394312" y="666925"/>
                        <a:pt x="400233" y="598442"/>
                      </a:cubicBezTo>
                      <a:lnTo>
                        <a:pt x="401001" y="598476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134" name="Oval 16">
                  <a:extLst>
                    <a:ext uri="{FF2B5EF4-FFF2-40B4-BE49-F238E27FC236}">
                      <a16:creationId xmlns:a16="http://schemas.microsoft.com/office/drawing/2014/main" id="{6DC883E0-07CB-41C3-922E-894B4754CC09}"/>
                    </a:ext>
                  </a:extLst>
                </p:cNvPr>
                <p:cNvSpPr/>
                <p:nvPr/>
              </p:nvSpPr>
              <p:spPr>
                <a:xfrm rot="2337237">
                  <a:off x="5134487" y="1994694"/>
                  <a:ext cx="160694" cy="122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656" h="166388">
                      <a:moveTo>
                        <a:pt x="193289" y="142021"/>
                      </a:moveTo>
                      <a:cubicBezTo>
                        <a:pt x="178234" y="157076"/>
                        <a:pt x="157435" y="166388"/>
                        <a:pt x="134462" y="166388"/>
                      </a:cubicBezTo>
                      <a:cubicBezTo>
                        <a:pt x="112031" y="166388"/>
                        <a:pt x="91674" y="157511"/>
                        <a:pt x="76905" y="142878"/>
                      </a:cubicBezTo>
                      <a:lnTo>
                        <a:pt x="14686" y="153039"/>
                      </a:lnTo>
                      <a:lnTo>
                        <a:pt x="0" y="63111"/>
                      </a:lnTo>
                      <a:lnTo>
                        <a:pt x="57209" y="53768"/>
                      </a:lnTo>
                      <a:cubicBezTo>
                        <a:pt x="68633" y="22251"/>
                        <a:pt x="98949" y="0"/>
                        <a:pt x="134462" y="0"/>
                      </a:cubicBezTo>
                      <a:cubicBezTo>
                        <a:pt x="180409" y="0"/>
                        <a:pt x="217656" y="37247"/>
                        <a:pt x="217656" y="83194"/>
                      </a:cubicBezTo>
                      <a:cubicBezTo>
                        <a:pt x="217656" y="106167"/>
                        <a:pt x="208344" y="126966"/>
                        <a:pt x="193289" y="142021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DD3B9376-1528-4123-A614-A15118352CCE}"/>
                  </a:ext>
                </a:extLst>
              </p:cNvPr>
              <p:cNvSpPr/>
              <p:nvPr/>
            </p:nvSpPr>
            <p:spPr>
              <a:xfrm rot="10800000">
                <a:off x="2186635" y="-56577"/>
                <a:ext cx="643214" cy="2504922"/>
              </a:xfrm>
              <a:custGeom>
                <a:avLst/>
                <a:gdLst>
                  <a:gd name="connsiteX0" fmla="*/ 216501 w 643214"/>
                  <a:gd name="connsiteY0" fmla="*/ 2504922 h 2504922"/>
                  <a:gd name="connsiteX1" fmla="*/ 0 w 643214"/>
                  <a:gd name="connsiteY1" fmla="*/ 2504922 h 2504922"/>
                  <a:gd name="connsiteX2" fmla="*/ 161536 w 643214"/>
                  <a:gd name="connsiteY2" fmla="*/ 2023432 h 2504922"/>
                  <a:gd name="connsiteX3" fmla="*/ 441068 w 643214"/>
                  <a:gd name="connsiteY3" fmla="*/ 787787 h 2504922"/>
                  <a:gd name="connsiteX4" fmla="*/ 448805 w 643214"/>
                  <a:gd name="connsiteY4" fmla="*/ 34502 h 2504922"/>
                  <a:gd name="connsiteX5" fmla="*/ 448786 w 643214"/>
                  <a:gd name="connsiteY5" fmla="*/ 34443 h 2504922"/>
                  <a:gd name="connsiteX6" fmla="*/ 641908 w 643214"/>
                  <a:gd name="connsiteY6" fmla="*/ 0 h 2504922"/>
                  <a:gd name="connsiteX7" fmla="*/ 642457 w 643214"/>
                  <a:gd name="connsiteY7" fmla="*/ 28564 h 2504922"/>
                  <a:gd name="connsiteX8" fmla="*/ 555351 w 643214"/>
                  <a:gd name="connsiteY8" fmla="*/ 1233242 h 2504922"/>
                  <a:gd name="connsiteX9" fmla="*/ 315478 w 643214"/>
                  <a:gd name="connsiteY9" fmla="*/ 2204996 h 250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3214" h="2504922">
                    <a:moveTo>
                      <a:pt x="216501" y="2504922"/>
                    </a:moveTo>
                    <a:lnTo>
                      <a:pt x="0" y="2504922"/>
                    </a:lnTo>
                    <a:lnTo>
                      <a:pt x="161536" y="2023432"/>
                    </a:lnTo>
                    <a:cubicBezTo>
                      <a:pt x="283541" y="1633302"/>
                      <a:pt x="386241" y="1228986"/>
                      <a:pt x="441068" y="787787"/>
                    </a:cubicBezTo>
                    <a:cubicBezTo>
                      <a:pt x="467417" y="575523"/>
                      <a:pt x="463617" y="136249"/>
                      <a:pt x="448805" y="34502"/>
                    </a:cubicBezTo>
                    <a:lnTo>
                      <a:pt x="448786" y="34443"/>
                    </a:lnTo>
                    <a:lnTo>
                      <a:pt x="641908" y="0"/>
                    </a:lnTo>
                    <a:lnTo>
                      <a:pt x="642457" y="28564"/>
                    </a:lnTo>
                    <a:cubicBezTo>
                      <a:pt x="644706" y="175329"/>
                      <a:pt x="647915" y="790092"/>
                      <a:pt x="555351" y="1233242"/>
                    </a:cubicBezTo>
                    <a:cubicBezTo>
                      <a:pt x="493961" y="1573719"/>
                      <a:pt x="411723" y="1895841"/>
                      <a:pt x="315478" y="2204996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4780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pic>
            <p:nvPicPr>
              <p:cNvPr id="132" name="Graphic 131">
                <a:extLst>
                  <a:ext uri="{FF2B5EF4-FFF2-40B4-BE49-F238E27FC236}">
                    <a16:creationId xmlns:a16="http://schemas.microsoft.com/office/drawing/2014/main" id="{376C61D1-775A-41DB-84D3-09C24156F3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5903" y="2257689"/>
                <a:ext cx="2660463" cy="2037959"/>
              </a:xfrm>
              <a:prstGeom prst="rect">
                <a:avLst/>
              </a:prstGeom>
            </p:spPr>
          </p:pic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27358683-7192-4186-B383-EB28E2B761A9}"/>
                </a:ext>
              </a:extLst>
            </p:cNvPr>
            <p:cNvGrpSpPr/>
            <p:nvPr/>
          </p:nvGrpSpPr>
          <p:grpSpPr>
            <a:xfrm>
              <a:off x="5655344" y="0"/>
              <a:ext cx="1325557" cy="5965066"/>
              <a:chOff x="5655344" y="0"/>
              <a:chExt cx="1325557" cy="5965066"/>
            </a:xfrm>
          </p:grpSpPr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FD1B5B64-9251-472F-B3F0-B43C9F743801}"/>
                  </a:ext>
                </a:extLst>
              </p:cNvPr>
              <p:cNvGrpSpPr/>
              <p:nvPr/>
            </p:nvGrpSpPr>
            <p:grpSpPr>
              <a:xfrm>
                <a:off x="5655344" y="4480259"/>
                <a:ext cx="1212531" cy="1484807"/>
                <a:chOff x="5655344" y="4480259"/>
                <a:chExt cx="1212531" cy="1484807"/>
              </a:xfrm>
            </p:grpSpPr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D51FBB94-1B7E-408A-B3FC-326AF513D448}"/>
                    </a:ext>
                  </a:extLst>
                </p:cNvPr>
                <p:cNvSpPr/>
                <p:nvPr/>
              </p:nvSpPr>
              <p:spPr>
                <a:xfrm rot="536029">
                  <a:off x="6343989" y="4480259"/>
                  <a:ext cx="163022" cy="31610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41" name="Group 140">
                  <a:extLst>
                    <a:ext uri="{FF2B5EF4-FFF2-40B4-BE49-F238E27FC236}">
                      <a16:creationId xmlns:a16="http://schemas.microsoft.com/office/drawing/2014/main" id="{9207B422-B706-4A32-8256-DEAB11514EFB}"/>
                    </a:ext>
                  </a:extLst>
                </p:cNvPr>
                <p:cNvGrpSpPr/>
                <p:nvPr/>
              </p:nvGrpSpPr>
              <p:grpSpPr>
                <a:xfrm rot="11700000">
                  <a:off x="5655344" y="4752535"/>
                  <a:ext cx="1212531" cy="1212531"/>
                  <a:chOff x="7123973" y="1204727"/>
                  <a:chExt cx="252497" cy="252497"/>
                </a:xfrm>
              </p:grpSpPr>
              <p:grpSp>
                <p:nvGrpSpPr>
                  <p:cNvPr id="142" name="Group 141">
                    <a:extLst>
                      <a:ext uri="{FF2B5EF4-FFF2-40B4-BE49-F238E27FC236}">
                        <a16:creationId xmlns:a16="http://schemas.microsoft.com/office/drawing/2014/main" id="{731A7488-AB70-4563-9598-99B060789856}"/>
                      </a:ext>
                    </a:extLst>
                  </p:cNvPr>
                  <p:cNvGrpSpPr/>
                  <p:nvPr/>
                </p:nvGrpSpPr>
                <p:grpSpPr>
                  <a:xfrm>
                    <a:off x="7123973" y="1204727"/>
                    <a:ext cx="252497" cy="252497"/>
                    <a:chOff x="4915373" y="1633391"/>
                    <a:chExt cx="342000" cy="342000"/>
                  </a:xfrm>
                </p:grpSpPr>
                <p:sp>
                  <p:nvSpPr>
                    <p:cNvPr id="145" name="Oval 144">
                      <a:extLst>
                        <a:ext uri="{FF2B5EF4-FFF2-40B4-BE49-F238E27FC236}">
                          <a16:creationId xmlns:a16="http://schemas.microsoft.com/office/drawing/2014/main" id="{62B9DD17-F0C9-4D6B-99DB-D5F9C22E52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15373" y="1633391"/>
                      <a:ext cx="342000" cy="342000"/>
                    </a:xfrm>
                    <a:prstGeom prst="ellipse">
                      <a:avLst/>
                    </a:prstGeom>
                    <a:solidFill>
                      <a:schemeClr val="tx1">
                        <a:lumMod val="75000"/>
                        <a:lumOff val="25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701"/>
                    </a:p>
                  </p:txBody>
                </p:sp>
                <p:sp>
                  <p:nvSpPr>
                    <p:cNvPr id="146" name="Oval 145">
                      <a:extLst>
                        <a:ext uri="{FF2B5EF4-FFF2-40B4-BE49-F238E27FC236}">
                          <a16:creationId xmlns:a16="http://schemas.microsoft.com/office/drawing/2014/main" id="{435DFCB8-9C43-48BC-9BDA-6B4C563711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2040" y="1666488"/>
                      <a:ext cx="295795" cy="295795"/>
                    </a:xfrm>
                    <a:prstGeom prst="ellipse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701"/>
                    </a:p>
                  </p:txBody>
                </p:sp>
                <p:sp>
                  <p:nvSpPr>
                    <p:cNvPr id="147" name="Oval 146">
                      <a:extLst>
                        <a:ext uri="{FF2B5EF4-FFF2-40B4-BE49-F238E27FC236}">
                          <a16:creationId xmlns:a16="http://schemas.microsoft.com/office/drawing/2014/main" id="{6436AA8E-DFDF-4802-A60A-9AC6B92BA0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70613" y="1724593"/>
                      <a:ext cx="207640" cy="207640"/>
                    </a:xfrm>
                    <a:prstGeom prst="ellipse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 w="15875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701"/>
                    </a:p>
                  </p:txBody>
                </p:sp>
              </p:grpSp>
              <p:sp>
                <p:nvSpPr>
                  <p:cNvPr id="143" name="Chord 142">
                    <a:extLst>
                      <a:ext uri="{FF2B5EF4-FFF2-40B4-BE49-F238E27FC236}">
                        <a16:creationId xmlns:a16="http://schemas.microsoft.com/office/drawing/2014/main" id="{5418E43C-1057-4103-96B4-C4E8267AD738}"/>
                      </a:ext>
                    </a:extLst>
                  </p:cNvPr>
                  <p:cNvSpPr/>
                  <p:nvPr/>
                </p:nvSpPr>
                <p:spPr>
                  <a:xfrm rot="20881907">
                    <a:off x="7167196" y="1276843"/>
                    <a:ext cx="152933" cy="152933"/>
                  </a:xfrm>
                  <a:prstGeom prst="chord">
                    <a:avLst>
                      <a:gd name="adj1" fmla="val 5070744"/>
                      <a:gd name="adj2" fmla="val 16200000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 dirty="0"/>
                  </a:p>
                </p:txBody>
              </p:sp>
              <p:sp>
                <p:nvSpPr>
                  <p:cNvPr id="144" name="Chord 143">
                    <a:extLst>
                      <a:ext uri="{FF2B5EF4-FFF2-40B4-BE49-F238E27FC236}">
                        <a16:creationId xmlns:a16="http://schemas.microsoft.com/office/drawing/2014/main" id="{433D0561-382F-4A04-BAAB-C7D0409CA79B}"/>
                      </a:ext>
                    </a:extLst>
                  </p:cNvPr>
                  <p:cNvSpPr/>
                  <p:nvPr/>
                </p:nvSpPr>
                <p:spPr>
                  <a:xfrm rot="20881907">
                    <a:off x="7167196" y="1276843"/>
                    <a:ext cx="152933" cy="152933"/>
                  </a:xfrm>
                  <a:prstGeom prst="chord">
                    <a:avLst>
                      <a:gd name="adj1" fmla="val 16204063"/>
                      <a:gd name="adj2" fmla="val 5391679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/>
                  </a:p>
                </p:txBody>
              </p:sp>
            </p:grpSp>
          </p:grp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71DA735F-1F72-4DAE-A71B-50C9C0D09B56}"/>
                  </a:ext>
                </a:extLst>
              </p:cNvPr>
              <p:cNvSpPr/>
              <p:nvPr/>
            </p:nvSpPr>
            <p:spPr>
              <a:xfrm rot="10800000">
                <a:off x="6332106" y="0"/>
                <a:ext cx="648795" cy="4657780"/>
              </a:xfrm>
              <a:custGeom>
                <a:avLst/>
                <a:gdLst>
                  <a:gd name="connsiteX0" fmla="*/ 216501 w 643214"/>
                  <a:gd name="connsiteY0" fmla="*/ 2504922 h 2504922"/>
                  <a:gd name="connsiteX1" fmla="*/ 0 w 643214"/>
                  <a:gd name="connsiteY1" fmla="*/ 2504922 h 2504922"/>
                  <a:gd name="connsiteX2" fmla="*/ 161536 w 643214"/>
                  <a:gd name="connsiteY2" fmla="*/ 2023432 h 2504922"/>
                  <a:gd name="connsiteX3" fmla="*/ 441068 w 643214"/>
                  <a:gd name="connsiteY3" fmla="*/ 787787 h 2504922"/>
                  <a:gd name="connsiteX4" fmla="*/ 448805 w 643214"/>
                  <a:gd name="connsiteY4" fmla="*/ 34502 h 2504922"/>
                  <a:gd name="connsiteX5" fmla="*/ 448786 w 643214"/>
                  <a:gd name="connsiteY5" fmla="*/ 34443 h 2504922"/>
                  <a:gd name="connsiteX6" fmla="*/ 641908 w 643214"/>
                  <a:gd name="connsiteY6" fmla="*/ 0 h 2504922"/>
                  <a:gd name="connsiteX7" fmla="*/ 642457 w 643214"/>
                  <a:gd name="connsiteY7" fmla="*/ 28564 h 2504922"/>
                  <a:gd name="connsiteX8" fmla="*/ 555351 w 643214"/>
                  <a:gd name="connsiteY8" fmla="*/ 1233242 h 2504922"/>
                  <a:gd name="connsiteX9" fmla="*/ 315478 w 643214"/>
                  <a:gd name="connsiteY9" fmla="*/ 2204996 h 2504922"/>
                  <a:gd name="connsiteX0" fmla="*/ 407001 w 643214"/>
                  <a:gd name="connsiteY0" fmla="*/ 4314672 h 4314672"/>
                  <a:gd name="connsiteX1" fmla="*/ 0 w 643214"/>
                  <a:gd name="connsiteY1" fmla="*/ 2504922 h 4314672"/>
                  <a:gd name="connsiteX2" fmla="*/ 161536 w 643214"/>
                  <a:gd name="connsiteY2" fmla="*/ 2023432 h 4314672"/>
                  <a:gd name="connsiteX3" fmla="*/ 441068 w 643214"/>
                  <a:gd name="connsiteY3" fmla="*/ 787787 h 4314672"/>
                  <a:gd name="connsiteX4" fmla="*/ 448805 w 643214"/>
                  <a:gd name="connsiteY4" fmla="*/ 34502 h 4314672"/>
                  <a:gd name="connsiteX5" fmla="*/ 448786 w 643214"/>
                  <a:gd name="connsiteY5" fmla="*/ 34443 h 4314672"/>
                  <a:gd name="connsiteX6" fmla="*/ 641908 w 643214"/>
                  <a:gd name="connsiteY6" fmla="*/ 0 h 4314672"/>
                  <a:gd name="connsiteX7" fmla="*/ 642457 w 643214"/>
                  <a:gd name="connsiteY7" fmla="*/ 28564 h 4314672"/>
                  <a:gd name="connsiteX8" fmla="*/ 555351 w 643214"/>
                  <a:gd name="connsiteY8" fmla="*/ 1233242 h 4314672"/>
                  <a:gd name="connsiteX9" fmla="*/ 315478 w 643214"/>
                  <a:gd name="connsiteY9" fmla="*/ 2204996 h 4314672"/>
                  <a:gd name="connsiteX10" fmla="*/ 407001 w 643214"/>
                  <a:gd name="connsiteY10" fmla="*/ 4314672 h 4314672"/>
                  <a:gd name="connsiteX0" fmla="*/ 245465 w 481678"/>
                  <a:gd name="connsiteY0" fmla="*/ 4314672 h 4409922"/>
                  <a:gd name="connsiteX1" fmla="*/ 28964 w 481678"/>
                  <a:gd name="connsiteY1" fmla="*/ 4409922 h 4409922"/>
                  <a:gd name="connsiteX2" fmla="*/ 0 w 481678"/>
                  <a:gd name="connsiteY2" fmla="*/ 2023432 h 4409922"/>
                  <a:gd name="connsiteX3" fmla="*/ 279532 w 481678"/>
                  <a:gd name="connsiteY3" fmla="*/ 787787 h 4409922"/>
                  <a:gd name="connsiteX4" fmla="*/ 287269 w 481678"/>
                  <a:gd name="connsiteY4" fmla="*/ 34502 h 4409922"/>
                  <a:gd name="connsiteX5" fmla="*/ 287250 w 481678"/>
                  <a:gd name="connsiteY5" fmla="*/ 34443 h 4409922"/>
                  <a:gd name="connsiteX6" fmla="*/ 480372 w 481678"/>
                  <a:gd name="connsiteY6" fmla="*/ 0 h 4409922"/>
                  <a:gd name="connsiteX7" fmla="*/ 480921 w 481678"/>
                  <a:gd name="connsiteY7" fmla="*/ 28564 h 4409922"/>
                  <a:gd name="connsiteX8" fmla="*/ 393815 w 481678"/>
                  <a:gd name="connsiteY8" fmla="*/ 1233242 h 4409922"/>
                  <a:gd name="connsiteX9" fmla="*/ 153942 w 481678"/>
                  <a:gd name="connsiteY9" fmla="*/ 2204996 h 4409922"/>
                  <a:gd name="connsiteX10" fmla="*/ 245465 w 481678"/>
                  <a:gd name="connsiteY10" fmla="*/ 4314672 h 4409922"/>
                  <a:gd name="connsiteX0" fmla="*/ 245465 w 481678"/>
                  <a:gd name="connsiteY0" fmla="*/ 4314672 h 4314672"/>
                  <a:gd name="connsiteX1" fmla="*/ 48014 w 481678"/>
                  <a:gd name="connsiteY1" fmla="*/ 4314672 h 4314672"/>
                  <a:gd name="connsiteX2" fmla="*/ 0 w 481678"/>
                  <a:gd name="connsiteY2" fmla="*/ 2023432 h 4314672"/>
                  <a:gd name="connsiteX3" fmla="*/ 279532 w 481678"/>
                  <a:gd name="connsiteY3" fmla="*/ 787787 h 4314672"/>
                  <a:gd name="connsiteX4" fmla="*/ 287269 w 481678"/>
                  <a:gd name="connsiteY4" fmla="*/ 34502 h 4314672"/>
                  <a:gd name="connsiteX5" fmla="*/ 287250 w 481678"/>
                  <a:gd name="connsiteY5" fmla="*/ 34443 h 4314672"/>
                  <a:gd name="connsiteX6" fmla="*/ 480372 w 481678"/>
                  <a:gd name="connsiteY6" fmla="*/ 0 h 4314672"/>
                  <a:gd name="connsiteX7" fmla="*/ 480921 w 481678"/>
                  <a:gd name="connsiteY7" fmla="*/ 28564 h 4314672"/>
                  <a:gd name="connsiteX8" fmla="*/ 393815 w 481678"/>
                  <a:gd name="connsiteY8" fmla="*/ 1233242 h 4314672"/>
                  <a:gd name="connsiteX9" fmla="*/ 153942 w 481678"/>
                  <a:gd name="connsiteY9" fmla="*/ 2204996 h 4314672"/>
                  <a:gd name="connsiteX10" fmla="*/ 245465 w 481678"/>
                  <a:gd name="connsiteY10" fmla="*/ 4314672 h 4314672"/>
                  <a:gd name="connsiteX0" fmla="*/ 341148 w 577361"/>
                  <a:gd name="connsiteY0" fmla="*/ 4314672 h 4314672"/>
                  <a:gd name="connsiteX1" fmla="*/ 143697 w 577361"/>
                  <a:gd name="connsiteY1" fmla="*/ 4314672 h 4314672"/>
                  <a:gd name="connsiteX2" fmla="*/ 95683 w 577361"/>
                  <a:gd name="connsiteY2" fmla="*/ 2023432 h 4314672"/>
                  <a:gd name="connsiteX3" fmla="*/ 375215 w 577361"/>
                  <a:gd name="connsiteY3" fmla="*/ 787787 h 4314672"/>
                  <a:gd name="connsiteX4" fmla="*/ 382952 w 577361"/>
                  <a:gd name="connsiteY4" fmla="*/ 34502 h 4314672"/>
                  <a:gd name="connsiteX5" fmla="*/ 382933 w 577361"/>
                  <a:gd name="connsiteY5" fmla="*/ 34443 h 4314672"/>
                  <a:gd name="connsiteX6" fmla="*/ 576055 w 577361"/>
                  <a:gd name="connsiteY6" fmla="*/ 0 h 4314672"/>
                  <a:gd name="connsiteX7" fmla="*/ 576604 w 577361"/>
                  <a:gd name="connsiteY7" fmla="*/ 28564 h 4314672"/>
                  <a:gd name="connsiteX8" fmla="*/ 489498 w 577361"/>
                  <a:gd name="connsiteY8" fmla="*/ 1233242 h 4314672"/>
                  <a:gd name="connsiteX9" fmla="*/ 249625 w 577361"/>
                  <a:gd name="connsiteY9" fmla="*/ 2204996 h 4314672"/>
                  <a:gd name="connsiteX10" fmla="*/ 341148 w 577361"/>
                  <a:gd name="connsiteY10" fmla="*/ 4314672 h 4314672"/>
                  <a:gd name="connsiteX0" fmla="*/ 341148 w 577361"/>
                  <a:gd name="connsiteY0" fmla="*/ 4314672 h 4314672"/>
                  <a:gd name="connsiteX1" fmla="*/ 143697 w 577361"/>
                  <a:gd name="connsiteY1" fmla="*/ 4314672 h 4314672"/>
                  <a:gd name="connsiteX2" fmla="*/ 95683 w 577361"/>
                  <a:gd name="connsiteY2" fmla="*/ 2023432 h 4314672"/>
                  <a:gd name="connsiteX3" fmla="*/ 375215 w 577361"/>
                  <a:gd name="connsiteY3" fmla="*/ 787787 h 4314672"/>
                  <a:gd name="connsiteX4" fmla="*/ 382952 w 577361"/>
                  <a:gd name="connsiteY4" fmla="*/ 34502 h 4314672"/>
                  <a:gd name="connsiteX5" fmla="*/ 382933 w 577361"/>
                  <a:gd name="connsiteY5" fmla="*/ 34443 h 4314672"/>
                  <a:gd name="connsiteX6" fmla="*/ 576055 w 577361"/>
                  <a:gd name="connsiteY6" fmla="*/ 0 h 4314672"/>
                  <a:gd name="connsiteX7" fmla="*/ 576604 w 577361"/>
                  <a:gd name="connsiteY7" fmla="*/ 28564 h 4314672"/>
                  <a:gd name="connsiteX8" fmla="*/ 489498 w 577361"/>
                  <a:gd name="connsiteY8" fmla="*/ 1233242 h 4314672"/>
                  <a:gd name="connsiteX9" fmla="*/ 249625 w 577361"/>
                  <a:gd name="connsiteY9" fmla="*/ 2204996 h 4314672"/>
                  <a:gd name="connsiteX10" fmla="*/ 341148 w 577361"/>
                  <a:gd name="connsiteY10" fmla="*/ 4314672 h 4314672"/>
                  <a:gd name="connsiteX0" fmla="*/ 341148 w 577361"/>
                  <a:gd name="connsiteY0" fmla="*/ 4314672 h 4314672"/>
                  <a:gd name="connsiteX1" fmla="*/ 143697 w 577361"/>
                  <a:gd name="connsiteY1" fmla="*/ 4314672 h 4314672"/>
                  <a:gd name="connsiteX2" fmla="*/ 95683 w 577361"/>
                  <a:gd name="connsiteY2" fmla="*/ 2023432 h 4314672"/>
                  <a:gd name="connsiteX3" fmla="*/ 375215 w 577361"/>
                  <a:gd name="connsiteY3" fmla="*/ 787787 h 4314672"/>
                  <a:gd name="connsiteX4" fmla="*/ 382952 w 577361"/>
                  <a:gd name="connsiteY4" fmla="*/ 34502 h 4314672"/>
                  <a:gd name="connsiteX5" fmla="*/ 382933 w 577361"/>
                  <a:gd name="connsiteY5" fmla="*/ 34443 h 4314672"/>
                  <a:gd name="connsiteX6" fmla="*/ 576055 w 577361"/>
                  <a:gd name="connsiteY6" fmla="*/ 0 h 4314672"/>
                  <a:gd name="connsiteX7" fmla="*/ 576604 w 577361"/>
                  <a:gd name="connsiteY7" fmla="*/ 28564 h 4314672"/>
                  <a:gd name="connsiteX8" fmla="*/ 489498 w 577361"/>
                  <a:gd name="connsiteY8" fmla="*/ 1233242 h 4314672"/>
                  <a:gd name="connsiteX9" fmla="*/ 249625 w 577361"/>
                  <a:gd name="connsiteY9" fmla="*/ 2204996 h 4314672"/>
                  <a:gd name="connsiteX10" fmla="*/ 341148 w 577361"/>
                  <a:gd name="connsiteY10" fmla="*/ 4314672 h 4314672"/>
                  <a:gd name="connsiteX0" fmla="*/ 414347 w 650560"/>
                  <a:gd name="connsiteY0" fmla="*/ 4314672 h 4314672"/>
                  <a:gd name="connsiteX1" fmla="*/ 216896 w 650560"/>
                  <a:gd name="connsiteY1" fmla="*/ 4314672 h 4314672"/>
                  <a:gd name="connsiteX2" fmla="*/ 168882 w 650560"/>
                  <a:gd name="connsiteY2" fmla="*/ 2023432 h 4314672"/>
                  <a:gd name="connsiteX3" fmla="*/ 448414 w 650560"/>
                  <a:gd name="connsiteY3" fmla="*/ 787787 h 4314672"/>
                  <a:gd name="connsiteX4" fmla="*/ 456151 w 650560"/>
                  <a:gd name="connsiteY4" fmla="*/ 34502 h 4314672"/>
                  <a:gd name="connsiteX5" fmla="*/ 456132 w 650560"/>
                  <a:gd name="connsiteY5" fmla="*/ 34443 h 4314672"/>
                  <a:gd name="connsiteX6" fmla="*/ 649254 w 650560"/>
                  <a:gd name="connsiteY6" fmla="*/ 0 h 4314672"/>
                  <a:gd name="connsiteX7" fmla="*/ 649803 w 650560"/>
                  <a:gd name="connsiteY7" fmla="*/ 28564 h 4314672"/>
                  <a:gd name="connsiteX8" fmla="*/ 562697 w 650560"/>
                  <a:gd name="connsiteY8" fmla="*/ 1233242 h 4314672"/>
                  <a:gd name="connsiteX9" fmla="*/ 322824 w 650560"/>
                  <a:gd name="connsiteY9" fmla="*/ 2204996 h 4314672"/>
                  <a:gd name="connsiteX10" fmla="*/ 414347 w 650560"/>
                  <a:gd name="connsiteY10" fmla="*/ 4314672 h 4314672"/>
                  <a:gd name="connsiteX0" fmla="*/ 414347 w 650560"/>
                  <a:gd name="connsiteY0" fmla="*/ 4314672 h 4314672"/>
                  <a:gd name="connsiteX1" fmla="*/ 216896 w 650560"/>
                  <a:gd name="connsiteY1" fmla="*/ 4314672 h 4314672"/>
                  <a:gd name="connsiteX2" fmla="*/ 168882 w 650560"/>
                  <a:gd name="connsiteY2" fmla="*/ 2023432 h 4314672"/>
                  <a:gd name="connsiteX3" fmla="*/ 448414 w 650560"/>
                  <a:gd name="connsiteY3" fmla="*/ 787787 h 4314672"/>
                  <a:gd name="connsiteX4" fmla="*/ 456151 w 650560"/>
                  <a:gd name="connsiteY4" fmla="*/ 34502 h 4314672"/>
                  <a:gd name="connsiteX5" fmla="*/ 456132 w 650560"/>
                  <a:gd name="connsiteY5" fmla="*/ 34443 h 4314672"/>
                  <a:gd name="connsiteX6" fmla="*/ 649254 w 650560"/>
                  <a:gd name="connsiteY6" fmla="*/ 0 h 4314672"/>
                  <a:gd name="connsiteX7" fmla="*/ 649803 w 650560"/>
                  <a:gd name="connsiteY7" fmla="*/ 28564 h 4314672"/>
                  <a:gd name="connsiteX8" fmla="*/ 562697 w 650560"/>
                  <a:gd name="connsiteY8" fmla="*/ 1233242 h 4314672"/>
                  <a:gd name="connsiteX9" fmla="*/ 322824 w 650560"/>
                  <a:gd name="connsiteY9" fmla="*/ 2204996 h 4314672"/>
                  <a:gd name="connsiteX10" fmla="*/ 414347 w 650560"/>
                  <a:gd name="connsiteY10" fmla="*/ 4314672 h 4314672"/>
                  <a:gd name="connsiteX0" fmla="*/ 434653 w 670866"/>
                  <a:gd name="connsiteY0" fmla="*/ 4314672 h 4314672"/>
                  <a:gd name="connsiteX1" fmla="*/ 237202 w 670866"/>
                  <a:gd name="connsiteY1" fmla="*/ 4314672 h 4314672"/>
                  <a:gd name="connsiteX2" fmla="*/ 151088 w 670866"/>
                  <a:gd name="connsiteY2" fmla="*/ 2080582 h 4314672"/>
                  <a:gd name="connsiteX3" fmla="*/ 468720 w 670866"/>
                  <a:gd name="connsiteY3" fmla="*/ 787787 h 4314672"/>
                  <a:gd name="connsiteX4" fmla="*/ 476457 w 670866"/>
                  <a:gd name="connsiteY4" fmla="*/ 34502 h 4314672"/>
                  <a:gd name="connsiteX5" fmla="*/ 476438 w 670866"/>
                  <a:gd name="connsiteY5" fmla="*/ 34443 h 4314672"/>
                  <a:gd name="connsiteX6" fmla="*/ 669560 w 670866"/>
                  <a:gd name="connsiteY6" fmla="*/ 0 h 4314672"/>
                  <a:gd name="connsiteX7" fmla="*/ 670109 w 670866"/>
                  <a:gd name="connsiteY7" fmla="*/ 28564 h 4314672"/>
                  <a:gd name="connsiteX8" fmla="*/ 583003 w 670866"/>
                  <a:gd name="connsiteY8" fmla="*/ 1233242 h 4314672"/>
                  <a:gd name="connsiteX9" fmla="*/ 343130 w 670866"/>
                  <a:gd name="connsiteY9" fmla="*/ 2204996 h 4314672"/>
                  <a:gd name="connsiteX10" fmla="*/ 434653 w 670866"/>
                  <a:gd name="connsiteY10" fmla="*/ 4314672 h 4314672"/>
                  <a:gd name="connsiteX0" fmla="*/ 404825 w 641038"/>
                  <a:gd name="connsiteY0" fmla="*/ 4314672 h 4314672"/>
                  <a:gd name="connsiteX1" fmla="*/ 207374 w 641038"/>
                  <a:gd name="connsiteY1" fmla="*/ 4314672 h 4314672"/>
                  <a:gd name="connsiteX2" fmla="*/ 121260 w 641038"/>
                  <a:gd name="connsiteY2" fmla="*/ 2080582 h 4314672"/>
                  <a:gd name="connsiteX3" fmla="*/ 438892 w 641038"/>
                  <a:gd name="connsiteY3" fmla="*/ 787787 h 4314672"/>
                  <a:gd name="connsiteX4" fmla="*/ 446629 w 641038"/>
                  <a:gd name="connsiteY4" fmla="*/ 34502 h 4314672"/>
                  <a:gd name="connsiteX5" fmla="*/ 446610 w 641038"/>
                  <a:gd name="connsiteY5" fmla="*/ 34443 h 4314672"/>
                  <a:gd name="connsiteX6" fmla="*/ 639732 w 641038"/>
                  <a:gd name="connsiteY6" fmla="*/ 0 h 4314672"/>
                  <a:gd name="connsiteX7" fmla="*/ 640281 w 641038"/>
                  <a:gd name="connsiteY7" fmla="*/ 28564 h 4314672"/>
                  <a:gd name="connsiteX8" fmla="*/ 553175 w 641038"/>
                  <a:gd name="connsiteY8" fmla="*/ 1233242 h 4314672"/>
                  <a:gd name="connsiteX9" fmla="*/ 313302 w 641038"/>
                  <a:gd name="connsiteY9" fmla="*/ 2204996 h 4314672"/>
                  <a:gd name="connsiteX10" fmla="*/ 404825 w 641038"/>
                  <a:gd name="connsiteY10" fmla="*/ 4314672 h 4314672"/>
                  <a:gd name="connsiteX0" fmla="*/ 397704 w 633917"/>
                  <a:gd name="connsiteY0" fmla="*/ 4314672 h 4314672"/>
                  <a:gd name="connsiteX1" fmla="*/ 200253 w 633917"/>
                  <a:gd name="connsiteY1" fmla="*/ 4314672 h 4314672"/>
                  <a:gd name="connsiteX2" fmla="*/ 114139 w 633917"/>
                  <a:gd name="connsiteY2" fmla="*/ 2080582 h 4314672"/>
                  <a:gd name="connsiteX3" fmla="*/ 431771 w 633917"/>
                  <a:gd name="connsiteY3" fmla="*/ 787787 h 4314672"/>
                  <a:gd name="connsiteX4" fmla="*/ 439508 w 633917"/>
                  <a:gd name="connsiteY4" fmla="*/ 34502 h 4314672"/>
                  <a:gd name="connsiteX5" fmla="*/ 439489 w 633917"/>
                  <a:gd name="connsiteY5" fmla="*/ 34443 h 4314672"/>
                  <a:gd name="connsiteX6" fmla="*/ 632611 w 633917"/>
                  <a:gd name="connsiteY6" fmla="*/ 0 h 4314672"/>
                  <a:gd name="connsiteX7" fmla="*/ 633160 w 633917"/>
                  <a:gd name="connsiteY7" fmla="*/ 28564 h 4314672"/>
                  <a:gd name="connsiteX8" fmla="*/ 546054 w 633917"/>
                  <a:gd name="connsiteY8" fmla="*/ 1233242 h 4314672"/>
                  <a:gd name="connsiteX9" fmla="*/ 306181 w 633917"/>
                  <a:gd name="connsiteY9" fmla="*/ 2204996 h 4314672"/>
                  <a:gd name="connsiteX10" fmla="*/ 397704 w 633917"/>
                  <a:gd name="connsiteY10" fmla="*/ 4314672 h 4314672"/>
                  <a:gd name="connsiteX0" fmla="*/ 397704 w 633917"/>
                  <a:gd name="connsiteY0" fmla="*/ 4357902 h 4357902"/>
                  <a:gd name="connsiteX1" fmla="*/ 200253 w 633917"/>
                  <a:gd name="connsiteY1" fmla="*/ 4357902 h 4357902"/>
                  <a:gd name="connsiteX2" fmla="*/ 114139 w 633917"/>
                  <a:gd name="connsiteY2" fmla="*/ 2123812 h 4357902"/>
                  <a:gd name="connsiteX3" fmla="*/ 431771 w 633917"/>
                  <a:gd name="connsiteY3" fmla="*/ 831017 h 4357902"/>
                  <a:gd name="connsiteX4" fmla="*/ 439508 w 633917"/>
                  <a:gd name="connsiteY4" fmla="*/ 77732 h 4357902"/>
                  <a:gd name="connsiteX5" fmla="*/ 479949 w 633917"/>
                  <a:gd name="connsiteY5" fmla="*/ 0 h 4357902"/>
                  <a:gd name="connsiteX6" fmla="*/ 632611 w 633917"/>
                  <a:gd name="connsiteY6" fmla="*/ 43230 h 4357902"/>
                  <a:gd name="connsiteX7" fmla="*/ 633160 w 633917"/>
                  <a:gd name="connsiteY7" fmla="*/ 71794 h 4357902"/>
                  <a:gd name="connsiteX8" fmla="*/ 546054 w 633917"/>
                  <a:gd name="connsiteY8" fmla="*/ 1276472 h 4357902"/>
                  <a:gd name="connsiteX9" fmla="*/ 306181 w 633917"/>
                  <a:gd name="connsiteY9" fmla="*/ 2248226 h 4357902"/>
                  <a:gd name="connsiteX10" fmla="*/ 397704 w 633917"/>
                  <a:gd name="connsiteY10" fmla="*/ 4357902 h 4357902"/>
                  <a:gd name="connsiteX0" fmla="*/ 397704 w 633917"/>
                  <a:gd name="connsiteY0" fmla="*/ 4357902 h 4357902"/>
                  <a:gd name="connsiteX1" fmla="*/ 200253 w 633917"/>
                  <a:gd name="connsiteY1" fmla="*/ 4357902 h 4357902"/>
                  <a:gd name="connsiteX2" fmla="*/ 114139 w 633917"/>
                  <a:gd name="connsiteY2" fmla="*/ 2123812 h 4357902"/>
                  <a:gd name="connsiteX3" fmla="*/ 431771 w 633917"/>
                  <a:gd name="connsiteY3" fmla="*/ 831017 h 4357902"/>
                  <a:gd name="connsiteX4" fmla="*/ 479949 w 633917"/>
                  <a:gd name="connsiteY4" fmla="*/ 0 h 4357902"/>
                  <a:gd name="connsiteX5" fmla="*/ 632611 w 633917"/>
                  <a:gd name="connsiteY5" fmla="*/ 43230 h 4357902"/>
                  <a:gd name="connsiteX6" fmla="*/ 633160 w 633917"/>
                  <a:gd name="connsiteY6" fmla="*/ 71794 h 4357902"/>
                  <a:gd name="connsiteX7" fmla="*/ 546054 w 633917"/>
                  <a:gd name="connsiteY7" fmla="*/ 1276472 h 4357902"/>
                  <a:gd name="connsiteX8" fmla="*/ 306181 w 633917"/>
                  <a:gd name="connsiteY8" fmla="*/ 2248226 h 4357902"/>
                  <a:gd name="connsiteX9" fmla="*/ 397704 w 633917"/>
                  <a:gd name="connsiteY9" fmla="*/ 4357902 h 4357902"/>
                  <a:gd name="connsiteX0" fmla="*/ 397704 w 633917"/>
                  <a:gd name="connsiteY0" fmla="*/ 4357902 h 4357902"/>
                  <a:gd name="connsiteX1" fmla="*/ 200253 w 633917"/>
                  <a:gd name="connsiteY1" fmla="*/ 4357902 h 4357902"/>
                  <a:gd name="connsiteX2" fmla="*/ 114139 w 633917"/>
                  <a:gd name="connsiteY2" fmla="*/ 2123812 h 4357902"/>
                  <a:gd name="connsiteX3" fmla="*/ 431771 w 633917"/>
                  <a:gd name="connsiteY3" fmla="*/ 831017 h 4357902"/>
                  <a:gd name="connsiteX4" fmla="*/ 479949 w 633917"/>
                  <a:gd name="connsiteY4" fmla="*/ 0 h 4357902"/>
                  <a:gd name="connsiteX5" fmla="*/ 632611 w 633917"/>
                  <a:gd name="connsiteY5" fmla="*/ 43230 h 4357902"/>
                  <a:gd name="connsiteX6" fmla="*/ 633160 w 633917"/>
                  <a:gd name="connsiteY6" fmla="*/ 71794 h 4357902"/>
                  <a:gd name="connsiteX7" fmla="*/ 546054 w 633917"/>
                  <a:gd name="connsiteY7" fmla="*/ 1276472 h 4357902"/>
                  <a:gd name="connsiteX8" fmla="*/ 306181 w 633917"/>
                  <a:gd name="connsiteY8" fmla="*/ 2248226 h 4357902"/>
                  <a:gd name="connsiteX9" fmla="*/ 397704 w 633917"/>
                  <a:gd name="connsiteY9" fmla="*/ 4357902 h 4357902"/>
                  <a:gd name="connsiteX0" fmla="*/ 397704 w 633917"/>
                  <a:gd name="connsiteY0" fmla="*/ 4357902 h 4357902"/>
                  <a:gd name="connsiteX1" fmla="*/ 200253 w 633917"/>
                  <a:gd name="connsiteY1" fmla="*/ 4357902 h 4357902"/>
                  <a:gd name="connsiteX2" fmla="*/ 114139 w 633917"/>
                  <a:gd name="connsiteY2" fmla="*/ 2123812 h 4357902"/>
                  <a:gd name="connsiteX3" fmla="*/ 431771 w 633917"/>
                  <a:gd name="connsiteY3" fmla="*/ 831017 h 4357902"/>
                  <a:gd name="connsiteX4" fmla="*/ 447581 w 633917"/>
                  <a:gd name="connsiteY4" fmla="*/ 0 h 4357902"/>
                  <a:gd name="connsiteX5" fmla="*/ 632611 w 633917"/>
                  <a:gd name="connsiteY5" fmla="*/ 43230 h 4357902"/>
                  <a:gd name="connsiteX6" fmla="*/ 633160 w 633917"/>
                  <a:gd name="connsiteY6" fmla="*/ 71794 h 4357902"/>
                  <a:gd name="connsiteX7" fmla="*/ 546054 w 633917"/>
                  <a:gd name="connsiteY7" fmla="*/ 1276472 h 4357902"/>
                  <a:gd name="connsiteX8" fmla="*/ 306181 w 633917"/>
                  <a:gd name="connsiteY8" fmla="*/ 2248226 h 4357902"/>
                  <a:gd name="connsiteX9" fmla="*/ 397704 w 633917"/>
                  <a:gd name="connsiteY9" fmla="*/ 4357902 h 4357902"/>
                  <a:gd name="connsiteX0" fmla="*/ 397704 w 633917"/>
                  <a:gd name="connsiteY0" fmla="*/ 4357902 h 4357902"/>
                  <a:gd name="connsiteX1" fmla="*/ 200253 w 633917"/>
                  <a:gd name="connsiteY1" fmla="*/ 4357902 h 4357902"/>
                  <a:gd name="connsiteX2" fmla="*/ 114139 w 633917"/>
                  <a:gd name="connsiteY2" fmla="*/ 2123812 h 4357902"/>
                  <a:gd name="connsiteX3" fmla="*/ 431771 w 633917"/>
                  <a:gd name="connsiteY3" fmla="*/ 831017 h 4357902"/>
                  <a:gd name="connsiteX4" fmla="*/ 447581 w 633917"/>
                  <a:gd name="connsiteY4" fmla="*/ 0 h 4357902"/>
                  <a:gd name="connsiteX5" fmla="*/ 632611 w 633917"/>
                  <a:gd name="connsiteY5" fmla="*/ 43230 h 4357902"/>
                  <a:gd name="connsiteX6" fmla="*/ 633160 w 633917"/>
                  <a:gd name="connsiteY6" fmla="*/ 71794 h 4357902"/>
                  <a:gd name="connsiteX7" fmla="*/ 546054 w 633917"/>
                  <a:gd name="connsiteY7" fmla="*/ 1276472 h 4357902"/>
                  <a:gd name="connsiteX8" fmla="*/ 306181 w 633917"/>
                  <a:gd name="connsiteY8" fmla="*/ 2248226 h 4357902"/>
                  <a:gd name="connsiteX9" fmla="*/ 397704 w 633917"/>
                  <a:gd name="connsiteY9" fmla="*/ 4357902 h 4357902"/>
                  <a:gd name="connsiteX0" fmla="*/ 397704 w 632611"/>
                  <a:gd name="connsiteY0" fmla="*/ 4357902 h 4357902"/>
                  <a:gd name="connsiteX1" fmla="*/ 200253 w 632611"/>
                  <a:gd name="connsiteY1" fmla="*/ 4357902 h 4357902"/>
                  <a:gd name="connsiteX2" fmla="*/ 114139 w 632611"/>
                  <a:gd name="connsiteY2" fmla="*/ 2123812 h 4357902"/>
                  <a:gd name="connsiteX3" fmla="*/ 431771 w 632611"/>
                  <a:gd name="connsiteY3" fmla="*/ 831017 h 4357902"/>
                  <a:gd name="connsiteX4" fmla="*/ 447581 w 632611"/>
                  <a:gd name="connsiteY4" fmla="*/ 0 h 4357902"/>
                  <a:gd name="connsiteX5" fmla="*/ 632611 w 632611"/>
                  <a:gd name="connsiteY5" fmla="*/ 43230 h 4357902"/>
                  <a:gd name="connsiteX6" fmla="*/ 546054 w 632611"/>
                  <a:gd name="connsiteY6" fmla="*/ 1276472 h 4357902"/>
                  <a:gd name="connsiteX7" fmla="*/ 306181 w 632611"/>
                  <a:gd name="connsiteY7" fmla="*/ 2248226 h 4357902"/>
                  <a:gd name="connsiteX8" fmla="*/ 397704 w 632611"/>
                  <a:gd name="connsiteY8" fmla="*/ 4357902 h 4357902"/>
                  <a:gd name="connsiteX0" fmla="*/ 397704 w 648795"/>
                  <a:gd name="connsiteY0" fmla="*/ 4361276 h 4361276"/>
                  <a:gd name="connsiteX1" fmla="*/ 200253 w 648795"/>
                  <a:gd name="connsiteY1" fmla="*/ 4361276 h 4361276"/>
                  <a:gd name="connsiteX2" fmla="*/ 114139 w 648795"/>
                  <a:gd name="connsiteY2" fmla="*/ 2127186 h 4361276"/>
                  <a:gd name="connsiteX3" fmla="*/ 431771 w 648795"/>
                  <a:gd name="connsiteY3" fmla="*/ 834391 h 4361276"/>
                  <a:gd name="connsiteX4" fmla="*/ 447581 w 648795"/>
                  <a:gd name="connsiteY4" fmla="*/ 3374 h 4361276"/>
                  <a:gd name="connsiteX5" fmla="*/ 648795 w 648795"/>
                  <a:gd name="connsiteY5" fmla="*/ 0 h 4361276"/>
                  <a:gd name="connsiteX6" fmla="*/ 546054 w 648795"/>
                  <a:gd name="connsiteY6" fmla="*/ 1279846 h 4361276"/>
                  <a:gd name="connsiteX7" fmla="*/ 306181 w 648795"/>
                  <a:gd name="connsiteY7" fmla="*/ 2251600 h 4361276"/>
                  <a:gd name="connsiteX8" fmla="*/ 397704 w 648795"/>
                  <a:gd name="connsiteY8" fmla="*/ 4361276 h 4361276"/>
                  <a:gd name="connsiteX0" fmla="*/ 397704 w 648795"/>
                  <a:gd name="connsiteY0" fmla="*/ 4361276 h 4361276"/>
                  <a:gd name="connsiteX1" fmla="*/ 200253 w 648795"/>
                  <a:gd name="connsiteY1" fmla="*/ 4361276 h 4361276"/>
                  <a:gd name="connsiteX2" fmla="*/ 114139 w 648795"/>
                  <a:gd name="connsiteY2" fmla="*/ 2127186 h 4361276"/>
                  <a:gd name="connsiteX3" fmla="*/ 431771 w 648795"/>
                  <a:gd name="connsiteY3" fmla="*/ 834391 h 4361276"/>
                  <a:gd name="connsiteX4" fmla="*/ 447581 w 648795"/>
                  <a:gd name="connsiteY4" fmla="*/ 3374 h 4361276"/>
                  <a:gd name="connsiteX5" fmla="*/ 648795 w 648795"/>
                  <a:gd name="connsiteY5" fmla="*/ 0 h 4361276"/>
                  <a:gd name="connsiteX6" fmla="*/ 546054 w 648795"/>
                  <a:gd name="connsiteY6" fmla="*/ 1279846 h 4361276"/>
                  <a:gd name="connsiteX7" fmla="*/ 306181 w 648795"/>
                  <a:gd name="connsiteY7" fmla="*/ 2251600 h 4361276"/>
                  <a:gd name="connsiteX8" fmla="*/ 397704 w 648795"/>
                  <a:gd name="connsiteY8" fmla="*/ 4361276 h 4361276"/>
                  <a:gd name="connsiteX0" fmla="*/ 397704 w 648795"/>
                  <a:gd name="connsiteY0" fmla="*/ 4361276 h 4361276"/>
                  <a:gd name="connsiteX1" fmla="*/ 200253 w 648795"/>
                  <a:gd name="connsiteY1" fmla="*/ 4361276 h 4361276"/>
                  <a:gd name="connsiteX2" fmla="*/ 114139 w 648795"/>
                  <a:gd name="connsiteY2" fmla="*/ 2127186 h 4361276"/>
                  <a:gd name="connsiteX3" fmla="*/ 431771 w 648795"/>
                  <a:gd name="connsiteY3" fmla="*/ 834391 h 4361276"/>
                  <a:gd name="connsiteX4" fmla="*/ 447581 w 648795"/>
                  <a:gd name="connsiteY4" fmla="*/ 3374 h 4361276"/>
                  <a:gd name="connsiteX5" fmla="*/ 648795 w 648795"/>
                  <a:gd name="connsiteY5" fmla="*/ 0 h 4361276"/>
                  <a:gd name="connsiteX6" fmla="*/ 546054 w 648795"/>
                  <a:gd name="connsiteY6" fmla="*/ 1279846 h 4361276"/>
                  <a:gd name="connsiteX7" fmla="*/ 306181 w 648795"/>
                  <a:gd name="connsiteY7" fmla="*/ 2251600 h 4361276"/>
                  <a:gd name="connsiteX8" fmla="*/ 397704 w 648795"/>
                  <a:gd name="connsiteY8" fmla="*/ 4361276 h 4361276"/>
                  <a:gd name="connsiteX0" fmla="*/ 397704 w 648795"/>
                  <a:gd name="connsiteY0" fmla="*/ 4361276 h 4361276"/>
                  <a:gd name="connsiteX1" fmla="*/ 200253 w 648795"/>
                  <a:gd name="connsiteY1" fmla="*/ 4361276 h 4361276"/>
                  <a:gd name="connsiteX2" fmla="*/ 114139 w 648795"/>
                  <a:gd name="connsiteY2" fmla="*/ 2127186 h 4361276"/>
                  <a:gd name="connsiteX3" fmla="*/ 431771 w 648795"/>
                  <a:gd name="connsiteY3" fmla="*/ 834391 h 4361276"/>
                  <a:gd name="connsiteX4" fmla="*/ 447581 w 648795"/>
                  <a:gd name="connsiteY4" fmla="*/ 3374 h 4361276"/>
                  <a:gd name="connsiteX5" fmla="*/ 648795 w 648795"/>
                  <a:gd name="connsiteY5" fmla="*/ 0 h 4361276"/>
                  <a:gd name="connsiteX6" fmla="*/ 546054 w 648795"/>
                  <a:gd name="connsiteY6" fmla="*/ 1279846 h 4361276"/>
                  <a:gd name="connsiteX7" fmla="*/ 306181 w 648795"/>
                  <a:gd name="connsiteY7" fmla="*/ 2251600 h 4361276"/>
                  <a:gd name="connsiteX8" fmla="*/ 397704 w 648795"/>
                  <a:gd name="connsiteY8" fmla="*/ 4361276 h 4361276"/>
                  <a:gd name="connsiteX0" fmla="*/ 397704 w 648795"/>
                  <a:gd name="connsiteY0" fmla="*/ 4365669 h 4365669"/>
                  <a:gd name="connsiteX1" fmla="*/ 200253 w 648795"/>
                  <a:gd name="connsiteY1" fmla="*/ 4365669 h 4365669"/>
                  <a:gd name="connsiteX2" fmla="*/ 114139 w 648795"/>
                  <a:gd name="connsiteY2" fmla="*/ 2131579 h 4365669"/>
                  <a:gd name="connsiteX3" fmla="*/ 431771 w 648795"/>
                  <a:gd name="connsiteY3" fmla="*/ 838784 h 4365669"/>
                  <a:gd name="connsiteX4" fmla="*/ 471857 w 648795"/>
                  <a:gd name="connsiteY4" fmla="*/ 0 h 4365669"/>
                  <a:gd name="connsiteX5" fmla="*/ 648795 w 648795"/>
                  <a:gd name="connsiteY5" fmla="*/ 4393 h 4365669"/>
                  <a:gd name="connsiteX6" fmla="*/ 546054 w 648795"/>
                  <a:gd name="connsiteY6" fmla="*/ 1284239 h 4365669"/>
                  <a:gd name="connsiteX7" fmla="*/ 306181 w 648795"/>
                  <a:gd name="connsiteY7" fmla="*/ 2255993 h 4365669"/>
                  <a:gd name="connsiteX8" fmla="*/ 397704 w 648795"/>
                  <a:gd name="connsiteY8" fmla="*/ 4365669 h 4365669"/>
                  <a:gd name="connsiteX0" fmla="*/ 397704 w 648795"/>
                  <a:gd name="connsiteY0" fmla="*/ 4365669 h 4365669"/>
                  <a:gd name="connsiteX1" fmla="*/ 200253 w 648795"/>
                  <a:gd name="connsiteY1" fmla="*/ 4365669 h 4365669"/>
                  <a:gd name="connsiteX2" fmla="*/ 114139 w 648795"/>
                  <a:gd name="connsiteY2" fmla="*/ 2131579 h 4365669"/>
                  <a:gd name="connsiteX3" fmla="*/ 431771 w 648795"/>
                  <a:gd name="connsiteY3" fmla="*/ 838784 h 4365669"/>
                  <a:gd name="connsiteX4" fmla="*/ 471857 w 648795"/>
                  <a:gd name="connsiteY4" fmla="*/ 0 h 4365669"/>
                  <a:gd name="connsiteX5" fmla="*/ 648795 w 648795"/>
                  <a:gd name="connsiteY5" fmla="*/ 4393 h 4365669"/>
                  <a:gd name="connsiteX6" fmla="*/ 546054 w 648795"/>
                  <a:gd name="connsiteY6" fmla="*/ 1284239 h 4365669"/>
                  <a:gd name="connsiteX7" fmla="*/ 306181 w 648795"/>
                  <a:gd name="connsiteY7" fmla="*/ 2255993 h 4365669"/>
                  <a:gd name="connsiteX8" fmla="*/ 397704 w 648795"/>
                  <a:gd name="connsiteY8" fmla="*/ 4365669 h 4365669"/>
                  <a:gd name="connsiteX0" fmla="*/ 397704 w 648795"/>
                  <a:gd name="connsiteY0" fmla="*/ 4411414 h 4411414"/>
                  <a:gd name="connsiteX1" fmla="*/ 200253 w 648795"/>
                  <a:gd name="connsiteY1" fmla="*/ 4411414 h 4411414"/>
                  <a:gd name="connsiteX2" fmla="*/ 114139 w 648795"/>
                  <a:gd name="connsiteY2" fmla="*/ 2177324 h 4411414"/>
                  <a:gd name="connsiteX3" fmla="*/ 431771 w 648795"/>
                  <a:gd name="connsiteY3" fmla="*/ 884529 h 4411414"/>
                  <a:gd name="connsiteX4" fmla="*/ 455672 w 648795"/>
                  <a:gd name="connsiteY4" fmla="*/ 0 h 4411414"/>
                  <a:gd name="connsiteX5" fmla="*/ 648795 w 648795"/>
                  <a:gd name="connsiteY5" fmla="*/ 50138 h 4411414"/>
                  <a:gd name="connsiteX6" fmla="*/ 546054 w 648795"/>
                  <a:gd name="connsiteY6" fmla="*/ 1329984 h 4411414"/>
                  <a:gd name="connsiteX7" fmla="*/ 306181 w 648795"/>
                  <a:gd name="connsiteY7" fmla="*/ 2301738 h 4411414"/>
                  <a:gd name="connsiteX8" fmla="*/ 397704 w 648795"/>
                  <a:gd name="connsiteY8" fmla="*/ 4411414 h 4411414"/>
                  <a:gd name="connsiteX0" fmla="*/ 397704 w 648795"/>
                  <a:gd name="connsiteY0" fmla="*/ 4388540 h 4388540"/>
                  <a:gd name="connsiteX1" fmla="*/ 200253 w 648795"/>
                  <a:gd name="connsiteY1" fmla="*/ 4388540 h 4388540"/>
                  <a:gd name="connsiteX2" fmla="*/ 114139 w 648795"/>
                  <a:gd name="connsiteY2" fmla="*/ 2154450 h 4388540"/>
                  <a:gd name="connsiteX3" fmla="*/ 431771 w 648795"/>
                  <a:gd name="connsiteY3" fmla="*/ 861655 h 4388540"/>
                  <a:gd name="connsiteX4" fmla="*/ 455672 w 648795"/>
                  <a:gd name="connsiteY4" fmla="*/ 0 h 4388540"/>
                  <a:gd name="connsiteX5" fmla="*/ 648795 w 648795"/>
                  <a:gd name="connsiteY5" fmla="*/ 27264 h 4388540"/>
                  <a:gd name="connsiteX6" fmla="*/ 546054 w 648795"/>
                  <a:gd name="connsiteY6" fmla="*/ 1307110 h 4388540"/>
                  <a:gd name="connsiteX7" fmla="*/ 306181 w 648795"/>
                  <a:gd name="connsiteY7" fmla="*/ 2278864 h 4388540"/>
                  <a:gd name="connsiteX8" fmla="*/ 397704 w 648795"/>
                  <a:gd name="connsiteY8" fmla="*/ 4388540 h 4388540"/>
                  <a:gd name="connsiteX0" fmla="*/ 397704 w 648795"/>
                  <a:gd name="connsiteY0" fmla="*/ 4388540 h 4388540"/>
                  <a:gd name="connsiteX1" fmla="*/ 200253 w 648795"/>
                  <a:gd name="connsiteY1" fmla="*/ 4388540 h 4388540"/>
                  <a:gd name="connsiteX2" fmla="*/ 114139 w 648795"/>
                  <a:gd name="connsiteY2" fmla="*/ 2154450 h 4388540"/>
                  <a:gd name="connsiteX3" fmla="*/ 431771 w 648795"/>
                  <a:gd name="connsiteY3" fmla="*/ 861655 h 4388540"/>
                  <a:gd name="connsiteX4" fmla="*/ 455672 w 648795"/>
                  <a:gd name="connsiteY4" fmla="*/ 0 h 4388540"/>
                  <a:gd name="connsiteX5" fmla="*/ 648795 w 648795"/>
                  <a:gd name="connsiteY5" fmla="*/ 27264 h 4388540"/>
                  <a:gd name="connsiteX6" fmla="*/ 546054 w 648795"/>
                  <a:gd name="connsiteY6" fmla="*/ 1307110 h 4388540"/>
                  <a:gd name="connsiteX7" fmla="*/ 306181 w 648795"/>
                  <a:gd name="connsiteY7" fmla="*/ 2278864 h 4388540"/>
                  <a:gd name="connsiteX8" fmla="*/ 397704 w 648795"/>
                  <a:gd name="connsiteY8" fmla="*/ 4388540 h 4388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8795" h="4388540">
                    <a:moveTo>
                      <a:pt x="397704" y="4388540"/>
                    </a:moveTo>
                    <a:lnTo>
                      <a:pt x="200253" y="4388540"/>
                    </a:lnTo>
                    <a:cubicBezTo>
                      <a:pt x="-101502" y="3034243"/>
                      <a:pt x="-3206" y="2784847"/>
                      <a:pt x="114139" y="2154450"/>
                    </a:cubicBezTo>
                    <a:cubicBezTo>
                      <a:pt x="236144" y="1764320"/>
                      <a:pt x="374849" y="1220730"/>
                      <a:pt x="431771" y="861655"/>
                    </a:cubicBezTo>
                    <a:cubicBezTo>
                      <a:pt x="488693" y="502580"/>
                      <a:pt x="438383" y="286360"/>
                      <a:pt x="455672" y="0"/>
                    </a:cubicBezTo>
                    <a:lnTo>
                      <a:pt x="648795" y="27264"/>
                    </a:lnTo>
                    <a:cubicBezTo>
                      <a:pt x="646916" y="477181"/>
                      <a:pt x="645037" y="833890"/>
                      <a:pt x="546054" y="1307110"/>
                    </a:cubicBezTo>
                    <a:cubicBezTo>
                      <a:pt x="484664" y="1647587"/>
                      <a:pt x="402426" y="1969709"/>
                      <a:pt x="306181" y="2278864"/>
                    </a:cubicBezTo>
                    <a:cubicBezTo>
                      <a:pt x="196989" y="2664589"/>
                      <a:pt x="144946" y="3317015"/>
                      <a:pt x="397704" y="4388540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4780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</p:grpSp>
      </p:grpSp>
      <p:pic>
        <p:nvPicPr>
          <p:cNvPr id="3" name="object 7">
            <a:extLst>
              <a:ext uri="{FF2B5EF4-FFF2-40B4-BE49-F238E27FC236}">
                <a16:creationId xmlns:a16="http://schemas.microsoft.com/office/drawing/2014/main" id="{AD9BE4BC-792A-80EC-8B43-C40E04404C4E}"/>
              </a:ext>
            </a:extLst>
          </p:cNvPr>
          <p:cNvPicPr/>
          <p:nvPr/>
        </p:nvPicPr>
        <p:blipFill rotWithShape="1">
          <a:blip r:embed="rId4" cstate="print"/>
          <a:srcRect b="55378"/>
          <a:stretch/>
        </p:blipFill>
        <p:spPr>
          <a:xfrm>
            <a:off x="10374086" y="4299857"/>
            <a:ext cx="1670964" cy="2558143"/>
          </a:xfrm>
          <a:prstGeom prst="rect">
            <a:avLst/>
          </a:prstGeom>
        </p:spPr>
      </p:pic>
      <p:pic>
        <p:nvPicPr>
          <p:cNvPr id="8" name="Imagem 7" descr="Uma imagem contendo Texto&#10;&#10;Descrição gerada automaticamente">
            <a:extLst>
              <a:ext uri="{FF2B5EF4-FFF2-40B4-BE49-F238E27FC236}">
                <a16:creationId xmlns:a16="http://schemas.microsoft.com/office/drawing/2014/main" id="{8FBE6623-BC73-9618-38F8-E3C27A3889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191" y="6042872"/>
            <a:ext cx="1934285" cy="55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193996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316913" y="-2587"/>
            <a:ext cx="5834803" cy="132556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fontAlgn="base"/>
            <a:r>
              <a:rPr lang="pt-BR" sz="4400" dirty="0"/>
              <a:t>Erros nas ações de segurança de uma edificação</a:t>
            </a:r>
          </a:p>
        </p:txBody>
      </p:sp>
      <p:sp>
        <p:nvSpPr>
          <p:cNvPr id="10" name="文本框 1">
            <a:extLst>
              <a:ext uri="{FF2B5EF4-FFF2-40B4-BE49-F238E27FC236}">
                <a16:creationId xmlns:a16="http://schemas.microsoft.com/office/drawing/2014/main" id="{0D01FE60-8BFB-C15F-8C69-A9CD01434740}"/>
              </a:ext>
            </a:extLst>
          </p:cNvPr>
          <p:cNvSpPr txBox="1"/>
          <p:nvPr/>
        </p:nvSpPr>
        <p:spPr>
          <a:xfrm>
            <a:off x="838201" y="1825625"/>
            <a:ext cx="40341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en-US" altLang="zh-CN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9" name="Imagem 8" descr="Uma imagem contendo Texto&#10;&#10;Descrição gerada automaticamente">
            <a:extLst>
              <a:ext uri="{FF2B5EF4-FFF2-40B4-BE49-F238E27FC236}">
                <a16:creationId xmlns:a16="http://schemas.microsoft.com/office/drawing/2014/main" id="{5B7B76E3-C4AF-DAC9-79CF-4B8C8D2644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3605" y="60021"/>
            <a:ext cx="1957221" cy="557754"/>
          </a:xfrm>
          <a:prstGeom prst="rect">
            <a:avLst/>
          </a:prstGeom>
        </p:spPr>
      </p:pic>
      <p:sp>
        <p:nvSpPr>
          <p:cNvPr id="3" name="文本框 1">
            <a:extLst>
              <a:ext uri="{FF2B5EF4-FFF2-40B4-BE49-F238E27FC236}">
                <a16:creationId xmlns:a16="http://schemas.microsoft.com/office/drawing/2014/main" id="{D9428249-090F-05C8-7D84-6D2D631A4D1B}"/>
              </a:ext>
            </a:extLst>
          </p:cNvPr>
          <p:cNvSpPr txBox="1"/>
          <p:nvPr/>
        </p:nvSpPr>
        <p:spPr>
          <a:xfrm>
            <a:off x="189344" y="1462137"/>
            <a:ext cx="646716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pt-BR" b="1" dirty="0"/>
              <a:t>Erros nas ações de segurança de uma edificação</a:t>
            </a:r>
          </a:p>
          <a:p>
            <a:pPr fontAlgn="base"/>
            <a:r>
              <a:rPr lang="pt-BR" b="1" dirty="0"/>
              <a:t>Em uma edificação a diversidade de informações e profissionais, exige dos gestores muito esforço para que tudo seja executado corretamente, o que muitas vezes não acontece quando o assunto é segurança.</a:t>
            </a:r>
            <a:br>
              <a:rPr lang="pt-BR" b="1" dirty="0"/>
            </a:br>
            <a:br>
              <a:rPr lang="pt-BR" b="1" dirty="0"/>
            </a:br>
            <a:endParaRPr lang="pt-BR" b="1" dirty="0"/>
          </a:p>
          <a:p>
            <a:pPr fontAlgn="base"/>
            <a:r>
              <a:rPr lang="pt-BR" b="1" dirty="0"/>
              <a:t>Sabemos que imprevistos podem acontecer no dia a dia, mas quando o assunto é </a:t>
            </a:r>
            <a:r>
              <a:rPr lang="pt-BR" b="1" u="sng" dirty="0">
                <a:hlinkClick r:id="rId5"/>
              </a:rPr>
              <a:t>qualidade de vida do trabalhador</a:t>
            </a:r>
            <a:r>
              <a:rPr lang="pt-BR" b="1" dirty="0"/>
              <a:t> a atenção deve ser redobrada e o preparo profissional mais ainda.</a:t>
            </a:r>
            <a:br>
              <a:rPr lang="pt-BR" b="1" dirty="0"/>
            </a:br>
            <a:br>
              <a:rPr lang="pt-BR" b="1" dirty="0"/>
            </a:br>
            <a:endParaRPr lang="pt-BR" b="1" dirty="0"/>
          </a:p>
          <a:p>
            <a:pPr fontAlgn="base"/>
            <a:r>
              <a:rPr lang="pt-BR" b="1" dirty="0"/>
              <a:t>O profissional responsável pela gestão em uma edificação bem como </a:t>
            </a:r>
            <a:r>
              <a:rPr lang="pt-BR" b="1" u="sng" dirty="0">
                <a:hlinkClick r:id="rId6"/>
              </a:rPr>
              <a:t>equipe de obra devem estar preparados</a:t>
            </a:r>
            <a:r>
              <a:rPr lang="pt-BR" b="1" dirty="0"/>
              <a:t> para evitar a todo custo qualquer tipo de infortúnio no ambiente de trabalho.</a:t>
            </a:r>
          </a:p>
          <a:p>
            <a:pPr fontAlgn="base"/>
            <a:r>
              <a:rPr lang="pt-BR" b="1" dirty="0"/>
              <a:t>Por isso separamos 10 erros comuns nas edificações que podem ser erradicados uma vez que a NR 8 seja levada a sério e aplicada com responsabilidade no dia a dia de uma edificação.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800DDF06-45E0-D97A-424D-90FB17845F88}"/>
              </a:ext>
            </a:extLst>
          </p:cNvPr>
          <p:cNvGrpSpPr/>
          <p:nvPr/>
        </p:nvGrpSpPr>
        <p:grpSpPr>
          <a:xfrm>
            <a:off x="189344" y="51402"/>
            <a:ext cx="875659" cy="1103538"/>
            <a:chOff x="3747406" y="681717"/>
            <a:chExt cx="2308225" cy="1924050"/>
          </a:xfrm>
        </p:grpSpPr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A3007BC8-D243-3A86-0A2E-0582E7A71F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3756" y="764267"/>
              <a:ext cx="2290763" cy="1841500"/>
            </a:xfrm>
            <a:custGeom>
              <a:avLst/>
              <a:gdLst>
                <a:gd name="T0" fmla="*/ 610 w 610"/>
                <a:gd name="T1" fmla="*/ 216 h 488"/>
                <a:gd name="T2" fmla="*/ 592 w 610"/>
                <a:gd name="T3" fmla="*/ 216 h 488"/>
                <a:gd name="T4" fmla="*/ 441 w 610"/>
                <a:gd name="T5" fmla="*/ 36 h 488"/>
                <a:gd name="T6" fmla="*/ 389 w 610"/>
                <a:gd name="T7" fmla="*/ 12 h 488"/>
                <a:gd name="T8" fmla="*/ 42 w 610"/>
                <a:gd name="T9" fmla="*/ 12 h 488"/>
                <a:gd name="T10" fmla="*/ 42 w 610"/>
                <a:gd name="T11" fmla="*/ 0 h 488"/>
                <a:gd name="T12" fmla="*/ 0 w 610"/>
                <a:gd name="T13" fmla="*/ 0 h 488"/>
                <a:gd name="T14" fmla="*/ 0 w 610"/>
                <a:gd name="T15" fmla="*/ 34 h 488"/>
                <a:gd name="T16" fmla="*/ 0 w 610"/>
                <a:gd name="T17" fmla="*/ 34 h 488"/>
                <a:gd name="T18" fmla="*/ 5 w 610"/>
                <a:gd name="T19" fmla="*/ 49 h 488"/>
                <a:gd name="T20" fmla="*/ 155 w 610"/>
                <a:gd name="T21" fmla="*/ 228 h 488"/>
                <a:gd name="T22" fmla="*/ 155 w 610"/>
                <a:gd name="T23" fmla="*/ 272 h 488"/>
                <a:gd name="T24" fmla="*/ 22 w 610"/>
                <a:gd name="T25" fmla="*/ 431 h 488"/>
                <a:gd name="T26" fmla="*/ 0 w 610"/>
                <a:gd name="T27" fmla="*/ 431 h 488"/>
                <a:gd name="T28" fmla="*/ 0 w 610"/>
                <a:gd name="T29" fmla="*/ 465 h 488"/>
                <a:gd name="T30" fmla="*/ 0 w 610"/>
                <a:gd name="T31" fmla="*/ 465 h 488"/>
                <a:gd name="T32" fmla="*/ 2 w 610"/>
                <a:gd name="T33" fmla="*/ 475 h 488"/>
                <a:gd name="T34" fmla="*/ 23 w 610"/>
                <a:gd name="T35" fmla="*/ 488 h 488"/>
                <a:gd name="T36" fmla="*/ 389 w 610"/>
                <a:gd name="T37" fmla="*/ 488 h 488"/>
                <a:gd name="T38" fmla="*/ 441 w 610"/>
                <a:gd name="T39" fmla="*/ 464 h 488"/>
                <a:gd name="T40" fmla="*/ 602 w 610"/>
                <a:gd name="T41" fmla="*/ 272 h 488"/>
                <a:gd name="T42" fmla="*/ 610 w 610"/>
                <a:gd name="T43" fmla="*/ 250 h 488"/>
                <a:gd name="T44" fmla="*/ 610 w 610"/>
                <a:gd name="T45" fmla="*/ 250 h 488"/>
                <a:gd name="T46" fmla="*/ 610 w 610"/>
                <a:gd name="T47" fmla="*/ 216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10" h="488">
                  <a:moveTo>
                    <a:pt x="610" y="216"/>
                  </a:moveTo>
                  <a:cubicBezTo>
                    <a:pt x="592" y="216"/>
                    <a:pt x="592" y="216"/>
                    <a:pt x="592" y="216"/>
                  </a:cubicBezTo>
                  <a:cubicBezTo>
                    <a:pt x="441" y="36"/>
                    <a:pt x="441" y="36"/>
                    <a:pt x="441" y="36"/>
                  </a:cubicBezTo>
                  <a:cubicBezTo>
                    <a:pt x="428" y="21"/>
                    <a:pt x="409" y="12"/>
                    <a:pt x="389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40"/>
                    <a:pt x="2" y="45"/>
                    <a:pt x="5" y="49"/>
                  </a:cubicBezTo>
                  <a:cubicBezTo>
                    <a:pt x="155" y="228"/>
                    <a:pt x="155" y="228"/>
                    <a:pt x="155" y="228"/>
                  </a:cubicBezTo>
                  <a:cubicBezTo>
                    <a:pt x="166" y="241"/>
                    <a:pt x="166" y="259"/>
                    <a:pt x="155" y="272"/>
                  </a:cubicBezTo>
                  <a:cubicBezTo>
                    <a:pt x="22" y="431"/>
                    <a:pt x="22" y="431"/>
                    <a:pt x="22" y="431"/>
                  </a:cubicBezTo>
                  <a:cubicBezTo>
                    <a:pt x="0" y="431"/>
                    <a:pt x="0" y="431"/>
                    <a:pt x="0" y="431"/>
                  </a:cubicBezTo>
                  <a:cubicBezTo>
                    <a:pt x="0" y="465"/>
                    <a:pt x="0" y="465"/>
                    <a:pt x="0" y="465"/>
                  </a:cubicBezTo>
                  <a:cubicBezTo>
                    <a:pt x="0" y="465"/>
                    <a:pt x="0" y="465"/>
                    <a:pt x="0" y="465"/>
                  </a:cubicBezTo>
                  <a:cubicBezTo>
                    <a:pt x="0" y="469"/>
                    <a:pt x="1" y="472"/>
                    <a:pt x="2" y="475"/>
                  </a:cubicBezTo>
                  <a:cubicBezTo>
                    <a:pt x="6" y="483"/>
                    <a:pt x="14" y="488"/>
                    <a:pt x="23" y="488"/>
                  </a:cubicBezTo>
                  <a:cubicBezTo>
                    <a:pt x="389" y="488"/>
                    <a:pt x="389" y="488"/>
                    <a:pt x="389" y="488"/>
                  </a:cubicBezTo>
                  <a:cubicBezTo>
                    <a:pt x="409" y="488"/>
                    <a:pt x="428" y="479"/>
                    <a:pt x="441" y="464"/>
                  </a:cubicBezTo>
                  <a:cubicBezTo>
                    <a:pt x="602" y="272"/>
                    <a:pt x="602" y="272"/>
                    <a:pt x="602" y="272"/>
                  </a:cubicBezTo>
                  <a:cubicBezTo>
                    <a:pt x="607" y="265"/>
                    <a:pt x="610" y="258"/>
                    <a:pt x="610" y="250"/>
                  </a:cubicBezTo>
                  <a:cubicBezTo>
                    <a:pt x="610" y="250"/>
                    <a:pt x="610" y="250"/>
                    <a:pt x="610" y="250"/>
                  </a:cubicBezTo>
                  <a:lnTo>
                    <a:pt x="610" y="216"/>
                  </a:lnTo>
                  <a:close/>
                </a:path>
              </a:pathLst>
            </a:custGeom>
            <a:solidFill>
              <a:srgbClr val="4BC9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>
                <a:latin typeface="+mn-lt"/>
              </a:endParaRPr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D9AB7863-38F1-50BF-67F8-91B3C19EBB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7406" y="681717"/>
              <a:ext cx="2308225" cy="1795463"/>
            </a:xfrm>
            <a:custGeom>
              <a:avLst/>
              <a:gdLst>
                <a:gd name="T0" fmla="*/ 604 w 615"/>
                <a:gd name="T1" fmla="*/ 216 h 476"/>
                <a:gd name="T2" fmla="*/ 604 w 615"/>
                <a:gd name="T3" fmla="*/ 260 h 476"/>
                <a:gd name="T4" fmla="*/ 443 w 615"/>
                <a:gd name="T5" fmla="*/ 452 h 476"/>
                <a:gd name="T6" fmla="*/ 391 w 615"/>
                <a:gd name="T7" fmla="*/ 476 h 476"/>
                <a:gd name="T8" fmla="*/ 25 w 615"/>
                <a:gd name="T9" fmla="*/ 476 h 476"/>
                <a:gd name="T10" fmla="*/ 4 w 615"/>
                <a:gd name="T11" fmla="*/ 463 h 476"/>
                <a:gd name="T12" fmla="*/ 7 w 615"/>
                <a:gd name="T13" fmla="*/ 439 h 476"/>
                <a:gd name="T14" fmla="*/ 157 w 615"/>
                <a:gd name="T15" fmla="*/ 260 h 476"/>
                <a:gd name="T16" fmla="*/ 157 w 615"/>
                <a:gd name="T17" fmla="*/ 216 h 476"/>
                <a:gd name="T18" fmla="*/ 7 w 615"/>
                <a:gd name="T19" fmla="*/ 37 h 476"/>
                <a:gd name="T20" fmla="*/ 4 w 615"/>
                <a:gd name="T21" fmla="*/ 13 h 476"/>
                <a:gd name="T22" fmla="*/ 25 w 615"/>
                <a:gd name="T23" fmla="*/ 0 h 476"/>
                <a:gd name="T24" fmla="*/ 391 w 615"/>
                <a:gd name="T25" fmla="*/ 0 h 476"/>
                <a:gd name="T26" fmla="*/ 443 w 615"/>
                <a:gd name="T27" fmla="*/ 24 h 476"/>
                <a:gd name="T28" fmla="*/ 604 w 615"/>
                <a:gd name="T29" fmla="*/ 216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5" h="476">
                  <a:moveTo>
                    <a:pt x="604" y="216"/>
                  </a:moveTo>
                  <a:cubicBezTo>
                    <a:pt x="615" y="229"/>
                    <a:pt x="615" y="247"/>
                    <a:pt x="604" y="260"/>
                  </a:cubicBezTo>
                  <a:cubicBezTo>
                    <a:pt x="443" y="452"/>
                    <a:pt x="443" y="452"/>
                    <a:pt x="443" y="452"/>
                  </a:cubicBezTo>
                  <a:cubicBezTo>
                    <a:pt x="430" y="467"/>
                    <a:pt x="411" y="476"/>
                    <a:pt x="391" y="476"/>
                  </a:cubicBezTo>
                  <a:cubicBezTo>
                    <a:pt x="25" y="476"/>
                    <a:pt x="25" y="476"/>
                    <a:pt x="25" y="476"/>
                  </a:cubicBezTo>
                  <a:cubicBezTo>
                    <a:pt x="16" y="476"/>
                    <a:pt x="8" y="471"/>
                    <a:pt x="4" y="463"/>
                  </a:cubicBezTo>
                  <a:cubicBezTo>
                    <a:pt x="0" y="455"/>
                    <a:pt x="2" y="445"/>
                    <a:pt x="7" y="439"/>
                  </a:cubicBezTo>
                  <a:cubicBezTo>
                    <a:pt x="157" y="260"/>
                    <a:pt x="157" y="260"/>
                    <a:pt x="157" y="260"/>
                  </a:cubicBezTo>
                  <a:cubicBezTo>
                    <a:pt x="168" y="247"/>
                    <a:pt x="168" y="229"/>
                    <a:pt x="157" y="216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2" y="30"/>
                    <a:pt x="0" y="21"/>
                    <a:pt x="4" y="13"/>
                  </a:cubicBezTo>
                  <a:cubicBezTo>
                    <a:pt x="8" y="5"/>
                    <a:pt x="16" y="0"/>
                    <a:pt x="25" y="0"/>
                  </a:cubicBezTo>
                  <a:cubicBezTo>
                    <a:pt x="391" y="0"/>
                    <a:pt x="391" y="0"/>
                    <a:pt x="391" y="0"/>
                  </a:cubicBezTo>
                  <a:cubicBezTo>
                    <a:pt x="411" y="0"/>
                    <a:pt x="430" y="9"/>
                    <a:pt x="443" y="24"/>
                  </a:cubicBezTo>
                  <a:lnTo>
                    <a:pt x="604" y="21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>
                <a:latin typeface="+mn-lt"/>
              </a:endParaRPr>
            </a:p>
          </p:txBody>
        </p:sp>
        <p:sp>
          <p:nvSpPr>
            <p:cNvPr id="7" name="Shape 2784">
              <a:extLst>
                <a:ext uri="{FF2B5EF4-FFF2-40B4-BE49-F238E27FC236}">
                  <a16:creationId xmlns:a16="http://schemas.microsoft.com/office/drawing/2014/main" id="{16AE36B4-E16C-D1DD-5F31-4D60BDD492B0}"/>
                </a:ext>
              </a:extLst>
            </p:cNvPr>
            <p:cNvSpPr/>
            <p:nvPr/>
          </p:nvSpPr>
          <p:spPr bwMode="auto">
            <a:xfrm>
              <a:off x="4806947" y="1289502"/>
              <a:ext cx="472621" cy="473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53" y="11229"/>
                  </a:moveTo>
                  <a:lnTo>
                    <a:pt x="20356" y="11234"/>
                  </a:lnTo>
                  <a:lnTo>
                    <a:pt x="11029" y="16143"/>
                  </a:lnTo>
                  <a:lnTo>
                    <a:pt x="11026" y="16138"/>
                  </a:lnTo>
                  <a:cubicBezTo>
                    <a:pt x="10957" y="16174"/>
                    <a:pt x="10883" y="16200"/>
                    <a:pt x="10800" y="16200"/>
                  </a:cubicBezTo>
                  <a:cubicBezTo>
                    <a:pt x="10717" y="16200"/>
                    <a:pt x="10643" y="16174"/>
                    <a:pt x="10574" y="16138"/>
                  </a:cubicBezTo>
                  <a:lnTo>
                    <a:pt x="10571" y="16143"/>
                  </a:lnTo>
                  <a:lnTo>
                    <a:pt x="1244" y="11234"/>
                  </a:lnTo>
                  <a:lnTo>
                    <a:pt x="1247" y="11229"/>
                  </a:lnTo>
                  <a:cubicBezTo>
                    <a:pt x="1091" y="11147"/>
                    <a:pt x="982" y="10988"/>
                    <a:pt x="982" y="10800"/>
                  </a:cubicBezTo>
                  <a:cubicBezTo>
                    <a:pt x="982" y="10612"/>
                    <a:pt x="1091" y="10453"/>
                    <a:pt x="1247" y="10371"/>
                  </a:cubicBezTo>
                  <a:lnTo>
                    <a:pt x="1244" y="10366"/>
                  </a:lnTo>
                  <a:lnTo>
                    <a:pt x="3562" y="9146"/>
                  </a:lnTo>
                  <a:lnTo>
                    <a:pt x="10113" y="12594"/>
                  </a:lnTo>
                  <a:lnTo>
                    <a:pt x="10117" y="12588"/>
                  </a:lnTo>
                  <a:cubicBezTo>
                    <a:pt x="10322" y="12697"/>
                    <a:pt x="10552" y="12764"/>
                    <a:pt x="10800" y="12764"/>
                  </a:cubicBezTo>
                  <a:cubicBezTo>
                    <a:pt x="11048" y="12764"/>
                    <a:pt x="11278" y="12697"/>
                    <a:pt x="11483" y="12588"/>
                  </a:cubicBezTo>
                  <a:lnTo>
                    <a:pt x="11486" y="12594"/>
                  </a:lnTo>
                  <a:lnTo>
                    <a:pt x="18038" y="9146"/>
                  </a:lnTo>
                  <a:lnTo>
                    <a:pt x="20356" y="10366"/>
                  </a:lnTo>
                  <a:lnTo>
                    <a:pt x="20353" y="10371"/>
                  </a:lnTo>
                  <a:cubicBezTo>
                    <a:pt x="20509" y="10453"/>
                    <a:pt x="20618" y="10612"/>
                    <a:pt x="20618" y="10800"/>
                  </a:cubicBezTo>
                  <a:cubicBezTo>
                    <a:pt x="20618" y="10988"/>
                    <a:pt x="20509" y="11147"/>
                    <a:pt x="20353" y="11229"/>
                  </a:cubicBezTo>
                  <a:moveTo>
                    <a:pt x="20356" y="14784"/>
                  </a:moveTo>
                  <a:lnTo>
                    <a:pt x="20353" y="14790"/>
                  </a:lnTo>
                  <a:cubicBezTo>
                    <a:pt x="20509" y="14872"/>
                    <a:pt x="20618" y="15030"/>
                    <a:pt x="20618" y="15218"/>
                  </a:cubicBezTo>
                  <a:cubicBezTo>
                    <a:pt x="20618" y="15407"/>
                    <a:pt x="20509" y="15565"/>
                    <a:pt x="20353" y="15647"/>
                  </a:cubicBezTo>
                  <a:lnTo>
                    <a:pt x="20356" y="15653"/>
                  </a:lnTo>
                  <a:lnTo>
                    <a:pt x="11029" y="20562"/>
                  </a:lnTo>
                  <a:lnTo>
                    <a:pt x="11026" y="20556"/>
                  </a:lnTo>
                  <a:cubicBezTo>
                    <a:pt x="10957" y="20592"/>
                    <a:pt x="10883" y="20618"/>
                    <a:pt x="10800" y="20618"/>
                  </a:cubicBezTo>
                  <a:cubicBezTo>
                    <a:pt x="10717" y="20618"/>
                    <a:pt x="10643" y="20592"/>
                    <a:pt x="10574" y="20556"/>
                  </a:cubicBezTo>
                  <a:lnTo>
                    <a:pt x="10571" y="20562"/>
                  </a:lnTo>
                  <a:lnTo>
                    <a:pt x="1244" y="15653"/>
                  </a:lnTo>
                  <a:lnTo>
                    <a:pt x="1247" y="15647"/>
                  </a:lnTo>
                  <a:cubicBezTo>
                    <a:pt x="1091" y="15565"/>
                    <a:pt x="982" y="15407"/>
                    <a:pt x="982" y="15218"/>
                  </a:cubicBezTo>
                  <a:cubicBezTo>
                    <a:pt x="982" y="15030"/>
                    <a:pt x="1091" y="14872"/>
                    <a:pt x="1247" y="14790"/>
                  </a:cubicBezTo>
                  <a:lnTo>
                    <a:pt x="1244" y="14784"/>
                  </a:lnTo>
                  <a:lnTo>
                    <a:pt x="3562" y="13564"/>
                  </a:lnTo>
                  <a:lnTo>
                    <a:pt x="10113" y="17012"/>
                  </a:lnTo>
                  <a:lnTo>
                    <a:pt x="10117" y="17006"/>
                  </a:lnTo>
                  <a:cubicBezTo>
                    <a:pt x="10322" y="17115"/>
                    <a:pt x="10552" y="17182"/>
                    <a:pt x="10800" y="17182"/>
                  </a:cubicBezTo>
                  <a:cubicBezTo>
                    <a:pt x="11048" y="17182"/>
                    <a:pt x="11278" y="17115"/>
                    <a:pt x="11483" y="17006"/>
                  </a:cubicBezTo>
                  <a:lnTo>
                    <a:pt x="11486" y="17012"/>
                  </a:lnTo>
                  <a:lnTo>
                    <a:pt x="18038" y="13564"/>
                  </a:lnTo>
                  <a:cubicBezTo>
                    <a:pt x="18038" y="13564"/>
                    <a:pt x="20356" y="14784"/>
                    <a:pt x="20356" y="14784"/>
                  </a:cubicBezTo>
                  <a:close/>
                  <a:moveTo>
                    <a:pt x="1244" y="6816"/>
                  </a:moveTo>
                  <a:lnTo>
                    <a:pt x="1247" y="6811"/>
                  </a:lnTo>
                  <a:cubicBezTo>
                    <a:pt x="1091" y="6728"/>
                    <a:pt x="982" y="6570"/>
                    <a:pt x="982" y="6382"/>
                  </a:cubicBezTo>
                  <a:cubicBezTo>
                    <a:pt x="982" y="6194"/>
                    <a:pt x="1091" y="6035"/>
                    <a:pt x="1247" y="5953"/>
                  </a:cubicBezTo>
                  <a:lnTo>
                    <a:pt x="1244" y="5947"/>
                  </a:lnTo>
                  <a:lnTo>
                    <a:pt x="10571" y="1038"/>
                  </a:lnTo>
                  <a:lnTo>
                    <a:pt x="10574" y="1044"/>
                  </a:lnTo>
                  <a:cubicBezTo>
                    <a:pt x="10643" y="1008"/>
                    <a:pt x="10717" y="982"/>
                    <a:pt x="10800" y="982"/>
                  </a:cubicBezTo>
                  <a:cubicBezTo>
                    <a:pt x="10883" y="982"/>
                    <a:pt x="10957" y="1008"/>
                    <a:pt x="11026" y="1044"/>
                  </a:cubicBezTo>
                  <a:lnTo>
                    <a:pt x="11029" y="1038"/>
                  </a:lnTo>
                  <a:lnTo>
                    <a:pt x="20356" y="5947"/>
                  </a:lnTo>
                  <a:lnTo>
                    <a:pt x="20353" y="5953"/>
                  </a:lnTo>
                  <a:cubicBezTo>
                    <a:pt x="20509" y="6035"/>
                    <a:pt x="20618" y="6194"/>
                    <a:pt x="20618" y="6382"/>
                  </a:cubicBezTo>
                  <a:cubicBezTo>
                    <a:pt x="20618" y="6570"/>
                    <a:pt x="20509" y="6728"/>
                    <a:pt x="20353" y="6811"/>
                  </a:cubicBezTo>
                  <a:lnTo>
                    <a:pt x="20356" y="6816"/>
                  </a:lnTo>
                  <a:lnTo>
                    <a:pt x="11029" y="11725"/>
                  </a:lnTo>
                  <a:lnTo>
                    <a:pt x="11026" y="11720"/>
                  </a:lnTo>
                  <a:cubicBezTo>
                    <a:pt x="10957" y="11756"/>
                    <a:pt x="10883" y="11782"/>
                    <a:pt x="10800" y="11782"/>
                  </a:cubicBezTo>
                  <a:cubicBezTo>
                    <a:pt x="10717" y="11782"/>
                    <a:pt x="10643" y="11756"/>
                    <a:pt x="10574" y="11720"/>
                  </a:cubicBezTo>
                  <a:lnTo>
                    <a:pt x="10571" y="11725"/>
                  </a:lnTo>
                  <a:cubicBezTo>
                    <a:pt x="10571" y="11725"/>
                    <a:pt x="1244" y="6816"/>
                    <a:pt x="1244" y="6816"/>
                  </a:cubicBezTo>
                  <a:close/>
                  <a:moveTo>
                    <a:pt x="21600" y="10800"/>
                  </a:moveTo>
                  <a:cubicBezTo>
                    <a:pt x="21600" y="10234"/>
                    <a:pt x="21278" y="9749"/>
                    <a:pt x="20810" y="9503"/>
                  </a:cubicBezTo>
                  <a:lnTo>
                    <a:pt x="20813" y="9497"/>
                  </a:lnTo>
                  <a:lnTo>
                    <a:pt x="19092" y="8591"/>
                  </a:lnTo>
                  <a:lnTo>
                    <a:pt x="20813" y="7685"/>
                  </a:lnTo>
                  <a:lnTo>
                    <a:pt x="20810" y="7679"/>
                  </a:lnTo>
                  <a:cubicBezTo>
                    <a:pt x="21278" y="7433"/>
                    <a:pt x="21600" y="6948"/>
                    <a:pt x="21600" y="6382"/>
                  </a:cubicBezTo>
                  <a:cubicBezTo>
                    <a:pt x="21600" y="5816"/>
                    <a:pt x="21278" y="5331"/>
                    <a:pt x="20810" y="5085"/>
                  </a:cubicBezTo>
                  <a:lnTo>
                    <a:pt x="20813" y="5079"/>
                  </a:lnTo>
                  <a:lnTo>
                    <a:pt x="11486" y="170"/>
                  </a:lnTo>
                  <a:lnTo>
                    <a:pt x="11483" y="175"/>
                  </a:lnTo>
                  <a:cubicBezTo>
                    <a:pt x="11278" y="67"/>
                    <a:pt x="11048" y="0"/>
                    <a:pt x="10800" y="0"/>
                  </a:cubicBezTo>
                  <a:cubicBezTo>
                    <a:pt x="10552" y="0"/>
                    <a:pt x="10322" y="67"/>
                    <a:pt x="10117" y="175"/>
                  </a:cubicBezTo>
                  <a:lnTo>
                    <a:pt x="10113" y="170"/>
                  </a:lnTo>
                  <a:lnTo>
                    <a:pt x="786" y="5079"/>
                  </a:lnTo>
                  <a:lnTo>
                    <a:pt x="790" y="5085"/>
                  </a:lnTo>
                  <a:cubicBezTo>
                    <a:pt x="322" y="5331"/>
                    <a:pt x="0" y="5816"/>
                    <a:pt x="0" y="6382"/>
                  </a:cubicBezTo>
                  <a:cubicBezTo>
                    <a:pt x="0" y="6948"/>
                    <a:pt x="322" y="7433"/>
                    <a:pt x="790" y="7679"/>
                  </a:cubicBezTo>
                  <a:lnTo>
                    <a:pt x="786" y="7685"/>
                  </a:lnTo>
                  <a:lnTo>
                    <a:pt x="2508" y="8591"/>
                  </a:lnTo>
                  <a:lnTo>
                    <a:pt x="786" y="9497"/>
                  </a:lnTo>
                  <a:lnTo>
                    <a:pt x="790" y="9503"/>
                  </a:lnTo>
                  <a:cubicBezTo>
                    <a:pt x="322" y="9749"/>
                    <a:pt x="0" y="10234"/>
                    <a:pt x="0" y="10800"/>
                  </a:cubicBezTo>
                  <a:cubicBezTo>
                    <a:pt x="0" y="11366"/>
                    <a:pt x="322" y="11851"/>
                    <a:pt x="790" y="12097"/>
                  </a:cubicBezTo>
                  <a:lnTo>
                    <a:pt x="786" y="12103"/>
                  </a:lnTo>
                  <a:lnTo>
                    <a:pt x="2508" y="13009"/>
                  </a:lnTo>
                  <a:lnTo>
                    <a:pt x="786" y="13915"/>
                  </a:lnTo>
                  <a:lnTo>
                    <a:pt x="790" y="13921"/>
                  </a:lnTo>
                  <a:cubicBezTo>
                    <a:pt x="322" y="14167"/>
                    <a:pt x="0" y="14652"/>
                    <a:pt x="0" y="15218"/>
                  </a:cubicBezTo>
                  <a:cubicBezTo>
                    <a:pt x="0" y="15784"/>
                    <a:pt x="322" y="16269"/>
                    <a:pt x="790" y="16515"/>
                  </a:cubicBezTo>
                  <a:lnTo>
                    <a:pt x="786" y="16521"/>
                  </a:lnTo>
                  <a:lnTo>
                    <a:pt x="10113" y="21430"/>
                  </a:lnTo>
                  <a:lnTo>
                    <a:pt x="10117" y="21425"/>
                  </a:lnTo>
                  <a:cubicBezTo>
                    <a:pt x="10322" y="21533"/>
                    <a:pt x="10552" y="21600"/>
                    <a:pt x="10800" y="21600"/>
                  </a:cubicBezTo>
                  <a:cubicBezTo>
                    <a:pt x="11048" y="21600"/>
                    <a:pt x="11278" y="21533"/>
                    <a:pt x="11483" y="21425"/>
                  </a:cubicBezTo>
                  <a:lnTo>
                    <a:pt x="11486" y="21430"/>
                  </a:lnTo>
                  <a:lnTo>
                    <a:pt x="20813" y="16521"/>
                  </a:lnTo>
                  <a:lnTo>
                    <a:pt x="20810" y="16515"/>
                  </a:lnTo>
                  <a:cubicBezTo>
                    <a:pt x="21278" y="16269"/>
                    <a:pt x="21600" y="15784"/>
                    <a:pt x="21600" y="15218"/>
                  </a:cubicBezTo>
                  <a:cubicBezTo>
                    <a:pt x="21600" y="14652"/>
                    <a:pt x="21278" y="14167"/>
                    <a:pt x="20810" y="13921"/>
                  </a:cubicBezTo>
                  <a:lnTo>
                    <a:pt x="20813" y="13915"/>
                  </a:lnTo>
                  <a:lnTo>
                    <a:pt x="19092" y="13009"/>
                  </a:lnTo>
                  <a:lnTo>
                    <a:pt x="20813" y="12103"/>
                  </a:lnTo>
                  <a:lnTo>
                    <a:pt x="20810" y="12097"/>
                  </a:lnTo>
                  <a:cubicBezTo>
                    <a:pt x="21278" y="11851"/>
                    <a:pt x="21600" y="11366"/>
                    <a:pt x="21600" y="10800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 eaLnBrk="1" fontAlgn="auto" hangingPunct="1">
                <a:spcBef>
                  <a:spcPts val="0"/>
                </a:spcBef>
                <a:spcAft>
                  <a:spcPts val="0"/>
                </a:spcAft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4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 charset="0"/>
                <a:ea typeface="Source Sans Pro Light" charset="0"/>
                <a:cs typeface="Source Sans Pro Light" charset="0"/>
                <a:sym typeface="Gill Sans"/>
              </a:endParaRPr>
            </a:p>
          </p:txBody>
        </p:sp>
      </p:grpSp>
      <p:pic>
        <p:nvPicPr>
          <p:cNvPr id="12290" name="Picture 2" descr="Técnico em Segurança do Trabalho - O Acadêmico">
            <a:extLst>
              <a:ext uri="{FF2B5EF4-FFF2-40B4-BE49-F238E27FC236}">
                <a16:creationId xmlns:a16="http://schemas.microsoft.com/office/drawing/2014/main" id="{8AED1652-3122-FDD1-BB05-0B9DFE7A8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716" y="828369"/>
            <a:ext cx="5168255" cy="602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46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m 1" descr="Pessoas com placa de sinalização&#10;&#10;Descrição gerada automaticamente com confiança baixa">
            <a:extLst>
              <a:ext uri="{FF2B5EF4-FFF2-40B4-BE49-F238E27FC236}">
                <a16:creationId xmlns:a16="http://schemas.microsoft.com/office/drawing/2014/main" id="{F8E5D961-FB40-F03E-5F81-83506DDD38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83" r="275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1524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>
            <a:extLst>
              <a:ext uri="{FF2B5EF4-FFF2-40B4-BE49-F238E27FC236}">
                <a16:creationId xmlns:a16="http://schemas.microsoft.com/office/drawing/2014/main" id="{C080375E-BE62-B410-E490-838A3E584C43}"/>
              </a:ext>
            </a:extLst>
          </p:cNvPr>
          <p:cNvSpPr txBox="1"/>
          <p:nvPr/>
        </p:nvSpPr>
        <p:spPr>
          <a:xfrm>
            <a:off x="4192587" y="156110"/>
            <a:ext cx="3967565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10 falhas</a:t>
            </a:r>
            <a:endParaRPr lang="pt-BR" sz="2400" b="1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19E7D1EB-8D23-E64E-AE1A-20331B558842}"/>
              </a:ext>
            </a:extLst>
          </p:cNvPr>
          <p:cNvSpPr/>
          <p:nvPr/>
        </p:nvSpPr>
        <p:spPr>
          <a:xfrm>
            <a:off x="0" y="2763324"/>
            <a:ext cx="12192000" cy="1917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文本框 1">
            <a:extLst>
              <a:ext uri="{FF2B5EF4-FFF2-40B4-BE49-F238E27FC236}">
                <a16:creationId xmlns:a16="http://schemas.microsoft.com/office/drawing/2014/main" id="{B4110855-6DC0-486A-EBF5-54BC3E9059E6}"/>
              </a:ext>
            </a:extLst>
          </p:cNvPr>
          <p:cNvSpPr txBox="1"/>
          <p:nvPr/>
        </p:nvSpPr>
        <p:spPr>
          <a:xfrm>
            <a:off x="0" y="938179"/>
            <a:ext cx="12192000" cy="526297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pt-BR" sz="2800" dirty="0"/>
              <a:t>10 falhas comuns que colocam em risco a segurança e conforto do trabalhador em uma edificação</a:t>
            </a:r>
            <a:endParaRPr lang="pt-BR" sz="2800" b="1" dirty="0"/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pt-BR" sz="2800" b="1" dirty="0"/>
              <a:t>Controle de riscos inadequado:</a:t>
            </a:r>
            <a:r>
              <a:rPr lang="pt-BR" sz="2800" dirty="0"/>
              <a:t> Falta de monitoramento rigoroso, inspeção e acompanhamento contínuo das atividades de risco.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pt-BR" sz="2800" b="1" dirty="0"/>
              <a:t>Comunicação deficiente em atividades de risco:</a:t>
            </a:r>
            <a:r>
              <a:rPr lang="pt-BR" sz="2800" dirty="0"/>
              <a:t> Atividades de risco iniciadas sem prévia comunicação ao departamento de segurança, resultando em ações inesperadas sem o devido aval do técnico de segurança.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pt-BR" sz="2800" b="1" dirty="0"/>
              <a:t>Desconsideração da segurança no projeto</a:t>
            </a:r>
            <a:r>
              <a:rPr lang="pt-BR" sz="2800" dirty="0"/>
              <a:t>: Projetos de edificação elaborados sem consulta ou validação pelo departamento de segurança.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pt-BR" sz="2800" b="1" dirty="0"/>
              <a:t>Equipe sem sensibilização</a:t>
            </a:r>
            <a:r>
              <a:rPr lang="pt-BR" sz="2800" dirty="0"/>
              <a:t>: Inexistência de programas de conscientização que promovam a importância da segurança entre os trabalhadores da obra.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pt-BR" sz="2800" dirty="0"/>
              <a:t>execute serviços de manutenção corretiva, quando não deveria.</a:t>
            </a:r>
          </a:p>
        </p:txBody>
      </p:sp>
      <p:pic>
        <p:nvPicPr>
          <p:cNvPr id="10" name="Imagem 9" descr="Uma imagem contendo Texto&#10;&#10;Descrição gerada automaticamente">
            <a:extLst>
              <a:ext uri="{FF2B5EF4-FFF2-40B4-BE49-F238E27FC236}">
                <a16:creationId xmlns:a16="http://schemas.microsoft.com/office/drawing/2014/main" id="{A31DDF90-81B0-DB5B-7679-3C10E5828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6886" y="88231"/>
            <a:ext cx="1934285" cy="55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577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>
            <a:extLst>
              <a:ext uri="{FF2B5EF4-FFF2-40B4-BE49-F238E27FC236}">
                <a16:creationId xmlns:a16="http://schemas.microsoft.com/office/drawing/2014/main" id="{C080375E-BE62-B410-E490-838A3E584C43}"/>
              </a:ext>
            </a:extLst>
          </p:cNvPr>
          <p:cNvSpPr txBox="1"/>
          <p:nvPr/>
        </p:nvSpPr>
        <p:spPr>
          <a:xfrm>
            <a:off x="4192587" y="156110"/>
            <a:ext cx="3967565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10 falhas</a:t>
            </a:r>
            <a:endParaRPr lang="pt-BR" sz="2400" b="1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19E7D1EB-8D23-E64E-AE1A-20331B558842}"/>
              </a:ext>
            </a:extLst>
          </p:cNvPr>
          <p:cNvSpPr/>
          <p:nvPr/>
        </p:nvSpPr>
        <p:spPr>
          <a:xfrm>
            <a:off x="0" y="2763324"/>
            <a:ext cx="12192000" cy="1917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文本框 1">
            <a:extLst>
              <a:ext uri="{FF2B5EF4-FFF2-40B4-BE49-F238E27FC236}">
                <a16:creationId xmlns:a16="http://schemas.microsoft.com/office/drawing/2014/main" id="{B4110855-6DC0-486A-EBF5-54BC3E9059E6}"/>
              </a:ext>
            </a:extLst>
          </p:cNvPr>
          <p:cNvSpPr txBox="1"/>
          <p:nvPr/>
        </p:nvSpPr>
        <p:spPr>
          <a:xfrm>
            <a:off x="0" y="1531737"/>
            <a:ext cx="12192000" cy="526297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pt-BR" sz="2800" b="1" dirty="0"/>
              <a:t>Atuação insuficiente da CIPA:</a:t>
            </a:r>
            <a:r>
              <a:rPr lang="pt-BR" sz="2800" dirty="0"/>
              <a:t> Necessidade de reuniões regulares para debater prevenções, melhorias e treinamentos alinhados à missão da </a:t>
            </a:r>
            <a:r>
              <a:rPr lang="pt-BR" sz="2800" u="sng" dirty="0">
                <a:hlinkClick r:id="rId3"/>
              </a:rPr>
              <a:t>Comissão Interna de Prevenção de Acidentes e de Assédio (CIPA)</a:t>
            </a:r>
            <a:r>
              <a:rPr lang="pt-BR" sz="2800" dirty="0"/>
              <a:t> na empresa.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pt-BR" sz="2800" b="1" dirty="0"/>
              <a:t>Análises de risco</a:t>
            </a:r>
            <a:r>
              <a:rPr lang="pt-BR" sz="2800" dirty="0"/>
              <a:t> </a:t>
            </a:r>
            <a:r>
              <a:rPr lang="pt-BR" sz="2800" b="1" dirty="0"/>
              <a:t>escassas:</a:t>
            </a:r>
            <a:r>
              <a:rPr lang="pt-BR" sz="2800" dirty="0"/>
              <a:t> Atividades de alto risco, como elevação de carga ou trabalho em altura, executadas sem </a:t>
            </a:r>
            <a:r>
              <a:rPr lang="pt-BR" sz="2800" u="sng" dirty="0">
                <a:hlinkClick r:id="rId4"/>
              </a:rPr>
              <a:t>prévias avaliações de segurança</a:t>
            </a:r>
            <a:r>
              <a:rPr lang="pt-BR" sz="2800" dirty="0"/>
              <a:t>.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pt-BR" sz="2800" b="1" dirty="0"/>
              <a:t>Descompromisso com a segurança:</a:t>
            </a:r>
            <a:r>
              <a:rPr lang="pt-BR" sz="2800" dirty="0"/>
              <a:t> Cultura organizacional que não prioriza a segurança como responsabilidade coletiva.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pt-BR" sz="2800" b="1" dirty="0" err="1"/>
              <a:t>Subrepresentação</a:t>
            </a:r>
            <a:r>
              <a:rPr lang="pt-BR" sz="2800" b="1" dirty="0"/>
              <a:t> do SESMT:</a:t>
            </a:r>
            <a:r>
              <a:rPr lang="pt-BR" sz="2800" dirty="0"/>
              <a:t> Baixa frequência ou inexistência de visitas dos engenheiros, médicos e técnicos de segurança às obras.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pt-BR" sz="2800" b="1" dirty="0"/>
              <a:t>Manutenções pendentes:</a:t>
            </a:r>
            <a:r>
              <a:rPr lang="pt-BR" sz="2800" dirty="0"/>
              <a:t> Utilização de equipamentos ou máquinas sem a devida confirmação de que suas manutenções estão atualizadas.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pt-BR" sz="2800" b="1" dirty="0"/>
              <a:t>Manutenção inapropriada:</a:t>
            </a:r>
            <a:r>
              <a:rPr lang="pt-BR" sz="2800" dirty="0"/>
              <a:t> Permitir que o operador</a:t>
            </a:r>
          </a:p>
        </p:txBody>
      </p:sp>
      <p:pic>
        <p:nvPicPr>
          <p:cNvPr id="10" name="Imagem 9" descr="Uma imagem contendo Texto&#10;&#10;Descrição gerada automaticamente">
            <a:extLst>
              <a:ext uri="{FF2B5EF4-FFF2-40B4-BE49-F238E27FC236}">
                <a16:creationId xmlns:a16="http://schemas.microsoft.com/office/drawing/2014/main" id="{A31DDF90-81B0-DB5B-7679-3C10E58280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6886" y="88231"/>
            <a:ext cx="1934285" cy="55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66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m 1" descr="Guindaste perto de andaime&#10;&#10;Descrição gerada automaticamente com confiança baixa">
            <a:extLst>
              <a:ext uri="{FF2B5EF4-FFF2-40B4-BE49-F238E27FC236}">
                <a16:creationId xmlns:a16="http://schemas.microsoft.com/office/drawing/2014/main" id="{02302678-D3AC-AB55-EC21-B8E4626778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" r="1541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1818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-1500"/>
            <a:ext cx="12191998" cy="6858000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635" y="-1500"/>
            <a:ext cx="8119933" cy="6858001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D0659F6-0853-468D-B1B2-44FDBE98B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9272" y="-3000"/>
            <a:ext cx="12201265" cy="6859501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24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78536" y="0"/>
            <a:ext cx="11718098" cy="6858000"/>
          </a:xfrm>
          <a:prstGeom prst="rect">
            <a:avLst/>
          </a:prstGeom>
          <a:gradFill>
            <a:gsLst>
              <a:gs pos="19000">
                <a:srgbClr val="000000">
                  <a:alpha val="62000"/>
                </a:srgbClr>
              </a:gs>
              <a:gs pos="100000">
                <a:schemeClr val="accent1">
                  <a:lumMod val="75000"/>
                  <a:alpha val="44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文本框 1">
            <a:extLst>
              <a:ext uri="{FF2B5EF4-FFF2-40B4-BE49-F238E27FC236}">
                <a16:creationId xmlns:a16="http://schemas.microsoft.com/office/drawing/2014/main" id="{C080375E-BE62-B410-E490-838A3E584C43}"/>
              </a:ext>
            </a:extLst>
          </p:cNvPr>
          <p:cNvSpPr txBox="1"/>
          <p:nvPr/>
        </p:nvSpPr>
        <p:spPr>
          <a:xfrm>
            <a:off x="1142639" y="561203"/>
            <a:ext cx="9932691" cy="11659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0" i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Edificações</a:t>
            </a:r>
            <a:endParaRPr kumimoji="1" lang="en-US" altLang="zh-CN" sz="4800" b="1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77ACDD7-882D-4B81-A213-84C82B96B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4" y="2888341"/>
            <a:ext cx="12203819" cy="3968158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m 5" descr="Pessoa com capacete em cima de uma cerca&#10;&#10;Descrição gerada automaticamente com confiança média">
            <a:extLst>
              <a:ext uri="{FF2B5EF4-FFF2-40B4-BE49-F238E27FC236}">
                <a16:creationId xmlns:a16="http://schemas.microsoft.com/office/drawing/2014/main" id="{F986F87C-0A84-1956-BA08-1150F2524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752" y="2261384"/>
            <a:ext cx="4481866" cy="2980440"/>
          </a:xfrm>
          <a:prstGeom prst="rect">
            <a:avLst/>
          </a:prstGeom>
        </p:spPr>
      </p:pic>
      <p:pic>
        <p:nvPicPr>
          <p:cNvPr id="11" name="Imagem 10" descr="Uma imagem contendo Texto&#10;&#10;Descrição gerada automaticamente">
            <a:extLst>
              <a:ext uri="{FF2B5EF4-FFF2-40B4-BE49-F238E27FC236}">
                <a16:creationId xmlns:a16="http://schemas.microsoft.com/office/drawing/2014/main" id="{9DC33DAF-A795-3C16-EE70-C16A95CCEE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6886" y="88231"/>
            <a:ext cx="1934285" cy="551218"/>
          </a:xfrm>
          <a:prstGeom prst="rect">
            <a:avLst/>
          </a:prstGeom>
        </p:spPr>
      </p:pic>
      <p:sp>
        <p:nvSpPr>
          <p:cNvPr id="2" name="AutoShape 2" descr="NR-8 e sua importância na segurança do trabalho em edificações - bem.care">
            <a:extLst>
              <a:ext uri="{FF2B5EF4-FFF2-40B4-BE49-F238E27FC236}">
                <a16:creationId xmlns:a16="http://schemas.microsoft.com/office/drawing/2014/main" id="{3A731D5F-6F4C-41EC-843C-E9FD35319A3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FDDEC296-1822-697F-9DE1-32EE4E83A2C3}"/>
              </a:ext>
            </a:extLst>
          </p:cNvPr>
          <p:cNvGrpSpPr/>
          <p:nvPr/>
        </p:nvGrpSpPr>
        <p:grpSpPr>
          <a:xfrm>
            <a:off x="5943600" y="2300586"/>
            <a:ext cx="6264846" cy="4307043"/>
            <a:chOff x="498929" y="906324"/>
            <a:chExt cx="11371942" cy="3054229"/>
          </a:xfrm>
        </p:grpSpPr>
        <p:sp>
          <p:nvSpPr>
            <p:cNvPr id="3" name="Shape 1267">
              <a:extLst>
                <a:ext uri="{FF2B5EF4-FFF2-40B4-BE49-F238E27FC236}">
                  <a16:creationId xmlns:a16="http://schemas.microsoft.com/office/drawing/2014/main" id="{4624A79B-3D4A-DCBE-9D2B-8BC3CC8F187E}"/>
                </a:ext>
              </a:extLst>
            </p:cNvPr>
            <p:cNvSpPr/>
            <p:nvPr/>
          </p:nvSpPr>
          <p:spPr>
            <a:xfrm>
              <a:off x="625929" y="1058724"/>
              <a:ext cx="11244942" cy="2901829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000000">
                  <a:alpha val="0"/>
                </a:srgbClr>
              </a:solidFill>
              <a:round/>
            </a:ln>
          </p:spPr>
          <p:txBody>
            <a:bodyPr lIns="0" tIns="0" rIns="0" bIns="0" anchor="ctr"/>
            <a:lstStyle/>
            <a:p>
              <a:pPr marL="20320" marR="20320" defTabSz="457200">
                <a:defRPr sz="3200">
                  <a:uFill>
                    <a:solidFill/>
                  </a:uFill>
                  <a:latin typeface="Open Sans"/>
                  <a:ea typeface="Open Sans"/>
                  <a:cs typeface="Open Sans"/>
                  <a:sym typeface="Open Sans"/>
                </a:defRPr>
              </a:pPr>
              <a:endParaRPr sz="4000"/>
            </a:p>
          </p:txBody>
        </p:sp>
        <p:sp>
          <p:nvSpPr>
            <p:cNvPr id="5" name="Shape 1267">
              <a:extLst>
                <a:ext uri="{FF2B5EF4-FFF2-40B4-BE49-F238E27FC236}">
                  <a16:creationId xmlns:a16="http://schemas.microsoft.com/office/drawing/2014/main" id="{A925F419-BD4F-4123-7F4F-80ACA3985E41}"/>
                </a:ext>
              </a:extLst>
            </p:cNvPr>
            <p:cNvSpPr/>
            <p:nvPr/>
          </p:nvSpPr>
          <p:spPr>
            <a:xfrm>
              <a:off x="498929" y="906324"/>
              <a:ext cx="11244942" cy="2901828"/>
            </a:xfrm>
            <a:prstGeom prst="rect">
              <a:avLst/>
            </a:prstGeom>
            <a:solidFill>
              <a:srgbClr val="4BC9D0"/>
            </a:solidFill>
            <a:ln>
              <a:solidFill>
                <a:srgbClr val="000000">
                  <a:alpha val="0"/>
                </a:srgbClr>
              </a:solidFill>
              <a:round/>
            </a:ln>
          </p:spPr>
          <p:txBody>
            <a:bodyPr lIns="0" tIns="0" rIns="0" bIns="0" anchor="ctr"/>
            <a:lstStyle/>
            <a:p>
              <a:pPr defTabSz="416418" fontAlgn="base">
                <a:spcAft>
                  <a:spcPts val="396"/>
                </a:spcAft>
              </a:pPr>
              <a:r>
                <a:rPr lang="pt-BR" sz="2800" kern="1200" dirty="0">
                  <a:solidFill>
                    <a:srgbClr val="333333"/>
                  </a:solidFill>
                  <a:latin typeface="Gilroy"/>
                  <a:ea typeface="+mn-ea"/>
                  <a:cs typeface="+mn-cs"/>
                </a:rPr>
                <a:t>A Norma Regulamentadora nº 8 (NR-8) é uma legislação que estabelece padrões rigorosos para garantir a segurança dos trabalhadores de empresas que prestam serviços para a área de edificações. Desde sua criação, ela passou por várias atualizações para se adequar às evoluções tecnológicas e necessidades emergentes no setor da construção.</a:t>
              </a: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092355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-1500"/>
            <a:ext cx="12191998" cy="6858000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635" y="-1500"/>
            <a:ext cx="8119933" cy="6858001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D0659F6-0853-468D-B1B2-44FDBE98B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9272" y="-3000"/>
            <a:ext cx="12201265" cy="6859501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24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78536" y="0"/>
            <a:ext cx="11718098" cy="6858000"/>
          </a:xfrm>
          <a:prstGeom prst="rect">
            <a:avLst/>
          </a:prstGeom>
          <a:gradFill>
            <a:gsLst>
              <a:gs pos="19000">
                <a:srgbClr val="000000">
                  <a:alpha val="62000"/>
                </a:srgbClr>
              </a:gs>
              <a:gs pos="100000">
                <a:schemeClr val="accent1">
                  <a:lumMod val="75000"/>
                  <a:alpha val="44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文本框 1">
            <a:extLst>
              <a:ext uri="{FF2B5EF4-FFF2-40B4-BE49-F238E27FC236}">
                <a16:creationId xmlns:a16="http://schemas.microsoft.com/office/drawing/2014/main" id="{C080375E-BE62-B410-E490-838A3E584C43}"/>
              </a:ext>
            </a:extLst>
          </p:cNvPr>
          <p:cNvSpPr txBox="1"/>
          <p:nvPr/>
        </p:nvSpPr>
        <p:spPr>
          <a:xfrm>
            <a:off x="1142639" y="561203"/>
            <a:ext cx="9932691" cy="11659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0" i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Edificações</a:t>
            </a:r>
            <a:endParaRPr kumimoji="1" lang="en-US" altLang="zh-CN" sz="4800" b="1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77ACDD7-882D-4B81-A213-84C82B96B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4" y="2888341"/>
            <a:ext cx="12203819" cy="3968158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m 10" descr="Uma imagem contendo Texto&#10;&#10;Descrição gerada automaticamente">
            <a:extLst>
              <a:ext uri="{FF2B5EF4-FFF2-40B4-BE49-F238E27FC236}">
                <a16:creationId xmlns:a16="http://schemas.microsoft.com/office/drawing/2014/main" id="{9DC33DAF-A795-3C16-EE70-C16A95CCE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6886" y="88231"/>
            <a:ext cx="1934285" cy="551218"/>
          </a:xfrm>
          <a:prstGeom prst="rect">
            <a:avLst/>
          </a:prstGeom>
        </p:spPr>
      </p:pic>
      <p:sp>
        <p:nvSpPr>
          <p:cNvPr id="2" name="AutoShape 2" descr="NR-8 e sua importância na segurança do trabalho em edificações - bem.care">
            <a:extLst>
              <a:ext uri="{FF2B5EF4-FFF2-40B4-BE49-F238E27FC236}">
                <a16:creationId xmlns:a16="http://schemas.microsoft.com/office/drawing/2014/main" id="{3A731D5F-6F4C-41EC-843C-E9FD35319A3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FDDEC296-1822-697F-9DE1-32EE4E83A2C3}"/>
              </a:ext>
            </a:extLst>
          </p:cNvPr>
          <p:cNvGrpSpPr/>
          <p:nvPr/>
        </p:nvGrpSpPr>
        <p:grpSpPr>
          <a:xfrm>
            <a:off x="5943600" y="2300586"/>
            <a:ext cx="6264846" cy="4307043"/>
            <a:chOff x="498929" y="906324"/>
            <a:chExt cx="11371942" cy="3054229"/>
          </a:xfrm>
        </p:grpSpPr>
        <p:sp>
          <p:nvSpPr>
            <p:cNvPr id="3" name="Shape 1267">
              <a:extLst>
                <a:ext uri="{FF2B5EF4-FFF2-40B4-BE49-F238E27FC236}">
                  <a16:creationId xmlns:a16="http://schemas.microsoft.com/office/drawing/2014/main" id="{4624A79B-3D4A-DCBE-9D2B-8BC3CC8F187E}"/>
                </a:ext>
              </a:extLst>
            </p:cNvPr>
            <p:cNvSpPr/>
            <p:nvPr/>
          </p:nvSpPr>
          <p:spPr>
            <a:xfrm>
              <a:off x="625929" y="1058724"/>
              <a:ext cx="11244942" cy="2901829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000000">
                  <a:alpha val="0"/>
                </a:srgbClr>
              </a:solidFill>
              <a:round/>
            </a:ln>
          </p:spPr>
          <p:txBody>
            <a:bodyPr lIns="0" tIns="0" rIns="0" bIns="0" anchor="ctr"/>
            <a:lstStyle/>
            <a:p>
              <a:pPr marL="20320" marR="20320" defTabSz="457200">
                <a:defRPr sz="3200">
                  <a:uFill>
                    <a:solidFill/>
                  </a:uFill>
                  <a:latin typeface="Open Sans"/>
                  <a:ea typeface="Open Sans"/>
                  <a:cs typeface="Open Sans"/>
                  <a:sym typeface="Open Sans"/>
                </a:defRPr>
              </a:pPr>
              <a:endParaRPr sz="4000"/>
            </a:p>
          </p:txBody>
        </p:sp>
        <p:sp>
          <p:nvSpPr>
            <p:cNvPr id="5" name="Shape 1267">
              <a:extLst>
                <a:ext uri="{FF2B5EF4-FFF2-40B4-BE49-F238E27FC236}">
                  <a16:creationId xmlns:a16="http://schemas.microsoft.com/office/drawing/2014/main" id="{A925F419-BD4F-4123-7F4F-80ACA3985E41}"/>
                </a:ext>
              </a:extLst>
            </p:cNvPr>
            <p:cNvSpPr/>
            <p:nvPr/>
          </p:nvSpPr>
          <p:spPr>
            <a:xfrm>
              <a:off x="498929" y="906324"/>
              <a:ext cx="10723417" cy="2901828"/>
            </a:xfrm>
            <a:prstGeom prst="rect">
              <a:avLst/>
            </a:prstGeom>
            <a:solidFill>
              <a:srgbClr val="4BC9D0"/>
            </a:solidFill>
            <a:ln>
              <a:solidFill>
                <a:srgbClr val="000000">
                  <a:alpha val="0"/>
                </a:srgbClr>
              </a:solidFill>
              <a:round/>
            </a:ln>
          </p:spPr>
          <p:txBody>
            <a:bodyPr lIns="0" tIns="0" rIns="0" bIns="0" anchor="ctr"/>
            <a:lstStyle/>
            <a:p>
              <a:pPr algn="l"/>
              <a:r>
                <a:rPr lang="pt-BR" sz="2800" b="1" i="0" dirty="0">
                  <a:solidFill>
                    <a:srgbClr val="333333"/>
                  </a:solidFill>
                  <a:effectLst/>
                  <a:highlight>
                    <a:srgbClr val="FFFFFF"/>
                  </a:highlight>
                  <a:latin typeface="Gilroy"/>
                </a:rPr>
                <a:t>O que a NR-8 abrange?</a:t>
              </a:r>
              <a:endParaRPr lang="pt-BR" sz="28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Gilroy"/>
              </a:endParaRPr>
            </a:p>
            <a:p>
              <a:pPr algn="l"/>
              <a:r>
                <a:rPr lang="pt-BR" sz="2800" b="0" i="0" dirty="0">
                  <a:solidFill>
                    <a:srgbClr val="333333"/>
                  </a:solidFill>
                  <a:effectLst/>
                  <a:highlight>
                    <a:srgbClr val="FFFFFF"/>
                  </a:highlight>
                  <a:latin typeface="Gilroy"/>
                </a:rPr>
                <a:t>Atualizada em setembro de 2022, ela tem como objetivo atestar que as empresas ofereçam ambientes de trabalho seguros, considerando a proteção dos funcionários contra qualquer perigo iminente durante a execução das atividades laborais.</a:t>
              </a:r>
            </a:p>
          </p:txBody>
        </p:sp>
      </p:grpSp>
      <p:pic>
        <p:nvPicPr>
          <p:cNvPr id="6146" name="Picture 2" descr="O que é a NR 8? Saiba mais sobre segurança em edificações -">
            <a:extLst>
              <a:ext uri="{FF2B5EF4-FFF2-40B4-BE49-F238E27FC236}">
                <a16:creationId xmlns:a16="http://schemas.microsoft.com/office/drawing/2014/main" id="{E8D9D8C2-BF28-176E-95B6-849E7DED0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64" y="2100041"/>
            <a:ext cx="5534433" cy="368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828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129B695-80DF-029E-E122-9BA8203E8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381000"/>
            <a:ext cx="97536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1255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-1500"/>
            <a:ext cx="12191998" cy="6858000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635" y="-1500"/>
            <a:ext cx="8119933" cy="6858001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D0659F6-0853-468D-B1B2-44FDBE98B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9272" y="-3000"/>
            <a:ext cx="12201265" cy="6859501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24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78536" y="0"/>
            <a:ext cx="11718098" cy="6858000"/>
          </a:xfrm>
          <a:prstGeom prst="rect">
            <a:avLst/>
          </a:prstGeom>
          <a:gradFill>
            <a:gsLst>
              <a:gs pos="19000">
                <a:srgbClr val="000000">
                  <a:alpha val="62000"/>
                </a:srgbClr>
              </a:gs>
              <a:gs pos="100000">
                <a:schemeClr val="accent1">
                  <a:lumMod val="75000"/>
                  <a:alpha val="44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文本框 1">
            <a:extLst>
              <a:ext uri="{FF2B5EF4-FFF2-40B4-BE49-F238E27FC236}">
                <a16:creationId xmlns:a16="http://schemas.microsoft.com/office/drawing/2014/main" id="{C080375E-BE62-B410-E490-838A3E584C43}"/>
              </a:ext>
            </a:extLst>
          </p:cNvPr>
          <p:cNvSpPr txBox="1"/>
          <p:nvPr/>
        </p:nvSpPr>
        <p:spPr>
          <a:xfrm>
            <a:off x="1142639" y="561203"/>
            <a:ext cx="9932691" cy="11659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0" i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Edificações</a:t>
            </a:r>
            <a:endParaRPr kumimoji="1" lang="en-US" altLang="zh-CN" sz="4800" b="1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77ACDD7-882D-4B81-A213-84C82B96B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4" y="2888341"/>
            <a:ext cx="12203819" cy="3968158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m 10" descr="Uma imagem contendo Texto&#10;&#10;Descrição gerada automaticamente">
            <a:extLst>
              <a:ext uri="{FF2B5EF4-FFF2-40B4-BE49-F238E27FC236}">
                <a16:creationId xmlns:a16="http://schemas.microsoft.com/office/drawing/2014/main" id="{9DC33DAF-A795-3C16-EE70-C16A95CCE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6886" y="88231"/>
            <a:ext cx="1934285" cy="551218"/>
          </a:xfrm>
          <a:prstGeom prst="rect">
            <a:avLst/>
          </a:prstGeom>
        </p:spPr>
      </p:pic>
      <p:sp>
        <p:nvSpPr>
          <p:cNvPr id="2" name="AutoShape 2" descr="NR-8 e sua importância na segurança do trabalho em edificações - bem.care">
            <a:extLst>
              <a:ext uri="{FF2B5EF4-FFF2-40B4-BE49-F238E27FC236}">
                <a16:creationId xmlns:a16="http://schemas.microsoft.com/office/drawing/2014/main" id="{3A731D5F-6F4C-41EC-843C-E9FD35319A3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FDDEC296-1822-697F-9DE1-32EE4E83A2C3}"/>
              </a:ext>
            </a:extLst>
          </p:cNvPr>
          <p:cNvGrpSpPr/>
          <p:nvPr/>
        </p:nvGrpSpPr>
        <p:grpSpPr>
          <a:xfrm>
            <a:off x="5943600" y="2300586"/>
            <a:ext cx="6264846" cy="4307043"/>
            <a:chOff x="498929" y="906324"/>
            <a:chExt cx="11371942" cy="3054229"/>
          </a:xfrm>
        </p:grpSpPr>
        <p:sp>
          <p:nvSpPr>
            <p:cNvPr id="3" name="Shape 1267">
              <a:extLst>
                <a:ext uri="{FF2B5EF4-FFF2-40B4-BE49-F238E27FC236}">
                  <a16:creationId xmlns:a16="http://schemas.microsoft.com/office/drawing/2014/main" id="{4624A79B-3D4A-DCBE-9D2B-8BC3CC8F187E}"/>
                </a:ext>
              </a:extLst>
            </p:cNvPr>
            <p:cNvSpPr/>
            <p:nvPr/>
          </p:nvSpPr>
          <p:spPr>
            <a:xfrm>
              <a:off x="625929" y="1058724"/>
              <a:ext cx="11244942" cy="2901829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000000">
                  <a:alpha val="0"/>
                </a:srgbClr>
              </a:solidFill>
              <a:round/>
            </a:ln>
          </p:spPr>
          <p:txBody>
            <a:bodyPr lIns="0" tIns="0" rIns="0" bIns="0" anchor="ctr"/>
            <a:lstStyle/>
            <a:p>
              <a:pPr marL="20320" marR="20320" defTabSz="457200">
                <a:defRPr sz="3200">
                  <a:uFill>
                    <a:solidFill/>
                  </a:uFill>
                  <a:latin typeface="Open Sans"/>
                  <a:ea typeface="Open Sans"/>
                  <a:cs typeface="Open Sans"/>
                  <a:sym typeface="Open Sans"/>
                </a:defRPr>
              </a:pPr>
              <a:endParaRPr sz="4000"/>
            </a:p>
          </p:txBody>
        </p:sp>
        <p:sp>
          <p:nvSpPr>
            <p:cNvPr id="5" name="Shape 1267">
              <a:extLst>
                <a:ext uri="{FF2B5EF4-FFF2-40B4-BE49-F238E27FC236}">
                  <a16:creationId xmlns:a16="http://schemas.microsoft.com/office/drawing/2014/main" id="{A925F419-BD4F-4123-7F4F-80ACA3985E41}"/>
                </a:ext>
              </a:extLst>
            </p:cNvPr>
            <p:cNvSpPr/>
            <p:nvPr/>
          </p:nvSpPr>
          <p:spPr>
            <a:xfrm>
              <a:off x="498929" y="906324"/>
              <a:ext cx="10723417" cy="2901828"/>
            </a:xfrm>
            <a:prstGeom prst="rect">
              <a:avLst/>
            </a:prstGeom>
            <a:solidFill>
              <a:srgbClr val="4BC9D0"/>
            </a:solidFill>
            <a:ln>
              <a:solidFill>
                <a:srgbClr val="000000">
                  <a:alpha val="0"/>
                </a:srgbClr>
              </a:solidFill>
              <a:round/>
            </a:ln>
          </p:spPr>
          <p:txBody>
            <a:bodyPr lIns="0" tIns="0" rIns="0" bIns="0" anchor="ctr"/>
            <a:lstStyle/>
            <a:p>
              <a:pPr algn="l"/>
              <a:r>
                <a:rPr lang="pt-BR" sz="2800" b="0" i="0" dirty="0">
                  <a:solidFill>
                    <a:srgbClr val="333333"/>
                  </a:solidFill>
                  <a:effectLst/>
                  <a:highlight>
                    <a:srgbClr val="FFFFFF"/>
                  </a:highlight>
                  <a:latin typeface="Gilroy"/>
                </a:rPr>
                <a:t>Seu conteúdo abrange requisitos detalhados para espaços de movimentação e permanência dos trabalhadores na obra, além de medidas protetivas contra intempéries, como chuvas fortes ou o risco de insolação. </a:t>
              </a:r>
            </a:p>
          </p:txBody>
        </p:sp>
      </p:grpSp>
      <p:pic>
        <p:nvPicPr>
          <p:cNvPr id="7170" name="Picture 2" descr="O que é NR 8 - Segurança em edificações | Construa Negócios">
            <a:extLst>
              <a:ext uri="{FF2B5EF4-FFF2-40B4-BE49-F238E27FC236}">
                <a16:creationId xmlns:a16="http://schemas.microsoft.com/office/drawing/2014/main" id="{E4320FC1-0393-D303-6F4B-B28B96F6E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97" y="2632150"/>
            <a:ext cx="55245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32842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6349283-9386-D0BA-1A05-28E89FAC3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8932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819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194" name="Picture 2" descr="NR 8 Atualizada: O que é Segurança em Edificações - Sienge">
            <a:extLst>
              <a:ext uri="{FF2B5EF4-FFF2-40B4-BE49-F238E27FC236}">
                <a16:creationId xmlns:a16="http://schemas.microsoft.com/office/drawing/2014/main" id="{3F3227E2-6BAF-6901-6E7C-39E3AD548D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13882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1">
            <a:extLst>
              <a:ext uri="{FF2B5EF4-FFF2-40B4-BE49-F238E27FC236}">
                <a16:creationId xmlns:a16="http://schemas.microsoft.com/office/drawing/2014/main" id="{B8A58635-ED38-0A52-F33A-B90C3455D3E6}"/>
              </a:ext>
            </a:extLst>
          </p:cNvPr>
          <p:cNvSpPr txBox="1"/>
          <p:nvPr/>
        </p:nvSpPr>
        <p:spPr>
          <a:xfrm>
            <a:off x="560029" y="728004"/>
            <a:ext cx="11446914" cy="2208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16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Gilroy"/>
              </a:rPr>
              <a:t>Aplicação e cuidados na prática</a:t>
            </a:r>
            <a:endParaRPr lang="pt-BR" sz="1600" b="0" i="0" dirty="0">
              <a:solidFill>
                <a:srgbClr val="333333"/>
              </a:solidFill>
              <a:effectLst/>
              <a:highlight>
                <a:srgbClr val="FFFFFF"/>
              </a:highlight>
              <a:latin typeface="Gilroy"/>
            </a:endParaRPr>
          </a:p>
          <a:p>
            <a:pPr algn="l"/>
            <a:r>
              <a:rPr lang="pt-BR" sz="1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Gilroy"/>
              </a:rPr>
              <a:t>O cumprimento correto da NR-8 requer não apenas conhecimento técnico, mas também um compromisso integral da equipe para aderir às práticas que priorizam o bem-estar e o resguardo do trabalhador. Erros comuns, como a falta de controle de riscos, a comunicação ineficiente e os projetos sem consultas à segurança podem comprometer a eficácia da norma.</a:t>
            </a:r>
          </a:p>
          <a:p>
            <a:pPr>
              <a:lnSpc>
                <a:spcPct val="250000"/>
              </a:lnSpc>
            </a:pPr>
            <a:br>
              <a:rPr lang="pt-BR" sz="1600" dirty="0"/>
            </a:br>
            <a:endParaRPr kumimoji="1" lang="pt-BR" altLang="zh-CN" sz="1600" b="1" dirty="0">
              <a:latin typeface="+mj-lt"/>
              <a:ea typeface="华文圆体 Regular" panose="020F0502040101010101" pitchFamily="34" charset="-122"/>
              <a:cs typeface="Yuanti SC" charset="-122"/>
            </a:endParaRPr>
          </a:p>
        </p:txBody>
      </p:sp>
      <p:pic>
        <p:nvPicPr>
          <p:cNvPr id="17" name="Imagem 16" descr="Uma imagem contendo Texto&#10;&#10;Descrição gerada automaticamente">
            <a:extLst>
              <a:ext uri="{FF2B5EF4-FFF2-40B4-BE49-F238E27FC236}">
                <a16:creationId xmlns:a16="http://schemas.microsoft.com/office/drawing/2014/main" id="{95332C27-418F-94AC-6380-32580FD2D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6886" y="88231"/>
            <a:ext cx="1934285" cy="551218"/>
          </a:xfrm>
          <a:prstGeom prst="rect">
            <a:avLst/>
          </a:prstGeom>
        </p:spPr>
      </p:pic>
      <p:pic>
        <p:nvPicPr>
          <p:cNvPr id="9218" name="Picture 2" descr="Conheça as 36 NRs vigentes de Saúde e Segurança do Trabalho - Paromed">
            <a:extLst>
              <a:ext uri="{FF2B5EF4-FFF2-40B4-BE49-F238E27FC236}">
                <a16:creationId xmlns:a16="http://schemas.microsoft.com/office/drawing/2014/main" id="{5053CA2C-153B-2D5E-735B-48661A811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69" y="1832280"/>
            <a:ext cx="11280061" cy="4824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1">
            <a:extLst>
              <a:ext uri="{FF2B5EF4-FFF2-40B4-BE49-F238E27FC236}">
                <a16:creationId xmlns:a16="http://schemas.microsoft.com/office/drawing/2014/main" id="{176C7DF4-79AE-DF2C-D49F-BA4FC4A1C049}"/>
              </a:ext>
            </a:extLst>
          </p:cNvPr>
          <p:cNvSpPr>
            <a:spLocks/>
          </p:cNvSpPr>
          <p:nvPr/>
        </p:nvSpPr>
        <p:spPr bwMode="auto">
          <a:xfrm flipH="1">
            <a:off x="-1" y="4822371"/>
            <a:ext cx="3374571" cy="2035629"/>
          </a:xfrm>
          <a:custGeom>
            <a:avLst/>
            <a:gdLst/>
            <a:ahLst/>
            <a:cxnLst>
              <a:cxn ang="0">
                <a:pos x="1624" y="0"/>
              </a:cxn>
              <a:cxn ang="0">
                <a:pos x="1238" y="372"/>
              </a:cxn>
              <a:cxn ang="0">
                <a:pos x="1238" y="381"/>
              </a:cxn>
              <a:cxn ang="0">
                <a:pos x="936" y="638"/>
              </a:cxn>
              <a:cxn ang="0">
                <a:pos x="787" y="556"/>
              </a:cxn>
              <a:cxn ang="0">
                <a:pos x="787" y="550"/>
              </a:cxn>
              <a:cxn ang="0">
                <a:pos x="494" y="304"/>
              </a:cxn>
              <a:cxn ang="0">
                <a:pos x="201" y="550"/>
              </a:cxn>
              <a:cxn ang="0">
                <a:pos x="202" y="556"/>
              </a:cxn>
              <a:cxn ang="0">
                <a:pos x="0" y="739"/>
              </a:cxn>
              <a:cxn ang="0">
                <a:pos x="1624" y="739"/>
              </a:cxn>
              <a:cxn ang="0">
                <a:pos x="1624" y="0"/>
              </a:cxn>
            </a:cxnLst>
            <a:rect l="0" t="0" r="r" b="b"/>
            <a:pathLst>
              <a:path w="1624" h="739">
                <a:moveTo>
                  <a:pt x="1624" y="0"/>
                </a:moveTo>
                <a:cubicBezTo>
                  <a:pt x="1406" y="25"/>
                  <a:pt x="1238" y="182"/>
                  <a:pt x="1238" y="372"/>
                </a:cubicBezTo>
                <a:cubicBezTo>
                  <a:pt x="1238" y="375"/>
                  <a:pt x="1238" y="378"/>
                  <a:pt x="1238" y="381"/>
                </a:cubicBezTo>
                <a:cubicBezTo>
                  <a:pt x="1089" y="412"/>
                  <a:pt x="971" y="512"/>
                  <a:pt x="936" y="638"/>
                </a:cubicBezTo>
                <a:cubicBezTo>
                  <a:pt x="899" y="598"/>
                  <a:pt x="847" y="568"/>
                  <a:pt x="787" y="556"/>
                </a:cubicBezTo>
                <a:cubicBezTo>
                  <a:pt x="787" y="554"/>
                  <a:pt x="787" y="552"/>
                  <a:pt x="787" y="550"/>
                </a:cubicBezTo>
                <a:cubicBezTo>
                  <a:pt x="787" y="414"/>
                  <a:pt x="656" y="304"/>
                  <a:pt x="494" y="304"/>
                </a:cubicBezTo>
                <a:cubicBezTo>
                  <a:pt x="333" y="304"/>
                  <a:pt x="201" y="414"/>
                  <a:pt x="201" y="550"/>
                </a:cubicBezTo>
                <a:cubicBezTo>
                  <a:pt x="201" y="552"/>
                  <a:pt x="202" y="554"/>
                  <a:pt x="202" y="556"/>
                </a:cubicBezTo>
                <a:cubicBezTo>
                  <a:pt x="98" y="577"/>
                  <a:pt x="17" y="650"/>
                  <a:pt x="0" y="739"/>
                </a:cubicBezTo>
                <a:cubicBezTo>
                  <a:pt x="1624" y="739"/>
                  <a:pt x="1624" y="739"/>
                  <a:pt x="1624" y="739"/>
                </a:cubicBezTo>
                <a:lnTo>
                  <a:pt x="1624" y="0"/>
                </a:lnTo>
                <a:close/>
              </a:path>
            </a:pathLst>
          </a:custGeom>
          <a:solidFill>
            <a:srgbClr val="8FBDE2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8924529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 descr="Homem de boné segurando raquete de tênis na mão&#10;&#10;Descrição gerada automaticamente">
            <a:extLst>
              <a:ext uri="{FF2B5EF4-FFF2-40B4-BE49-F238E27FC236}">
                <a16:creationId xmlns:a16="http://schemas.microsoft.com/office/drawing/2014/main" id="{8F669BA3-7054-DBDE-B572-07B4B453B5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9837"/>
          <a:stretch/>
        </p:blipFill>
        <p:spPr>
          <a:xfrm>
            <a:off x="-215527" y="821806"/>
            <a:ext cx="8630184" cy="6120776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id="{C080375E-BE62-B410-E490-838A3E584C43}"/>
              </a:ext>
            </a:extLst>
          </p:cNvPr>
          <p:cNvSpPr txBox="1"/>
          <p:nvPr/>
        </p:nvSpPr>
        <p:spPr>
          <a:xfrm>
            <a:off x="7531610" y="365125"/>
            <a:ext cx="3822189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pt-BR" sz="4000" b="1" dirty="0">
                <a:solidFill>
                  <a:srgbClr val="333333"/>
                </a:solidFill>
                <a:highlight>
                  <a:srgbClr val="FFFFFF"/>
                </a:highlight>
                <a:latin typeface="Gilroy"/>
              </a:rPr>
              <a:t>Alterações na NR-8 </a:t>
            </a:r>
            <a:endParaRPr lang="pt-BR" sz="4000" dirty="0">
              <a:solidFill>
                <a:srgbClr val="333333"/>
              </a:solidFill>
              <a:highlight>
                <a:srgbClr val="FFFFFF"/>
              </a:highlight>
              <a:latin typeface="Gilroy"/>
            </a:endParaRPr>
          </a:p>
        </p:txBody>
      </p:sp>
      <p:sp>
        <p:nvSpPr>
          <p:cNvPr id="3" name="文本框 1">
            <a:extLst>
              <a:ext uri="{FF2B5EF4-FFF2-40B4-BE49-F238E27FC236}">
                <a16:creationId xmlns:a16="http://schemas.microsoft.com/office/drawing/2014/main" id="{B8A58635-ED38-0A52-F33A-B90C3455D3E6}"/>
              </a:ext>
            </a:extLst>
          </p:cNvPr>
          <p:cNvSpPr txBox="1"/>
          <p:nvPr/>
        </p:nvSpPr>
        <p:spPr>
          <a:xfrm>
            <a:off x="7531610" y="2434201"/>
            <a:ext cx="395281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pt-BR" sz="2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Gilroy"/>
              </a:rPr>
              <a:t>A versão atualizada, em vigor desde 2022, incorporou novos capítulos que especificam seu objetivo e exercício, consolidando requisitos técnicos em um ponto específico. Houveram ajustes terminológicos, além da renumeração dos itens, mas o preceito da garantia de segurança e conforto dos trabalhadores de edificações se manteve o mesmo.</a:t>
            </a:r>
          </a:p>
        </p:txBody>
      </p:sp>
      <p:sp>
        <p:nvSpPr>
          <p:cNvPr id="5" name="Freeform 1">
            <a:extLst>
              <a:ext uri="{FF2B5EF4-FFF2-40B4-BE49-F238E27FC236}">
                <a16:creationId xmlns:a16="http://schemas.microsoft.com/office/drawing/2014/main" id="{176C7DF4-79AE-DF2C-D49F-BA4FC4A1C049}"/>
              </a:ext>
            </a:extLst>
          </p:cNvPr>
          <p:cNvSpPr>
            <a:spLocks/>
          </p:cNvSpPr>
          <p:nvPr/>
        </p:nvSpPr>
        <p:spPr bwMode="auto">
          <a:xfrm flipH="1">
            <a:off x="10416208" y="6162261"/>
            <a:ext cx="1737819" cy="695739"/>
          </a:xfrm>
          <a:custGeom>
            <a:avLst/>
            <a:gdLst/>
            <a:ahLst/>
            <a:cxnLst>
              <a:cxn ang="0">
                <a:pos x="1624" y="0"/>
              </a:cxn>
              <a:cxn ang="0">
                <a:pos x="1238" y="372"/>
              </a:cxn>
              <a:cxn ang="0">
                <a:pos x="1238" y="381"/>
              </a:cxn>
              <a:cxn ang="0">
                <a:pos x="936" y="638"/>
              </a:cxn>
              <a:cxn ang="0">
                <a:pos x="787" y="556"/>
              </a:cxn>
              <a:cxn ang="0">
                <a:pos x="787" y="550"/>
              </a:cxn>
              <a:cxn ang="0">
                <a:pos x="494" y="304"/>
              </a:cxn>
              <a:cxn ang="0">
                <a:pos x="201" y="550"/>
              </a:cxn>
              <a:cxn ang="0">
                <a:pos x="202" y="556"/>
              </a:cxn>
              <a:cxn ang="0">
                <a:pos x="0" y="739"/>
              </a:cxn>
              <a:cxn ang="0">
                <a:pos x="1624" y="739"/>
              </a:cxn>
              <a:cxn ang="0">
                <a:pos x="1624" y="0"/>
              </a:cxn>
            </a:cxnLst>
            <a:rect l="0" t="0" r="r" b="b"/>
            <a:pathLst>
              <a:path w="1624" h="739">
                <a:moveTo>
                  <a:pt x="1624" y="0"/>
                </a:moveTo>
                <a:cubicBezTo>
                  <a:pt x="1406" y="25"/>
                  <a:pt x="1238" y="182"/>
                  <a:pt x="1238" y="372"/>
                </a:cubicBezTo>
                <a:cubicBezTo>
                  <a:pt x="1238" y="375"/>
                  <a:pt x="1238" y="378"/>
                  <a:pt x="1238" y="381"/>
                </a:cubicBezTo>
                <a:cubicBezTo>
                  <a:pt x="1089" y="412"/>
                  <a:pt x="971" y="512"/>
                  <a:pt x="936" y="638"/>
                </a:cubicBezTo>
                <a:cubicBezTo>
                  <a:pt x="899" y="598"/>
                  <a:pt x="847" y="568"/>
                  <a:pt x="787" y="556"/>
                </a:cubicBezTo>
                <a:cubicBezTo>
                  <a:pt x="787" y="554"/>
                  <a:pt x="787" y="552"/>
                  <a:pt x="787" y="550"/>
                </a:cubicBezTo>
                <a:cubicBezTo>
                  <a:pt x="787" y="414"/>
                  <a:pt x="656" y="304"/>
                  <a:pt x="494" y="304"/>
                </a:cubicBezTo>
                <a:cubicBezTo>
                  <a:pt x="333" y="304"/>
                  <a:pt x="201" y="414"/>
                  <a:pt x="201" y="550"/>
                </a:cubicBezTo>
                <a:cubicBezTo>
                  <a:pt x="201" y="552"/>
                  <a:pt x="202" y="554"/>
                  <a:pt x="202" y="556"/>
                </a:cubicBezTo>
                <a:cubicBezTo>
                  <a:pt x="98" y="577"/>
                  <a:pt x="17" y="650"/>
                  <a:pt x="0" y="739"/>
                </a:cubicBezTo>
                <a:cubicBezTo>
                  <a:pt x="1624" y="739"/>
                  <a:pt x="1624" y="739"/>
                  <a:pt x="1624" y="739"/>
                </a:cubicBezTo>
                <a:lnTo>
                  <a:pt x="1624" y="0"/>
                </a:lnTo>
                <a:close/>
              </a:path>
            </a:pathLst>
          </a:custGeom>
          <a:solidFill>
            <a:srgbClr val="8FBDE2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pic>
        <p:nvPicPr>
          <p:cNvPr id="17" name="Imagem 16" descr="Uma imagem contendo Texto&#10;&#10;Descrição gerada automaticamente">
            <a:extLst>
              <a:ext uri="{FF2B5EF4-FFF2-40B4-BE49-F238E27FC236}">
                <a16:creationId xmlns:a16="http://schemas.microsoft.com/office/drawing/2014/main" id="{95332C27-418F-94AC-6380-32580FD2D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6886" y="88231"/>
            <a:ext cx="1934285" cy="55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4054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19" name="Rectangle 1331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21" name="Rectangle 1332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23" name="Rectangle 1332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25" name="Rectangle 1332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 descr="NR 8 atualizada: saiba como aplicar a norma | Dimensional">
            <a:extLst>
              <a:ext uri="{FF2B5EF4-FFF2-40B4-BE49-F238E27FC236}">
                <a16:creationId xmlns:a16="http://schemas.microsoft.com/office/drawing/2014/main" id="{A1B8B810-79E9-D3CF-C457-AC31F6029F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26" b="3721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1701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>
            <a:extLst>
              <a:ext uri="{FF2B5EF4-FFF2-40B4-BE49-F238E27FC236}">
                <a16:creationId xmlns:a16="http://schemas.microsoft.com/office/drawing/2014/main" id="{C080375E-BE62-B410-E490-838A3E584C43}"/>
              </a:ext>
            </a:extLst>
          </p:cNvPr>
          <p:cNvSpPr txBox="1"/>
          <p:nvPr/>
        </p:nvSpPr>
        <p:spPr>
          <a:xfrm>
            <a:off x="4192587" y="156110"/>
            <a:ext cx="3967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b="1" dirty="0">
                <a:solidFill>
                  <a:schemeClr val="bg1"/>
                </a:solidFill>
                <a:ea typeface="华文圆体 Regular" panose="020F0502040101010101" pitchFamily="34" charset="-122"/>
                <a:cs typeface="Yuanti SC" charset="-122"/>
              </a:rPr>
              <a:t>EDIFICAÇÕES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49C19007-6582-FA7F-B226-AB9FAB83FE8D}"/>
              </a:ext>
            </a:extLst>
          </p:cNvPr>
          <p:cNvSpPr/>
          <p:nvPr/>
        </p:nvSpPr>
        <p:spPr>
          <a:xfrm>
            <a:off x="3955548" y="1002777"/>
            <a:ext cx="4470400" cy="724943"/>
          </a:xfrm>
          <a:prstGeom prst="rect">
            <a:avLst/>
          </a:prstGeom>
          <a:solidFill>
            <a:srgbClr val="4BC9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377E1058-D402-1164-EAC1-B2D5FA5CEF89}"/>
              </a:ext>
            </a:extLst>
          </p:cNvPr>
          <p:cNvSpPr/>
          <p:nvPr/>
        </p:nvSpPr>
        <p:spPr>
          <a:xfrm>
            <a:off x="3866648" y="901177"/>
            <a:ext cx="4470400" cy="72494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文本框 1">
            <a:extLst>
              <a:ext uri="{FF2B5EF4-FFF2-40B4-BE49-F238E27FC236}">
                <a16:creationId xmlns:a16="http://schemas.microsoft.com/office/drawing/2014/main" id="{C1EEEC4B-7DC9-8790-A1CB-C27D8F0A3FC8}"/>
              </a:ext>
            </a:extLst>
          </p:cNvPr>
          <p:cNvSpPr txBox="1"/>
          <p:nvPr/>
        </p:nvSpPr>
        <p:spPr>
          <a:xfrm>
            <a:off x="4104138" y="922926"/>
            <a:ext cx="4144461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</a:rPr>
              <a:t>NR-8</a:t>
            </a:r>
            <a:endParaRPr kumimoji="1" lang="pt-BR" altLang="zh-CN" sz="2400" b="1" dirty="0">
              <a:solidFill>
                <a:schemeClr val="bg1"/>
              </a:solidFill>
              <a:latin typeface="+mj-lt"/>
              <a:ea typeface="华文圆体 Regular" panose="020F0502040101010101" pitchFamily="34" charset="-122"/>
              <a:cs typeface="Yuanti SC" charset="-122"/>
            </a:endParaRP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03A2FD80-FBCA-52FD-1338-3BEAAADCF5FC}"/>
              </a:ext>
            </a:extLst>
          </p:cNvPr>
          <p:cNvGrpSpPr/>
          <p:nvPr/>
        </p:nvGrpSpPr>
        <p:grpSpPr>
          <a:xfrm>
            <a:off x="629558" y="3542916"/>
            <a:ext cx="11371942" cy="3158974"/>
            <a:chOff x="498929" y="906324"/>
            <a:chExt cx="11371942" cy="3054229"/>
          </a:xfrm>
        </p:grpSpPr>
        <p:sp>
          <p:nvSpPr>
            <p:cNvPr id="8" name="Shape 1267">
              <a:extLst>
                <a:ext uri="{FF2B5EF4-FFF2-40B4-BE49-F238E27FC236}">
                  <a16:creationId xmlns:a16="http://schemas.microsoft.com/office/drawing/2014/main" id="{1E6DFEE4-3CF5-BC36-1A5D-DA2BF617995E}"/>
                </a:ext>
              </a:extLst>
            </p:cNvPr>
            <p:cNvSpPr/>
            <p:nvPr/>
          </p:nvSpPr>
          <p:spPr>
            <a:xfrm>
              <a:off x="625929" y="1058724"/>
              <a:ext cx="11244942" cy="2901829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000000">
                  <a:alpha val="0"/>
                </a:srgbClr>
              </a:solidFill>
              <a:round/>
            </a:ln>
          </p:spPr>
          <p:txBody>
            <a:bodyPr lIns="0" tIns="0" rIns="0" bIns="0" anchor="ctr"/>
            <a:lstStyle/>
            <a:p>
              <a:pPr marL="20320" marR="20320" defTabSz="457200">
                <a:defRPr sz="3200">
                  <a:uFill>
                    <a:solidFill/>
                  </a:uFill>
                  <a:latin typeface="Open Sans"/>
                  <a:ea typeface="Open Sans"/>
                  <a:cs typeface="Open Sans"/>
                  <a:sym typeface="Open Sans"/>
                </a:defRPr>
              </a:pPr>
              <a:endParaRPr sz="1600"/>
            </a:p>
          </p:txBody>
        </p:sp>
        <p:sp>
          <p:nvSpPr>
            <p:cNvPr id="9" name="Shape 1267">
              <a:extLst>
                <a:ext uri="{FF2B5EF4-FFF2-40B4-BE49-F238E27FC236}">
                  <a16:creationId xmlns:a16="http://schemas.microsoft.com/office/drawing/2014/main" id="{5DB4C2E3-C3AD-60C0-22B6-EF5CDE76BE40}"/>
                </a:ext>
              </a:extLst>
            </p:cNvPr>
            <p:cNvSpPr/>
            <p:nvPr/>
          </p:nvSpPr>
          <p:spPr>
            <a:xfrm>
              <a:off x="498929" y="906324"/>
              <a:ext cx="11244942" cy="2901828"/>
            </a:xfrm>
            <a:prstGeom prst="rect">
              <a:avLst/>
            </a:prstGeom>
            <a:solidFill>
              <a:srgbClr val="4BC9D0"/>
            </a:solidFill>
            <a:ln>
              <a:solidFill>
                <a:srgbClr val="000000">
                  <a:alpha val="0"/>
                </a:srgbClr>
              </a:solidFill>
              <a:round/>
            </a:ln>
          </p:spPr>
          <p:txBody>
            <a:bodyPr lIns="0" tIns="0" rIns="0" bIns="0" anchor="ctr"/>
            <a:lstStyle/>
            <a:p>
              <a:pPr marL="20320" marR="20320" defTabSz="457200">
                <a:defRPr sz="3200">
                  <a:uFill>
                    <a:solidFill/>
                  </a:uFill>
                  <a:latin typeface="Open Sans"/>
                  <a:ea typeface="Open Sans"/>
                  <a:cs typeface="Open Sans"/>
                  <a:sym typeface="Open Sans"/>
                </a:defRPr>
              </a:pPr>
              <a:endParaRPr sz="1600"/>
            </a:p>
          </p:txBody>
        </p:sp>
      </p:grpSp>
      <p:sp>
        <p:nvSpPr>
          <p:cNvPr id="10" name="文本框 1">
            <a:extLst>
              <a:ext uri="{FF2B5EF4-FFF2-40B4-BE49-F238E27FC236}">
                <a16:creationId xmlns:a16="http://schemas.microsoft.com/office/drawing/2014/main" id="{01874802-791D-1E63-942D-863EECDD926F}"/>
              </a:ext>
            </a:extLst>
          </p:cNvPr>
          <p:cNvSpPr txBox="1"/>
          <p:nvPr/>
        </p:nvSpPr>
        <p:spPr>
          <a:xfrm>
            <a:off x="2768600" y="3619117"/>
            <a:ext cx="88391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Conclusão</a:t>
            </a:r>
            <a:endParaRPr lang="pt-BR" sz="2800" dirty="0"/>
          </a:p>
          <a:p>
            <a:r>
              <a:rPr lang="pt-BR" sz="2800" dirty="0"/>
              <a:t>A NR-8 desempenha um papel crítico na promoção da defesa e bem-estar dos funcionários nas edificações. Para as construtoras, sua compreensão e aplicação correta não apenas cumprem a legislação, mas também demonstram o compromisso com a saúde e resguardo dos contratados.</a:t>
            </a:r>
          </a:p>
        </p:txBody>
      </p:sp>
      <p:sp>
        <p:nvSpPr>
          <p:cNvPr id="12" name="Shape 1281">
            <a:extLst>
              <a:ext uri="{FF2B5EF4-FFF2-40B4-BE49-F238E27FC236}">
                <a16:creationId xmlns:a16="http://schemas.microsoft.com/office/drawing/2014/main" id="{E15B495E-FF81-2DEB-C81A-B9B2D3B1DB29}"/>
              </a:ext>
            </a:extLst>
          </p:cNvPr>
          <p:cNvSpPr/>
          <p:nvPr/>
        </p:nvSpPr>
        <p:spPr>
          <a:xfrm>
            <a:off x="1161951" y="3175384"/>
            <a:ext cx="1355078" cy="36953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1" h="21519" extrusionOk="0">
                <a:moveTo>
                  <a:pt x="4896" y="2711"/>
                </a:moveTo>
                <a:cubicBezTo>
                  <a:pt x="4896" y="2711"/>
                  <a:pt x="4199" y="2098"/>
                  <a:pt x="4518" y="1947"/>
                </a:cubicBezTo>
                <a:cubicBezTo>
                  <a:pt x="4838" y="1797"/>
                  <a:pt x="3357" y="1603"/>
                  <a:pt x="3357" y="1603"/>
                </a:cubicBezTo>
                <a:cubicBezTo>
                  <a:pt x="3357" y="1603"/>
                  <a:pt x="3444" y="1506"/>
                  <a:pt x="3647" y="1495"/>
                </a:cubicBezTo>
                <a:cubicBezTo>
                  <a:pt x="3647" y="1495"/>
                  <a:pt x="4025" y="366"/>
                  <a:pt x="5128" y="204"/>
                </a:cubicBezTo>
                <a:cubicBezTo>
                  <a:pt x="6232" y="43"/>
                  <a:pt x="7334" y="-43"/>
                  <a:pt x="7973" y="22"/>
                </a:cubicBezTo>
                <a:cubicBezTo>
                  <a:pt x="8612" y="86"/>
                  <a:pt x="9890" y="302"/>
                  <a:pt x="10266" y="516"/>
                </a:cubicBezTo>
                <a:cubicBezTo>
                  <a:pt x="10643" y="732"/>
                  <a:pt x="10905" y="1237"/>
                  <a:pt x="11021" y="1345"/>
                </a:cubicBezTo>
                <a:cubicBezTo>
                  <a:pt x="11138" y="1453"/>
                  <a:pt x="11805" y="1528"/>
                  <a:pt x="11805" y="1528"/>
                </a:cubicBezTo>
                <a:cubicBezTo>
                  <a:pt x="11805" y="1528"/>
                  <a:pt x="12241" y="1603"/>
                  <a:pt x="11719" y="1635"/>
                </a:cubicBezTo>
                <a:lnTo>
                  <a:pt x="10528" y="1657"/>
                </a:lnTo>
                <a:cubicBezTo>
                  <a:pt x="10528" y="1657"/>
                  <a:pt x="10528" y="1797"/>
                  <a:pt x="10412" y="1840"/>
                </a:cubicBezTo>
                <a:cubicBezTo>
                  <a:pt x="10296" y="1883"/>
                  <a:pt x="10528" y="1972"/>
                  <a:pt x="10732" y="2083"/>
                </a:cubicBezTo>
                <a:cubicBezTo>
                  <a:pt x="10935" y="2194"/>
                  <a:pt x="11167" y="2292"/>
                  <a:pt x="10993" y="2356"/>
                </a:cubicBezTo>
                <a:cubicBezTo>
                  <a:pt x="10819" y="2420"/>
                  <a:pt x="10586" y="2399"/>
                  <a:pt x="10557" y="2453"/>
                </a:cubicBezTo>
                <a:cubicBezTo>
                  <a:pt x="10528" y="2506"/>
                  <a:pt x="10643" y="2560"/>
                  <a:pt x="10615" y="2625"/>
                </a:cubicBezTo>
                <a:cubicBezTo>
                  <a:pt x="10586" y="2689"/>
                  <a:pt x="10615" y="2797"/>
                  <a:pt x="10643" y="2872"/>
                </a:cubicBezTo>
                <a:cubicBezTo>
                  <a:pt x="10673" y="2948"/>
                  <a:pt x="10819" y="3077"/>
                  <a:pt x="10151" y="3184"/>
                </a:cubicBezTo>
                <a:cubicBezTo>
                  <a:pt x="9483" y="3292"/>
                  <a:pt x="9018" y="3249"/>
                  <a:pt x="8931" y="3324"/>
                </a:cubicBezTo>
                <a:cubicBezTo>
                  <a:pt x="8844" y="3399"/>
                  <a:pt x="8583" y="3582"/>
                  <a:pt x="8583" y="3582"/>
                </a:cubicBezTo>
                <a:cubicBezTo>
                  <a:pt x="8583" y="3582"/>
                  <a:pt x="9048" y="3722"/>
                  <a:pt x="9367" y="3916"/>
                </a:cubicBezTo>
                <a:cubicBezTo>
                  <a:pt x="9687" y="4109"/>
                  <a:pt x="9367" y="4195"/>
                  <a:pt x="9484" y="4378"/>
                </a:cubicBezTo>
                <a:cubicBezTo>
                  <a:pt x="9600" y="4561"/>
                  <a:pt x="9745" y="4658"/>
                  <a:pt x="10121" y="4852"/>
                </a:cubicBezTo>
                <a:cubicBezTo>
                  <a:pt x="10499" y="5045"/>
                  <a:pt x="11139" y="5561"/>
                  <a:pt x="11312" y="5701"/>
                </a:cubicBezTo>
                <a:cubicBezTo>
                  <a:pt x="11486" y="5841"/>
                  <a:pt x="11399" y="5712"/>
                  <a:pt x="11486" y="5701"/>
                </a:cubicBezTo>
                <a:cubicBezTo>
                  <a:pt x="11574" y="5691"/>
                  <a:pt x="11545" y="5615"/>
                  <a:pt x="11632" y="5551"/>
                </a:cubicBezTo>
                <a:cubicBezTo>
                  <a:pt x="11719" y="5486"/>
                  <a:pt x="11922" y="5486"/>
                  <a:pt x="12328" y="5497"/>
                </a:cubicBezTo>
                <a:cubicBezTo>
                  <a:pt x="12735" y="5508"/>
                  <a:pt x="13142" y="5508"/>
                  <a:pt x="13403" y="5518"/>
                </a:cubicBezTo>
                <a:cubicBezTo>
                  <a:pt x="13664" y="5529"/>
                  <a:pt x="14100" y="5368"/>
                  <a:pt x="14564" y="5228"/>
                </a:cubicBezTo>
                <a:cubicBezTo>
                  <a:pt x="15029" y="5088"/>
                  <a:pt x="15552" y="4755"/>
                  <a:pt x="15929" y="4669"/>
                </a:cubicBezTo>
                <a:cubicBezTo>
                  <a:pt x="16306" y="4583"/>
                  <a:pt x="16248" y="4583"/>
                  <a:pt x="16335" y="4507"/>
                </a:cubicBezTo>
                <a:cubicBezTo>
                  <a:pt x="16422" y="4432"/>
                  <a:pt x="16451" y="4196"/>
                  <a:pt x="16771" y="4088"/>
                </a:cubicBezTo>
                <a:cubicBezTo>
                  <a:pt x="17090" y="3980"/>
                  <a:pt x="17468" y="3894"/>
                  <a:pt x="17671" y="3873"/>
                </a:cubicBezTo>
                <a:cubicBezTo>
                  <a:pt x="17874" y="3851"/>
                  <a:pt x="17468" y="3571"/>
                  <a:pt x="17468" y="3571"/>
                </a:cubicBezTo>
                <a:lnTo>
                  <a:pt x="17612" y="3507"/>
                </a:lnTo>
                <a:lnTo>
                  <a:pt x="18194" y="3916"/>
                </a:lnTo>
                <a:cubicBezTo>
                  <a:pt x="18194" y="3916"/>
                  <a:pt x="18367" y="3927"/>
                  <a:pt x="18658" y="3884"/>
                </a:cubicBezTo>
                <a:cubicBezTo>
                  <a:pt x="18948" y="3840"/>
                  <a:pt x="19558" y="3754"/>
                  <a:pt x="19877" y="3690"/>
                </a:cubicBezTo>
                <a:cubicBezTo>
                  <a:pt x="20197" y="3625"/>
                  <a:pt x="20719" y="3561"/>
                  <a:pt x="20951" y="3550"/>
                </a:cubicBezTo>
                <a:cubicBezTo>
                  <a:pt x="21183" y="3539"/>
                  <a:pt x="21299" y="3539"/>
                  <a:pt x="21329" y="3614"/>
                </a:cubicBezTo>
                <a:cubicBezTo>
                  <a:pt x="21357" y="3690"/>
                  <a:pt x="21010" y="3743"/>
                  <a:pt x="20835" y="3776"/>
                </a:cubicBezTo>
                <a:cubicBezTo>
                  <a:pt x="20661" y="3808"/>
                  <a:pt x="19674" y="3927"/>
                  <a:pt x="19586" y="3970"/>
                </a:cubicBezTo>
                <a:cubicBezTo>
                  <a:pt x="19500" y="4013"/>
                  <a:pt x="19384" y="4077"/>
                  <a:pt x="19384" y="4077"/>
                </a:cubicBezTo>
                <a:cubicBezTo>
                  <a:pt x="19384" y="4077"/>
                  <a:pt x="19645" y="4206"/>
                  <a:pt x="19586" y="4314"/>
                </a:cubicBezTo>
                <a:cubicBezTo>
                  <a:pt x="19529" y="4421"/>
                  <a:pt x="19703" y="4475"/>
                  <a:pt x="19586" y="4583"/>
                </a:cubicBezTo>
                <a:cubicBezTo>
                  <a:pt x="19470" y="4690"/>
                  <a:pt x="19674" y="4701"/>
                  <a:pt x="19325" y="4819"/>
                </a:cubicBezTo>
                <a:lnTo>
                  <a:pt x="19645" y="5174"/>
                </a:lnTo>
                <a:lnTo>
                  <a:pt x="19615" y="5282"/>
                </a:lnTo>
                <a:lnTo>
                  <a:pt x="19412" y="5206"/>
                </a:lnTo>
                <a:lnTo>
                  <a:pt x="19093" y="4938"/>
                </a:lnTo>
                <a:cubicBezTo>
                  <a:pt x="19093" y="4938"/>
                  <a:pt x="18832" y="5013"/>
                  <a:pt x="18600" y="5056"/>
                </a:cubicBezTo>
                <a:cubicBezTo>
                  <a:pt x="18367" y="5099"/>
                  <a:pt x="17757" y="5120"/>
                  <a:pt x="17554" y="5163"/>
                </a:cubicBezTo>
                <a:cubicBezTo>
                  <a:pt x="17351" y="5206"/>
                  <a:pt x="17148" y="5239"/>
                  <a:pt x="17032" y="5282"/>
                </a:cubicBezTo>
                <a:cubicBezTo>
                  <a:pt x="16916" y="5325"/>
                  <a:pt x="16073" y="5777"/>
                  <a:pt x="15755" y="5949"/>
                </a:cubicBezTo>
                <a:cubicBezTo>
                  <a:pt x="15435" y="6121"/>
                  <a:pt x="15202" y="6293"/>
                  <a:pt x="14883" y="6433"/>
                </a:cubicBezTo>
                <a:cubicBezTo>
                  <a:pt x="14564" y="6573"/>
                  <a:pt x="14564" y="6454"/>
                  <a:pt x="14651" y="6540"/>
                </a:cubicBezTo>
                <a:cubicBezTo>
                  <a:pt x="14739" y="6626"/>
                  <a:pt x="14739" y="6605"/>
                  <a:pt x="14883" y="6594"/>
                </a:cubicBezTo>
                <a:cubicBezTo>
                  <a:pt x="15029" y="6583"/>
                  <a:pt x="18571" y="5733"/>
                  <a:pt x="18658" y="5658"/>
                </a:cubicBezTo>
                <a:cubicBezTo>
                  <a:pt x="18745" y="5583"/>
                  <a:pt x="20632" y="6132"/>
                  <a:pt x="21531" y="6089"/>
                </a:cubicBezTo>
                <a:cubicBezTo>
                  <a:pt x="21531" y="6089"/>
                  <a:pt x="15000" y="7444"/>
                  <a:pt x="14651" y="7616"/>
                </a:cubicBezTo>
                <a:cubicBezTo>
                  <a:pt x="14651" y="7616"/>
                  <a:pt x="13809" y="7498"/>
                  <a:pt x="13751" y="7444"/>
                </a:cubicBezTo>
                <a:cubicBezTo>
                  <a:pt x="13751" y="7444"/>
                  <a:pt x="13375" y="7525"/>
                  <a:pt x="13257" y="7476"/>
                </a:cubicBezTo>
                <a:cubicBezTo>
                  <a:pt x="13140" y="7427"/>
                  <a:pt x="13083" y="7379"/>
                  <a:pt x="12880" y="7379"/>
                </a:cubicBezTo>
                <a:cubicBezTo>
                  <a:pt x="12678" y="7379"/>
                  <a:pt x="12764" y="7336"/>
                  <a:pt x="12416" y="7411"/>
                </a:cubicBezTo>
                <a:cubicBezTo>
                  <a:pt x="12067" y="7487"/>
                  <a:pt x="11951" y="7519"/>
                  <a:pt x="11951" y="7519"/>
                </a:cubicBezTo>
                <a:cubicBezTo>
                  <a:pt x="11951" y="7519"/>
                  <a:pt x="12438" y="8050"/>
                  <a:pt x="12819" y="8199"/>
                </a:cubicBezTo>
                <a:cubicBezTo>
                  <a:pt x="13200" y="8347"/>
                  <a:pt x="12930" y="8423"/>
                  <a:pt x="12630" y="8632"/>
                </a:cubicBezTo>
                <a:cubicBezTo>
                  <a:pt x="12329" y="8842"/>
                  <a:pt x="11923" y="8756"/>
                  <a:pt x="11864" y="8864"/>
                </a:cubicBezTo>
                <a:cubicBezTo>
                  <a:pt x="11806" y="8971"/>
                  <a:pt x="11574" y="8853"/>
                  <a:pt x="12126" y="9014"/>
                </a:cubicBezTo>
                <a:cubicBezTo>
                  <a:pt x="12678" y="9176"/>
                  <a:pt x="12416" y="9197"/>
                  <a:pt x="12793" y="9057"/>
                </a:cubicBezTo>
                <a:cubicBezTo>
                  <a:pt x="13171" y="8917"/>
                  <a:pt x="12475" y="8778"/>
                  <a:pt x="12967" y="8842"/>
                </a:cubicBezTo>
                <a:cubicBezTo>
                  <a:pt x="13461" y="8907"/>
                  <a:pt x="13577" y="8745"/>
                  <a:pt x="13490" y="9036"/>
                </a:cubicBezTo>
                <a:cubicBezTo>
                  <a:pt x="13403" y="9326"/>
                  <a:pt x="12416" y="9627"/>
                  <a:pt x="12475" y="9724"/>
                </a:cubicBezTo>
                <a:cubicBezTo>
                  <a:pt x="12532" y="9821"/>
                  <a:pt x="12445" y="10047"/>
                  <a:pt x="12503" y="10133"/>
                </a:cubicBezTo>
                <a:cubicBezTo>
                  <a:pt x="12561" y="10219"/>
                  <a:pt x="12706" y="10015"/>
                  <a:pt x="12997" y="10036"/>
                </a:cubicBezTo>
                <a:cubicBezTo>
                  <a:pt x="13287" y="10058"/>
                  <a:pt x="13345" y="10111"/>
                  <a:pt x="13403" y="10155"/>
                </a:cubicBezTo>
                <a:cubicBezTo>
                  <a:pt x="13461" y="10197"/>
                  <a:pt x="13055" y="10294"/>
                  <a:pt x="12851" y="10413"/>
                </a:cubicBezTo>
                <a:cubicBezTo>
                  <a:pt x="12648" y="10531"/>
                  <a:pt x="12706" y="10488"/>
                  <a:pt x="12764" y="10606"/>
                </a:cubicBezTo>
                <a:cubicBezTo>
                  <a:pt x="12822" y="10725"/>
                  <a:pt x="12793" y="10800"/>
                  <a:pt x="12706" y="10897"/>
                </a:cubicBezTo>
                <a:cubicBezTo>
                  <a:pt x="12619" y="10994"/>
                  <a:pt x="12590" y="11241"/>
                  <a:pt x="12416" y="11531"/>
                </a:cubicBezTo>
                <a:cubicBezTo>
                  <a:pt x="12241" y="11822"/>
                  <a:pt x="12416" y="11747"/>
                  <a:pt x="12475" y="11822"/>
                </a:cubicBezTo>
                <a:cubicBezTo>
                  <a:pt x="12532" y="11897"/>
                  <a:pt x="12125" y="11929"/>
                  <a:pt x="11980" y="11854"/>
                </a:cubicBezTo>
                <a:cubicBezTo>
                  <a:pt x="11980" y="11854"/>
                  <a:pt x="12154" y="12758"/>
                  <a:pt x="12154" y="13145"/>
                </a:cubicBezTo>
                <a:cubicBezTo>
                  <a:pt x="12154" y="13532"/>
                  <a:pt x="12213" y="13812"/>
                  <a:pt x="12213" y="14124"/>
                </a:cubicBezTo>
                <a:cubicBezTo>
                  <a:pt x="12213" y="14436"/>
                  <a:pt x="12328" y="14941"/>
                  <a:pt x="12183" y="15167"/>
                </a:cubicBezTo>
                <a:cubicBezTo>
                  <a:pt x="12038" y="15393"/>
                  <a:pt x="12067" y="15781"/>
                  <a:pt x="11863" y="16082"/>
                </a:cubicBezTo>
                <a:cubicBezTo>
                  <a:pt x="11661" y="16383"/>
                  <a:pt x="11225" y="16340"/>
                  <a:pt x="11486" y="16523"/>
                </a:cubicBezTo>
                <a:cubicBezTo>
                  <a:pt x="11747" y="16706"/>
                  <a:pt x="11805" y="16587"/>
                  <a:pt x="11747" y="16845"/>
                </a:cubicBezTo>
                <a:cubicBezTo>
                  <a:pt x="11690" y="17104"/>
                  <a:pt x="11863" y="17598"/>
                  <a:pt x="11893" y="17824"/>
                </a:cubicBezTo>
                <a:cubicBezTo>
                  <a:pt x="11922" y="18050"/>
                  <a:pt x="11632" y="17900"/>
                  <a:pt x="11486" y="18029"/>
                </a:cubicBezTo>
                <a:cubicBezTo>
                  <a:pt x="11341" y="18158"/>
                  <a:pt x="11457" y="18061"/>
                  <a:pt x="11835" y="18276"/>
                </a:cubicBezTo>
                <a:cubicBezTo>
                  <a:pt x="12213" y="18491"/>
                  <a:pt x="12386" y="18524"/>
                  <a:pt x="12416" y="18685"/>
                </a:cubicBezTo>
                <a:cubicBezTo>
                  <a:pt x="12445" y="18846"/>
                  <a:pt x="12386" y="18878"/>
                  <a:pt x="12502" y="18943"/>
                </a:cubicBezTo>
                <a:cubicBezTo>
                  <a:pt x="12619" y="19008"/>
                  <a:pt x="13751" y="19180"/>
                  <a:pt x="14244" y="19373"/>
                </a:cubicBezTo>
                <a:cubicBezTo>
                  <a:pt x="14738" y="19567"/>
                  <a:pt x="14360" y="19438"/>
                  <a:pt x="15260" y="19481"/>
                </a:cubicBezTo>
                <a:cubicBezTo>
                  <a:pt x="16161" y="19524"/>
                  <a:pt x="16480" y="19470"/>
                  <a:pt x="16509" y="19771"/>
                </a:cubicBezTo>
                <a:cubicBezTo>
                  <a:pt x="16538" y="20073"/>
                  <a:pt x="16829" y="19943"/>
                  <a:pt x="16538" y="20073"/>
                </a:cubicBezTo>
                <a:cubicBezTo>
                  <a:pt x="16248" y="20201"/>
                  <a:pt x="14680" y="20406"/>
                  <a:pt x="13403" y="20298"/>
                </a:cubicBezTo>
                <a:cubicBezTo>
                  <a:pt x="12125" y="20191"/>
                  <a:pt x="11747" y="20008"/>
                  <a:pt x="11225" y="20115"/>
                </a:cubicBezTo>
                <a:cubicBezTo>
                  <a:pt x="10702" y="20223"/>
                  <a:pt x="10905" y="20266"/>
                  <a:pt x="10499" y="20245"/>
                </a:cubicBezTo>
                <a:cubicBezTo>
                  <a:pt x="10093" y="20223"/>
                  <a:pt x="8409" y="20277"/>
                  <a:pt x="8032" y="20158"/>
                </a:cubicBezTo>
                <a:cubicBezTo>
                  <a:pt x="7654" y="20040"/>
                  <a:pt x="7741" y="19890"/>
                  <a:pt x="7857" y="19771"/>
                </a:cubicBezTo>
                <a:cubicBezTo>
                  <a:pt x="7973" y="19653"/>
                  <a:pt x="7886" y="19664"/>
                  <a:pt x="7886" y="19524"/>
                </a:cubicBezTo>
                <a:cubicBezTo>
                  <a:pt x="7886" y="19384"/>
                  <a:pt x="7857" y="18986"/>
                  <a:pt x="7625" y="18760"/>
                </a:cubicBezTo>
                <a:cubicBezTo>
                  <a:pt x="7393" y="18534"/>
                  <a:pt x="7131" y="18384"/>
                  <a:pt x="7016" y="18125"/>
                </a:cubicBezTo>
                <a:cubicBezTo>
                  <a:pt x="6899" y="17867"/>
                  <a:pt x="6348" y="17168"/>
                  <a:pt x="6551" y="17007"/>
                </a:cubicBezTo>
                <a:cubicBezTo>
                  <a:pt x="6754" y="16846"/>
                  <a:pt x="6406" y="17018"/>
                  <a:pt x="6406" y="17018"/>
                </a:cubicBezTo>
                <a:cubicBezTo>
                  <a:pt x="6406" y="17018"/>
                  <a:pt x="6144" y="17857"/>
                  <a:pt x="5970" y="18222"/>
                </a:cubicBezTo>
                <a:cubicBezTo>
                  <a:pt x="5795" y="18588"/>
                  <a:pt x="6028" y="18663"/>
                  <a:pt x="5448" y="18868"/>
                </a:cubicBezTo>
                <a:cubicBezTo>
                  <a:pt x="4867" y="19072"/>
                  <a:pt x="4402" y="19008"/>
                  <a:pt x="4518" y="19158"/>
                </a:cubicBezTo>
                <a:cubicBezTo>
                  <a:pt x="4634" y="19309"/>
                  <a:pt x="4751" y="19276"/>
                  <a:pt x="4751" y="19427"/>
                </a:cubicBezTo>
                <a:cubicBezTo>
                  <a:pt x="4751" y="19578"/>
                  <a:pt x="4780" y="19556"/>
                  <a:pt x="4954" y="19739"/>
                </a:cubicBezTo>
                <a:cubicBezTo>
                  <a:pt x="5128" y="19922"/>
                  <a:pt x="5157" y="19965"/>
                  <a:pt x="5331" y="20094"/>
                </a:cubicBezTo>
                <a:cubicBezTo>
                  <a:pt x="5506" y="20223"/>
                  <a:pt x="5767" y="20341"/>
                  <a:pt x="6637" y="20481"/>
                </a:cubicBezTo>
                <a:cubicBezTo>
                  <a:pt x="7508" y="20621"/>
                  <a:pt x="8147" y="20578"/>
                  <a:pt x="8380" y="20739"/>
                </a:cubicBezTo>
                <a:cubicBezTo>
                  <a:pt x="8612" y="20901"/>
                  <a:pt x="8641" y="20868"/>
                  <a:pt x="8641" y="21019"/>
                </a:cubicBezTo>
                <a:cubicBezTo>
                  <a:pt x="8641" y="21170"/>
                  <a:pt x="8989" y="21159"/>
                  <a:pt x="8699" y="21288"/>
                </a:cubicBezTo>
                <a:cubicBezTo>
                  <a:pt x="8409" y="21417"/>
                  <a:pt x="8380" y="21449"/>
                  <a:pt x="7131" y="21503"/>
                </a:cubicBezTo>
                <a:cubicBezTo>
                  <a:pt x="5883" y="21557"/>
                  <a:pt x="4460" y="21471"/>
                  <a:pt x="3677" y="21309"/>
                </a:cubicBezTo>
                <a:cubicBezTo>
                  <a:pt x="2893" y="21148"/>
                  <a:pt x="2341" y="20998"/>
                  <a:pt x="2167" y="21084"/>
                </a:cubicBezTo>
                <a:cubicBezTo>
                  <a:pt x="1993" y="21170"/>
                  <a:pt x="2050" y="21180"/>
                  <a:pt x="1819" y="21127"/>
                </a:cubicBezTo>
                <a:cubicBezTo>
                  <a:pt x="1586" y="21073"/>
                  <a:pt x="338" y="21073"/>
                  <a:pt x="135" y="20901"/>
                </a:cubicBezTo>
                <a:cubicBezTo>
                  <a:pt x="-69" y="20729"/>
                  <a:pt x="-11" y="20707"/>
                  <a:pt x="106" y="20546"/>
                </a:cubicBezTo>
                <a:cubicBezTo>
                  <a:pt x="222" y="20384"/>
                  <a:pt x="251" y="20481"/>
                  <a:pt x="251" y="20234"/>
                </a:cubicBezTo>
                <a:cubicBezTo>
                  <a:pt x="251" y="19986"/>
                  <a:pt x="76" y="19621"/>
                  <a:pt x="106" y="19438"/>
                </a:cubicBezTo>
                <a:cubicBezTo>
                  <a:pt x="135" y="19255"/>
                  <a:pt x="106" y="19298"/>
                  <a:pt x="251" y="19050"/>
                </a:cubicBezTo>
                <a:cubicBezTo>
                  <a:pt x="396" y="18803"/>
                  <a:pt x="599" y="18610"/>
                  <a:pt x="570" y="18330"/>
                </a:cubicBezTo>
                <a:cubicBezTo>
                  <a:pt x="541" y="18050"/>
                  <a:pt x="599" y="17900"/>
                  <a:pt x="802" y="17781"/>
                </a:cubicBezTo>
                <a:cubicBezTo>
                  <a:pt x="1006" y="17663"/>
                  <a:pt x="1093" y="17082"/>
                  <a:pt x="1267" y="16587"/>
                </a:cubicBezTo>
                <a:cubicBezTo>
                  <a:pt x="1441" y="16093"/>
                  <a:pt x="1469" y="15899"/>
                  <a:pt x="1616" y="15748"/>
                </a:cubicBezTo>
                <a:cubicBezTo>
                  <a:pt x="1761" y="15598"/>
                  <a:pt x="1616" y="15555"/>
                  <a:pt x="1703" y="15318"/>
                </a:cubicBezTo>
                <a:cubicBezTo>
                  <a:pt x="1790" y="15081"/>
                  <a:pt x="1876" y="15210"/>
                  <a:pt x="2080" y="15049"/>
                </a:cubicBezTo>
                <a:cubicBezTo>
                  <a:pt x="2283" y="14888"/>
                  <a:pt x="1993" y="14791"/>
                  <a:pt x="2050" y="14640"/>
                </a:cubicBezTo>
                <a:cubicBezTo>
                  <a:pt x="2108" y="14490"/>
                  <a:pt x="2080" y="14307"/>
                  <a:pt x="2253" y="13801"/>
                </a:cubicBezTo>
                <a:cubicBezTo>
                  <a:pt x="2428" y="13296"/>
                  <a:pt x="2022" y="13027"/>
                  <a:pt x="2108" y="12467"/>
                </a:cubicBezTo>
                <a:cubicBezTo>
                  <a:pt x="2196" y="11908"/>
                  <a:pt x="2428" y="11973"/>
                  <a:pt x="1993" y="11478"/>
                </a:cubicBezTo>
                <a:cubicBezTo>
                  <a:pt x="1557" y="10983"/>
                  <a:pt x="1354" y="10897"/>
                  <a:pt x="1499" y="10402"/>
                </a:cubicBezTo>
                <a:cubicBezTo>
                  <a:pt x="1644" y="9907"/>
                  <a:pt x="1789" y="9768"/>
                  <a:pt x="2108" y="9509"/>
                </a:cubicBezTo>
                <a:cubicBezTo>
                  <a:pt x="2428" y="9251"/>
                  <a:pt x="2573" y="9143"/>
                  <a:pt x="2602" y="9058"/>
                </a:cubicBezTo>
                <a:cubicBezTo>
                  <a:pt x="2631" y="8972"/>
                  <a:pt x="2573" y="9015"/>
                  <a:pt x="2311" y="8982"/>
                </a:cubicBezTo>
                <a:cubicBezTo>
                  <a:pt x="2050" y="8950"/>
                  <a:pt x="2080" y="8972"/>
                  <a:pt x="2253" y="8821"/>
                </a:cubicBezTo>
                <a:cubicBezTo>
                  <a:pt x="2428" y="8670"/>
                  <a:pt x="2428" y="8616"/>
                  <a:pt x="2370" y="8584"/>
                </a:cubicBezTo>
                <a:cubicBezTo>
                  <a:pt x="2311" y="8552"/>
                  <a:pt x="1121" y="8649"/>
                  <a:pt x="1063" y="8477"/>
                </a:cubicBezTo>
                <a:cubicBezTo>
                  <a:pt x="1005" y="8304"/>
                  <a:pt x="832" y="6207"/>
                  <a:pt x="889" y="5744"/>
                </a:cubicBezTo>
                <a:cubicBezTo>
                  <a:pt x="947" y="5282"/>
                  <a:pt x="947" y="5303"/>
                  <a:pt x="715" y="4959"/>
                </a:cubicBezTo>
                <a:cubicBezTo>
                  <a:pt x="482" y="4615"/>
                  <a:pt x="366" y="4776"/>
                  <a:pt x="947" y="4508"/>
                </a:cubicBezTo>
                <a:cubicBezTo>
                  <a:pt x="1528" y="4239"/>
                  <a:pt x="482" y="4281"/>
                  <a:pt x="1905" y="3873"/>
                </a:cubicBezTo>
                <a:cubicBezTo>
                  <a:pt x="3328" y="3464"/>
                  <a:pt x="2921" y="3400"/>
                  <a:pt x="3821" y="3292"/>
                </a:cubicBezTo>
                <a:cubicBezTo>
                  <a:pt x="4721" y="3184"/>
                  <a:pt x="4257" y="3260"/>
                  <a:pt x="4343" y="3142"/>
                </a:cubicBezTo>
                <a:cubicBezTo>
                  <a:pt x="4432" y="3023"/>
                  <a:pt x="4576" y="2819"/>
                  <a:pt x="4432" y="2743"/>
                </a:cubicBezTo>
                <a:lnTo>
                  <a:pt x="4808" y="2711"/>
                </a:lnTo>
              </a:path>
            </a:pathLst>
          </a:custGeom>
          <a:solidFill>
            <a:srgbClr val="42505D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2286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500"/>
          </a:p>
        </p:txBody>
      </p:sp>
      <p:pic>
        <p:nvPicPr>
          <p:cNvPr id="14" name="Imagem 13" descr="Uma imagem contendo Texto&#10;&#10;Descrição gerada automaticamente">
            <a:extLst>
              <a:ext uri="{FF2B5EF4-FFF2-40B4-BE49-F238E27FC236}">
                <a16:creationId xmlns:a16="http://schemas.microsoft.com/office/drawing/2014/main" id="{3B9D060A-A92A-5B49-B9BC-731B86F2F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6886" y="88231"/>
            <a:ext cx="1934285" cy="55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5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6">
            <a:extLst>
              <a:ext uri="{FF2B5EF4-FFF2-40B4-BE49-F238E27FC236}">
                <a16:creationId xmlns:a16="http://schemas.microsoft.com/office/drawing/2014/main" id="{142AC15C-DBC5-2996-16B6-99F521C7C042}"/>
              </a:ext>
            </a:extLst>
          </p:cNvPr>
          <p:cNvGrpSpPr>
            <a:grpSpLocks/>
          </p:cNvGrpSpPr>
          <p:nvPr/>
        </p:nvGrpSpPr>
        <p:grpSpPr bwMode="auto">
          <a:xfrm>
            <a:off x="1408011" y="1496675"/>
            <a:ext cx="2358628" cy="2092392"/>
            <a:chOff x="1447801" y="2466975"/>
            <a:chExt cx="2309813" cy="1924050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65FD6AC6-DCBF-9090-0F45-19305A8A72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5739" y="2549525"/>
              <a:ext cx="2290762" cy="1841500"/>
            </a:xfrm>
            <a:custGeom>
              <a:avLst/>
              <a:gdLst>
                <a:gd name="T0" fmla="*/ 610 w 610"/>
                <a:gd name="T1" fmla="*/ 216 h 488"/>
                <a:gd name="T2" fmla="*/ 592 w 610"/>
                <a:gd name="T3" fmla="*/ 216 h 488"/>
                <a:gd name="T4" fmla="*/ 441 w 610"/>
                <a:gd name="T5" fmla="*/ 36 h 488"/>
                <a:gd name="T6" fmla="*/ 389 w 610"/>
                <a:gd name="T7" fmla="*/ 12 h 488"/>
                <a:gd name="T8" fmla="*/ 42 w 610"/>
                <a:gd name="T9" fmla="*/ 12 h 488"/>
                <a:gd name="T10" fmla="*/ 42 w 610"/>
                <a:gd name="T11" fmla="*/ 0 h 488"/>
                <a:gd name="T12" fmla="*/ 0 w 610"/>
                <a:gd name="T13" fmla="*/ 0 h 488"/>
                <a:gd name="T14" fmla="*/ 0 w 610"/>
                <a:gd name="T15" fmla="*/ 34 h 488"/>
                <a:gd name="T16" fmla="*/ 0 w 610"/>
                <a:gd name="T17" fmla="*/ 34 h 488"/>
                <a:gd name="T18" fmla="*/ 5 w 610"/>
                <a:gd name="T19" fmla="*/ 49 h 488"/>
                <a:gd name="T20" fmla="*/ 156 w 610"/>
                <a:gd name="T21" fmla="*/ 228 h 488"/>
                <a:gd name="T22" fmla="*/ 156 w 610"/>
                <a:gd name="T23" fmla="*/ 272 h 488"/>
                <a:gd name="T24" fmla="*/ 22 w 610"/>
                <a:gd name="T25" fmla="*/ 431 h 488"/>
                <a:gd name="T26" fmla="*/ 0 w 610"/>
                <a:gd name="T27" fmla="*/ 431 h 488"/>
                <a:gd name="T28" fmla="*/ 0 w 610"/>
                <a:gd name="T29" fmla="*/ 465 h 488"/>
                <a:gd name="T30" fmla="*/ 0 w 610"/>
                <a:gd name="T31" fmla="*/ 465 h 488"/>
                <a:gd name="T32" fmla="*/ 2 w 610"/>
                <a:gd name="T33" fmla="*/ 475 h 488"/>
                <a:gd name="T34" fmla="*/ 23 w 610"/>
                <a:gd name="T35" fmla="*/ 488 h 488"/>
                <a:gd name="T36" fmla="*/ 389 w 610"/>
                <a:gd name="T37" fmla="*/ 488 h 488"/>
                <a:gd name="T38" fmla="*/ 441 w 610"/>
                <a:gd name="T39" fmla="*/ 464 h 488"/>
                <a:gd name="T40" fmla="*/ 602 w 610"/>
                <a:gd name="T41" fmla="*/ 272 h 488"/>
                <a:gd name="T42" fmla="*/ 610 w 610"/>
                <a:gd name="T43" fmla="*/ 250 h 488"/>
                <a:gd name="T44" fmla="*/ 610 w 610"/>
                <a:gd name="T45" fmla="*/ 250 h 488"/>
                <a:gd name="T46" fmla="*/ 610 w 610"/>
                <a:gd name="T47" fmla="*/ 216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10" h="488">
                  <a:moveTo>
                    <a:pt x="610" y="216"/>
                  </a:moveTo>
                  <a:cubicBezTo>
                    <a:pt x="592" y="216"/>
                    <a:pt x="592" y="216"/>
                    <a:pt x="592" y="216"/>
                  </a:cubicBezTo>
                  <a:cubicBezTo>
                    <a:pt x="441" y="36"/>
                    <a:pt x="441" y="36"/>
                    <a:pt x="441" y="36"/>
                  </a:cubicBezTo>
                  <a:cubicBezTo>
                    <a:pt x="428" y="21"/>
                    <a:pt x="409" y="12"/>
                    <a:pt x="389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40"/>
                    <a:pt x="2" y="45"/>
                    <a:pt x="5" y="49"/>
                  </a:cubicBezTo>
                  <a:cubicBezTo>
                    <a:pt x="156" y="228"/>
                    <a:pt x="156" y="228"/>
                    <a:pt x="156" y="228"/>
                  </a:cubicBezTo>
                  <a:cubicBezTo>
                    <a:pt x="166" y="241"/>
                    <a:pt x="166" y="259"/>
                    <a:pt x="156" y="272"/>
                  </a:cubicBezTo>
                  <a:cubicBezTo>
                    <a:pt x="22" y="431"/>
                    <a:pt x="22" y="431"/>
                    <a:pt x="22" y="431"/>
                  </a:cubicBezTo>
                  <a:cubicBezTo>
                    <a:pt x="0" y="431"/>
                    <a:pt x="0" y="431"/>
                    <a:pt x="0" y="431"/>
                  </a:cubicBezTo>
                  <a:cubicBezTo>
                    <a:pt x="0" y="465"/>
                    <a:pt x="0" y="465"/>
                    <a:pt x="0" y="465"/>
                  </a:cubicBezTo>
                  <a:cubicBezTo>
                    <a:pt x="0" y="465"/>
                    <a:pt x="0" y="465"/>
                    <a:pt x="0" y="465"/>
                  </a:cubicBezTo>
                  <a:cubicBezTo>
                    <a:pt x="0" y="469"/>
                    <a:pt x="1" y="472"/>
                    <a:pt x="2" y="475"/>
                  </a:cubicBezTo>
                  <a:cubicBezTo>
                    <a:pt x="6" y="483"/>
                    <a:pt x="14" y="488"/>
                    <a:pt x="23" y="488"/>
                  </a:cubicBezTo>
                  <a:cubicBezTo>
                    <a:pt x="389" y="488"/>
                    <a:pt x="389" y="488"/>
                    <a:pt x="389" y="488"/>
                  </a:cubicBezTo>
                  <a:cubicBezTo>
                    <a:pt x="409" y="488"/>
                    <a:pt x="428" y="479"/>
                    <a:pt x="441" y="464"/>
                  </a:cubicBezTo>
                  <a:cubicBezTo>
                    <a:pt x="602" y="272"/>
                    <a:pt x="602" y="272"/>
                    <a:pt x="602" y="272"/>
                  </a:cubicBezTo>
                  <a:cubicBezTo>
                    <a:pt x="607" y="265"/>
                    <a:pt x="610" y="258"/>
                    <a:pt x="610" y="250"/>
                  </a:cubicBezTo>
                  <a:cubicBezTo>
                    <a:pt x="610" y="250"/>
                    <a:pt x="610" y="250"/>
                    <a:pt x="610" y="250"/>
                  </a:cubicBezTo>
                  <a:lnTo>
                    <a:pt x="610" y="21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615AE2A1-0815-CC2D-2845-D9847FECDD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7801" y="2466975"/>
              <a:ext cx="2309813" cy="1795463"/>
            </a:xfrm>
            <a:custGeom>
              <a:avLst/>
              <a:gdLst>
                <a:gd name="T0" fmla="*/ 2268499 w 615"/>
                <a:gd name="T1" fmla="*/ 814748 h 476"/>
                <a:gd name="T2" fmla="*/ 2268499 w 615"/>
                <a:gd name="T3" fmla="*/ 980715 h 476"/>
                <a:gd name="T4" fmla="*/ 1663817 w 615"/>
                <a:gd name="T5" fmla="*/ 1704935 h 476"/>
                <a:gd name="T6" fmla="*/ 1468515 w 615"/>
                <a:gd name="T7" fmla="*/ 1795463 h 476"/>
                <a:gd name="T8" fmla="*/ 93895 w 615"/>
                <a:gd name="T9" fmla="*/ 1795463 h 476"/>
                <a:gd name="T10" fmla="*/ 15023 w 615"/>
                <a:gd name="T11" fmla="*/ 1746427 h 476"/>
                <a:gd name="T12" fmla="*/ 26291 w 615"/>
                <a:gd name="T13" fmla="*/ 1655900 h 476"/>
                <a:gd name="T14" fmla="*/ 593415 w 615"/>
                <a:gd name="T15" fmla="*/ 980715 h 476"/>
                <a:gd name="T16" fmla="*/ 593415 w 615"/>
                <a:gd name="T17" fmla="*/ 814748 h 476"/>
                <a:gd name="T18" fmla="*/ 26291 w 615"/>
                <a:gd name="T19" fmla="*/ 139563 h 476"/>
                <a:gd name="T20" fmla="*/ 15023 w 615"/>
                <a:gd name="T21" fmla="*/ 49036 h 476"/>
                <a:gd name="T22" fmla="*/ 93895 w 615"/>
                <a:gd name="T23" fmla="*/ 0 h 476"/>
                <a:gd name="T24" fmla="*/ 1468515 w 615"/>
                <a:gd name="T25" fmla="*/ 0 h 476"/>
                <a:gd name="T26" fmla="*/ 1663817 w 615"/>
                <a:gd name="T27" fmla="*/ 90528 h 476"/>
                <a:gd name="T28" fmla="*/ 2268499 w 615"/>
                <a:gd name="T29" fmla="*/ 814748 h 47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15" h="476">
                  <a:moveTo>
                    <a:pt x="604" y="216"/>
                  </a:moveTo>
                  <a:cubicBezTo>
                    <a:pt x="615" y="229"/>
                    <a:pt x="615" y="247"/>
                    <a:pt x="604" y="260"/>
                  </a:cubicBezTo>
                  <a:cubicBezTo>
                    <a:pt x="443" y="452"/>
                    <a:pt x="443" y="452"/>
                    <a:pt x="443" y="452"/>
                  </a:cubicBezTo>
                  <a:cubicBezTo>
                    <a:pt x="430" y="467"/>
                    <a:pt x="411" y="476"/>
                    <a:pt x="391" y="476"/>
                  </a:cubicBezTo>
                  <a:cubicBezTo>
                    <a:pt x="25" y="476"/>
                    <a:pt x="25" y="476"/>
                    <a:pt x="25" y="476"/>
                  </a:cubicBezTo>
                  <a:cubicBezTo>
                    <a:pt x="16" y="476"/>
                    <a:pt x="8" y="471"/>
                    <a:pt x="4" y="463"/>
                  </a:cubicBezTo>
                  <a:cubicBezTo>
                    <a:pt x="0" y="455"/>
                    <a:pt x="2" y="445"/>
                    <a:pt x="7" y="439"/>
                  </a:cubicBezTo>
                  <a:cubicBezTo>
                    <a:pt x="158" y="260"/>
                    <a:pt x="158" y="260"/>
                    <a:pt x="158" y="260"/>
                  </a:cubicBezTo>
                  <a:cubicBezTo>
                    <a:pt x="168" y="247"/>
                    <a:pt x="168" y="229"/>
                    <a:pt x="158" y="216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2" y="30"/>
                    <a:pt x="0" y="21"/>
                    <a:pt x="4" y="13"/>
                  </a:cubicBezTo>
                  <a:cubicBezTo>
                    <a:pt x="8" y="5"/>
                    <a:pt x="16" y="0"/>
                    <a:pt x="25" y="0"/>
                  </a:cubicBezTo>
                  <a:cubicBezTo>
                    <a:pt x="391" y="0"/>
                    <a:pt x="391" y="0"/>
                    <a:pt x="391" y="0"/>
                  </a:cubicBezTo>
                  <a:cubicBezTo>
                    <a:pt x="411" y="0"/>
                    <a:pt x="430" y="9"/>
                    <a:pt x="443" y="24"/>
                  </a:cubicBezTo>
                  <a:lnTo>
                    <a:pt x="604" y="216"/>
                  </a:lnTo>
                  <a:close/>
                </a:path>
              </a:pathLst>
            </a:custGeom>
            <a:solidFill>
              <a:srgbClr val="4BC9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pt-BR" altLang="zh-CN" sz="3600" b="1" dirty="0">
                  <a:solidFill>
                    <a:schemeClr val="bg1"/>
                  </a:solidFill>
                </a:rPr>
                <a:t>   01</a:t>
              </a:r>
              <a:endParaRPr lang="zh-CN" altLang="en-US" sz="3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文本框 1">
            <a:extLst>
              <a:ext uri="{FF2B5EF4-FFF2-40B4-BE49-F238E27FC236}">
                <a16:creationId xmlns:a16="http://schemas.microsoft.com/office/drawing/2014/main" id="{20907865-E157-DB55-33C2-E479D4CA6ECB}"/>
              </a:ext>
            </a:extLst>
          </p:cNvPr>
          <p:cNvSpPr txBox="1"/>
          <p:nvPr/>
        </p:nvSpPr>
        <p:spPr>
          <a:xfrm>
            <a:off x="4063882" y="897474"/>
            <a:ext cx="7910403" cy="5196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i="1" dirty="0"/>
              <a:t>“1.1 As Normas Regulamentadoras – NR, relativas à segurança e medicina do trabalho, são de observância obrigatória pelas empresas privadas e públicas e pelos órgãos públicos da administração direta e indireta, bem como pelos órgãos dos Poderes Legislativo e Judiciário, que possuam empregados regidos pela Consolidação das Leis do Trabalho – CLT. (Alteração dada pela Portaria n.º 06, de 09/03/83)”</a:t>
            </a:r>
            <a:endParaRPr kumimoji="1" lang="pt-BR" altLang="zh-CN" sz="3600" b="1" dirty="0">
              <a:latin typeface="+mj-lt"/>
              <a:ea typeface="华文圆体 Regular" panose="020F0502040101010101" pitchFamily="34" charset="-122"/>
              <a:cs typeface="Yuanti SC" charset="-122"/>
            </a:endParaRPr>
          </a:p>
        </p:txBody>
      </p:sp>
      <p:grpSp>
        <p:nvGrpSpPr>
          <p:cNvPr id="8" name="Group 26">
            <a:extLst>
              <a:ext uri="{FF2B5EF4-FFF2-40B4-BE49-F238E27FC236}">
                <a16:creationId xmlns:a16="http://schemas.microsoft.com/office/drawing/2014/main" id="{9B35D785-8D68-C27A-12F3-1D5DE5030A43}"/>
              </a:ext>
            </a:extLst>
          </p:cNvPr>
          <p:cNvGrpSpPr>
            <a:grpSpLocks/>
          </p:cNvGrpSpPr>
          <p:nvPr/>
        </p:nvGrpSpPr>
        <p:grpSpPr bwMode="auto">
          <a:xfrm>
            <a:off x="1396663" y="4039459"/>
            <a:ext cx="2358628" cy="2092392"/>
            <a:chOff x="1447801" y="2466975"/>
            <a:chExt cx="2309813" cy="1924050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1B0C6964-F2FA-D70F-70AA-44CB790476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5739" y="2549525"/>
              <a:ext cx="2290762" cy="1841500"/>
            </a:xfrm>
            <a:custGeom>
              <a:avLst/>
              <a:gdLst>
                <a:gd name="T0" fmla="*/ 610 w 610"/>
                <a:gd name="T1" fmla="*/ 216 h 488"/>
                <a:gd name="T2" fmla="*/ 592 w 610"/>
                <a:gd name="T3" fmla="*/ 216 h 488"/>
                <a:gd name="T4" fmla="*/ 441 w 610"/>
                <a:gd name="T5" fmla="*/ 36 h 488"/>
                <a:gd name="T6" fmla="*/ 389 w 610"/>
                <a:gd name="T7" fmla="*/ 12 h 488"/>
                <a:gd name="T8" fmla="*/ 42 w 610"/>
                <a:gd name="T9" fmla="*/ 12 h 488"/>
                <a:gd name="T10" fmla="*/ 42 w 610"/>
                <a:gd name="T11" fmla="*/ 0 h 488"/>
                <a:gd name="T12" fmla="*/ 0 w 610"/>
                <a:gd name="T13" fmla="*/ 0 h 488"/>
                <a:gd name="T14" fmla="*/ 0 w 610"/>
                <a:gd name="T15" fmla="*/ 34 h 488"/>
                <a:gd name="T16" fmla="*/ 0 w 610"/>
                <a:gd name="T17" fmla="*/ 34 h 488"/>
                <a:gd name="T18" fmla="*/ 5 w 610"/>
                <a:gd name="T19" fmla="*/ 49 h 488"/>
                <a:gd name="T20" fmla="*/ 156 w 610"/>
                <a:gd name="T21" fmla="*/ 228 h 488"/>
                <a:gd name="T22" fmla="*/ 156 w 610"/>
                <a:gd name="T23" fmla="*/ 272 h 488"/>
                <a:gd name="T24" fmla="*/ 22 w 610"/>
                <a:gd name="T25" fmla="*/ 431 h 488"/>
                <a:gd name="T26" fmla="*/ 0 w 610"/>
                <a:gd name="T27" fmla="*/ 431 h 488"/>
                <a:gd name="T28" fmla="*/ 0 w 610"/>
                <a:gd name="T29" fmla="*/ 465 h 488"/>
                <a:gd name="T30" fmla="*/ 0 w 610"/>
                <a:gd name="T31" fmla="*/ 465 h 488"/>
                <a:gd name="T32" fmla="*/ 2 w 610"/>
                <a:gd name="T33" fmla="*/ 475 h 488"/>
                <a:gd name="T34" fmla="*/ 23 w 610"/>
                <a:gd name="T35" fmla="*/ 488 h 488"/>
                <a:gd name="T36" fmla="*/ 389 w 610"/>
                <a:gd name="T37" fmla="*/ 488 h 488"/>
                <a:gd name="T38" fmla="*/ 441 w 610"/>
                <a:gd name="T39" fmla="*/ 464 h 488"/>
                <a:gd name="T40" fmla="*/ 602 w 610"/>
                <a:gd name="T41" fmla="*/ 272 h 488"/>
                <a:gd name="T42" fmla="*/ 610 w 610"/>
                <a:gd name="T43" fmla="*/ 250 h 488"/>
                <a:gd name="T44" fmla="*/ 610 w 610"/>
                <a:gd name="T45" fmla="*/ 250 h 488"/>
                <a:gd name="T46" fmla="*/ 610 w 610"/>
                <a:gd name="T47" fmla="*/ 216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10" h="488">
                  <a:moveTo>
                    <a:pt x="610" y="216"/>
                  </a:moveTo>
                  <a:cubicBezTo>
                    <a:pt x="592" y="216"/>
                    <a:pt x="592" y="216"/>
                    <a:pt x="592" y="216"/>
                  </a:cubicBezTo>
                  <a:cubicBezTo>
                    <a:pt x="441" y="36"/>
                    <a:pt x="441" y="36"/>
                    <a:pt x="441" y="36"/>
                  </a:cubicBezTo>
                  <a:cubicBezTo>
                    <a:pt x="428" y="21"/>
                    <a:pt x="409" y="12"/>
                    <a:pt x="389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40"/>
                    <a:pt x="2" y="45"/>
                    <a:pt x="5" y="49"/>
                  </a:cubicBezTo>
                  <a:cubicBezTo>
                    <a:pt x="156" y="228"/>
                    <a:pt x="156" y="228"/>
                    <a:pt x="156" y="228"/>
                  </a:cubicBezTo>
                  <a:cubicBezTo>
                    <a:pt x="166" y="241"/>
                    <a:pt x="166" y="259"/>
                    <a:pt x="156" y="272"/>
                  </a:cubicBezTo>
                  <a:cubicBezTo>
                    <a:pt x="22" y="431"/>
                    <a:pt x="22" y="431"/>
                    <a:pt x="22" y="431"/>
                  </a:cubicBezTo>
                  <a:cubicBezTo>
                    <a:pt x="0" y="431"/>
                    <a:pt x="0" y="431"/>
                    <a:pt x="0" y="431"/>
                  </a:cubicBezTo>
                  <a:cubicBezTo>
                    <a:pt x="0" y="465"/>
                    <a:pt x="0" y="465"/>
                    <a:pt x="0" y="465"/>
                  </a:cubicBezTo>
                  <a:cubicBezTo>
                    <a:pt x="0" y="465"/>
                    <a:pt x="0" y="465"/>
                    <a:pt x="0" y="465"/>
                  </a:cubicBezTo>
                  <a:cubicBezTo>
                    <a:pt x="0" y="469"/>
                    <a:pt x="1" y="472"/>
                    <a:pt x="2" y="475"/>
                  </a:cubicBezTo>
                  <a:cubicBezTo>
                    <a:pt x="6" y="483"/>
                    <a:pt x="14" y="488"/>
                    <a:pt x="23" y="488"/>
                  </a:cubicBezTo>
                  <a:cubicBezTo>
                    <a:pt x="389" y="488"/>
                    <a:pt x="389" y="488"/>
                    <a:pt x="389" y="488"/>
                  </a:cubicBezTo>
                  <a:cubicBezTo>
                    <a:pt x="409" y="488"/>
                    <a:pt x="428" y="479"/>
                    <a:pt x="441" y="464"/>
                  </a:cubicBezTo>
                  <a:cubicBezTo>
                    <a:pt x="602" y="272"/>
                    <a:pt x="602" y="272"/>
                    <a:pt x="602" y="272"/>
                  </a:cubicBezTo>
                  <a:cubicBezTo>
                    <a:pt x="607" y="265"/>
                    <a:pt x="610" y="258"/>
                    <a:pt x="610" y="250"/>
                  </a:cubicBezTo>
                  <a:cubicBezTo>
                    <a:pt x="610" y="250"/>
                    <a:pt x="610" y="250"/>
                    <a:pt x="610" y="250"/>
                  </a:cubicBezTo>
                  <a:lnTo>
                    <a:pt x="610" y="216"/>
                  </a:lnTo>
                  <a:close/>
                </a:path>
              </a:pathLst>
            </a:custGeom>
            <a:solidFill>
              <a:srgbClr val="4BC9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539A1102-4907-022F-BD02-7FFA06B3D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7801" y="2466975"/>
              <a:ext cx="2309813" cy="1795463"/>
            </a:xfrm>
            <a:custGeom>
              <a:avLst/>
              <a:gdLst>
                <a:gd name="T0" fmla="*/ 2268499 w 615"/>
                <a:gd name="T1" fmla="*/ 814748 h 476"/>
                <a:gd name="T2" fmla="*/ 2268499 w 615"/>
                <a:gd name="T3" fmla="*/ 980715 h 476"/>
                <a:gd name="T4" fmla="*/ 1663817 w 615"/>
                <a:gd name="T5" fmla="*/ 1704935 h 476"/>
                <a:gd name="T6" fmla="*/ 1468515 w 615"/>
                <a:gd name="T7" fmla="*/ 1795463 h 476"/>
                <a:gd name="T8" fmla="*/ 93895 w 615"/>
                <a:gd name="T9" fmla="*/ 1795463 h 476"/>
                <a:gd name="T10" fmla="*/ 15023 w 615"/>
                <a:gd name="T11" fmla="*/ 1746427 h 476"/>
                <a:gd name="T12" fmla="*/ 26291 w 615"/>
                <a:gd name="T13" fmla="*/ 1655900 h 476"/>
                <a:gd name="T14" fmla="*/ 593415 w 615"/>
                <a:gd name="T15" fmla="*/ 980715 h 476"/>
                <a:gd name="T16" fmla="*/ 593415 w 615"/>
                <a:gd name="T17" fmla="*/ 814748 h 476"/>
                <a:gd name="T18" fmla="*/ 26291 w 615"/>
                <a:gd name="T19" fmla="*/ 139563 h 476"/>
                <a:gd name="T20" fmla="*/ 15023 w 615"/>
                <a:gd name="T21" fmla="*/ 49036 h 476"/>
                <a:gd name="T22" fmla="*/ 93895 w 615"/>
                <a:gd name="T23" fmla="*/ 0 h 476"/>
                <a:gd name="T24" fmla="*/ 1468515 w 615"/>
                <a:gd name="T25" fmla="*/ 0 h 476"/>
                <a:gd name="T26" fmla="*/ 1663817 w 615"/>
                <a:gd name="T27" fmla="*/ 90528 h 476"/>
                <a:gd name="T28" fmla="*/ 2268499 w 615"/>
                <a:gd name="T29" fmla="*/ 814748 h 47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15" h="476">
                  <a:moveTo>
                    <a:pt x="604" y="216"/>
                  </a:moveTo>
                  <a:cubicBezTo>
                    <a:pt x="615" y="229"/>
                    <a:pt x="615" y="247"/>
                    <a:pt x="604" y="260"/>
                  </a:cubicBezTo>
                  <a:cubicBezTo>
                    <a:pt x="443" y="452"/>
                    <a:pt x="443" y="452"/>
                    <a:pt x="443" y="452"/>
                  </a:cubicBezTo>
                  <a:cubicBezTo>
                    <a:pt x="430" y="467"/>
                    <a:pt x="411" y="476"/>
                    <a:pt x="391" y="476"/>
                  </a:cubicBezTo>
                  <a:cubicBezTo>
                    <a:pt x="25" y="476"/>
                    <a:pt x="25" y="476"/>
                    <a:pt x="25" y="476"/>
                  </a:cubicBezTo>
                  <a:cubicBezTo>
                    <a:pt x="16" y="476"/>
                    <a:pt x="8" y="471"/>
                    <a:pt x="4" y="463"/>
                  </a:cubicBezTo>
                  <a:cubicBezTo>
                    <a:pt x="0" y="455"/>
                    <a:pt x="2" y="445"/>
                    <a:pt x="7" y="439"/>
                  </a:cubicBezTo>
                  <a:cubicBezTo>
                    <a:pt x="158" y="260"/>
                    <a:pt x="158" y="260"/>
                    <a:pt x="158" y="260"/>
                  </a:cubicBezTo>
                  <a:cubicBezTo>
                    <a:pt x="168" y="247"/>
                    <a:pt x="168" y="229"/>
                    <a:pt x="158" y="216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2" y="30"/>
                    <a:pt x="0" y="21"/>
                    <a:pt x="4" y="13"/>
                  </a:cubicBezTo>
                  <a:cubicBezTo>
                    <a:pt x="8" y="5"/>
                    <a:pt x="16" y="0"/>
                    <a:pt x="25" y="0"/>
                  </a:cubicBezTo>
                  <a:cubicBezTo>
                    <a:pt x="391" y="0"/>
                    <a:pt x="391" y="0"/>
                    <a:pt x="391" y="0"/>
                  </a:cubicBezTo>
                  <a:cubicBezTo>
                    <a:pt x="411" y="0"/>
                    <a:pt x="430" y="9"/>
                    <a:pt x="443" y="24"/>
                  </a:cubicBezTo>
                  <a:lnTo>
                    <a:pt x="604" y="2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pt-BR" altLang="zh-CN" sz="3600" b="1" dirty="0">
                  <a:solidFill>
                    <a:schemeClr val="bg1"/>
                  </a:solidFill>
                </a:rPr>
                <a:t>   02</a:t>
              </a:r>
              <a:endParaRPr lang="zh-CN" altLang="en-US" sz="3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425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36769ED9-3AC1-A2FF-CA2D-AF42F8D03F8E}"/>
              </a:ext>
            </a:extLst>
          </p:cNvPr>
          <p:cNvSpPr/>
          <p:nvPr/>
        </p:nvSpPr>
        <p:spPr>
          <a:xfrm>
            <a:off x="0" y="0"/>
            <a:ext cx="12192000" cy="1174136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文本框 1">
            <a:extLst>
              <a:ext uri="{FF2B5EF4-FFF2-40B4-BE49-F238E27FC236}">
                <a16:creationId xmlns:a16="http://schemas.microsoft.com/office/drawing/2014/main" id="{C080375E-BE62-B410-E490-838A3E584C43}"/>
              </a:ext>
            </a:extLst>
          </p:cNvPr>
          <p:cNvSpPr txBox="1"/>
          <p:nvPr/>
        </p:nvSpPr>
        <p:spPr>
          <a:xfrm>
            <a:off x="696687" y="156110"/>
            <a:ext cx="7463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arlow" panose="020F0502020204030204" pitchFamily="2" charset="0"/>
              </a:rPr>
              <a:t>Principais EPIs usados na construção Civil</a:t>
            </a:r>
          </a:p>
          <a:p>
            <a:pPr algn="ctr"/>
            <a:endParaRPr kumimoji="1" lang="en-US" altLang="zh-CN" sz="2400" b="1" dirty="0">
              <a:ea typeface="华文圆体 Regular" panose="020F0502040101010101" pitchFamily="34" charset="-122"/>
              <a:cs typeface="Yuanti SC" charset="-122"/>
            </a:endParaRPr>
          </a:p>
        </p:txBody>
      </p:sp>
      <p:sp>
        <p:nvSpPr>
          <p:cNvPr id="20" name="AutoShape 19">
            <a:extLst>
              <a:ext uri="{FF2B5EF4-FFF2-40B4-BE49-F238E27FC236}">
                <a16:creationId xmlns:a16="http://schemas.microsoft.com/office/drawing/2014/main" id="{C7BB2C14-5E4B-8ED1-D90F-424B1CBA65AA}"/>
              </a:ext>
            </a:extLst>
          </p:cNvPr>
          <p:cNvSpPr>
            <a:spLocks/>
          </p:cNvSpPr>
          <p:nvPr/>
        </p:nvSpPr>
        <p:spPr bwMode="auto">
          <a:xfrm>
            <a:off x="272756" y="715648"/>
            <a:ext cx="1364995" cy="1390036"/>
          </a:xfrm>
          <a:prstGeom prst="roundRect">
            <a:avLst>
              <a:gd name="adj" fmla="val 8333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lIns="25400" tIns="25400" rIns="25400" bIns="25400" anchor="ctr"/>
          <a:lstStyle/>
          <a:p>
            <a:pPr algn="r" eaLnBrk="1">
              <a:lnSpc>
                <a:spcPct val="120000"/>
              </a:lnSpc>
            </a:pPr>
            <a:endParaRPr lang="id-ID" sz="900" dirty="0">
              <a:solidFill>
                <a:srgbClr val="FFD300"/>
              </a:solidFill>
              <a:latin typeface="Roboto Light" panose="02000000000000000000" pitchFamily="2" charset="0"/>
            </a:endParaRPr>
          </a:p>
        </p:txBody>
      </p:sp>
      <p:sp>
        <p:nvSpPr>
          <p:cNvPr id="21" name="AutoShape 19">
            <a:extLst>
              <a:ext uri="{FF2B5EF4-FFF2-40B4-BE49-F238E27FC236}">
                <a16:creationId xmlns:a16="http://schemas.microsoft.com/office/drawing/2014/main" id="{5DFDA517-836F-FC3B-BE33-648EEABFD37A}"/>
              </a:ext>
            </a:extLst>
          </p:cNvPr>
          <p:cNvSpPr>
            <a:spLocks/>
          </p:cNvSpPr>
          <p:nvPr/>
        </p:nvSpPr>
        <p:spPr bwMode="auto">
          <a:xfrm>
            <a:off x="183856" y="614048"/>
            <a:ext cx="1364995" cy="1390036"/>
          </a:xfrm>
          <a:prstGeom prst="roundRect">
            <a:avLst>
              <a:gd name="adj" fmla="val 8333"/>
            </a:avLst>
          </a:prstGeom>
          <a:solidFill>
            <a:srgbClr val="4BC9D0"/>
          </a:solidFill>
          <a:ln>
            <a:noFill/>
          </a:ln>
        </p:spPr>
        <p:txBody>
          <a:bodyPr lIns="25400" tIns="25400" rIns="25400" bIns="25400" anchor="ctr"/>
          <a:lstStyle/>
          <a:p>
            <a:pPr algn="r" eaLnBrk="1">
              <a:lnSpc>
                <a:spcPct val="120000"/>
              </a:lnSpc>
            </a:pPr>
            <a:endParaRPr lang="id-ID" sz="900" dirty="0">
              <a:solidFill>
                <a:srgbClr val="FFD300"/>
              </a:solidFill>
              <a:latin typeface="Roboto Light" panose="02000000000000000000" pitchFamily="2" charset="0"/>
            </a:endParaRPr>
          </a:p>
        </p:txBody>
      </p:sp>
      <p:pic>
        <p:nvPicPr>
          <p:cNvPr id="22" name="Gráfico 21" descr="Luzes acesas estrutura de tópicos">
            <a:extLst>
              <a:ext uri="{FF2B5EF4-FFF2-40B4-BE49-F238E27FC236}">
                <a16:creationId xmlns:a16="http://schemas.microsoft.com/office/drawing/2014/main" id="{70A47975-48EC-69D6-5539-8B046F6435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7801" y="851866"/>
            <a:ext cx="914400" cy="914400"/>
          </a:xfrm>
          <a:prstGeom prst="rect">
            <a:avLst/>
          </a:prstGeom>
        </p:spPr>
      </p:pic>
      <p:pic>
        <p:nvPicPr>
          <p:cNvPr id="6" name="Imagem 5" descr="Uma imagem contendo Texto&#10;&#10;Descrição gerada automaticamente">
            <a:extLst>
              <a:ext uri="{FF2B5EF4-FFF2-40B4-BE49-F238E27FC236}">
                <a16:creationId xmlns:a16="http://schemas.microsoft.com/office/drawing/2014/main" id="{95FE0F12-69B4-6E47-FF04-DB13CC183D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6886" y="88231"/>
            <a:ext cx="1934285" cy="551218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667AA63-7804-5F75-71EB-0430B0082AAC}"/>
              </a:ext>
            </a:extLst>
          </p:cNvPr>
          <p:cNvSpPr txBox="1"/>
          <p:nvPr/>
        </p:nvSpPr>
        <p:spPr>
          <a:xfrm>
            <a:off x="2511228" y="1507982"/>
            <a:ext cx="933994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Em um canteiro de obras, é obrigatória a aplicação dos requisitos técnicos mínimos necessários à segurança e conforto de quem trabalha na edificação. Isso inclui a utilização de Equipamentos de Proteção Individual (EPIs) adequados, como:</a:t>
            </a:r>
          </a:p>
          <a:p>
            <a:endParaRPr lang="pt-BR" dirty="0"/>
          </a:p>
          <a:p>
            <a:r>
              <a:rPr lang="pt-BR" dirty="0"/>
              <a:t>Cintos de segurança;</a:t>
            </a:r>
          </a:p>
          <a:p>
            <a:r>
              <a:rPr lang="pt-BR" dirty="0"/>
              <a:t>Capacetes de segurança;</a:t>
            </a:r>
          </a:p>
          <a:p>
            <a:r>
              <a:rPr lang="pt-BR" dirty="0"/>
              <a:t>Calçados de segurança;</a:t>
            </a:r>
          </a:p>
          <a:p>
            <a:r>
              <a:rPr lang="pt-BR" dirty="0"/>
              <a:t>Máscaras e respiradores;</a:t>
            </a:r>
          </a:p>
          <a:p>
            <a:r>
              <a:rPr lang="pt-BR" dirty="0"/>
              <a:t>Luvas de segurança.</a:t>
            </a:r>
          </a:p>
        </p:txBody>
      </p:sp>
      <p:pic>
        <p:nvPicPr>
          <p:cNvPr id="10247" name="Picture 7" descr="Calçado de segurança">
            <a:hlinkClick r:id="rId6"/>
            <a:extLst>
              <a:ext uri="{FF2B5EF4-FFF2-40B4-BE49-F238E27FC236}">
                <a16:creationId xmlns:a16="http://schemas.microsoft.com/office/drawing/2014/main" id="{7BC78989-F603-D51B-3F0A-7D4BEF850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16" y="4165101"/>
            <a:ext cx="2138412" cy="213841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Respirador descartável">
            <a:extLst>
              <a:ext uri="{FF2B5EF4-FFF2-40B4-BE49-F238E27FC236}">
                <a16:creationId xmlns:a16="http://schemas.microsoft.com/office/drawing/2014/main" id="{06CFE453-9C87-FD93-A284-EB02FBBE7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3800124"/>
            <a:ext cx="2618817" cy="261881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9" descr="EPI proteção das mãos">
            <a:extLst>
              <a:ext uri="{FF2B5EF4-FFF2-40B4-BE49-F238E27FC236}">
                <a16:creationId xmlns:a16="http://schemas.microsoft.com/office/drawing/2014/main" id="{6C604161-BBB3-9760-61F1-DC26DE2A3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67" y="3529467"/>
            <a:ext cx="2830804" cy="283080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apacete de proteção ">
            <a:hlinkClick r:id="rId10"/>
            <a:extLst>
              <a:ext uri="{FF2B5EF4-FFF2-40B4-BE49-F238E27FC236}">
                <a16:creationId xmlns:a16="http://schemas.microsoft.com/office/drawing/2014/main" id="{8031DA4B-ED22-312A-81B8-7D868A18F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817" y="4165101"/>
            <a:ext cx="2138413" cy="213841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44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0" grpId="0" animBg="1"/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m 1" descr="Homem em pé ao lado de um barco&#10;&#10;Descrição gerada automaticamente com confiança baixa">
            <a:extLst>
              <a:ext uri="{FF2B5EF4-FFF2-40B4-BE49-F238E27FC236}">
                <a16:creationId xmlns:a16="http://schemas.microsoft.com/office/drawing/2014/main" id="{58E7EF6C-3DA8-BFD7-2ADC-546480B5A8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632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180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4F5AB8A9-957F-8B28-84E2-81ED316E7AAE}"/>
              </a:ext>
            </a:extLst>
          </p:cNvPr>
          <p:cNvSpPr/>
          <p:nvPr/>
        </p:nvSpPr>
        <p:spPr>
          <a:xfrm>
            <a:off x="7456277" y="4533744"/>
            <a:ext cx="4637754" cy="117209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4515CD5F-67F9-50F5-89B0-612E7153B7D6}"/>
              </a:ext>
            </a:extLst>
          </p:cNvPr>
          <p:cNvSpPr/>
          <p:nvPr/>
        </p:nvSpPr>
        <p:spPr>
          <a:xfrm>
            <a:off x="7336970" y="4412640"/>
            <a:ext cx="4637754" cy="117209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B57ADB5D-22FA-410F-B49B-A5E54B92D59B}"/>
              </a:ext>
            </a:extLst>
          </p:cNvPr>
          <p:cNvSpPr txBox="1"/>
          <p:nvPr/>
        </p:nvSpPr>
        <p:spPr>
          <a:xfrm>
            <a:off x="7253872" y="3219873"/>
            <a:ext cx="3599191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8000" dirty="0">
                <a:solidFill>
                  <a:schemeClr val="bg1"/>
                </a:solidFill>
                <a:latin typeface="Impact" panose="020B0806030902050204" pitchFamily="34" charset="0"/>
                <a:cs typeface="Arial" pitchFamily="34" charset="0"/>
              </a:rPr>
              <a:t>01</a:t>
            </a:r>
            <a:endParaRPr lang="ko-KR" altLang="en-US" sz="8000" dirty="0">
              <a:solidFill>
                <a:schemeClr val="bg1"/>
              </a:solidFill>
              <a:latin typeface="Impact" panose="020B0806030902050204" pitchFamily="34" charset="0"/>
              <a:cs typeface="Arial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155A68A0-2380-4E67-8DF4-427ED4BAFEFE}"/>
              </a:ext>
            </a:extLst>
          </p:cNvPr>
          <p:cNvSpPr txBox="1"/>
          <p:nvPr/>
        </p:nvSpPr>
        <p:spPr>
          <a:xfrm>
            <a:off x="7336970" y="4631072"/>
            <a:ext cx="320426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Arial" pitchFamily="34" charset="0"/>
              </a:rPr>
              <a:t>Introdução</a:t>
            </a:r>
            <a:endParaRPr lang="ko-KR" altLang="en-U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46A0955-C453-45E2-9909-2BC74B156A75}"/>
              </a:ext>
            </a:extLst>
          </p:cNvPr>
          <p:cNvGrpSpPr/>
          <p:nvPr/>
        </p:nvGrpSpPr>
        <p:grpSpPr>
          <a:xfrm>
            <a:off x="403172" y="-43544"/>
            <a:ext cx="6894847" cy="6532333"/>
            <a:chOff x="753139" y="-50052"/>
            <a:chExt cx="6894847" cy="6532333"/>
          </a:xfrm>
        </p:grpSpPr>
        <p:sp>
          <p:nvSpPr>
            <p:cNvPr id="115" name="Isosceles Triangle 67">
              <a:extLst>
                <a:ext uri="{FF2B5EF4-FFF2-40B4-BE49-F238E27FC236}">
                  <a16:creationId xmlns:a16="http://schemas.microsoft.com/office/drawing/2014/main" id="{FF900CB1-41F8-44E5-A37B-C3C8C4B321B7}"/>
                </a:ext>
              </a:extLst>
            </p:cNvPr>
            <p:cNvSpPr/>
            <p:nvPr/>
          </p:nvSpPr>
          <p:spPr>
            <a:xfrm rot="10800000">
              <a:off x="2942583" y="-18107"/>
              <a:ext cx="2842596" cy="6468442"/>
            </a:xfrm>
            <a:custGeom>
              <a:avLst/>
              <a:gdLst>
                <a:gd name="connsiteX0" fmla="*/ 0 w 2842596"/>
                <a:gd name="connsiteY0" fmla="*/ 6477967 h 6477967"/>
                <a:gd name="connsiteX1" fmla="*/ 1421298 w 2842596"/>
                <a:gd name="connsiteY1" fmla="*/ 0 h 6477967"/>
                <a:gd name="connsiteX2" fmla="*/ 2842596 w 2842596"/>
                <a:gd name="connsiteY2" fmla="*/ 6477967 h 6477967"/>
                <a:gd name="connsiteX3" fmla="*/ 0 w 2842596"/>
                <a:gd name="connsiteY3" fmla="*/ 6477967 h 6477967"/>
                <a:gd name="connsiteX0" fmla="*/ 0 w 2842596"/>
                <a:gd name="connsiteY0" fmla="*/ 6477967 h 6477967"/>
                <a:gd name="connsiteX1" fmla="*/ 1421298 w 2842596"/>
                <a:gd name="connsiteY1" fmla="*/ 0 h 6477967"/>
                <a:gd name="connsiteX2" fmla="*/ 2842596 w 2842596"/>
                <a:gd name="connsiteY2" fmla="*/ 6477967 h 6477967"/>
                <a:gd name="connsiteX3" fmla="*/ 0 w 2842596"/>
                <a:gd name="connsiteY3" fmla="*/ 6477967 h 6477967"/>
                <a:gd name="connsiteX0" fmla="*/ 0 w 2842596"/>
                <a:gd name="connsiteY0" fmla="*/ 6801817 h 6801817"/>
                <a:gd name="connsiteX1" fmla="*/ 1392723 w 2842596"/>
                <a:gd name="connsiteY1" fmla="*/ 0 h 6801817"/>
                <a:gd name="connsiteX2" fmla="*/ 2842596 w 2842596"/>
                <a:gd name="connsiteY2" fmla="*/ 6801817 h 6801817"/>
                <a:gd name="connsiteX3" fmla="*/ 0 w 2842596"/>
                <a:gd name="connsiteY3" fmla="*/ 6801817 h 6801817"/>
                <a:gd name="connsiteX0" fmla="*/ 0 w 2842596"/>
                <a:gd name="connsiteY0" fmla="*/ 6801817 h 6801817"/>
                <a:gd name="connsiteX1" fmla="*/ 1392723 w 2842596"/>
                <a:gd name="connsiteY1" fmla="*/ 0 h 6801817"/>
                <a:gd name="connsiteX2" fmla="*/ 2842596 w 2842596"/>
                <a:gd name="connsiteY2" fmla="*/ 6801817 h 6801817"/>
                <a:gd name="connsiteX3" fmla="*/ 0 w 2842596"/>
                <a:gd name="connsiteY3" fmla="*/ 6801817 h 680181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11317 h 6611317"/>
                <a:gd name="connsiteX1" fmla="*/ 1440348 w 2842596"/>
                <a:gd name="connsiteY1" fmla="*/ 0 h 6611317"/>
                <a:gd name="connsiteX2" fmla="*/ 2842596 w 2842596"/>
                <a:gd name="connsiteY2" fmla="*/ 6611317 h 6611317"/>
                <a:gd name="connsiteX3" fmla="*/ 0 w 2842596"/>
                <a:gd name="connsiteY3" fmla="*/ 6611317 h 6611317"/>
                <a:gd name="connsiteX0" fmla="*/ 0 w 2842596"/>
                <a:gd name="connsiteY0" fmla="*/ 6611317 h 6611317"/>
                <a:gd name="connsiteX1" fmla="*/ 1440348 w 2842596"/>
                <a:gd name="connsiteY1" fmla="*/ 0 h 6611317"/>
                <a:gd name="connsiteX2" fmla="*/ 2842596 w 2842596"/>
                <a:gd name="connsiteY2" fmla="*/ 6611317 h 6611317"/>
                <a:gd name="connsiteX3" fmla="*/ 0 w 2842596"/>
                <a:gd name="connsiteY3" fmla="*/ 6611317 h 6611317"/>
                <a:gd name="connsiteX0" fmla="*/ 0 w 2842596"/>
                <a:gd name="connsiteY0" fmla="*/ 6468442 h 6468442"/>
                <a:gd name="connsiteX1" fmla="*/ 1402248 w 2842596"/>
                <a:gd name="connsiteY1" fmla="*/ 0 h 6468442"/>
                <a:gd name="connsiteX2" fmla="*/ 2842596 w 2842596"/>
                <a:gd name="connsiteY2" fmla="*/ 6468442 h 6468442"/>
                <a:gd name="connsiteX3" fmla="*/ 0 w 2842596"/>
                <a:gd name="connsiteY3" fmla="*/ 6468442 h 6468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2596" h="6468442">
                  <a:moveTo>
                    <a:pt x="0" y="6468442"/>
                  </a:moveTo>
                  <a:cubicBezTo>
                    <a:pt x="32441" y="3896370"/>
                    <a:pt x="1065007" y="705172"/>
                    <a:pt x="1402248" y="0"/>
                  </a:cubicBezTo>
                  <a:cubicBezTo>
                    <a:pt x="1856964" y="730572"/>
                    <a:pt x="2768880" y="3928120"/>
                    <a:pt x="2842596" y="6468442"/>
                  </a:cubicBezTo>
                  <a:lnTo>
                    <a:pt x="0" y="64684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1C8714B8-27DB-49E0-9AA2-80DAB18C26DF}"/>
                </a:ext>
              </a:extLst>
            </p:cNvPr>
            <p:cNvSpPr/>
            <p:nvPr/>
          </p:nvSpPr>
          <p:spPr>
            <a:xfrm>
              <a:off x="3706963" y="1074251"/>
              <a:ext cx="1281676" cy="5333238"/>
            </a:xfrm>
            <a:custGeom>
              <a:avLst/>
              <a:gdLst>
                <a:gd name="connsiteX0" fmla="*/ 325098 w 1281676"/>
                <a:gd name="connsiteY0" fmla="*/ 0 h 5333238"/>
                <a:gd name="connsiteX1" fmla="*/ 954042 w 1281676"/>
                <a:gd name="connsiteY1" fmla="*/ 0 h 5333238"/>
                <a:gd name="connsiteX2" fmla="*/ 1281676 w 1281676"/>
                <a:gd name="connsiteY2" fmla="*/ 4285901 h 5333238"/>
                <a:gd name="connsiteX3" fmla="*/ 650829 w 1281676"/>
                <a:gd name="connsiteY3" fmla="*/ 5333238 h 5333238"/>
                <a:gd name="connsiteX4" fmla="*/ 0 w 1281676"/>
                <a:gd name="connsiteY4" fmla="*/ 4252727 h 5333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1676" h="5333238">
                  <a:moveTo>
                    <a:pt x="325098" y="0"/>
                  </a:moveTo>
                  <a:lnTo>
                    <a:pt x="954042" y="0"/>
                  </a:lnTo>
                  <a:lnTo>
                    <a:pt x="1281676" y="4285901"/>
                  </a:lnTo>
                  <a:lnTo>
                    <a:pt x="650829" y="5333238"/>
                  </a:lnTo>
                  <a:lnTo>
                    <a:pt x="0" y="4252727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9" name="Trapezoid 118">
              <a:extLst>
                <a:ext uri="{FF2B5EF4-FFF2-40B4-BE49-F238E27FC236}">
                  <a16:creationId xmlns:a16="http://schemas.microsoft.com/office/drawing/2014/main" id="{84FDFBE3-38D6-480A-84A5-AE610C81C3F5}"/>
                </a:ext>
              </a:extLst>
            </p:cNvPr>
            <p:cNvSpPr/>
            <p:nvPr/>
          </p:nvSpPr>
          <p:spPr>
            <a:xfrm rot="10800000">
              <a:off x="3618685" y="-21830"/>
              <a:ext cx="1474316" cy="1130853"/>
            </a:xfrm>
            <a:prstGeom prst="trapezoid">
              <a:avLst>
                <a:gd name="adj" fmla="val 39007"/>
              </a:avLst>
            </a:prstGeom>
            <a:solidFill>
              <a:schemeClr val="tx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Isosceles Triangle 119">
              <a:extLst>
                <a:ext uri="{FF2B5EF4-FFF2-40B4-BE49-F238E27FC236}">
                  <a16:creationId xmlns:a16="http://schemas.microsoft.com/office/drawing/2014/main" id="{3BFBA259-8372-4050-B850-DDF0A5EB53E1}"/>
                </a:ext>
              </a:extLst>
            </p:cNvPr>
            <p:cNvSpPr/>
            <p:nvPr/>
          </p:nvSpPr>
          <p:spPr>
            <a:xfrm rot="10800000">
              <a:off x="2942582" y="-18106"/>
              <a:ext cx="1406827" cy="951872"/>
            </a:xfrm>
            <a:prstGeom prst="triangle">
              <a:avLst>
                <a:gd name="adj" fmla="val 57973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Isosceles Triangle 120">
              <a:extLst>
                <a:ext uri="{FF2B5EF4-FFF2-40B4-BE49-F238E27FC236}">
                  <a16:creationId xmlns:a16="http://schemas.microsoft.com/office/drawing/2014/main" id="{60AD03B3-175C-4FC1-821B-6A6A3E344948}"/>
                </a:ext>
              </a:extLst>
            </p:cNvPr>
            <p:cNvSpPr/>
            <p:nvPr/>
          </p:nvSpPr>
          <p:spPr>
            <a:xfrm rot="10800000" flipH="1">
              <a:off x="4351031" y="-18106"/>
              <a:ext cx="1406827" cy="951872"/>
            </a:xfrm>
            <a:prstGeom prst="triangle">
              <a:avLst>
                <a:gd name="adj" fmla="val 57973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AE1543E9-63F3-4EA4-8208-64209AC602F1}"/>
                </a:ext>
              </a:extLst>
            </p:cNvPr>
            <p:cNvGrpSpPr/>
            <p:nvPr/>
          </p:nvGrpSpPr>
          <p:grpSpPr>
            <a:xfrm>
              <a:off x="1096799" y="-18107"/>
              <a:ext cx="3284106" cy="6500388"/>
              <a:chOff x="907647" y="-18107"/>
              <a:chExt cx="3284106" cy="6500388"/>
            </a:xfrm>
          </p:grpSpPr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8AF97509-2D1A-4D1C-B661-4553AC1BD25D}"/>
                  </a:ext>
                </a:extLst>
              </p:cNvPr>
              <p:cNvSpPr/>
              <p:nvPr/>
            </p:nvSpPr>
            <p:spPr>
              <a:xfrm>
                <a:off x="907647" y="91430"/>
                <a:ext cx="3204262" cy="6281313"/>
              </a:xfrm>
              <a:custGeom>
                <a:avLst/>
                <a:gdLst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49122 w 3247054"/>
                  <a:gd name="connsiteY0" fmla="*/ 27160 h 6500388"/>
                  <a:gd name="connsiteX1" fmla="*/ 177930 w 3247054"/>
                  <a:gd name="connsiteY1" fmla="*/ 398353 h 6500388"/>
                  <a:gd name="connsiteX2" fmla="*/ 196037 w 3247054"/>
                  <a:gd name="connsiteY2" fmla="*/ 479834 h 6500388"/>
                  <a:gd name="connsiteX3" fmla="*/ 1164757 w 3247054"/>
                  <a:gd name="connsiteY3" fmla="*/ 1240325 h 6500388"/>
                  <a:gd name="connsiteX4" fmla="*/ 1191918 w 3247054"/>
                  <a:gd name="connsiteY4" fmla="*/ 1330859 h 6500388"/>
                  <a:gd name="connsiteX5" fmla="*/ 24021 w 3247054"/>
                  <a:gd name="connsiteY5" fmla="*/ 2082297 h 6500388"/>
                  <a:gd name="connsiteX6" fmla="*/ 42128 w 3247054"/>
                  <a:gd name="connsiteY6" fmla="*/ 2236206 h 6500388"/>
                  <a:gd name="connsiteX7" fmla="*/ 3247054 w 3247054"/>
                  <a:gd name="connsiteY7" fmla="*/ 6500388 h 6500388"/>
                  <a:gd name="connsiteX8" fmla="*/ 1952409 w 3247054"/>
                  <a:gd name="connsiteY8" fmla="*/ 0 h 6500388"/>
                  <a:gd name="connsiteX9" fmla="*/ 549122 w 3247054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04262" h="6281313">
                    <a:moveTo>
                      <a:pt x="560630" y="17149"/>
                    </a:moveTo>
                    <a:lnTo>
                      <a:pt x="182763" y="398353"/>
                    </a:lnTo>
                    <a:cubicBezTo>
                      <a:pt x="155427" y="425513"/>
                      <a:pt x="174811" y="462685"/>
                      <a:pt x="200870" y="479834"/>
                    </a:cubicBezTo>
                    <a:lnTo>
                      <a:pt x="1169590" y="1240325"/>
                    </a:lnTo>
                    <a:cubicBezTo>
                      <a:pt x="1225365" y="1290526"/>
                      <a:pt x="1247767" y="1294006"/>
                      <a:pt x="1196751" y="1330859"/>
                    </a:cubicBezTo>
                    <a:lnTo>
                      <a:pt x="28854" y="2082297"/>
                    </a:lnTo>
                    <a:cubicBezTo>
                      <a:pt x="-31855" y="2133600"/>
                      <a:pt x="17565" y="2211601"/>
                      <a:pt x="46961" y="2236206"/>
                    </a:cubicBezTo>
                    <a:lnTo>
                      <a:pt x="3204262" y="6281313"/>
                    </a:lnTo>
                    <a:cubicBezTo>
                      <a:pt x="2655239" y="4216117"/>
                      <a:pt x="2163365" y="2360471"/>
                      <a:pt x="1957242" y="0"/>
                    </a:cubicBezTo>
                    <a:lnTo>
                      <a:pt x="560630" y="17149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31C3DC25-50C6-4235-92F0-B889597B18AD}"/>
                  </a:ext>
                </a:extLst>
              </p:cNvPr>
              <p:cNvSpPr/>
              <p:nvPr/>
            </p:nvSpPr>
            <p:spPr>
              <a:xfrm>
                <a:off x="939866" y="-18107"/>
                <a:ext cx="3251887" cy="6500388"/>
              </a:xfrm>
              <a:custGeom>
                <a:avLst/>
                <a:gdLst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49122 w 3247054"/>
                  <a:gd name="connsiteY0" fmla="*/ 27160 h 6500388"/>
                  <a:gd name="connsiteX1" fmla="*/ 177930 w 3247054"/>
                  <a:gd name="connsiteY1" fmla="*/ 398353 h 6500388"/>
                  <a:gd name="connsiteX2" fmla="*/ 196037 w 3247054"/>
                  <a:gd name="connsiteY2" fmla="*/ 479834 h 6500388"/>
                  <a:gd name="connsiteX3" fmla="*/ 1164757 w 3247054"/>
                  <a:gd name="connsiteY3" fmla="*/ 1240325 h 6500388"/>
                  <a:gd name="connsiteX4" fmla="*/ 1191918 w 3247054"/>
                  <a:gd name="connsiteY4" fmla="*/ 1330859 h 6500388"/>
                  <a:gd name="connsiteX5" fmla="*/ 24021 w 3247054"/>
                  <a:gd name="connsiteY5" fmla="*/ 2082297 h 6500388"/>
                  <a:gd name="connsiteX6" fmla="*/ 42128 w 3247054"/>
                  <a:gd name="connsiteY6" fmla="*/ 2236206 h 6500388"/>
                  <a:gd name="connsiteX7" fmla="*/ 3247054 w 3247054"/>
                  <a:gd name="connsiteY7" fmla="*/ 6500388 h 6500388"/>
                  <a:gd name="connsiteX8" fmla="*/ 1952409 w 3247054"/>
                  <a:gd name="connsiteY8" fmla="*/ 0 h 6500388"/>
                  <a:gd name="connsiteX9" fmla="*/ 549122 w 3247054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51887" h="6500388">
                    <a:moveTo>
                      <a:pt x="560630" y="17149"/>
                    </a:moveTo>
                    <a:lnTo>
                      <a:pt x="182763" y="398353"/>
                    </a:lnTo>
                    <a:cubicBezTo>
                      <a:pt x="155427" y="425513"/>
                      <a:pt x="174811" y="462685"/>
                      <a:pt x="200870" y="479834"/>
                    </a:cubicBezTo>
                    <a:lnTo>
                      <a:pt x="1169590" y="1240325"/>
                    </a:lnTo>
                    <a:cubicBezTo>
                      <a:pt x="1225365" y="1290526"/>
                      <a:pt x="1247767" y="1294006"/>
                      <a:pt x="1196751" y="1330859"/>
                    </a:cubicBezTo>
                    <a:lnTo>
                      <a:pt x="28854" y="2082297"/>
                    </a:lnTo>
                    <a:cubicBezTo>
                      <a:pt x="-31855" y="2133600"/>
                      <a:pt x="17565" y="2211601"/>
                      <a:pt x="46961" y="2236206"/>
                    </a:cubicBezTo>
                    <a:lnTo>
                      <a:pt x="3251887" y="6500388"/>
                    </a:lnTo>
                    <a:cubicBezTo>
                      <a:pt x="2667939" y="4352642"/>
                      <a:pt x="2188765" y="2519221"/>
                      <a:pt x="1957242" y="0"/>
                    </a:cubicBezTo>
                    <a:lnTo>
                      <a:pt x="560630" y="17149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46204879-FED2-4A40-9FE3-06FC2B5DA360}"/>
                </a:ext>
              </a:extLst>
            </p:cNvPr>
            <p:cNvGrpSpPr/>
            <p:nvPr/>
          </p:nvGrpSpPr>
          <p:grpSpPr>
            <a:xfrm flipH="1">
              <a:off x="4363880" y="-18107"/>
              <a:ext cx="3284106" cy="6500388"/>
              <a:chOff x="1060047" y="134293"/>
              <a:chExt cx="3284106" cy="6500388"/>
            </a:xfrm>
          </p:grpSpPr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18625E46-736A-416B-8E86-15F5428CA157}"/>
                  </a:ext>
                </a:extLst>
              </p:cNvPr>
              <p:cNvSpPr/>
              <p:nvPr/>
            </p:nvSpPr>
            <p:spPr>
              <a:xfrm>
                <a:off x="1060047" y="243830"/>
                <a:ext cx="3204262" cy="6281313"/>
              </a:xfrm>
              <a:custGeom>
                <a:avLst/>
                <a:gdLst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49122 w 3247054"/>
                  <a:gd name="connsiteY0" fmla="*/ 27160 h 6500388"/>
                  <a:gd name="connsiteX1" fmla="*/ 177930 w 3247054"/>
                  <a:gd name="connsiteY1" fmla="*/ 398353 h 6500388"/>
                  <a:gd name="connsiteX2" fmla="*/ 196037 w 3247054"/>
                  <a:gd name="connsiteY2" fmla="*/ 479834 h 6500388"/>
                  <a:gd name="connsiteX3" fmla="*/ 1164757 w 3247054"/>
                  <a:gd name="connsiteY3" fmla="*/ 1240325 h 6500388"/>
                  <a:gd name="connsiteX4" fmla="*/ 1191918 w 3247054"/>
                  <a:gd name="connsiteY4" fmla="*/ 1330859 h 6500388"/>
                  <a:gd name="connsiteX5" fmla="*/ 24021 w 3247054"/>
                  <a:gd name="connsiteY5" fmla="*/ 2082297 h 6500388"/>
                  <a:gd name="connsiteX6" fmla="*/ 42128 w 3247054"/>
                  <a:gd name="connsiteY6" fmla="*/ 2236206 h 6500388"/>
                  <a:gd name="connsiteX7" fmla="*/ 3247054 w 3247054"/>
                  <a:gd name="connsiteY7" fmla="*/ 6500388 h 6500388"/>
                  <a:gd name="connsiteX8" fmla="*/ 1952409 w 3247054"/>
                  <a:gd name="connsiteY8" fmla="*/ 0 h 6500388"/>
                  <a:gd name="connsiteX9" fmla="*/ 549122 w 3247054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04262" h="6281313">
                    <a:moveTo>
                      <a:pt x="560630" y="17149"/>
                    </a:moveTo>
                    <a:lnTo>
                      <a:pt x="182763" y="398353"/>
                    </a:lnTo>
                    <a:cubicBezTo>
                      <a:pt x="155427" y="425513"/>
                      <a:pt x="174811" y="462685"/>
                      <a:pt x="200870" y="479834"/>
                    </a:cubicBezTo>
                    <a:lnTo>
                      <a:pt x="1169590" y="1240325"/>
                    </a:lnTo>
                    <a:cubicBezTo>
                      <a:pt x="1225365" y="1290526"/>
                      <a:pt x="1247767" y="1294006"/>
                      <a:pt x="1196751" y="1330859"/>
                    </a:cubicBezTo>
                    <a:lnTo>
                      <a:pt x="28854" y="2082297"/>
                    </a:lnTo>
                    <a:cubicBezTo>
                      <a:pt x="-31855" y="2133600"/>
                      <a:pt x="17565" y="2211601"/>
                      <a:pt x="46961" y="2236206"/>
                    </a:cubicBezTo>
                    <a:lnTo>
                      <a:pt x="3204262" y="6281313"/>
                    </a:lnTo>
                    <a:cubicBezTo>
                      <a:pt x="2655239" y="4216117"/>
                      <a:pt x="2163365" y="2360471"/>
                      <a:pt x="1957242" y="0"/>
                    </a:cubicBezTo>
                    <a:lnTo>
                      <a:pt x="560630" y="17149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72D99AC6-2B67-46D9-9AF4-E384F0FD3C61}"/>
                  </a:ext>
                </a:extLst>
              </p:cNvPr>
              <p:cNvSpPr/>
              <p:nvPr/>
            </p:nvSpPr>
            <p:spPr>
              <a:xfrm>
                <a:off x="1092266" y="134293"/>
                <a:ext cx="3251887" cy="6500388"/>
              </a:xfrm>
              <a:custGeom>
                <a:avLst/>
                <a:gdLst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49122 w 3247054"/>
                  <a:gd name="connsiteY0" fmla="*/ 27160 h 6500388"/>
                  <a:gd name="connsiteX1" fmla="*/ 177930 w 3247054"/>
                  <a:gd name="connsiteY1" fmla="*/ 398353 h 6500388"/>
                  <a:gd name="connsiteX2" fmla="*/ 196037 w 3247054"/>
                  <a:gd name="connsiteY2" fmla="*/ 479834 h 6500388"/>
                  <a:gd name="connsiteX3" fmla="*/ 1164757 w 3247054"/>
                  <a:gd name="connsiteY3" fmla="*/ 1240325 h 6500388"/>
                  <a:gd name="connsiteX4" fmla="*/ 1191918 w 3247054"/>
                  <a:gd name="connsiteY4" fmla="*/ 1330859 h 6500388"/>
                  <a:gd name="connsiteX5" fmla="*/ 24021 w 3247054"/>
                  <a:gd name="connsiteY5" fmla="*/ 2082297 h 6500388"/>
                  <a:gd name="connsiteX6" fmla="*/ 42128 w 3247054"/>
                  <a:gd name="connsiteY6" fmla="*/ 2236206 h 6500388"/>
                  <a:gd name="connsiteX7" fmla="*/ 3247054 w 3247054"/>
                  <a:gd name="connsiteY7" fmla="*/ 6500388 h 6500388"/>
                  <a:gd name="connsiteX8" fmla="*/ 1952409 w 3247054"/>
                  <a:gd name="connsiteY8" fmla="*/ 0 h 6500388"/>
                  <a:gd name="connsiteX9" fmla="*/ 549122 w 3247054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51887" h="6500388">
                    <a:moveTo>
                      <a:pt x="560630" y="17149"/>
                    </a:moveTo>
                    <a:lnTo>
                      <a:pt x="182763" y="398353"/>
                    </a:lnTo>
                    <a:cubicBezTo>
                      <a:pt x="155427" y="425513"/>
                      <a:pt x="174811" y="462685"/>
                      <a:pt x="200870" y="479834"/>
                    </a:cubicBezTo>
                    <a:lnTo>
                      <a:pt x="1169590" y="1240325"/>
                    </a:lnTo>
                    <a:cubicBezTo>
                      <a:pt x="1225365" y="1290526"/>
                      <a:pt x="1247767" y="1294006"/>
                      <a:pt x="1196751" y="1330859"/>
                    </a:cubicBezTo>
                    <a:lnTo>
                      <a:pt x="28854" y="2082297"/>
                    </a:lnTo>
                    <a:cubicBezTo>
                      <a:pt x="-31855" y="2133600"/>
                      <a:pt x="17565" y="2211601"/>
                      <a:pt x="46961" y="2236206"/>
                    </a:cubicBezTo>
                    <a:lnTo>
                      <a:pt x="3251887" y="6500388"/>
                    </a:lnTo>
                    <a:cubicBezTo>
                      <a:pt x="2667939" y="4352642"/>
                      <a:pt x="2188765" y="2519221"/>
                      <a:pt x="1957242" y="0"/>
                    </a:cubicBezTo>
                    <a:lnTo>
                      <a:pt x="560630" y="17149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92CF519B-F6F6-4305-95C5-4D1D50922726}"/>
                </a:ext>
              </a:extLst>
            </p:cNvPr>
            <p:cNvGrpSpPr/>
            <p:nvPr/>
          </p:nvGrpSpPr>
          <p:grpSpPr>
            <a:xfrm>
              <a:off x="753139" y="-50052"/>
              <a:ext cx="2660463" cy="5621832"/>
              <a:chOff x="925903" y="-56577"/>
              <a:chExt cx="2660463" cy="5621832"/>
            </a:xfrm>
          </p:grpSpPr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A9EF1A7C-1142-403F-8322-6FE83C6267B3}"/>
                  </a:ext>
                </a:extLst>
              </p:cNvPr>
              <p:cNvGrpSpPr/>
              <p:nvPr/>
            </p:nvGrpSpPr>
            <p:grpSpPr>
              <a:xfrm rot="10228926">
                <a:off x="2345152" y="4256160"/>
                <a:ext cx="1127545" cy="1309095"/>
                <a:chOff x="4802271" y="1897244"/>
                <a:chExt cx="492910" cy="572275"/>
              </a:xfrm>
            </p:grpSpPr>
            <p:sp>
              <p:nvSpPr>
                <p:cNvPr id="135" name="Rectangle 8">
                  <a:extLst>
                    <a:ext uri="{FF2B5EF4-FFF2-40B4-BE49-F238E27FC236}">
                      <a16:creationId xmlns:a16="http://schemas.microsoft.com/office/drawing/2014/main" id="{7D39375B-2B62-4DE1-B346-31A190C79307}"/>
                    </a:ext>
                  </a:extLst>
                </p:cNvPr>
                <p:cNvSpPr/>
                <p:nvPr/>
              </p:nvSpPr>
              <p:spPr>
                <a:xfrm rot="11220000">
                  <a:off x="4802271" y="1897244"/>
                  <a:ext cx="341441" cy="57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473" h="775132">
                      <a:moveTo>
                        <a:pt x="401001" y="0"/>
                      </a:moveTo>
                      <a:lnTo>
                        <a:pt x="462201" y="0"/>
                      </a:lnTo>
                      <a:lnTo>
                        <a:pt x="462202" y="601175"/>
                      </a:lnTo>
                      <a:lnTo>
                        <a:pt x="462473" y="601187"/>
                      </a:lnTo>
                      <a:lnTo>
                        <a:pt x="462202" y="604277"/>
                      </a:lnTo>
                      <a:lnTo>
                        <a:pt x="462201" y="612000"/>
                      </a:lnTo>
                      <a:lnTo>
                        <a:pt x="461523" y="612000"/>
                      </a:lnTo>
                      <a:cubicBezTo>
                        <a:pt x="456162" y="675114"/>
                        <a:pt x="453746" y="748270"/>
                        <a:pt x="392546" y="770377"/>
                      </a:cubicBezTo>
                      <a:cubicBezTo>
                        <a:pt x="292280" y="799787"/>
                        <a:pt x="77213" y="684479"/>
                        <a:pt x="0" y="651700"/>
                      </a:cubicBezTo>
                      <a:lnTo>
                        <a:pt x="20368" y="598081"/>
                      </a:lnTo>
                      <a:cubicBezTo>
                        <a:pt x="130899" y="631017"/>
                        <a:pt x="313896" y="720128"/>
                        <a:pt x="370989" y="709586"/>
                      </a:cubicBezTo>
                      <a:cubicBezTo>
                        <a:pt x="401045" y="687002"/>
                        <a:pt x="394312" y="666925"/>
                        <a:pt x="400233" y="598442"/>
                      </a:cubicBezTo>
                      <a:lnTo>
                        <a:pt x="401001" y="598476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136" name="Oval 16">
                  <a:extLst>
                    <a:ext uri="{FF2B5EF4-FFF2-40B4-BE49-F238E27FC236}">
                      <a16:creationId xmlns:a16="http://schemas.microsoft.com/office/drawing/2014/main" id="{D73B280D-6AC1-4D44-B325-CC40B083DC88}"/>
                    </a:ext>
                  </a:extLst>
                </p:cNvPr>
                <p:cNvSpPr/>
                <p:nvPr/>
              </p:nvSpPr>
              <p:spPr>
                <a:xfrm rot="2337237">
                  <a:off x="5134487" y="1994694"/>
                  <a:ext cx="160694" cy="122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656" h="166388">
                      <a:moveTo>
                        <a:pt x="193289" y="142021"/>
                      </a:moveTo>
                      <a:cubicBezTo>
                        <a:pt x="178234" y="157076"/>
                        <a:pt x="157435" y="166388"/>
                        <a:pt x="134462" y="166388"/>
                      </a:cubicBezTo>
                      <a:cubicBezTo>
                        <a:pt x="112031" y="166388"/>
                        <a:pt x="91674" y="157511"/>
                        <a:pt x="76905" y="142878"/>
                      </a:cubicBezTo>
                      <a:lnTo>
                        <a:pt x="14686" y="153039"/>
                      </a:lnTo>
                      <a:lnTo>
                        <a:pt x="0" y="63111"/>
                      </a:lnTo>
                      <a:lnTo>
                        <a:pt x="57209" y="53768"/>
                      </a:lnTo>
                      <a:cubicBezTo>
                        <a:pt x="68633" y="22251"/>
                        <a:pt x="98949" y="0"/>
                        <a:pt x="134462" y="0"/>
                      </a:cubicBezTo>
                      <a:cubicBezTo>
                        <a:pt x="180409" y="0"/>
                        <a:pt x="217656" y="37247"/>
                        <a:pt x="217656" y="83194"/>
                      </a:cubicBezTo>
                      <a:cubicBezTo>
                        <a:pt x="217656" y="106167"/>
                        <a:pt x="208344" y="126966"/>
                        <a:pt x="193289" y="142021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9FBB470A-DAAE-4CED-9FB0-A05250A2170B}"/>
                  </a:ext>
                </a:extLst>
              </p:cNvPr>
              <p:cNvGrpSpPr/>
              <p:nvPr/>
            </p:nvGrpSpPr>
            <p:grpSpPr>
              <a:xfrm rot="11371074" flipH="1">
                <a:off x="1007927" y="4256160"/>
                <a:ext cx="1127545" cy="1309095"/>
                <a:chOff x="4802271" y="1897244"/>
                <a:chExt cx="492910" cy="572275"/>
              </a:xfrm>
            </p:grpSpPr>
            <p:sp>
              <p:nvSpPr>
                <p:cNvPr id="133" name="Rectangle 8">
                  <a:extLst>
                    <a:ext uri="{FF2B5EF4-FFF2-40B4-BE49-F238E27FC236}">
                      <a16:creationId xmlns:a16="http://schemas.microsoft.com/office/drawing/2014/main" id="{D5836B69-B984-4B80-B719-3D261F2E8C4F}"/>
                    </a:ext>
                  </a:extLst>
                </p:cNvPr>
                <p:cNvSpPr/>
                <p:nvPr/>
              </p:nvSpPr>
              <p:spPr>
                <a:xfrm rot="11220000">
                  <a:off x="4802271" y="1897244"/>
                  <a:ext cx="341441" cy="57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473" h="775132">
                      <a:moveTo>
                        <a:pt x="401001" y="0"/>
                      </a:moveTo>
                      <a:lnTo>
                        <a:pt x="462201" y="0"/>
                      </a:lnTo>
                      <a:lnTo>
                        <a:pt x="462202" y="601175"/>
                      </a:lnTo>
                      <a:lnTo>
                        <a:pt x="462473" y="601187"/>
                      </a:lnTo>
                      <a:lnTo>
                        <a:pt x="462202" y="604277"/>
                      </a:lnTo>
                      <a:lnTo>
                        <a:pt x="462201" y="612000"/>
                      </a:lnTo>
                      <a:lnTo>
                        <a:pt x="461523" y="612000"/>
                      </a:lnTo>
                      <a:cubicBezTo>
                        <a:pt x="456162" y="675114"/>
                        <a:pt x="453746" y="748270"/>
                        <a:pt x="392546" y="770377"/>
                      </a:cubicBezTo>
                      <a:cubicBezTo>
                        <a:pt x="292280" y="799787"/>
                        <a:pt x="77213" y="684479"/>
                        <a:pt x="0" y="651700"/>
                      </a:cubicBezTo>
                      <a:lnTo>
                        <a:pt x="20368" y="598081"/>
                      </a:lnTo>
                      <a:cubicBezTo>
                        <a:pt x="130899" y="631017"/>
                        <a:pt x="313896" y="720128"/>
                        <a:pt x="370989" y="709586"/>
                      </a:cubicBezTo>
                      <a:cubicBezTo>
                        <a:pt x="401045" y="687002"/>
                        <a:pt x="394312" y="666925"/>
                        <a:pt x="400233" y="598442"/>
                      </a:cubicBezTo>
                      <a:lnTo>
                        <a:pt x="401001" y="598476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134" name="Oval 16">
                  <a:extLst>
                    <a:ext uri="{FF2B5EF4-FFF2-40B4-BE49-F238E27FC236}">
                      <a16:creationId xmlns:a16="http://schemas.microsoft.com/office/drawing/2014/main" id="{6DC883E0-07CB-41C3-922E-894B4754CC09}"/>
                    </a:ext>
                  </a:extLst>
                </p:cNvPr>
                <p:cNvSpPr/>
                <p:nvPr/>
              </p:nvSpPr>
              <p:spPr>
                <a:xfrm rot="2337237">
                  <a:off x="5134487" y="1994694"/>
                  <a:ext cx="160694" cy="122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656" h="166388">
                      <a:moveTo>
                        <a:pt x="193289" y="142021"/>
                      </a:moveTo>
                      <a:cubicBezTo>
                        <a:pt x="178234" y="157076"/>
                        <a:pt x="157435" y="166388"/>
                        <a:pt x="134462" y="166388"/>
                      </a:cubicBezTo>
                      <a:cubicBezTo>
                        <a:pt x="112031" y="166388"/>
                        <a:pt x="91674" y="157511"/>
                        <a:pt x="76905" y="142878"/>
                      </a:cubicBezTo>
                      <a:lnTo>
                        <a:pt x="14686" y="153039"/>
                      </a:lnTo>
                      <a:lnTo>
                        <a:pt x="0" y="63111"/>
                      </a:lnTo>
                      <a:lnTo>
                        <a:pt x="57209" y="53768"/>
                      </a:lnTo>
                      <a:cubicBezTo>
                        <a:pt x="68633" y="22251"/>
                        <a:pt x="98949" y="0"/>
                        <a:pt x="134462" y="0"/>
                      </a:cubicBezTo>
                      <a:cubicBezTo>
                        <a:pt x="180409" y="0"/>
                        <a:pt x="217656" y="37247"/>
                        <a:pt x="217656" y="83194"/>
                      </a:cubicBezTo>
                      <a:cubicBezTo>
                        <a:pt x="217656" y="106167"/>
                        <a:pt x="208344" y="126966"/>
                        <a:pt x="193289" y="142021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DD3B9376-1528-4123-A614-A15118352CCE}"/>
                  </a:ext>
                </a:extLst>
              </p:cNvPr>
              <p:cNvSpPr/>
              <p:nvPr/>
            </p:nvSpPr>
            <p:spPr>
              <a:xfrm rot="10800000">
                <a:off x="2186635" y="-56577"/>
                <a:ext cx="643214" cy="2504922"/>
              </a:xfrm>
              <a:custGeom>
                <a:avLst/>
                <a:gdLst>
                  <a:gd name="connsiteX0" fmla="*/ 216501 w 643214"/>
                  <a:gd name="connsiteY0" fmla="*/ 2504922 h 2504922"/>
                  <a:gd name="connsiteX1" fmla="*/ 0 w 643214"/>
                  <a:gd name="connsiteY1" fmla="*/ 2504922 h 2504922"/>
                  <a:gd name="connsiteX2" fmla="*/ 161536 w 643214"/>
                  <a:gd name="connsiteY2" fmla="*/ 2023432 h 2504922"/>
                  <a:gd name="connsiteX3" fmla="*/ 441068 w 643214"/>
                  <a:gd name="connsiteY3" fmla="*/ 787787 h 2504922"/>
                  <a:gd name="connsiteX4" fmla="*/ 448805 w 643214"/>
                  <a:gd name="connsiteY4" fmla="*/ 34502 h 2504922"/>
                  <a:gd name="connsiteX5" fmla="*/ 448786 w 643214"/>
                  <a:gd name="connsiteY5" fmla="*/ 34443 h 2504922"/>
                  <a:gd name="connsiteX6" fmla="*/ 641908 w 643214"/>
                  <a:gd name="connsiteY6" fmla="*/ 0 h 2504922"/>
                  <a:gd name="connsiteX7" fmla="*/ 642457 w 643214"/>
                  <a:gd name="connsiteY7" fmla="*/ 28564 h 2504922"/>
                  <a:gd name="connsiteX8" fmla="*/ 555351 w 643214"/>
                  <a:gd name="connsiteY8" fmla="*/ 1233242 h 2504922"/>
                  <a:gd name="connsiteX9" fmla="*/ 315478 w 643214"/>
                  <a:gd name="connsiteY9" fmla="*/ 2204996 h 250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3214" h="2504922">
                    <a:moveTo>
                      <a:pt x="216501" y="2504922"/>
                    </a:moveTo>
                    <a:lnTo>
                      <a:pt x="0" y="2504922"/>
                    </a:lnTo>
                    <a:lnTo>
                      <a:pt x="161536" y="2023432"/>
                    </a:lnTo>
                    <a:cubicBezTo>
                      <a:pt x="283541" y="1633302"/>
                      <a:pt x="386241" y="1228986"/>
                      <a:pt x="441068" y="787787"/>
                    </a:cubicBezTo>
                    <a:cubicBezTo>
                      <a:pt x="467417" y="575523"/>
                      <a:pt x="463617" y="136249"/>
                      <a:pt x="448805" y="34502"/>
                    </a:cubicBezTo>
                    <a:lnTo>
                      <a:pt x="448786" y="34443"/>
                    </a:lnTo>
                    <a:lnTo>
                      <a:pt x="641908" y="0"/>
                    </a:lnTo>
                    <a:lnTo>
                      <a:pt x="642457" y="28564"/>
                    </a:lnTo>
                    <a:cubicBezTo>
                      <a:pt x="644706" y="175329"/>
                      <a:pt x="647915" y="790092"/>
                      <a:pt x="555351" y="1233242"/>
                    </a:cubicBezTo>
                    <a:cubicBezTo>
                      <a:pt x="493961" y="1573719"/>
                      <a:pt x="411723" y="1895841"/>
                      <a:pt x="315478" y="2204996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4780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pic>
            <p:nvPicPr>
              <p:cNvPr id="132" name="Graphic 131">
                <a:extLst>
                  <a:ext uri="{FF2B5EF4-FFF2-40B4-BE49-F238E27FC236}">
                    <a16:creationId xmlns:a16="http://schemas.microsoft.com/office/drawing/2014/main" id="{376C61D1-775A-41DB-84D3-09C24156F3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5903" y="2257689"/>
                <a:ext cx="2660463" cy="2037959"/>
              </a:xfrm>
              <a:prstGeom prst="rect">
                <a:avLst/>
              </a:prstGeom>
            </p:spPr>
          </p:pic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27358683-7192-4186-B383-EB28E2B761A9}"/>
                </a:ext>
              </a:extLst>
            </p:cNvPr>
            <p:cNvGrpSpPr/>
            <p:nvPr/>
          </p:nvGrpSpPr>
          <p:grpSpPr>
            <a:xfrm>
              <a:off x="5655344" y="0"/>
              <a:ext cx="1325557" cy="5965066"/>
              <a:chOff x="5655344" y="0"/>
              <a:chExt cx="1325557" cy="5965066"/>
            </a:xfrm>
          </p:grpSpPr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FD1B5B64-9251-472F-B3F0-B43C9F743801}"/>
                  </a:ext>
                </a:extLst>
              </p:cNvPr>
              <p:cNvGrpSpPr/>
              <p:nvPr/>
            </p:nvGrpSpPr>
            <p:grpSpPr>
              <a:xfrm>
                <a:off x="5655344" y="4480259"/>
                <a:ext cx="1212531" cy="1484807"/>
                <a:chOff x="5655344" y="4480259"/>
                <a:chExt cx="1212531" cy="1484807"/>
              </a:xfrm>
            </p:grpSpPr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D51FBB94-1B7E-408A-B3FC-326AF513D448}"/>
                    </a:ext>
                  </a:extLst>
                </p:cNvPr>
                <p:cNvSpPr/>
                <p:nvPr/>
              </p:nvSpPr>
              <p:spPr>
                <a:xfrm rot="536029">
                  <a:off x="6343989" y="4480259"/>
                  <a:ext cx="163022" cy="31610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41" name="Group 140">
                  <a:extLst>
                    <a:ext uri="{FF2B5EF4-FFF2-40B4-BE49-F238E27FC236}">
                      <a16:creationId xmlns:a16="http://schemas.microsoft.com/office/drawing/2014/main" id="{9207B422-B706-4A32-8256-DEAB11514EFB}"/>
                    </a:ext>
                  </a:extLst>
                </p:cNvPr>
                <p:cNvGrpSpPr/>
                <p:nvPr/>
              </p:nvGrpSpPr>
              <p:grpSpPr>
                <a:xfrm rot="11700000">
                  <a:off x="5655344" y="4752535"/>
                  <a:ext cx="1212531" cy="1212531"/>
                  <a:chOff x="7123973" y="1204727"/>
                  <a:chExt cx="252497" cy="252497"/>
                </a:xfrm>
              </p:grpSpPr>
              <p:grpSp>
                <p:nvGrpSpPr>
                  <p:cNvPr id="142" name="Group 141">
                    <a:extLst>
                      <a:ext uri="{FF2B5EF4-FFF2-40B4-BE49-F238E27FC236}">
                        <a16:creationId xmlns:a16="http://schemas.microsoft.com/office/drawing/2014/main" id="{731A7488-AB70-4563-9598-99B060789856}"/>
                      </a:ext>
                    </a:extLst>
                  </p:cNvPr>
                  <p:cNvGrpSpPr/>
                  <p:nvPr/>
                </p:nvGrpSpPr>
                <p:grpSpPr>
                  <a:xfrm>
                    <a:off x="7123973" y="1204727"/>
                    <a:ext cx="252497" cy="252497"/>
                    <a:chOff x="4915373" y="1633391"/>
                    <a:chExt cx="342000" cy="342000"/>
                  </a:xfrm>
                </p:grpSpPr>
                <p:sp>
                  <p:nvSpPr>
                    <p:cNvPr id="145" name="Oval 144">
                      <a:extLst>
                        <a:ext uri="{FF2B5EF4-FFF2-40B4-BE49-F238E27FC236}">
                          <a16:creationId xmlns:a16="http://schemas.microsoft.com/office/drawing/2014/main" id="{62B9DD17-F0C9-4D6B-99DB-D5F9C22E52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15373" y="1633391"/>
                      <a:ext cx="342000" cy="342000"/>
                    </a:xfrm>
                    <a:prstGeom prst="ellipse">
                      <a:avLst/>
                    </a:prstGeom>
                    <a:solidFill>
                      <a:schemeClr val="tx1">
                        <a:lumMod val="75000"/>
                        <a:lumOff val="25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701"/>
                    </a:p>
                  </p:txBody>
                </p:sp>
                <p:sp>
                  <p:nvSpPr>
                    <p:cNvPr id="146" name="Oval 145">
                      <a:extLst>
                        <a:ext uri="{FF2B5EF4-FFF2-40B4-BE49-F238E27FC236}">
                          <a16:creationId xmlns:a16="http://schemas.microsoft.com/office/drawing/2014/main" id="{435DFCB8-9C43-48BC-9BDA-6B4C563711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2040" y="1666488"/>
                      <a:ext cx="295795" cy="295795"/>
                    </a:xfrm>
                    <a:prstGeom prst="ellipse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701"/>
                    </a:p>
                  </p:txBody>
                </p:sp>
                <p:sp>
                  <p:nvSpPr>
                    <p:cNvPr id="147" name="Oval 146">
                      <a:extLst>
                        <a:ext uri="{FF2B5EF4-FFF2-40B4-BE49-F238E27FC236}">
                          <a16:creationId xmlns:a16="http://schemas.microsoft.com/office/drawing/2014/main" id="{6436AA8E-DFDF-4802-A60A-9AC6B92BA0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70613" y="1724593"/>
                      <a:ext cx="207640" cy="207640"/>
                    </a:xfrm>
                    <a:prstGeom prst="ellipse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 w="15875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701"/>
                    </a:p>
                  </p:txBody>
                </p:sp>
              </p:grpSp>
              <p:sp>
                <p:nvSpPr>
                  <p:cNvPr id="143" name="Chord 142">
                    <a:extLst>
                      <a:ext uri="{FF2B5EF4-FFF2-40B4-BE49-F238E27FC236}">
                        <a16:creationId xmlns:a16="http://schemas.microsoft.com/office/drawing/2014/main" id="{5418E43C-1057-4103-96B4-C4E8267AD738}"/>
                      </a:ext>
                    </a:extLst>
                  </p:cNvPr>
                  <p:cNvSpPr/>
                  <p:nvPr/>
                </p:nvSpPr>
                <p:spPr>
                  <a:xfrm rot="20881907">
                    <a:off x="7167196" y="1276843"/>
                    <a:ext cx="152933" cy="152933"/>
                  </a:xfrm>
                  <a:prstGeom prst="chord">
                    <a:avLst>
                      <a:gd name="adj1" fmla="val 5070744"/>
                      <a:gd name="adj2" fmla="val 16200000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 dirty="0"/>
                  </a:p>
                </p:txBody>
              </p:sp>
              <p:sp>
                <p:nvSpPr>
                  <p:cNvPr id="144" name="Chord 143">
                    <a:extLst>
                      <a:ext uri="{FF2B5EF4-FFF2-40B4-BE49-F238E27FC236}">
                        <a16:creationId xmlns:a16="http://schemas.microsoft.com/office/drawing/2014/main" id="{433D0561-382F-4A04-BAAB-C7D0409CA79B}"/>
                      </a:ext>
                    </a:extLst>
                  </p:cNvPr>
                  <p:cNvSpPr/>
                  <p:nvPr/>
                </p:nvSpPr>
                <p:spPr>
                  <a:xfrm rot="20881907">
                    <a:off x="7167196" y="1276843"/>
                    <a:ext cx="152933" cy="152933"/>
                  </a:xfrm>
                  <a:prstGeom prst="chord">
                    <a:avLst>
                      <a:gd name="adj1" fmla="val 16204063"/>
                      <a:gd name="adj2" fmla="val 5391679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/>
                  </a:p>
                </p:txBody>
              </p:sp>
            </p:grpSp>
          </p:grp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71DA735F-1F72-4DAE-A71B-50C9C0D09B56}"/>
                  </a:ext>
                </a:extLst>
              </p:cNvPr>
              <p:cNvSpPr/>
              <p:nvPr/>
            </p:nvSpPr>
            <p:spPr>
              <a:xfrm rot="10800000">
                <a:off x="6332106" y="0"/>
                <a:ext cx="648795" cy="4657780"/>
              </a:xfrm>
              <a:custGeom>
                <a:avLst/>
                <a:gdLst>
                  <a:gd name="connsiteX0" fmla="*/ 216501 w 643214"/>
                  <a:gd name="connsiteY0" fmla="*/ 2504922 h 2504922"/>
                  <a:gd name="connsiteX1" fmla="*/ 0 w 643214"/>
                  <a:gd name="connsiteY1" fmla="*/ 2504922 h 2504922"/>
                  <a:gd name="connsiteX2" fmla="*/ 161536 w 643214"/>
                  <a:gd name="connsiteY2" fmla="*/ 2023432 h 2504922"/>
                  <a:gd name="connsiteX3" fmla="*/ 441068 w 643214"/>
                  <a:gd name="connsiteY3" fmla="*/ 787787 h 2504922"/>
                  <a:gd name="connsiteX4" fmla="*/ 448805 w 643214"/>
                  <a:gd name="connsiteY4" fmla="*/ 34502 h 2504922"/>
                  <a:gd name="connsiteX5" fmla="*/ 448786 w 643214"/>
                  <a:gd name="connsiteY5" fmla="*/ 34443 h 2504922"/>
                  <a:gd name="connsiteX6" fmla="*/ 641908 w 643214"/>
                  <a:gd name="connsiteY6" fmla="*/ 0 h 2504922"/>
                  <a:gd name="connsiteX7" fmla="*/ 642457 w 643214"/>
                  <a:gd name="connsiteY7" fmla="*/ 28564 h 2504922"/>
                  <a:gd name="connsiteX8" fmla="*/ 555351 w 643214"/>
                  <a:gd name="connsiteY8" fmla="*/ 1233242 h 2504922"/>
                  <a:gd name="connsiteX9" fmla="*/ 315478 w 643214"/>
                  <a:gd name="connsiteY9" fmla="*/ 2204996 h 2504922"/>
                  <a:gd name="connsiteX0" fmla="*/ 407001 w 643214"/>
                  <a:gd name="connsiteY0" fmla="*/ 4314672 h 4314672"/>
                  <a:gd name="connsiteX1" fmla="*/ 0 w 643214"/>
                  <a:gd name="connsiteY1" fmla="*/ 2504922 h 4314672"/>
                  <a:gd name="connsiteX2" fmla="*/ 161536 w 643214"/>
                  <a:gd name="connsiteY2" fmla="*/ 2023432 h 4314672"/>
                  <a:gd name="connsiteX3" fmla="*/ 441068 w 643214"/>
                  <a:gd name="connsiteY3" fmla="*/ 787787 h 4314672"/>
                  <a:gd name="connsiteX4" fmla="*/ 448805 w 643214"/>
                  <a:gd name="connsiteY4" fmla="*/ 34502 h 4314672"/>
                  <a:gd name="connsiteX5" fmla="*/ 448786 w 643214"/>
                  <a:gd name="connsiteY5" fmla="*/ 34443 h 4314672"/>
                  <a:gd name="connsiteX6" fmla="*/ 641908 w 643214"/>
                  <a:gd name="connsiteY6" fmla="*/ 0 h 4314672"/>
                  <a:gd name="connsiteX7" fmla="*/ 642457 w 643214"/>
                  <a:gd name="connsiteY7" fmla="*/ 28564 h 4314672"/>
                  <a:gd name="connsiteX8" fmla="*/ 555351 w 643214"/>
                  <a:gd name="connsiteY8" fmla="*/ 1233242 h 4314672"/>
                  <a:gd name="connsiteX9" fmla="*/ 315478 w 643214"/>
                  <a:gd name="connsiteY9" fmla="*/ 2204996 h 4314672"/>
                  <a:gd name="connsiteX10" fmla="*/ 407001 w 643214"/>
                  <a:gd name="connsiteY10" fmla="*/ 4314672 h 4314672"/>
                  <a:gd name="connsiteX0" fmla="*/ 245465 w 481678"/>
                  <a:gd name="connsiteY0" fmla="*/ 4314672 h 4409922"/>
                  <a:gd name="connsiteX1" fmla="*/ 28964 w 481678"/>
                  <a:gd name="connsiteY1" fmla="*/ 4409922 h 4409922"/>
                  <a:gd name="connsiteX2" fmla="*/ 0 w 481678"/>
                  <a:gd name="connsiteY2" fmla="*/ 2023432 h 4409922"/>
                  <a:gd name="connsiteX3" fmla="*/ 279532 w 481678"/>
                  <a:gd name="connsiteY3" fmla="*/ 787787 h 4409922"/>
                  <a:gd name="connsiteX4" fmla="*/ 287269 w 481678"/>
                  <a:gd name="connsiteY4" fmla="*/ 34502 h 4409922"/>
                  <a:gd name="connsiteX5" fmla="*/ 287250 w 481678"/>
                  <a:gd name="connsiteY5" fmla="*/ 34443 h 4409922"/>
                  <a:gd name="connsiteX6" fmla="*/ 480372 w 481678"/>
                  <a:gd name="connsiteY6" fmla="*/ 0 h 4409922"/>
                  <a:gd name="connsiteX7" fmla="*/ 480921 w 481678"/>
                  <a:gd name="connsiteY7" fmla="*/ 28564 h 4409922"/>
                  <a:gd name="connsiteX8" fmla="*/ 393815 w 481678"/>
                  <a:gd name="connsiteY8" fmla="*/ 1233242 h 4409922"/>
                  <a:gd name="connsiteX9" fmla="*/ 153942 w 481678"/>
                  <a:gd name="connsiteY9" fmla="*/ 2204996 h 4409922"/>
                  <a:gd name="connsiteX10" fmla="*/ 245465 w 481678"/>
                  <a:gd name="connsiteY10" fmla="*/ 4314672 h 4409922"/>
                  <a:gd name="connsiteX0" fmla="*/ 245465 w 481678"/>
                  <a:gd name="connsiteY0" fmla="*/ 4314672 h 4314672"/>
                  <a:gd name="connsiteX1" fmla="*/ 48014 w 481678"/>
                  <a:gd name="connsiteY1" fmla="*/ 4314672 h 4314672"/>
                  <a:gd name="connsiteX2" fmla="*/ 0 w 481678"/>
                  <a:gd name="connsiteY2" fmla="*/ 2023432 h 4314672"/>
                  <a:gd name="connsiteX3" fmla="*/ 279532 w 481678"/>
                  <a:gd name="connsiteY3" fmla="*/ 787787 h 4314672"/>
                  <a:gd name="connsiteX4" fmla="*/ 287269 w 481678"/>
                  <a:gd name="connsiteY4" fmla="*/ 34502 h 4314672"/>
                  <a:gd name="connsiteX5" fmla="*/ 287250 w 481678"/>
                  <a:gd name="connsiteY5" fmla="*/ 34443 h 4314672"/>
                  <a:gd name="connsiteX6" fmla="*/ 480372 w 481678"/>
                  <a:gd name="connsiteY6" fmla="*/ 0 h 4314672"/>
                  <a:gd name="connsiteX7" fmla="*/ 480921 w 481678"/>
                  <a:gd name="connsiteY7" fmla="*/ 28564 h 4314672"/>
                  <a:gd name="connsiteX8" fmla="*/ 393815 w 481678"/>
                  <a:gd name="connsiteY8" fmla="*/ 1233242 h 4314672"/>
                  <a:gd name="connsiteX9" fmla="*/ 153942 w 481678"/>
                  <a:gd name="connsiteY9" fmla="*/ 2204996 h 4314672"/>
                  <a:gd name="connsiteX10" fmla="*/ 245465 w 481678"/>
                  <a:gd name="connsiteY10" fmla="*/ 4314672 h 4314672"/>
                  <a:gd name="connsiteX0" fmla="*/ 341148 w 577361"/>
                  <a:gd name="connsiteY0" fmla="*/ 4314672 h 4314672"/>
                  <a:gd name="connsiteX1" fmla="*/ 143697 w 577361"/>
                  <a:gd name="connsiteY1" fmla="*/ 4314672 h 4314672"/>
                  <a:gd name="connsiteX2" fmla="*/ 95683 w 577361"/>
                  <a:gd name="connsiteY2" fmla="*/ 2023432 h 4314672"/>
                  <a:gd name="connsiteX3" fmla="*/ 375215 w 577361"/>
                  <a:gd name="connsiteY3" fmla="*/ 787787 h 4314672"/>
                  <a:gd name="connsiteX4" fmla="*/ 382952 w 577361"/>
                  <a:gd name="connsiteY4" fmla="*/ 34502 h 4314672"/>
                  <a:gd name="connsiteX5" fmla="*/ 382933 w 577361"/>
                  <a:gd name="connsiteY5" fmla="*/ 34443 h 4314672"/>
                  <a:gd name="connsiteX6" fmla="*/ 576055 w 577361"/>
                  <a:gd name="connsiteY6" fmla="*/ 0 h 4314672"/>
                  <a:gd name="connsiteX7" fmla="*/ 576604 w 577361"/>
                  <a:gd name="connsiteY7" fmla="*/ 28564 h 4314672"/>
                  <a:gd name="connsiteX8" fmla="*/ 489498 w 577361"/>
                  <a:gd name="connsiteY8" fmla="*/ 1233242 h 4314672"/>
                  <a:gd name="connsiteX9" fmla="*/ 249625 w 577361"/>
                  <a:gd name="connsiteY9" fmla="*/ 2204996 h 4314672"/>
                  <a:gd name="connsiteX10" fmla="*/ 341148 w 577361"/>
                  <a:gd name="connsiteY10" fmla="*/ 4314672 h 4314672"/>
                  <a:gd name="connsiteX0" fmla="*/ 341148 w 577361"/>
                  <a:gd name="connsiteY0" fmla="*/ 4314672 h 4314672"/>
                  <a:gd name="connsiteX1" fmla="*/ 143697 w 577361"/>
                  <a:gd name="connsiteY1" fmla="*/ 4314672 h 4314672"/>
                  <a:gd name="connsiteX2" fmla="*/ 95683 w 577361"/>
                  <a:gd name="connsiteY2" fmla="*/ 2023432 h 4314672"/>
                  <a:gd name="connsiteX3" fmla="*/ 375215 w 577361"/>
                  <a:gd name="connsiteY3" fmla="*/ 787787 h 4314672"/>
                  <a:gd name="connsiteX4" fmla="*/ 382952 w 577361"/>
                  <a:gd name="connsiteY4" fmla="*/ 34502 h 4314672"/>
                  <a:gd name="connsiteX5" fmla="*/ 382933 w 577361"/>
                  <a:gd name="connsiteY5" fmla="*/ 34443 h 4314672"/>
                  <a:gd name="connsiteX6" fmla="*/ 576055 w 577361"/>
                  <a:gd name="connsiteY6" fmla="*/ 0 h 4314672"/>
                  <a:gd name="connsiteX7" fmla="*/ 576604 w 577361"/>
                  <a:gd name="connsiteY7" fmla="*/ 28564 h 4314672"/>
                  <a:gd name="connsiteX8" fmla="*/ 489498 w 577361"/>
                  <a:gd name="connsiteY8" fmla="*/ 1233242 h 4314672"/>
                  <a:gd name="connsiteX9" fmla="*/ 249625 w 577361"/>
                  <a:gd name="connsiteY9" fmla="*/ 2204996 h 4314672"/>
                  <a:gd name="connsiteX10" fmla="*/ 341148 w 577361"/>
                  <a:gd name="connsiteY10" fmla="*/ 4314672 h 4314672"/>
                  <a:gd name="connsiteX0" fmla="*/ 341148 w 577361"/>
                  <a:gd name="connsiteY0" fmla="*/ 4314672 h 4314672"/>
                  <a:gd name="connsiteX1" fmla="*/ 143697 w 577361"/>
                  <a:gd name="connsiteY1" fmla="*/ 4314672 h 4314672"/>
                  <a:gd name="connsiteX2" fmla="*/ 95683 w 577361"/>
                  <a:gd name="connsiteY2" fmla="*/ 2023432 h 4314672"/>
                  <a:gd name="connsiteX3" fmla="*/ 375215 w 577361"/>
                  <a:gd name="connsiteY3" fmla="*/ 787787 h 4314672"/>
                  <a:gd name="connsiteX4" fmla="*/ 382952 w 577361"/>
                  <a:gd name="connsiteY4" fmla="*/ 34502 h 4314672"/>
                  <a:gd name="connsiteX5" fmla="*/ 382933 w 577361"/>
                  <a:gd name="connsiteY5" fmla="*/ 34443 h 4314672"/>
                  <a:gd name="connsiteX6" fmla="*/ 576055 w 577361"/>
                  <a:gd name="connsiteY6" fmla="*/ 0 h 4314672"/>
                  <a:gd name="connsiteX7" fmla="*/ 576604 w 577361"/>
                  <a:gd name="connsiteY7" fmla="*/ 28564 h 4314672"/>
                  <a:gd name="connsiteX8" fmla="*/ 489498 w 577361"/>
                  <a:gd name="connsiteY8" fmla="*/ 1233242 h 4314672"/>
                  <a:gd name="connsiteX9" fmla="*/ 249625 w 577361"/>
                  <a:gd name="connsiteY9" fmla="*/ 2204996 h 4314672"/>
                  <a:gd name="connsiteX10" fmla="*/ 341148 w 577361"/>
                  <a:gd name="connsiteY10" fmla="*/ 4314672 h 4314672"/>
                  <a:gd name="connsiteX0" fmla="*/ 414347 w 650560"/>
                  <a:gd name="connsiteY0" fmla="*/ 4314672 h 4314672"/>
                  <a:gd name="connsiteX1" fmla="*/ 216896 w 650560"/>
                  <a:gd name="connsiteY1" fmla="*/ 4314672 h 4314672"/>
                  <a:gd name="connsiteX2" fmla="*/ 168882 w 650560"/>
                  <a:gd name="connsiteY2" fmla="*/ 2023432 h 4314672"/>
                  <a:gd name="connsiteX3" fmla="*/ 448414 w 650560"/>
                  <a:gd name="connsiteY3" fmla="*/ 787787 h 4314672"/>
                  <a:gd name="connsiteX4" fmla="*/ 456151 w 650560"/>
                  <a:gd name="connsiteY4" fmla="*/ 34502 h 4314672"/>
                  <a:gd name="connsiteX5" fmla="*/ 456132 w 650560"/>
                  <a:gd name="connsiteY5" fmla="*/ 34443 h 4314672"/>
                  <a:gd name="connsiteX6" fmla="*/ 649254 w 650560"/>
                  <a:gd name="connsiteY6" fmla="*/ 0 h 4314672"/>
                  <a:gd name="connsiteX7" fmla="*/ 649803 w 650560"/>
                  <a:gd name="connsiteY7" fmla="*/ 28564 h 4314672"/>
                  <a:gd name="connsiteX8" fmla="*/ 562697 w 650560"/>
                  <a:gd name="connsiteY8" fmla="*/ 1233242 h 4314672"/>
                  <a:gd name="connsiteX9" fmla="*/ 322824 w 650560"/>
                  <a:gd name="connsiteY9" fmla="*/ 2204996 h 4314672"/>
                  <a:gd name="connsiteX10" fmla="*/ 414347 w 650560"/>
                  <a:gd name="connsiteY10" fmla="*/ 4314672 h 4314672"/>
                  <a:gd name="connsiteX0" fmla="*/ 414347 w 650560"/>
                  <a:gd name="connsiteY0" fmla="*/ 4314672 h 4314672"/>
                  <a:gd name="connsiteX1" fmla="*/ 216896 w 650560"/>
                  <a:gd name="connsiteY1" fmla="*/ 4314672 h 4314672"/>
                  <a:gd name="connsiteX2" fmla="*/ 168882 w 650560"/>
                  <a:gd name="connsiteY2" fmla="*/ 2023432 h 4314672"/>
                  <a:gd name="connsiteX3" fmla="*/ 448414 w 650560"/>
                  <a:gd name="connsiteY3" fmla="*/ 787787 h 4314672"/>
                  <a:gd name="connsiteX4" fmla="*/ 456151 w 650560"/>
                  <a:gd name="connsiteY4" fmla="*/ 34502 h 4314672"/>
                  <a:gd name="connsiteX5" fmla="*/ 456132 w 650560"/>
                  <a:gd name="connsiteY5" fmla="*/ 34443 h 4314672"/>
                  <a:gd name="connsiteX6" fmla="*/ 649254 w 650560"/>
                  <a:gd name="connsiteY6" fmla="*/ 0 h 4314672"/>
                  <a:gd name="connsiteX7" fmla="*/ 649803 w 650560"/>
                  <a:gd name="connsiteY7" fmla="*/ 28564 h 4314672"/>
                  <a:gd name="connsiteX8" fmla="*/ 562697 w 650560"/>
                  <a:gd name="connsiteY8" fmla="*/ 1233242 h 4314672"/>
                  <a:gd name="connsiteX9" fmla="*/ 322824 w 650560"/>
                  <a:gd name="connsiteY9" fmla="*/ 2204996 h 4314672"/>
                  <a:gd name="connsiteX10" fmla="*/ 414347 w 650560"/>
                  <a:gd name="connsiteY10" fmla="*/ 4314672 h 4314672"/>
                  <a:gd name="connsiteX0" fmla="*/ 434653 w 670866"/>
                  <a:gd name="connsiteY0" fmla="*/ 4314672 h 4314672"/>
                  <a:gd name="connsiteX1" fmla="*/ 237202 w 670866"/>
                  <a:gd name="connsiteY1" fmla="*/ 4314672 h 4314672"/>
                  <a:gd name="connsiteX2" fmla="*/ 151088 w 670866"/>
                  <a:gd name="connsiteY2" fmla="*/ 2080582 h 4314672"/>
                  <a:gd name="connsiteX3" fmla="*/ 468720 w 670866"/>
                  <a:gd name="connsiteY3" fmla="*/ 787787 h 4314672"/>
                  <a:gd name="connsiteX4" fmla="*/ 476457 w 670866"/>
                  <a:gd name="connsiteY4" fmla="*/ 34502 h 4314672"/>
                  <a:gd name="connsiteX5" fmla="*/ 476438 w 670866"/>
                  <a:gd name="connsiteY5" fmla="*/ 34443 h 4314672"/>
                  <a:gd name="connsiteX6" fmla="*/ 669560 w 670866"/>
                  <a:gd name="connsiteY6" fmla="*/ 0 h 4314672"/>
                  <a:gd name="connsiteX7" fmla="*/ 670109 w 670866"/>
                  <a:gd name="connsiteY7" fmla="*/ 28564 h 4314672"/>
                  <a:gd name="connsiteX8" fmla="*/ 583003 w 670866"/>
                  <a:gd name="connsiteY8" fmla="*/ 1233242 h 4314672"/>
                  <a:gd name="connsiteX9" fmla="*/ 343130 w 670866"/>
                  <a:gd name="connsiteY9" fmla="*/ 2204996 h 4314672"/>
                  <a:gd name="connsiteX10" fmla="*/ 434653 w 670866"/>
                  <a:gd name="connsiteY10" fmla="*/ 4314672 h 4314672"/>
                  <a:gd name="connsiteX0" fmla="*/ 404825 w 641038"/>
                  <a:gd name="connsiteY0" fmla="*/ 4314672 h 4314672"/>
                  <a:gd name="connsiteX1" fmla="*/ 207374 w 641038"/>
                  <a:gd name="connsiteY1" fmla="*/ 4314672 h 4314672"/>
                  <a:gd name="connsiteX2" fmla="*/ 121260 w 641038"/>
                  <a:gd name="connsiteY2" fmla="*/ 2080582 h 4314672"/>
                  <a:gd name="connsiteX3" fmla="*/ 438892 w 641038"/>
                  <a:gd name="connsiteY3" fmla="*/ 787787 h 4314672"/>
                  <a:gd name="connsiteX4" fmla="*/ 446629 w 641038"/>
                  <a:gd name="connsiteY4" fmla="*/ 34502 h 4314672"/>
                  <a:gd name="connsiteX5" fmla="*/ 446610 w 641038"/>
                  <a:gd name="connsiteY5" fmla="*/ 34443 h 4314672"/>
                  <a:gd name="connsiteX6" fmla="*/ 639732 w 641038"/>
                  <a:gd name="connsiteY6" fmla="*/ 0 h 4314672"/>
                  <a:gd name="connsiteX7" fmla="*/ 640281 w 641038"/>
                  <a:gd name="connsiteY7" fmla="*/ 28564 h 4314672"/>
                  <a:gd name="connsiteX8" fmla="*/ 553175 w 641038"/>
                  <a:gd name="connsiteY8" fmla="*/ 1233242 h 4314672"/>
                  <a:gd name="connsiteX9" fmla="*/ 313302 w 641038"/>
                  <a:gd name="connsiteY9" fmla="*/ 2204996 h 4314672"/>
                  <a:gd name="connsiteX10" fmla="*/ 404825 w 641038"/>
                  <a:gd name="connsiteY10" fmla="*/ 4314672 h 4314672"/>
                  <a:gd name="connsiteX0" fmla="*/ 397704 w 633917"/>
                  <a:gd name="connsiteY0" fmla="*/ 4314672 h 4314672"/>
                  <a:gd name="connsiteX1" fmla="*/ 200253 w 633917"/>
                  <a:gd name="connsiteY1" fmla="*/ 4314672 h 4314672"/>
                  <a:gd name="connsiteX2" fmla="*/ 114139 w 633917"/>
                  <a:gd name="connsiteY2" fmla="*/ 2080582 h 4314672"/>
                  <a:gd name="connsiteX3" fmla="*/ 431771 w 633917"/>
                  <a:gd name="connsiteY3" fmla="*/ 787787 h 4314672"/>
                  <a:gd name="connsiteX4" fmla="*/ 439508 w 633917"/>
                  <a:gd name="connsiteY4" fmla="*/ 34502 h 4314672"/>
                  <a:gd name="connsiteX5" fmla="*/ 439489 w 633917"/>
                  <a:gd name="connsiteY5" fmla="*/ 34443 h 4314672"/>
                  <a:gd name="connsiteX6" fmla="*/ 632611 w 633917"/>
                  <a:gd name="connsiteY6" fmla="*/ 0 h 4314672"/>
                  <a:gd name="connsiteX7" fmla="*/ 633160 w 633917"/>
                  <a:gd name="connsiteY7" fmla="*/ 28564 h 4314672"/>
                  <a:gd name="connsiteX8" fmla="*/ 546054 w 633917"/>
                  <a:gd name="connsiteY8" fmla="*/ 1233242 h 4314672"/>
                  <a:gd name="connsiteX9" fmla="*/ 306181 w 633917"/>
                  <a:gd name="connsiteY9" fmla="*/ 2204996 h 4314672"/>
                  <a:gd name="connsiteX10" fmla="*/ 397704 w 633917"/>
                  <a:gd name="connsiteY10" fmla="*/ 4314672 h 4314672"/>
                  <a:gd name="connsiteX0" fmla="*/ 397704 w 633917"/>
                  <a:gd name="connsiteY0" fmla="*/ 4357902 h 4357902"/>
                  <a:gd name="connsiteX1" fmla="*/ 200253 w 633917"/>
                  <a:gd name="connsiteY1" fmla="*/ 4357902 h 4357902"/>
                  <a:gd name="connsiteX2" fmla="*/ 114139 w 633917"/>
                  <a:gd name="connsiteY2" fmla="*/ 2123812 h 4357902"/>
                  <a:gd name="connsiteX3" fmla="*/ 431771 w 633917"/>
                  <a:gd name="connsiteY3" fmla="*/ 831017 h 4357902"/>
                  <a:gd name="connsiteX4" fmla="*/ 439508 w 633917"/>
                  <a:gd name="connsiteY4" fmla="*/ 77732 h 4357902"/>
                  <a:gd name="connsiteX5" fmla="*/ 479949 w 633917"/>
                  <a:gd name="connsiteY5" fmla="*/ 0 h 4357902"/>
                  <a:gd name="connsiteX6" fmla="*/ 632611 w 633917"/>
                  <a:gd name="connsiteY6" fmla="*/ 43230 h 4357902"/>
                  <a:gd name="connsiteX7" fmla="*/ 633160 w 633917"/>
                  <a:gd name="connsiteY7" fmla="*/ 71794 h 4357902"/>
                  <a:gd name="connsiteX8" fmla="*/ 546054 w 633917"/>
                  <a:gd name="connsiteY8" fmla="*/ 1276472 h 4357902"/>
                  <a:gd name="connsiteX9" fmla="*/ 306181 w 633917"/>
                  <a:gd name="connsiteY9" fmla="*/ 2248226 h 4357902"/>
                  <a:gd name="connsiteX10" fmla="*/ 397704 w 633917"/>
                  <a:gd name="connsiteY10" fmla="*/ 4357902 h 4357902"/>
                  <a:gd name="connsiteX0" fmla="*/ 397704 w 633917"/>
                  <a:gd name="connsiteY0" fmla="*/ 4357902 h 4357902"/>
                  <a:gd name="connsiteX1" fmla="*/ 200253 w 633917"/>
                  <a:gd name="connsiteY1" fmla="*/ 4357902 h 4357902"/>
                  <a:gd name="connsiteX2" fmla="*/ 114139 w 633917"/>
                  <a:gd name="connsiteY2" fmla="*/ 2123812 h 4357902"/>
                  <a:gd name="connsiteX3" fmla="*/ 431771 w 633917"/>
                  <a:gd name="connsiteY3" fmla="*/ 831017 h 4357902"/>
                  <a:gd name="connsiteX4" fmla="*/ 479949 w 633917"/>
                  <a:gd name="connsiteY4" fmla="*/ 0 h 4357902"/>
                  <a:gd name="connsiteX5" fmla="*/ 632611 w 633917"/>
                  <a:gd name="connsiteY5" fmla="*/ 43230 h 4357902"/>
                  <a:gd name="connsiteX6" fmla="*/ 633160 w 633917"/>
                  <a:gd name="connsiteY6" fmla="*/ 71794 h 4357902"/>
                  <a:gd name="connsiteX7" fmla="*/ 546054 w 633917"/>
                  <a:gd name="connsiteY7" fmla="*/ 1276472 h 4357902"/>
                  <a:gd name="connsiteX8" fmla="*/ 306181 w 633917"/>
                  <a:gd name="connsiteY8" fmla="*/ 2248226 h 4357902"/>
                  <a:gd name="connsiteX9" fmla="*/ 397704 w 633917"/>
                  <a:gd name="connsiteY9" fmla="*/ 4357902 h 4357902"/>
                  <a:gd name="connsiteX0" fmla="*/ 397704 w 633917"/>
                  <a:gd name="connsiteY0" fmla="*/ 4357902 h 4357902"/>
                  <a:gd name="connsiteX1" fmla="*/ 200253 w 633917"/>
                  <a:gd name="connsiteY1" fmla="*/ 4357902 h 4357902"/>
                  <a:gd name="connsiteX2" fmla="*/ 114139 w 633917"/>
                  <a:gd name="connsiteY2" fmla="*/ 2123812 h 4357902"/>
                  <a:gd name="connsiteX3" fmla="*/ 431771 w 633917"/>
                  <a:gd name="connsiteY3" fmla="*/ 831017 h 4357902"/>
                  <a:gd name="connsiteX4" fmla="*/ 479949 w 633917"/>
                  <a:gd name="connsiteY4" fmla="*/ 0 h 4357902"/>
                  <a:gd name="connsiteX5" fmla="*/ 632611 w 633917"/>
                  <a:gd name="connsiteY5" fmla="*/ 43230 h 4357902"/>
                  <a:gd name="connsiteX6" fmla="*/ 633160 w 633917"/>
                  <a:gd name="connsiteY6" fmla="*/ 71794 h 4357902"/>
                  <a:gd name="connsiteX7" fmla="*/ 546054 w 633917"/>
                  <a:gd name="connsiteY7" fmla="*/ 1276472 h 4357902"/>
                  <a:gd name="connsiteX8" fmla="*/ 306181 w 633917"/>
                  <a:gd name="connsiteY8" fmla="*/ 2248226 h 4357902"/>
                  <a:gd name="connsiteX9" fmla="*/ 397704 w 633917"/>
                  <a:gd name="connsiteY9" fmla="*/ 4357902 h 4357902"/>
                  <a:gd name="connsiteX0" fmla="*/ 397704 w 633917"/>
                  <a:gd name="connsiteY0" fmla="*/ 4357902 h 4357902"/>
                  <a:gd name="connsiteX1" fmla="*/ 200253 w 633917"/>
                  <a:gd name="connsiteY1" fmla="*/ 4357902 h 4357902"/>
                  <a:gd name="connsiteX2" fmla="*/ 114139 w 633917"/>
                  <a:gd name="connsiteY2" fmla="*/ 2123812 h 4357902"/>
                  <a:gd name="connsiteX3" fmla="*/ 431771 w 633917"/>
                  <a:gd name="connsiteY3" fmla="*/ 831017 h 4357902"/>
                  <a:gd name="connsiteX4" fmla="*/ 447581 w 633917"/>
                  <a:gd name="connsiteY4" fmla="*/ 0 h 4357902"/>
                  <a:gd name="connsiteX5" fmla="*/ 632611 w 633917"/>
                  <a:gd name="connsiteY5" fmla="*/ 43230 h 4357902"/>
                  <a:gd name="connsiteX6" fmla="*/ 633160 w 633917"/>
                  <a:gd name="connsiteY6" fmla="*/ 71794 h 4357902"/>
                  <a:gd name="connsiteX7" fmla="*/ 546054 w 633917"/>
                  <a:gd name="connsiteY7" fmla="*/ 1276472 h 4357902"/>
                  <a:gd name="connsiteX8" fmla="*/ 306181 w 633917"/>
                  <a:gd name="connsiteY8" fmla="*/ 2248226 h 4357902"/>
                  <a:gd name="connsiteX9" fmla="*/ 397704 w 633917"/>
                  <a:gd name="connsiteY9" fmla="*/ 4357902 h 4357902"/>
                  <a:gd name="connsiteX0" fmla="*/ 397704 w 633917"/>
                  <a:gd name="connsiteY0" fmla="*/ 4357902 h 4357902"/>
                  <a:gd name="connsiteX1" fmla="*/ 200253 w 633917"/>
                  <a:gd name="connsiteY1" fmla="*/ 4357902 h 4357902"/>
                  <a:gd name="connsiteX2" fmla="*/ 114139 w 633917"/>
                  <a:gd name="connsiteY2" fmla="*/ 2123812 h 4357902"/>
                  <a:gd name="connsiteX3" fmla="*/ 431771 w 633917"/>
                  <a:gd name="connsiteY3" fmla="*/ 831017 h 4357902"/>
                  <a:gd name="connsiteX4" fmla="*/ 447581 w 633917"/>
                  <a:gd name="connsiteY4" fmla="*/ 0 h 4357902"/>
                  <a:gd name="connsiteX5" fmla="*/ 632611 w 633917"/>
                  <a:gd name="connsiteY5" fmla="*/ 43230 h 4357902"/>
                  <a:gd name="connsiteX6" fmla="*/ 633160 w 633917"/>
                  <a:gd name="connsiteY6" fmla="*/ 71794 h 4357902"/>
                  <a:gd name="connsiteX7" fmla="*/ 546054 w 633917"/>
                  <a:gd name="connsiteY7" fmla="*/ 1276472 h 4357902"/>
                  <a:gd name="connsiteX8" fmla="*/ 306181 w 633917"/>
                  <a:gd name="connsiteY8" fmla="*/ 2248226 h 4357902"/>
                  <a:gd name="connsiteX9" fmla="*/ 397704 w 633917"/>
                  <a:gd name="connsiteY9" fmla="*/ 4357902 h 4357902"/>
                  <a:gd name="connsiteX0" fmla="*/ 397704 w 632611"/>
                  <a:gd name="connsiteY0" fmla="*/ 4357902 h 4357902"/>
                  <a:gd name="connsiteX1" fmla="*/ 200253 w 632611"/>
                  <a:gd name="connsiteY1" fmla="*/ 4357902 h 4357902"/>
                  <a:gd name="connsiteX2" fmla="*/ 114139 w 632611"/>
                  <a:gd name="connsiteY2" fmla="*/ 2123812 h 4357902"/>
                  <a:gd name="connsiteX3" fmla="*/ 431771 w 632611"/>
                  <a:gd name="connsiteY3" fmla="*/ 831017 h 4357902"/>
                  <a:gd name="connsiteX4" fmla="*/ 447581 w 632611"/>
                  <a:gd name="connsiteY4" fmla="*/ 0 h 4357902"/>
                  <a:gd name="connsiteX5" fmla="*/ 632611 w 632611"/>
                  <a:gd name="connsiteY5" fmla="*/ 43230 h 4357902"/>
                  <a:gd name="connsiteX6" fmla="*/ 546054 w 632611"/>
                  <a:gd name="connsiteY6" fmla="*/ 1276472 h 4357902"/>
                  <a:gd name="connsiteX7" fmla="*/ 306181 w 632611"/>
                  <a:gd name="connsiteY7" fmla="*/ 2248226 h 4357902"/>
                  <a:gd name="connsiteX8" fmla="*/ 397704 w 632611"/>
                  <a:gd name="connsiteY8" fmla="*/ 4357902 h 4357902"/>
                  <a:gd name="connsiteX0" fmla="*/ 397704 w 648795"/>
                  <a:gd name="connsiteY0" fmla="*/ 4361276 h 4361276"/>
                  <a:gd name="connsiteX1" fmla="*/ 200253 w 648795"/>
                  <a:gd name="connsiteY1" fmla="*/ 4361276 h 4361276"/>
                  <a:gd name="connsiteX2" fmla="*/ 114139 w 648795"/>
                  <a:gd name="connsiteY2" fmla="*/ 2127186 h 4361276"/>
                  <a:gd name="connsiteX3" fmla="*/ 431771 w 648795"/>
                  <a:gd name="connsiteY3" fmla="*/ 834391 h 4361276"/>
                  <a:gd name="connsiteX4" fmla="*/ 447581 w 648795"/>
                  <a:gd name="connsiteY4" fmla="*/ 3374 h 4361276"/>
                  <a:gd name="connsiteX5" fmla="*/ 648795 w 648795"/>
                  <a:gd name="connsiteY5" fmla="*/ 0 h 4361276"/>
                  <a:gd name="connsiteX6" fmla="*/ 546054 w 648795"/>
                  <a:gd name="connsiteY6" fmla="*/ 1279846 h 4361276"/>
                  <a:gd name="connsiteX7" fmla="*/ 306181 w 648795"/>
                  <a:gd name="connsiteY7" fmla="*/ 2251600 h 4361276"/>
                  <a:gd name="connsiteX8" fmla="*/ 397704 w 648795"/>
                  <a:gd name="connsiteY8" fmla="*/ 4361276 h 4361276"/>
                  <a:gd name="connsiteX0" fmla="*/ 397704 w 648795"/>
                  <a:gd name="connsiteY0" fmla="*/ 4361276 h 4361276"/>
                  <a:gd name="connsiteX1" fmla="*/ 200253 w 648795"/>
                  <a:gd name="connsiteY1" fmla="*/ 4361276 h 4361276"/>
                  <a:gd name="connsiteX2" fmla="*/ 114139 w 648795"/>
                  <a:gd name="connsiteY2" fmla="*/ 2127186 h 4361276"/>
                  <a:gd name="connsiteX3" fmla="*/ 431771 w 648795"/>
                  <a:gd name="connsiteY3" fmla="*/ 834391 h 4361276"/>
                  <a:gd name="connsiteX4" fmla="*/ 447581 w 648795"/>
                  <a:gd name="connsiteY4" fmla="*/ 3374 h 4361276"/>
                  <a:gd name="connsiteX5" fmla="*/ 648795 w 648795"/>
                  <a:gd name="connsiteY5" fmla="*/ 0 h 4361276"/>
                  <a:gd name="connsiteX6" fmla="*/ 546054 w 648795"/>
                  <a:gd name="connsiteY6" fmla="*/ 1279846 h 4361276"/>
                  <a:gd name="connsiteX7" fmla="*/ 306181 w 648795"/>
                  <a:gd name="connsiteY7" fmla="*/ 2251600 h 4361276"/>
                  <a:gd name="connsiteX8" fmla="*/ 397704 w 648795"/>
                  <a:gd name="connsiteY8" fmla="*/ 4361276 h 4361276"/>
                  <a:gd name="connsiteX0" fmla="*/ 397704 w 648795"/>
                  <a:gd name="connsiteY0" fmla="*/ 4361276 h 4361276"/>
                  <a:gd name="connsiteX1" fmla="*/ 200253 w 648795"/>
                  <a:gd name="connsiteY1" fmla="*/ 4361276 h 4361276"/>
                  <a:gd name="connsiteX2" fmla="*/ 114139 w 648795"/>
                  <a:gd name="connsiteY2" fmla="*/ 2127186 h 4361276"/>
                  <a:gd name="connsiteX3" fmla="*/ 431771 w 648795"/>
                  <a:gd name="connsiteY3" fmla="*/ 834391 h 4361276"/>
                  <a:gd name="connsiteX4" fmla="*/ 447581 w 648795"/>
                  <a:gd name="connsiteY4" fmla="*/ 3374 h 4361276"/>
                  <a:gd name="connsiteX5" fmla="*/ 648795 w 648795"/>
                  <a:gd name="connsiteY5" fmla="*/ 0 h 4361276"/>
                  <a:gd name="connsiteX6" fmla="*/ 546054 w 648795"/>
                  <a:gd name="connsiteY6" fmla="*/ 1279846 h 4361276"/>
                  <a:gd name="connsiteX7" fmla="*/ 306181 w 648795"/>
                  <a:gd name="connsiteY7" fmla="*/ 2251600 h 4361276"/>
                  <a:gd name="connsiteX8" fmla="*/ 397704 w 648795"/>
                  <a:gd name="connsiteY8" fmla="*/ 4361276 h 4361276"/>
                  <a:gd name="connsiteX0" fmla="*/ 397704 w 648795"/>
                  <a:gd name="connsiteY0" fmla="*/ 4361276 h 4361276"/>
                  <a:gd name="connsiteX1" fmla="*/ 200253 w 648795"/>
                  <a:gd name="connsiteY1" fmla="*/ 4361276 h 4361276"/>
                  <a:gd name="connsiteX2" fmla="*/ 114139 w 648795"/>
                  <a:gd name="connsiteY2" fmla="*/ 2127186 h 4361276"/>
                  <a:gd name="connsiteX3" fmla="*/ 431771 w 648795"/>
                  <a:gd name="connsiteY3" fmla="*/ 834391 h 4361276"/>
                  <a:gd name="connsiteX4" fmla="*/ 447581 w 648795"/>
                  <a:gd name="connsiteY4" fmla="*/ 3374 h 4361276"/>
                  <a:gd name="connsiteX5" fmla="*/ 648795 w 648795"/>
                  <a:gd name="connsiteY5" fmla="*/ 0 h 4361276"/>
                  <a:gd name="connsiteX6" fmla="*/ 546054 w 648795"/>
                  <a:gd name="connsiteY6" fmla="*/ 1279846 h 4361276"/>
                  <a:gd name="connsiteX7" fmla="*/ 306181 w 648795"/>
                  <a:gd name="connsiteY7" fmla="*/ 2251600 h 4361276"/>
                  <a:gd name="connsiteX8" fmla="*/ 397704 w 648795"/>
                  <a:gd name="connsiteY8" fmla="*/ 4361276 h 4361276"/>
                  <a:gd name="connsiteX0" fmla="*/ 397704 w 648795"/>
                  <a:gd name="connsiteY0" fmla="*/ 4365669 h 4365669"/>
                  <a:gd name="connsiteX1" fmla="*/ 200253 w 648795"/>
                  <a:gd name="connsiteY1" fmla="*/ 4365669 h 4365669"/>
                  <a:gd name="connsiteX2" fmla="*/ 114139 w 648795"/>
                  <a:gd name="connsiteY2" fmla="*/ 2131579 h 4365669"/>
                  <a:gd name="connsiteX3" fmla="*/ 431771 w 648795"/>
                  <a:gd name="connsiteY3" fmla="*/ 838784 h 4365669"/>
                  <a:gd name="connsiteX4" fmla="*/ 471857 w 648795"/>
                  <a:gd name="connsiteY4" fmla="*/ 0 h 4365669"/>
                  <a:gd name="connsiteX5" fmla="*/ 648795 w 648795"/>
                  <a:gd name="connsiteY5" fmla="*/ 4393 h 4365669"/>
                  <a:gd name="connsiteX6" fmla="*/ 546054 w 648795"/>
                  <a:gd name="connsiteY6" fmla="*/ 1284239 h 4365669"/>
                  <a:gd name="connsiteX7" fmla="*/ 306181 w 648795"/>
                  <a:gd name="connsiteY7" fmla="*/ 2255993 h 4365669"/>
                  <a:gd name="connsiteX8" fmla="*/ 397704 w 648795"/>
                  <a:gd name="connsiteY8" fmla="*/ 4365669 h 4365669"/>
                  <a:gd name="connsiteX0" fmla="*/ 397704 w 648795"/>
                  <a:gd name="connsiteY0" fmla="*/ 4365669 h 4365669"/>
                  <a:gd name="connsiteX1" fmla="*/ 200253 w 648795"/>
                  <a:gd name="connsiteY1" fmla="*/ 4365669 h 4365669"/>
                  <a:gd name="connsiteX2" fmla="*/ 114139 w 648795"/>
                  <a:gd name="connsiteY2" fmla="*/ 2131579 h 4365669"/>
                  <a:gd name="connsiteX3" fmla="*/ 431771 w 648795"/>
                  <a:gd name="connsiteY3" fmla="*/ 838784 h 4365669"/>
                  <a:gd name="connsiteX4" fmla="*/ 471857 w 648795"/>
                  <a:gd name="connsiteY4" fmla="*/ 0 h 4365669"/>
                  <a:gd name="connsiteX5" fmla="*/ 648795 w 648795"/>
                  <a:gd name="connsiteY5" fmla="*/ 4393 h 4365669"/>
                  <a:gd name="connsiteX6" fmla="*/ 546054 w 648795"/>
                  <a:gd name="connsiteY6" fmla="*/ 1284239 h 4365669"/>
                  <a:gd name="connsiteX7" fmla="*/ 306181 w 648795"/>
                  <a:gd name="connsiteY7" fmla="*/ 2255993 h 4365669"/>
                  <a:gd name="connsiteX8" fmla="*/ 397704 w 648795"/>
                  <a:gd name="connsiteY8" fmla="*/ 4365669 h 4365669"/>
                  <a:gd name="connsiteX0" fmla="*/ 397704 w 648795"/>
                  <a:gd name="connsiteY0" fmla="*/ 4411414 h 4411414"/>
                  <a:gd name="connsiteX1" fmla="*/ 200253 w 648795"/>
                  <a:gd name="connsiteY1" fmla="*/ 4411414 h 4411414"/>
                  <a:gd name="connsiteX2" fmla="*/ 114139 w 648795"/>
                  <a:gd name="connsiteY2" fmla="*/ 2177324 h 4411414"/>
                  <a:gd name="connsiteX3" fmla="*/ 431771 w 648795"/>
                  <a:gd name="connsiteY3" fmla="*/ 884529 h 4411414"/>
                  <a:gd name="connsiteX4" fmla="*/ 455672 w 648795"/>
                  <a:gd name="connsiteY4" fmla="*/ 0 h 4411414"/>
                  <a:gd name="connsiteX5" fmla="*/ 648795 w 648795"/>
                  <a:gd name="connsiteY5" fmla="*/ 50138 h 4411414"/>
                  <a:gd name="connsiteX6" fmla="*/ 546054 w 648795"/>
                  <a:gd name="connsiteY6" fmla="*/ 1329984 h 4411414"/>
                  <a:gd name="connsiteX7" fmla="*/ 306181 w 648795"/>
                  <a:gd name="connsiteY7" fmla="*/ 2301738 h 4411414"/>
                  <a:gd name="connsiteX8" fmla="*/ 397704 w 648795"/>
                  <a:gd name="connsiteY8" fmla="*/ 4411414 h 4411414"/>
                  <a:gd name="connsiteX0" fmla="*/ 397704 w 648795"/>
                  <a:gd name="connsiteY0" fmla="*/ 4388540 h 4388540"/>
                  <a:gd name="connsiteX1" fmla="*/ 200253 w 648795"/>
                  <a:gd name="connsiteY1" fmla="*/ 4388540 h 4388540"/>
                  <a:gd name="connsiteX2" fmla="*/ 114139 w 648795"/>
                  <a:gd name="connsiteY2" fmla="*/ 2154450 h 4388540"/>
                  <a:gd name="connsiteX3" fmla="*/ 431771 w 648795"/>
                  <a:gd name="connsiteY3" fmla="*/ 861655 h 4388540"/>
                  <a:gd name="connsiteX4" fmla="*/ 455672 w 648795"/>
                  <a:gd name="connsiteY4" fmla="*/ 0 h 4388540"/>
                  <a:gd name="connsiteX5" fmla="*/ 648795 w 648795"/>
                  <a:gd name="connsiteY5" fmla="*/ 27264 h 4388540"/>
                  <a:gd name="connsiteX6" fmla="*/ 546054 w 648795"/>
                  <a:gd name="connsiteY6" fmla="*/ 1307110 h 4388540"/>
                  <a:gd name="connsiteX7" fmla="*/ 306181 w 648795"/>
                  <a:gd name="connsiteY7" fmla="*/ 2278864 h 4388540"/>
                  <a:gd name="connsiteX8" fmla="*/ 397704 w 648795"/>
                  <a:gd name="connsiteY8" fmla="*/ 4388540 h 4388540"/>
                  <a:gd name="connsiteX0" fmla="*/ 397704 w 648795"/>
                  <a:gd name="connsiteY0" fmla="*/ 4388540 h 4388540"/>
                  <a:gd name="connsiteX1" fmla="*/ 200253 w 648795"/>
                  <a:gd name="connsiteY1" fmla="*/ 4388540 h 4388540"/>
                  <a:gd name="connsiteX2" fmla="*/ 114139 w 648795"/>
                  <a:gd name="connsiteY2" fmla="*/ 2154450 h 4388540"/>
                  <a:gd name="connsiteX3" fmla="*/ 431771 w 648795"/>
                  <a:gd name="connsiteY3" fmla="*/ 861655 h 4388540"/>
                  <a:gd name="connsiteX4" fmla="*/ 455672 w 648795"/>
                  <a:gd name="connsiteY4" fmla="*/ 0 h 4388540"/>
                  <a:gd name="connsiteX5" fmla="*/ 648795 w 648795"/>
                  <a:gd name="connsiteY5" fmla="*/ 27264 h 4388540"/>
                  <a:gd name="connsiteX6" fmla="*/ 546054 w 648795"/>
                  <a:gd name="connsiteY6" fmla="*/ 1307110 h 4388540"/>
                  <a:gd name="connsiteX7" fmla="*/ 306181 w 648795"/>
                  <a:gd name="connsiteY7" fmla="*/ 2278864 h 4388540"/>
                  <a:gd name="connsiteX8" fmla="*/ 397704 w 648795"/>
                  <a:gd name="connsiteY8" fmla="*/ 4388540 h 4388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8795" h="4388540">
                    <a:moveTo>
                      <a:pt x="397704" y="4388540"/>
                    </a:moveTo>
                    <a:lnTo>
                      <a:pt x="200253" y="4388540"/>
                    </a:lnTo>
                    <a:cubicBezTo>
                      <a:pt x="-101502" y="3034243"/>
                      <a:pt x="-3206" y="2784847"/>
                      <a:pt x="114139" y="2154450"/>
                    </a:cubicBezTo>
                    <a:cubicBezTo>
                      <a:pt x="236144" y="1764320"/>
                      <a:pt x="374849" y="1220730"/>
                      <a:pt x="431771" y="861655"/>
                    </a:cubicBezTo>
                    <a:cubicBezTo>
                      <a:pt x="488693" y="502580"/>
                      <a:pt x="438383" y="286360"/>
                      <a:pt x="455672" y="0"/>
                    </a:cubicBezTo>
                    <a:lnTo>
                      <a:pt x="648795" y="27264"/>
                    </a:lnTo>
                    <a:cubicBezTo>
                      <a:pt x="646916" y="477181"/>
                      <a:pt x="645037" y="833890"/>
                      <a:pt x="546054" y="1307110"/>
                    </a:cubicBezTo>
                    <a:cubicBezTo>
                      <a:pt x="484664" y="1647587"/>
                      <a:pt x="402426" y="1969709"/>
                      <a:pt x="306181" y="2278864"/>
                    </a:cubicBezTo>
                    <a:cubicBezTo>
                      <a:pt x="196989" y="2664589"/>
                      <a:pt x="144946" y="3317015"/>
                      <a:pt x="397704" y="4388540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4780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</p:grpSp>
      </p:grpSp>
      <p:pic>
        <p:nvPicPr>
          <p:cNvPr id="3" name="object 7">
            <a:extLst>
              <a:ext uri="{FF2B5EF4-FFF2-40B4-BE49-F238E27FC236}">
                <a16:creationId xmlns:a16="http://schemas.microsoft.com/office/drawing/2014/main" id="{AD9BE4BC-792A-80EC-8B43-C40E04404C4E}"/>
              </a:ext>
            </a:extLst>
          </p:cNvPr>
          <p:cNvPicPr/>
          <p:nvPr/>
        </p:nvPicPr>
        <p:blipFill rotWithShape="1">
          <a:blip r:embed="rId4" cstate="print"/>
          <a:srcRect b="55378"/>
          <a:stretch/>
        </p:blipFill>
        <p:spPr>
          <a:xfrm>
            <a:off x="10374086" y="4299857"/>
            <a:ext cx="1670964" cy="2558143"/>
          </a:xfrm>
          <a:prstGeom prst="rect">
            <a:avLst/>
          </a:prstGeom>
        </p:spPr>
      </p:pic>
      <p:pic>
        <p:nvPicPr>
          <p:cNvPr id="9" name="Imagem 8" descr="Uma imagem contendo Texto&#10;&#10;Descrição gerada automaticamente">
            <a:extLst>
              <a:ext uri="{FF2B5EF4-FFF2-40B4-BE49-F238E27FC236}">
                <a16:creationId xmlns:a16="http://schemas.microsoft.com/office/drawing/2014/main" id="{679574C0-22A4-D259-B06C-7B0B3EAC10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647" y="6088654"/>
            <a:ext cx="1957221" cy="55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709841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>
            <a:extLst>
              <a:ext uri="{FF2B5EF4-FFF2-40B4-BE49-F238E27FC236}">
                <a16:creationId xmlns:a16="http://schemas.microsoft.com/office/drawing/2014/main" id="{C080375E-BE62-B410-E490-838A3E584C43}"/>
              </a:ext>
            </a:extLst>
          </p:cNvPr>
          <p:cNvSpPr txBox="1"/>
          <p:nvPr/>
        </p:nvSpPr>
        <p:spPr>
          <a:xfrm>
            <a:off x="838200" y="365125"/>
            <a:ext cx="539336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pt-BR" sz="4400" b="1" dirty="0"/>
              <a:t>Proteção contra intempéries</a:t>
            </a:r>
          </a:p>
        </p:txBody>
      </p:sp>
      <p:sp>
        <p:nvSpPr>
          <p:cNvPr id="3" name="文本框 1">
            <a:extLst>
              <a:ext uri="{FF2B5EF4-FFF2-40B4-BE49-F238E27FC236}">
                <a16:creationId xmlns:a16="http://schemas.microsoft.com/office/drawing/2014/main" id="{6A721772-6F99-C46B-769B-7464A9F7987C}"/>
              </a:ext>
            </a:extLst>
          </p:cNvPr>
          <p:cNvSpPr txBox="1"/>
          <p:nvPr/>
        </p:nvSpPr>
        <p:spPr>
          <a:xfrm>
            <a:off x="838200" y="1825625"/>
            <a:ext cx="539336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pt-BR" dirty="0"/>
              <a:t>As partes externas, assim como aquelas que separam as unidades autônomas de uma edificação, devem observar as normas técnicas oficiais referentes a:</a:t>
            </a:r>
          </a:p>
          <a:p>
            <a:r>
              <a:rPr lang="pt-BR" dirty="0"/>
              <a:t>Resistência ao fogo;</a:t>
            </a:r>
          </a:p>
          <a:p>
            <a:r>
              <a:rPr lang="pt-BR" dirty="0"/>
              <a:t>Isolamento térmico;</a:t>
            </a:r>
          </a:p>
          <a:p>
            <a:r>
              <a:rPr lang="pt-BR" dirty="0"/>
              <a:t>Isolamento e condicionamento acústico;</a:t>
            </a:r>
          </a:p>
          <a:p>
            <a:r>
              <a:rPr lang="pt-BR" dirty="0"/>
              <a:t>Resistência estrutural e impermeabilidade.</a:t>
            </a:r>
          </a:p>
          <a:p>
            <a:r>
              <a:rPr lang="pt-BR" dirty="0"/>
              <a:t>Quando for o caso, pisos e paredes também precisam ser impermeabilizados e protegidos contra a umidade para evitar o surgimento de agentes patológicos capazes de prejudicar a </a:t>
            </a:r>
            <a:r>
              <a:rPr lang="pt-BR" b="1" u="sng" dirty="0">
                <a:hlinkClick r:id="rId2"/>
              </a:rPr>
              <a:t>saúde dos trabalhadores</a:t>
            </a:r>
            <a:r>
              <a:rPr lang="pt-BR" dirty="0"/>
              <a:t>.</a:t>
            </a:r>
          </a:p>
          <a:p>
            <a:r>
              <a:rPr lang="pt-BR" dirty="0"/>
              <a:t>Por fim, os locais de trabalho devem contar com coberturas adequadas para proteger todos contra as chuvas. Além disso, o isolamento das edificações não pode ser excessivo nem insuficiente. 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kumimoji="1" lang="en-US" altLang="zh-CN" b="1" dirty="0"/>
          </a:p>
        </p:txBody>
      </p:sp>
      <p:pic>
        <p:nvPicPr>
          <p:cNvPr id="5" name="Picture 2" descr="Health&amp;Care | Você sabe qual é o papel do SESMT nas empresas?">
            <a:extLst>
              <a:ext uri="{FF2B5EF4-FFF2-40B4-BE49-F238E27FC236}">
                <a16:creationId xmlns:a16="http://schemas.microsoft.com/office/drawing/2014/main" id="{9FC1D24C-68DD-13F3-DFD3-6C599374E0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50" b="1"/>
          <a:stretch/>
        </p:blipFill>
        <p:spPr bwMode="auto">
          <a:xfrm>
            <a:off x="6374920" y="758514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 descr="Uma imagem contendo Texto&#10;&#10;Descrição gerada automaticamente">
            <a:extLst>
              <a:ext uri="{FF2B5EF4-FFF2-40B4-BE49-F238E27FC236}">
                <a16:creationId xmlns:a16="http://schemas.microsoft.com/office/drawing/2014/main" id="{9495788B-01B7-E3CD-2A81-1EE1DFFA2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6886" y="88231"/>
            <a:ext cx="1934285" cy="55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89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3CCA228B-D636-1F51-6FBE-01DE2EFD2398}"/>
              </a:ext>
            </a:extLst>
          </p:cNvPr>
          <p:cNvSpPr/>
          <p:nvPr/>
        </p:nvSpPr>
        <p:spPr>
          <a:xfrm>
            <a:off x="-90742" y="0"/>
            <a:ext cx="122556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8E7C29AA-89D2-3078-236E-A0D899084727}"/>
              </a:ext>
            </a:extLst>
          </p:cNvPr>
          <p:cNvSpPr txBox="1">
            <a:spLocks/>
          </p:cNvSpPr>
          <p:nvPr/>
        </p:nvSpPr>
        <p:spPr>
          <a:xfrm>
            <a:off x="5977108" y="6029447"/>
            <a:ext cx="5941471" cy="6733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t>contato@centraldecursosdobrasil.com.br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213E900B-9D94-E952-8D15-8085105CCA9F}"/>
              </a:ext>
            </a:extLst>
          </p:cNvPr>
          <p:cNvSpPr/>
          <p:nvPr/>
        </p:nvSpPr>
        <p:spPr>
          <a:xfrm>
            <a:off x="-63610" y="2333200"/>
            <a:ext cx="12255610" cy="100485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96A125D6-65C1-BF8D-453E-799F9ADB303D}"/>
              </a:ext>
            </a:extLst>
          </p:cNvPr>
          <p:cNvSpPr txBox="1">
            <a:spLocks/>
          </p:cNvSpPr>
          <p:nvPr/>
        </p:nvSpPr>
        <p:spPr>
          <a:xfrm>
            <a:off x="5481700" y="2485769"/>
            <a:ext cx="6212115" cy="950664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j-cs"/>
              </a:rPr>
              <a:t>Central de Cursos</a:t>
            </a:r>
          </a:p>
        </p:txBody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1CED3AE6-3962-F1AB-664D-5B90E33F5889}"/>
              </a:ext>
            </a:extLst>
          </p:cNvPr>
          <p:cNvSpPr/>
          <p:nvPr/>
        </p:nvSpPr>
        <p:spPr>
          <a:xfrm>
            <a:off x="-63610" y="2333200"/>
            <a:ext cx="2655735" cy="1004858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1D274DA4-3F8B-BA30-24C5-AD4A1E06F8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1669" y="753221"/>
            <a:ext cx="7135410" cy="5351557"/>
          </a:xfrm>
          <a:prstGeom prst="rect">
            <a:avLst/>
          </a:prstGeom>
        </p:spPr>
      </p:pic>
      <p:pic>
        <p:nvPicPr>
          <p:cNvPr id="26" name="Imagem 25" descr="Fundo preto com letras brancas&#10;&#10;Descrição gerada automaticamente com confiança média">
            <a:extLst>
              <a:ext uri="{FF2B5EF4-FFF2-40B4-BE49-F238E27FC236}">
                <a16:creationId xmlns:a16="http://schemas.microsoft.com/office/drawing/2014/main" id="{A236C3B0-EDEC-0962-D595-3FF02FE212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719" y="3165413"/>
            <a:ext cx="2676149" cy="1252731"/>
          </a:xfrm>
          <a:prstGeom prst="rect">
            <a:avLst/>
          </a:prstGeom>
        </p:spPr>
      </p:pic>
      <p:pic>
        <p:nvPicPr>
          <p:cNvPr id="27" name="Picture 8">
            <a:extLst>
              <a:ext uri="{FF2B5EF4-FFF2-40B4-BE49-F238E27FC236}">
                <a16:creationId xmlns:a16="http://schemas.microsoft.com/office/drawing/2014/main" id="{013BB10D-4DD7-3B9F-21CC-E60A6D5AEA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5526" y="128448"/>
            <a:ext cx="903053" cy="981630"/>
          </a:xfrm>
          <a:prstGeom prst="rect">
            <a:avLst/>
          </a:prstGeom>
        </p:spPr>
      </p:pic>
      <p:sp>
        <p:nvSpPr>
          <p:cNvPr id="28" name="Content Placeholder 6">
            <a:extLst>
              <a:ext uri="{FF2B5EF4-FFF2-40B4-BE49-F238E27FC236}">
                <a16:creationId xmlns:a16="http://schemas.microsoft.com/office/drawing/2014/main" id="{27CCE978-E7F1-D85C-5C23-BA48134C9A39}"/>
              </a:ext>
            </a:extLst>
          </p:cNvPr>
          <p:cNvSpPr txBox="1">
            <a:spLocks/>
          </p:cNvSpPr>
          <p:nvPr/>
        </p:nvSpPr>
        <p:spPr>
          <a:xfrm>
            <a:off x="5938075" y="5016211"/>
            <a:ext cx="6521407" cy="31523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t>Av. Floriano Peixoto, 615 - Centro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t>CEP 38402-100 – Uberlândia/MG</a:t>
            </a:r>
          </a:p>
        </p:txBody>
      </p:sp>
      <p:sp>
        <p:nvSpPr>
          <p:cNvPr id="29" name="Subtitle 5">
            <a:extLst>
              <a:ext uri="{FF2B5EF4-FFF2-40B4-BE49-F238E27FC236}">
                <a16:creationId xmlns:a16="http://schemas.microsoft.com/office/drawing/2014/main" id="{3271064F-9A18-70E0-9B66-53DFBC1FA54A}"/>
              </a:ext>
            </a:extLst>
          </p:cNvPr>
          <p:cNvSpPr txBox="1">
            <a:spLocks/>
          </p:cNvSpPr>
          <p:nvPr/>
        </p:nvSpPr>
        <p:spPr>
          <a:xfrm>
            <a:off x="8627676" y="1712610"/>
            <a:ext cx="4496463" cy="5918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t>FALE CONOSCO</a:t>
            </a:r>
          </a:p>
        </p:txBody>
      </p:sp>
    </p:spTree>
    <p:extLst>
      <p:ext uri="{BB962C8B-B14F-4D97-AF65-F5344CB8AC3E}">
        <p14:creationId xmlns:p14="http://schemas.microsoft.com/office/powerpoint/2010/main" val="273186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5000"/>
    </mc:Choice>
    <mc:Fallback xmlns="">
      <p:transition spd="slow" advTm="5555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41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1000">
                                          <p:cBhvr additive="base">
                                            <p:cTn id="7" dur="1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1000">
                                          <p:cBhvr additive="base">
                                            <p:cTn id="8" dur="1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3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9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3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9" grpId="0" build="p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2" name="Rectangle 104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4" name="Rectangle 104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6" name="Rectangle 104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" name="Rectangle 104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brasfe - NR 8 – SEGURANÇA EM EDIFICAÇÕES">
            <a:extLst>
              <a:ext uri="{FF2B5EF4-FFF2-40B4-BE49-F238E27FC236}">
                <a16:creationId xmlns:a16="http://schemas.microsoft.com/office/drawing/2014/main" id="{2EAF6A91-29B9-2503-144B-09C7AC5D91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" r="3102" b="-1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3010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178978" y="365644"/>
            <a:ext cx="1930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b="1" dirty="0">
                <a:ea typeface="华文圆体 Regular" panose="020F0502040101010101" pitchFamily="34" charset="-122"/>
                <a:cs typeface="Yuanti SC" charset="-122"/>
              </a:rPr>
              <a:t>Introdução</a:t>
            </a:r>
            <a:endParaRPr kumimoji="1" lang="zh-CN" altLang="en-US" sz="2400" b="1" dirty="0">
              <a:ea typeface="华文圆体 Regular" panose="020F0502040101010101" pitchFamily="34" charset="-122"/>
              <a:cs typeface="Yuanti SC" charset="-122"/>
            </a:endParaRPr>
          </a:p>
        </p:txBody>
      </p:sp>
      <p:sp>
        <p:nvSpPr>
          <p:cNvPr id="11" name="文本框 1">
            <a:extLst>
              <a:ext uri="{FF2B5EF4-FFF2-40B4-BE49-F238E27FC236}">
                <a16:creationId xmlns:a16="http://schemas.microsoft.com/office/drawing/2014/main" id="{354927F5-01FE-E43F-170F-B4D6E896163C}"/>
              </a:ext>
            </a:extLst>
          </p:cNvPr>
          <p:cNvSpPr txBox="1"/>
          <p:nvPr/>
        </p:nvSpPr>
        <p:spPr>
          <a:xfrm>
            <a:off x="4626429" y="389074"/>
            <a:ext cx="7440836" cy="6129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pt-BR" sz="2400" b="0" i="0" dirty="0">
                <a:effectLst/>
                <a:latin typeface="inherit"/>
              </a:rPr>
              <a:t>NR 8 – Segurança em Edificações</a:t>
            </a:r>
            <a:br>
              <a:rPr lang="pt-BR" sz="2400" b="0" i="0" dirty="0">
                <a:effectLst/>
                <a:latin typeface="inherit"/>
              </a:rPr>
            </a:br>
            <a:endParaRPr lang="pt-BR" sz="2400" b="1" i="0" dirty="0">
              <a:effectLst/>
              <a:latin typeface="Roboto" panose="02000000000000000000" pitchFamily="2" charset="0"/>
            </a:endParaRPr>
          </a:p>
          <a:p>
            <a:pPr algn="l" fontAlgn="base"/>
            <a:r>
              <a:rPr lang="pt-BR" sz="2400" b="0" i="0" dirty="0">
                <a:effectLst/>
                <a:latin typeface="inherit"/>
              </a:rPr>
              <a:t>A Norma Regulamentadora – NR 8 é composta por requisitos técnicos mínimos que devem ser rigidamente obedecidos para garantir a total segurança aos que trabalham em uma edificação.</a:t>
            </a:r>
            <a:endParaRPr lang="pt-BR" sz="2400" b="0" i="0" dirty="0">
              <a:effectLst/>
              <a:latin typeface="Roboto" panose="02000000000000000000" pitchFamily="2" charset="0"/>
            </a:endParaRPr>
          </a:p>
          <a:p>
            <a:pPr algn="l" fontAlgn="base"/>
            <a:r>
              <a:rPr lang="pt-BR" sz="2400" b="0" i="0" dirty="0">
                <a:effectLst/>
                <a:latin typeface="inherit"/>
              </a:rPr>
              <a:t>Quando o assunto é segurança do trabalho o momento da execução da obra é o que mais deve ser levado em consideração. É no </a:t>
            </a:r>
            <a:r>
              <a:rPr lang="pt-BR" sz="2400" b="0" i="0" u="sng" dirty="0">
                <a:effectLst/>
                <a:latin typeface="inheri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canteiro</a:t>
            </a:r>
            <a:r>
              <a:rPr lang="pt-BR" sz="2400" b="0" i="0" dirty="0">
                <a:effectLst/>
                <a:latin typeface="inherit"/>
              </a:rPr>
              <a:t> o local onde há a maior quantidade de sujeira, máquinas armazenadas, materiais e diversos funcionários circulando no ambiente. </a:t>
            </a:r>
            <a:br>
              <a:rPr lang="pt-BR" sz="2400" b="0" i="0" dirty="0">
                <a:effectLst/>
                <a:latin typeface="inherit"/>
              </a:rPr>
            </a:br>
            <a:r>
              <a:rPr lang="pt-BR" sz="2400" b="0" i="0" dirty="0">
                <a:effectLst/>
                <a:latin typeface="inherit"/>
              </a:rPr>
              <a:t>É onde a atenção deve prevalecer para riscos e perigos.</a:t>
            </a:r>
            <a:endParaRPr lang="pt-BR" sz="2400" b="0" i="0" dirty="0">
              <a:effectLst/>
              <a:latin typeface="Roboto" panose="02000000000000000000" pitchFamily="2" charset="0"/>
            </a:endParaRPr>
          </a:p>
          <a:p>
            <a:pPr algn="l" fontAlgn="base"/>
            <a:r>
              <a:rPr lang="pt-BR" sz="2400" b="0" i="0" dirty="0">
                <a:effectLst/>
                <a:latin typeface="inherit"/>
              </a:rPr>
              <a:t>O objetivo de toda </a:t>
            </a:r>
            <a:r>
              <a:rPr lang="pt-BR" sz="2400" b="0" i="0" u="sng" dirty="0">
                <a:effectLst/>
                <a:latin typeface="inheri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NR</a:t>
            </a:r>
            <a:r>
              <a:rPr lang="pt-BR" sz="2400" b="0" i="0" dirty="0">
                <a:effectLst/>
                <a:latin typeface="inherit"/>
              </a:rPr>
              <a:t> é sempre precaver os funcionários de qualquer risco iminente, garantindo a qualidade da segurança durante o desempenhar das atividades.</a:t>
            </a:r>
            <a:endParaRPr lang="pt-BR" sz="2400" b="0" i="0" dirty="0">
              <a:effectLst/>
              <a:latin typeface="Roboto" panose="02000000000000000000" pitchFamily="2" charset="0"/>
            </a:endParaRPr>
          </a:p>
          <a:p>
            <a:pPr>
              <a:lnSpc>
                <a:spcPct val="150000"/>
              </a:lnSpc>
            </a:pPr>
            <a:endParaRPr kumimoji="1" lang="zh-CN" altLang="en-US" sz="2400" b="1" dirty="0">
              <a:latin typeface="+mj-lt"/>
              <a:ea typeface="华文圆体 Regular" panose="020F0502040101010101" pitchFamily="34" charset="-122"/>
              <a:cs typeface="Yuanti SC" charset="-122"/>
            </a:endParaRPr>
          </a:p>
        </p:txBody>
      </p:sp>
      <p:sp>
        <p:nvSpPr>
          <p:cNvPr id="5" name="AutoShape 19">
            <a:extLst>
              <a:ext uri="{FF2B5EF4-FFF2-40B4-BE49-F238E27FC236}">
                <a16:creationId xmlns:a16="http://schemas.microsoft.com/office/drawing/2014/main" id="{E99B531E-F45A-242E-58B5-79BE8CF6302D}"/>
              </a:ext>
            </a:extLst>
          </p:cNvPr>
          <p:cNvSpPr>
            <a:spLocks/>
          </p:cNvSpPr>
          <p:nvPr/>
        </p:nvSpPr>
        <p:spPr bwMode="auto">
          <a:xfrm>
            <a:off x="3178978" y="1678239"/>
            <a:ext cx="1364995" cy="1390036"/>
          </a:xfrm>
          <a:prstGeom prst="roundRect">
            <a:avLst>
              <a:gd name="adj" fmla="val 8333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lIns="25400" tIns="25400" rIns="25400" bIns="25400" anchor="ctr"/>
          <a:lstStyle/>
          <a:p>
            <a:pPr algn="r" eaLnBrk="1">
              <a:lnSpc>
                <a:spcPct val="120000"/>
              </a:lnSpc>
            </a:pPr>
            <a:endParaRPr lang="id-ID" sz="900" dirty="0">
              <a:solidFill>
                <a:srgbClr val="FFD300"/>
              </a:solidFill>
              <a:latin typeface="Roboto Light" panose="02000000000000000000" pitchFamily="2" charset="0"/>
            </a:endParaRPr>
          </a:p>
        </p:txBody>
      </p:sp>
      <p:sp>
        <p:nvSpPr>
          <p:cNvPr id="6" name="AutoShape 19">
            <a:extLst>
              <a:ext uri="{FF2B5EF4-FFF2-40B4-BE49-F238E27FC236}">
                <a16:creationId xmlns:a16="http://schemas.microsoft.com/office/drawing/2014/main" id="{84D4959C-DDD3-A135-ADFC-DDA5991CD4CD}"/>
              </a:ext>
            </a:extLst>
          </p:cNvPr>
          <p:cNvSpPr>
            <a:spLocks/>
          </p:cNvSpPr>
          <p:nvPr/>
        </p:nvSpPr>
        <p:spPr bwMode="auto">
          <a:xfrm>
            <a:off x="3338655" y="1678239"/>
            <a:ext cx="1364995" cy="1390036"/>
          </a:xfrm>
          <a:prstGeom prst="roundRect">
            <a:avLst>
              <a:gd name="adj" fmla="val 8333"/>
            </a:avLst>
          </a:prstGeom>
          <a:solidFill>
            <a:srgbClr val="4BC9D0"/>
          </a:solidFill>
          <a:ln>
            <a:noFill/>
          </a:ln>
        </p:spPr>
        <p:txBody>
          <a:bodyPr lIns="25400" tIns="25400" rIns="25400" bIns="25400" anchor="ctr"/>
          <a:lstStyle/>
          <a:p>
            <a:pPr algn="r" eaLnBrk="1">
              <a:lnSpc>
                <a:spcPct val="120000"/>
              </a:lnSpc>
            </a:pPr>
            <a:endParaRPr lang="id-ID" sz="900" dirty="0">
              <a:solidFill>
                <a:srgbClr val="FFD300"/>
              </a:solidFill>
              <a:latin typeface="Roboto Light" panose="02000000000000000000" pitchFamily="2" charset="0"/>
            </a:endParaRPr>
          </a:p>
        </p:txBody>
      </p:sp>
      <p:pic>
        <p:nvPicPr>
          <p:cNvPr id="10" name="Gráfico 9" descr="Luzes acesas estrutura de tópicos">
            <a:extLst>
              <a:ext uri="{FF2B5EF4-FFF2-40B4-BE49-F238E27FC236}">
                <a16:creationId xmlns:a16="http://schemas.microsoft.com/office/drawing/2014/main" id="{C7B0BC6D-5F62-C3A6-230F-19B98556A5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33852" y="1998692"/>
            <a:ext cx="914400" cy="914400"/>
          </a:xfrm>
          <a:prstGeom prst="rect">
            <a:avLst/>
          </a:prstGeom>
        </p:spPr>
      </p:pic>
      <p:pic>
        <p:nvPicPr>
          <p:cNvPr id="14" name="Imagem 13" descr="Uma imagem contendo Texto&#10;&#10;Descrição gerada automaticamente">
            <a:extLst>
              <a:ext uri="{FF2B5EF4-FFF2-40B4-BE49-F238E27FC236}">
                <a16:creationId xmlns:a16="http://schemas.microsoft.com/office/drawing/2014/main" id="{32EBD6E0-C5DD-31C3-98A1-C2DAAB74F0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163" y="240328"/>
            <a:ext cx="1930700" cy="55019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D1B8C2D-F381-A8E3-00C4-D2B2576730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04" b="99510" l="9662" r="93237">
                        <a14:foregroundMark x1="54831" y1="9967" x2="54831" y2="9967"/>
                        <a14:foregroundMark x1="87440" y1="61111" x2="93478" y2="71895"/>
                        <a14:foregroundMark x1="75604" y1="84804" x2="52657" y2="90359"/>
                        <a14:foregroundMark x1="52657" y1="90359" x2="52657" y2="90359"/>
                        <a14:foregroundMark x1="42029" y1="94118" x2="61594" y2="94118"/>
                        <a14:foregroundMark x1="61594" y1="94118" x2="82367" y2="91993"/>
                        <a14:foregroundMark x1="41787" y1="85948" x2="31643" y2="95752"/>
                        <a14:foregroundMark x1="79469" y1="86601" x2="80435" y2="995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42510" y="1128961"/>
            <a:ext cx="3875526" cy="572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536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R-8: tudo sobre a norma de segurança em edificações">
            <a:extLst>
              <a:ext uri="{FF2B5EF4-FFF2-40B4-BE49-F238E27FC236}">
                <a16:creationId xmlns:a16="http://schemas.microsoft.com/office/drawing/2014/main" id="{8482A399-7191-3E12-913D-5A319D57C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5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96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192587" y="156110"/>
            <a:ext cx="3967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b="1" dirty="0">
                <a:ea typeface="华文圆体 Regular" panose="020F0502040101010101" pitchFamily="34" charset="-122"/>
                <a:cs typeface="Yuanti SC" charset="-122"/>
              </a:rPr>
              <a:t>Introdução</a:t>
            </a:r>
            <a:endParaRPr kumimoji="1" lang="zh-CN" altLang="en-US" sz="2400" b="1" dirty="0">
              <a:ea typeface="华文圆体 Regular" panose="020F0502040101010101" pitchFamily="34" charset="-122"/>
              <a:cs typeface="Yuanti SC" charset="-122"/>
            </a:endParaRPr>
          </a:p>
        </p:txBody>
      </p:sp>
      <p:sp>
        <p:nvSpPr>
          <p:cNvPr id="5" name="AutoShape 19">
            <a:extLst>
              <a:ext uri="{FF2B5EF4-FFF2-40B4-BE49-F238E27FC236}">
                <a16:creationId xmlns:a16="http://schemas.microsoft.com/office/drawing/2014/main" id="{E99B531E-F45A-242E-58B5-79BE8CF6302D}"/>
              </a:ext>
            </a:extLst>
          </p:cNvPr>
          <p:cNvSpPr>
            <a:spLocks/>
          </p:cNvSpPr>
          <p:nvPr/>
        </p:nvSpPr>
        <p:spPr bwMode="auto">
          <a:xfrm>
            <a:off x="2341076" y="240328"/>
            <a:ext cx="1364995" cy="1390036"/>
          </a:xfrm>
          <a:prstGeom prst="roundRect">
            <a:avLst>
              <a:gd name="adj" fmla="val 8333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lIns="25400" tIns="25400" rIns="25400" bIns="25400" anchor="ctr"/>
          <a:lstStyle/>
          <a:p>
            <a:pPr algn="r" eaLnBrk="1">
              <a:lnSpc>
                <a:spcPct val="120000"/>
              </a:lnSpc>
            </a:pPr>
            <a:endParaRPr lang="id-ID" sz="900" dirty="0">
              <a:solidFill>
                <a:srgbClr val="FFD300"/>
              </a:solidFill>
              <a:latin typeface="Roboto Light" panose="02000000000000000000" pitchFamily="2" charset="0"/>
            </a:endParaRPr>
          </a:p>
        </p:txBody>
      </p:sp>
      <p:sp>
        <p:nvSpPr>
          <p:cNvPr id="6" name="AutoShape 19">
            <a:extLst>
              <a:ext uri="{FF2B5EF4-FFF2-40B4-BE49-F238E27FC236}">
                <a16:creationId xmlns:a16="http://schemas.microsoft.com/office/drawing/2014/main" id="{84D4959C-DDD3-A135-ADFC-DDA5991CD4CD}"/>
              </a:ext>
            </a:extLst>
          </p:cNvPr>
          <p:cNvSpPr>
            <a:spLocks/>
          </p:cNvSpPr>
          <p:nvPr/>
        </p:nvSpPr>
        <p:spPr bwMode="auto">
          <a:xfrm>
            <a:off x="2340023" y="61545"/>
            <a:ext cx="1364995" cy="1390036"/>
          </a:xfrm>
          <a:prstGeom prst="roundRect">
            <a:avLst>
              <a:gd name="adj" fmla="val 8333"/>
            </a:avLst>
          </a:prstGeom>
          <a:solidFill>
            <a:srgbClr val="4BC9D0"/>
          </a:solidFill>
          <a:ln>
            <a:noFill/>
          </a:ln>
        </p:spPr>
        <p:txBody>
          <a:bodyPr lIns="25400" tIns="25400" rIns="25400" bIns="25400" anchor="ctr"/>
          <a:lstStyle/>
          <a:p>
            <a:pPr algn="r" eaLnBrk="1">
              <a:lnSpc>
                <a:spcPct val="120000"/>
              </a:lnSpc>
            </a:pPr>
            <a:endParaRPr lang="id-ID" sz="900" dirty="0">
              <a:solidFill>
                <a:srgbClr val="FFD300"/>
              </a:solidFill>
              <a:latin typeface="Roboto Light" panose="02000000000000000000" pitchFamily="2" charset="0"/>
            </a:endParaRPr>
          </a:p>
        </p:txBody>
      </p:sp>
      <p:pic>
        <p:nvPicPr>
          <p:cNvPr id="10" name="Gráfico 9" descr="Luzes acesas estrutura de tópicos">
            <a:extLst>
              <a:ext uri="{FF2B5EF4-FFF2-40B4-BE49-F238E27FC236}">
                <a16:creationId xmlns:a16="http://schemas.microsoft.com/office/drawing/2014/main" id="{C7B0BC6D-5F62-C3A6-230F-19B98556A5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29536" y="333324"/>
            <a:ext cx="914400" cy="914400"/>
          </a:xfrm>
          <a:prstGeom prst="rect">
            <a:avLst/>
          </a:prstGeom>
        </p:spPr>
      </p:pic>
      <p:pic>
        <p:nvPicPr>
          <p:cNvPr id="14" name="Imagem 13" descr="Uma imagem contendo Texto&#10;&#10;Descrição gerada automaticamente">
            <a:extLst>
              <a:ext uri="{FF2B5EF4-FFF2-40B4-BE49-F238E27FC236}">
                <a16:creationId xmlns:a16="http://schemas.microsoft.com/office/drawing/2014/main" id="{32EBD6E0-C5DD-31C3-98A1-C2DAAB74F0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163" y="240328"/>
            <a:ext cx="1930700" cy="550196"/>
          </a:xfrm>
          <a:prstGeom prst="rect">
            <a:avLst/>
          </a:prstGeom>
        </p:spPr>
      </p:pic>
      <p:graphicFrame>
        <p:nvGraphicFramePr>
          <p:cNvPr id="16" name="文本框 1">
            <a:extLst>
              <a:ext uri="{FF2B5EF4-FFF2-40B4-BE49-F238E27FC236}">
                <a16:creationId xmlns:a16="http://schemas.microsoft.com/office/drawing/2014/main" id="{9001B5F0-ED8E-CEBB-5BE6-4DE7A5EB19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7587349"/>
              </p:ext>
            </p:extLst>
          </p:nvPr>
        </p:nvGraphicFramePr>
        <p:xfrm>
          <a:off x="3443936" y="833805"/>
          <a:ext cx="8508578" cy="5962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4098" name="Picture 2" descr="Seguranca Do Trabalho Png Imagens – Download Grátis no Freepik">
            <a:extLst>
              <a:ext uri="{FF2B5EF4-FFF2-40B4-BE49-F238E27FC236}">
                <a16:creationId xmlns:a16="http://schemas.microsoft.com/office/drawing/2014/main" id="{2DB88263-F0FD-16C3-4716-4743C8518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92" b="97764" l="9470" r="89773">
                        <a14:foregroundMark x1="56250" y1="8626" x2="54924" y2="7029"/>
                        <a14:foregroundMark x1="52462" y1="6230" x2="51136" y2="4952"/>
                        <a14:foregroundMark x1="58523" y1="89137" x2="55871" y2="83387"/>
                        <a14:foregroundMark x1="44129" y1="82907" x2="34091" y2="97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6443" y="906407"/>
            <a:ext cx="502920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4348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-619832" y="1155529"/>
            <a:ext cx="3967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b="1" dirty="0">
                <a:ea typeface="华文圆体 Regular" panose="020F0502040101010101" pitchFamily="34" charset="-122"/>
                <a:cs typeface="Yuanti SC" charset="-122"/>
              </a:rPr>
              <a:t>Introdução</a:t>
            </a:r>
            <a:endParaRPr kumimoji="1" lang="zh-CN" altLang="en-US" sz="2400" b="1" dirty="0">
              <a:ea typeface="华文圆体 Regular" panose="020F0502040101010101" pitchFamily="34" charset="-122"/>
              <a:cs typeface="Yuanti SC" charset="-122"/>
            </a:endParaRPr>
          </a:p>
        </p:txBody>
      </p:sp>
      <p:sp>
        <p:nvSpPr>
          <p:cNvPr id="5" name="AutoShape 19">
            <a:extLst>
              <a:ext uri="{FF2B5EF4-FFF2-40B4-BE49-F238E27FC236}">
                <a16:creationId xmlns:a16="http://schemas.microsoft.com/office/drawing/2014/main" id="{E99B531E-F45A-242E-58B5-79BE8CF6302D}"/>
              </a:ext>
            </a:extLst>
          </p:cNvPr>
          <p:cNvSpPr>
            <a:spLocks/>
          </p:cNvSpPr>
          <p:nvPr/>
        </p:nvSpPr>
        <p:spPr bwMode="auto">
          <a:xfrm>
            <a:off x="4050234" y="1322639"/>
            <a:ext cx="1364995" cy="1390036"/>
          </a:xfrm>
          <a:prstGeom prst="roundRect">
            <a:avLst>
              <a:gd name="adj" fmla="val 8333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lIns="25400" tIns="25400" rIns="25400" bIns="25400" anchor="ctr"/>
          <a:lstStyle/>
          <a:p>
            <a:pPr algn="r" eaLnBrk="1">
              <a:lnSpc>
                <a:spcPct val="120000"/>
              </a:lnSpc>
            </a:pPr>
            <a:endParaRPr lang="id-ID" sz="900" dirty="0">
              <a:solidFill>
                <a:srgbClr val="FFD300"/>
              </a:solidFill>
              <a:latin typeface="Roboto Light" panose="02000000000000000000" pitchFamily="2" charset="0"/>
            </a:endParaRPr>
          </a:p>
        </p:txBody>
      </p:sp>
      <p:sp>
        <p:nvSpPr>
          <p:cNvPr id="6" name="AutoShape 19">
            <a:extLst>
              <a:ext uri="{FF2B5EF4-FFF2-40B4-BE49-F238E27FC236}">
                <a16:creationId xmlns:a16="http://schemas.microsoft.com/office/drawing/2014/main" id="{84D4959C-DDD3-A135-ADFC-DDA5991CD4CD}"/>
              </a:ext>
            </a:extLst>
          </p:cNvPr>
          <p:cNvSpPr>
            <a:spLocks/>
          </p:cNvSpPr>
          <p:nvPr/>
        </p:nvSpPr>
        <p:spPr bwMode="auto">
          <a:xfrm>
            <a:off x="3961334" y="1221039"/>
            <a:ext cx="1364995" cy="1390036"/>
          </a:xfrm>
          <a:prstGeom prst="roundRect">
            <a:avLst>
              <a:gd name="adj" fmla="val 8333"/>
            </a:avLst>
          </a:prstGeom>
          <a:solidFill>
            <a:srgbClr val="4BC9D0"/>
          </a:solidFill>
          <a:ln>
            <a:noFill/>
          </a:ln>
        </p:spPr>
        <p:txBody>
          <a:bodyPr lIns="25400" tIns="25400" rIns="25400" bIns="25400" anchor="ctr"/>
          <a:lstStyle/>
          <a:p>
            <a:pPr algn="r" eaLnBrk="1">
              <a:lnSpc>
                <a:spcPct val="120000"/>
              </a:lnSpc>
            </a:pPr>
            <a:endParaRPr lang="id-ID" sz="900" dirty="0">
              <a:solidFill>
                <a:srgbClr val="FFD300"/>
              </a:solidFill>
              <a:latin typeface="Roboto Light" panose="02000000000000000000" pitchFamily="2" charset="0"/>
            </a:endParaRPr>
          </a:p>
        </p:txBody>
      </p:sp>
      <p:pic>
        <p:nvPicPr>
          <p:cNvPr id="10" name="Gráfico 9" descr="Luzes acesas estrutura de tópicos">
            <a:extLst>
              <a:ext uri="{FF2B5EF4-FFF2-40B4-BE49-F238E27FC236}">
                <a16:creationId xmlns:a16="http://schemas.microsoft.com/office/drawing/2014/main" id="{C7B0BC6D-5F62-C3A6-230F-19B98556A5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95279" y="1458857"/>
            <a:ext cx="914400" cy="914400"/>
          </a:xfrm>
          <a:prstGeom prst="rect">
            <a:avLst/>
          </a:prstGeom>
        </p:spPr>
      </p:pic>
      <p:pic>
        <p:nvPicPr>
          <p:cNvPr id="14" name="Imagem 13" descr="Uma imagem contendo Texto&#10;&#10;Descrição gerada automaticamente">
            <a:extLst>
              <a:ext uri="{FF2B5EF4-FFF2-40B4-BE49-F238E27FC236}">
                <a16:creationId xmlns:a16="http://schemas.microsoft.com/office/drawing/2014/main" id="{32EBD6E0-C5DD-31C3-98A1-C2DAAB74F0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163" y="240328"/>
            <a:ext cx="1930700" cy="55019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8C426E9-48A4-0F7C-4417-0ECC7F9EF7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736" y="2443866"/>
            <a:ext cx="4771052" cy="4153262"/>
          </a:xfrm>
          <a:prstGeom prst="rect">
            <a:avLst/>
          </a:prstGeom>
        </p:spPr>
      </p:pic>
      <p:graphicFrame>
        <p:nvGraphicFramePr>
          <p:cNvPr id="16" name="文本框 1">
            <a:extLst>
              <a:ext uri="{FF2B5EF4-FFF2-40B4-BE49-F238E27FC236}">
                <a16:creationId xmlns:a16="http://schemas.microsoft.com/office/drawing/2014/main" id="{DF29291F-87A7-710F-1735-7B02D6FA8F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0689991"/>
              </p:ext>
            </p:extLst>
          </p:nvPr>
        </p:nvGraphicFramePr>
        <p:xfrm>
          <a:off x="5415229" y="790524"/>
          <a:ext cx="6652035" cy="5940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9955011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481">
            <a:extLst>
              <a:ext uri="{FF2B5EF4-FFF2-40B4-BE49-F238E27FC236}">
                <a16:creationId xmlns:a16="http://schemas.microsoft.com/office/drawing/2014/main" id="{F2F9EB7B-07FD-7E5F-6645-D088212B2EAD}"/>
              </a:ext>
            </a:extLst>
          </p:cNvPr>
          <p:cNvSpPr/>
          <p:nvPr/>
        </p:nvSpPr>
        <p:spPr>
          <a:xfrm rot="592588">
            <a:off x="2538400" y="1389663"/>
            <a:ext cx="8122759" cy="47468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2400" y="12000"/>
                  <a:pt x="8475" y="5700"/>
                  <a:pt x="18225" y="2700"/>
                </a:cubicBezTo>
                <a:lnTo>
                  <a:pt x="18035" y="0"/>
                </a:lnTo>
                <a:lnTo>
                  <a:pt x="21600" y="4320"/>
                </a:lnTo>
                <a:lnTo>
                  <a:pt x="18795" y="10800"/>
                </a:lnTo>
                <a:lnTo>
                  <a:pt x="18605" y="8100"/>
                </a:lnTo>
                <a:cubicBezTo>
                  <a:pt x="9802" y="9300"/>
                  <a:pt x="3600" y="13800"/>
                  <a:pt x="0" y="2160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12700">
            <a:round/>
          </a:ln>
        </p:spPr>
        <p:txBody>
          <a:bodyPr lIns="0" tIns="0" rIns="0" bIns="0"/>
          <a:lstStyle/>
          <a:p>
            <a:pPr defTabSz="2286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600"/>
          </a:p>
        </p:txBody>
      </p:sp>
      <p:sp>
        <p:nvSpPr>
          <p:cNvPr id="2" name="文本框 1"/>
          <p:cNvSpPr txBox="1"/>
          <p:nvPr/>
        </p:nvSpPr>
        <p:spPr>
          <a:xfrm>
            <a:off x="4192587" y="156110"/>
            <a:ext cx="3967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pt-B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CMSO</a:t>
            </a:r>
            <a:endParaRPr kumimoji="1" lang="zh-CN" altLang="en-US" sz="2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ea typeface="华文圆体 Regular" panose="020F0502040101010101" pitchFamily="34" charset="-122"/>
              <a:cs typeface="Yuanti SC" charset="-122"/>
            </a:endParaRPr>
          </a:p>
        </p:txBody>
      </p:sp>
      <p:sp>
        <p:nvSpPr>
          <p:cNvPr id="5" name="Shape 482">
            <a:extLst>
              <a:ext uri="{FF2B5EF4-FFF2-40B4-BE49-F238E27FC236}">
                <a16:creationId xmlns:a16="http://schemas.microsoft.com/office/drawing/2014/main" id="{EAA7F15D-E3F2-F84E-F1DC-643BB3DBAAB6}"/>
              </a:ext>
            </a:extLst>
          </p:cNvPr>
          <p:cNvSpPr/>
          <p:nvPr/>
        </p:nvSpPr>
        <p:spPr>
          <a:xfrm rot="592588">
            <a:off x="2856580" y="4269590"/>
            <a:ext cx="836900" cy="8367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4BC9D0"/>
          </a:solidFill>
          <a:ln w="25400">
            <a:solidFill>
              <a:srgbClr val="000000">
                <a:alpha val="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defTabSz="2921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000" dirty="0"/>
          </a:p>
        </p:txBody>
      </p:sp>
      <p:sp>
        <p:nvSpPr>
          <p:cNvPr id="6" name="Shape 483">
            <a:extLst>
              <a:ext uri="{FF2B5EF4-FFF2-40B4-BE49-F238E27FC236}">
                <a16:creationId xmlns:a16="http://schemas.microsoft.com/office/drawing/2014/main" id="{E71DB5A5-DC32-88C1-3F29-D632E90D7DF8}"/>
              </a:ext>
            </a:extLst>
          </p:cNvPr>
          <p:cNvSpPr/>
          <p:nvPr/>
        </p:nvSpPr>
        <p:spPr>
          <a:xfrm rot="592588">
            <a:off x="4620225" y="2814079"/>
            <a:ext cx="1612133" cy="16206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4BC9D0"/>
          </a:solidFill>
          <a:ln w="25400">
            <a:solidFill>
              <a:srgbClr val="000000">
                <a:alpha val="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defTabSz="2921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000"/>
          </a:p>
        </p:txBody>
      </p:sp>
      <p:sp>
        <p:nvSpPr>
          <p:cNvPr id="7" name="Shape 484">
            <a:extLst>
              <a:ext uri="{FF2B5EF4-FFF2-40B4-BE49-F238E27FC236}">
                <a16:creationId xmlns:a16="http://schemas.microsoft.com/office/drawing/2014/main" id="{969F0591-0FF5-EEC6-13A3-844EF4671535}"/>
              </a:ext>
            </a:extLst>
          </p:cNvPr>
          <p:cNvSpPr/>
          <p:nvPr/>
        </p:nvSpPr>
        <p:spPr>
          <a:xfrm rot="592588">
            <a:off x="7216545" y="2197169"/>
            <a:ext cx="1929274" cy="19377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4BC9D0"/>
          </a:solidFill>
          <a:ln w="25400">
            <a:solidFill>
              <a:srgbClr val="000000">
                <a:alpha val="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defTabSz="2921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000"/>
          </a:p>
        </p:txBody>
      </p:sp>
      <p:sp>
        <p:nvSpPr>
          <p:cNvPr id="8" name="Shape 485">
            <a:extLst>
              <a:ext uri="{FF2B5EF4-FFF2-40B4-BE49-F238E27FC236}">
                <a16:creationId xmlns:a16="http://schemas.microsoft.com/office/drawing/2014/main" id="{84A355CD-2D51-1DC5-B212-746FF10BA224}"/>
              </a:ext>
            </a:extLst>
          </p:cNvPr>
          <p:cNvSpPr/>
          <p:nvPr/>
        </p:nvSpPr>
        <p:spPr>
          <a:xfrm>
            <a:off x="3162097" y="4454656"/>
            <a:ext cx="207095" cy="4580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p14="http://schemas.microsoft.com/office/powerpoint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>
              <a:defRPr sz="3600" spc="-107">
                <a:solidFill>
                  <a:srgbClr val="FFFFFF"/>
                </a:solidFill>
                <a:latin typeface="Montserrat-Bold"/>
                <a:ea typeface="Montserrat-Bold"/>
                <a:cs typeface="Montserrat-Bold"/>
                <a:sym typeface="Montserrat-Bold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2400" b="1" spc="-54" dirty="0"/>
              <a:t>1</a:t>
            </a:r>
          </a:p>
        </p:txBody>
      </p:sp>
      <p:sp>
        <p:nvSpPr>
          <p:cNvPr id="9" name="Shape 486">
            <a:extLst>
              <a:ext uri="{FF2B5EF4-FFF2-40B4-BE49-F238E27FC236}">
                <a16:creationId xmlns:a16="http://schemas.microsoft.com/office/drawing/2014/main" id="{650CF1E8-42AA-4318-35DE-9ABADE170974}"/>
              </a:ext>
            </a:extLst>
          </p:cNvPr>
          <p:cNvSpPr/>
          <p:nvPr/>
        </p:nvSpPr>
        <p:spPr>
          <a:xfrm>
            <a:off x="5285138" y="3393309"/>
            <a:ext cx="271157" cy="4580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p14="http://schemas.microsoft.com/office/powerpoint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>
              <a:defRPr sz="3600" spc="-107">
                <a:solidFill>
                  <a:srgbClr val="FFFFFF"/>
                </a:solidFill>
                <a:latin typeface="Montserrat-Bold"/>
                <a:ea typeface="Montserrat-Bold"/>
                <a:cs typeface="Montserrat-Bold"/>
                <a:sym typeface="Montserrat-Bold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2400" b="1" spc="-54" dirty="0"/>
              <a:t>2</a:t>
            </a:r>
          </a:p>
        </p:txBody>
      </p:sp>
      <p:sp>
        <p:nvSpPr>
          <p:cNvPr id="10" name="Shape 487">
            <a:extLst>
              <a:ext uri="{FF2B5EF4-FFF2-40B4-BE49-F238E27FC236}">
                <a16:creationId xmlns:a16="http://schemas.microsoft.com/office/drawing/2014/main" id="{4CF77491-6F91-45BB-4FA7-C8314829532D}"/>
              </a:ext>
            </a:extLst>
          </p:cNvPr>
          <p:cNvSpPr/>
          <p:nvPr/>
        </p:nvSpPr>
        <p:spPr>
          <a:xfrm>
            <a:off x="8038151" y="2935302"/>
            <a:ext cx="266714" cy="458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p14="http://schemas.microsoft.com/office/powerpoint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>
              <a:defRPr sz="3600" spc="-107">
                <a:solidFill>
                  <a:srgbClr val="FFFFFF"/>
                </a:solidFill>
                <a:latin typeface="Montserrat-Bold"/>
                <a:ea typeface="Montserrat-Bold"/>
                <a:cs typeface="Montserrat-Bold"/>
                <a:sym typeface="Montserrat-Bold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2400" b="1" spc="-54"/>
              <a:t>3</a:t>
            </a:r>
          </a:p>
        </p:txBody>
      </p:sp>
      <p:sp>
        <p:nvSpPr>
          <p:cNvPr id="13" name="Shape 496">
            <a:extLst>
              <a:ext uri="{FF2B5EF4-FFF2-40B4-BE49-F238E27FC236}">
                <a16:creationId xmlns:a16="http://schemas.microsoft.com/office/drawing/2014/main" id="{E8CA1FF8-FA47-4511-7965-158FB11316EE}"/>
              </a:ext>
            </a:extLst>
          </p:cNvPr>
          <p:cNvSpPr/>
          <p:nvPr/>
        </p:nvSpPr>
        <p:spPr>
          <a:xfrm>
            <a:off x="8197850" y="4284533"/>
            <a:ext cx="0" cy="563002"/>
          </a:xfrm>
          <a:prstGeom prst="line">
            <a:avLst/>
          </a:prstGeom>
          <a:ln w="25400">
            <a:solidFill>
              <a:srgbClr val="D6D6D6"/>
            </a:solidFill>
            <a:miter lim="400000"/>
            <a:headEnd type="oval"/>
            <a:tailEnd type="oval"/>
          </a:ln>
        </p:spPr>
        <p:txBody>
          <a:bodyPr lIns="0" tIns="0" rIns="0" bIns="0" anchor="ctr"/>
          <a:lstStyle/>
          <a:p>
            <a:pPr defTabSz="2286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600"/>
          </a:p>
        </p:txBody>
      </p:sp>
      <p:sp>
        <p:nvSpPr>
          <p:cNvPr id="21" name="文本框 1">
            <a:extLst>
              <a:ext uri="{FF2B5EF4-FFF2-40B4-BE49-F238E27FC236}">
                <a16:creationId xmlns:a16="http://schemas.microsoft.com/office/drawing/2014/main" id="{D2E7BB7A-9A4A-481A-DCE1-825E06DE720B}"/>
              </a:ext>
            </a:extLst>
          </p:cNvPr>
          <p:cNvSpPr txBox="1"/>
          <p:nvPr/>
        </p:nvSpPr>
        <p:spPr>
          <a:xfrm>
            <a:off x="3759041" y="4707822"/>
            <a:ext cx="84329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pt-BR" dirty="0"/>
              <a:t>O objetivo de toda </a:t>
            </a:r>
            <a:r>
              <a:rPr lang="pt-BR" u="sng" dirty="0">
                <a:hlinkClick r:id="rId3"/>
              </a:rPr>
              <a:t>NR</a:t>
            </a:r>
            <a:r>
              <a:rPr lang="pt-BR" dirty="0"/>
              <a:t> é sempre precaver os funcionários de qualquer risco iminente, garantindo a qualidade da segurança durante o desempenhar das atividades.</a:t>
            </a:r>
          </a:p>
          <a:p>
            <a:pPr fontAlgn="base"/>
            <a:r>
              <a:rPr lang="pt-BR" dirty="0"/>
              <a:t>Conheça a seguir os pontos principais da NR 8, como são dispostos na norma, e assegure a saúde e conforto dos trabalhadores em sua organização:</a:t>
            </a:r>
          </a:p>
        </p:txBody>
      </p:sp>
      <p:pic>
        <p:nvPicPr>
          <p:cNvPr id="27" name="Gráfico 26" descr="Médico com preenchimento sólido">
            <a:extLst>
              <a:ext uri="{FF2B5EF4-FFF2-40B4-BE49-F238E27FC236}">
                <a16:creationId xmlns:a16="http://schemas.microsoft.com/office/drawing/2014/main" id="{D29F8E06-351F-BA91-4AC7-1EC24360B4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01482" y="5975198"/>
            <a:ext cx="426274" cy="426274"/>
          </a:xfrm>
          <a:prstGeom prst="rect">
            <a:avLst/>
          </a:prstGeom>
        </p:spPr>
      </p:pic>
      <p:pic>
        <p:nvPicPr>
          <p:cNvPr id="14" name="Imagem 13" descr="Uma imagem contendo Texto&#10;&#10;Descrição gerada automaticamente">
            <a:extLst>
              <a:ext uri="{FF2B5EF4-FFF2-40B4-BE49-F238E27FC236}">
                <a16:creationId xmlns:a16="http://schemas.microsoft.com/office/drawing/2014/main" id="{F4DEDC64-8CAE-5EDB-2729-94F0C74B6C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3605" y="60021"/>
            <a:ext cx="1957221" cy="557754"/>
          </a:xfrm>
          <a:prstGeom prst="rect">
            <a:avLst/>
          </a:prstGeom>
        </p:spPr>
      </p:pic>
      <p:pic>
        <p:nvPicPr>
          <p:cNvPr id="5122" name="Picture 2" descr="Imagens do dia do trabalhador png - Gifs.eco.br">
            <a:extLst>
              <a:ext uri="{FF2B5EF4-FFF2-40B4-BE49-F238E27FC236}">
                <a16:creationId xmlns:a16="http://schemas.microsoft.com/office/drawing/2014/main" id="{F0A8B485-E445-5CFF-9712-420BCE733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322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155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2"/>
  <p:tag name="RESOURCELIBID" val="432"/>
</p:tagLst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F46216B-77A9-411A-B9D3-5023FCB70208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07F8974-C9B9-4DBC-A3D9-79D94F15FFBC}">
  <we:reference id="wa104038830" version="1.0.0.3" store="pt-BR" storeType="OMEX"/>
  <we:alternateReferences>
    <we:reference id="wa104038830" version="1.0.0.3" store="wa104038830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1650</TotalTime>
  <Words>1645</Words>
  <Application>Microsoft Office PowerPoint</Application>
  <PresentationFormat>Widescreen</PresentationFormat>
  <Paragraphs>98</Paragraphs>
  <Slides>31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13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31</vt:i4>
      </vt:variant>
    </vt:vector>
  </HeadingPairs>
  <TitlesOfParts>
    <vt:vector size="46" baseType="lpstr">
      <vt:lpstr>微软雅黑</vt:lpstr>
      <vt:lpstr>Arial</vt:lpstr>
      <vt:lpstr>Barlow</vt:lpstr>
      <vt:lpstr>Calibri</vt:lpstr>
      <vt:lpstr>Calibri Light</vt:lpstr>
      <vt:lpstr>Gilroy</vt:lpstr>
      <vt:lpstr>Impact</vt:lpstr>
      <vt:lpstr>inherit</vt:lpstr>
      <vt:lpstr>Roboto</vt:lpstr>
      <vt:lpstr>Roboto Light</vt:lpstr>
      <vt:lpstr>Source Sans Pro Light</vt:lpstr>
      <vt:lpstr>Times New Roman</vt:lpstr>
      <vt:lpstr>华文圆体 Regular</vt:lpstr>
      <vt:lpstr>Tema do Office</vt:lpstr>
      <vt:lpstr>1_Tema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Treinamentos</dc:title>
  <dc:subject>Normas Regulamentadoras</dc:subject>
  <dc:creator>Herbert Bento - Escola da Prevenção</dc:creator>
  <cp:lastModifiedBy>Central de Cursos Cursos</cp:lastModifiedBy>
  <cp:revision>10</cp:revision>
  <dcterms:created xsi:type="dcterms:W3CDTF">2017-06-07T09:14:36Z</dcterms:created>
  <dcterms:modified xsi:type="dcterms:W3CDTF">2024-05-14T13:28:29Z</dcterms:modified>
</cp:coreProperties>
</file>